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36" y="-123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A237-C534-4751-AAED-5EF9AB128485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9171-AD9B-426D-837B-C2A418522F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17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A237-C534-4751-AAED-5EF9AB128485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9171-AD9B-426D-837B-C2A418522F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32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A237-C534-4751-AAED-5EF9AB128485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9171-AD9B-426D-837B-C2A418522F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73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A237-C534-4751-AAED-5EF9AB128485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9171-AD9B-426D-837B-C2A418522F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862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A237-C534-4751-AAED-5EF9AB128485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9171-AD9B-426D-837B-C2A418522F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2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A237-C534-4751-AAED-5EF9AB128485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9171-AD9B-426D-837B-C2A418522F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69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A237-C534-4751-AAED-5EF9AB128485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9171-AD9B-426D-837B-C2A418522F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826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A237-C534-4751-AAED-5EF9AB128485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9171-AD9B-426D-837B-C2A418522F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49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A237-C534-4751-AAED-5EF9AB128485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9171-AD9B-426D-837B-C2A418522F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890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A237-C534-4751-AAED-5EF9AB128485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9171-AD9B-426D-837B-C2A418522F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079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A237-C534-4751-AAED-5EF9AB128485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9171-AD9B-426D-837B-C2A418522F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95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DA237-C534-4751-AAED-5EF9AB128485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C9171-AD9B-426D-837B-C2A418522F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82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多部未華子さん結婚 写真家の熊田貴樹さんと - 産経ニュース" hidden="1">
            <a:extLst>
              <a:ext uri="{FF2B5EF4-FFF2-40B4-BE49-F238E27FC236}">
                <a16:creationId xmlns:a16="http://schemas.microsoft.com/office/drawing/2014/main" id="{5F3F4547-F804-4675-BB9C-ABBC6B6004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38" r="9574"/>
          <a:stretch/>
        </p:blipFill>
        <p:spPr bwMode="auto">
          <a:xfrm>
            <a:off x="525528" y="-46857"/>
            <a:ext cx="8550143" cy="12848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003F9BB5-34CB-40FB-B251-4909582847CE}"/>
              </a:ext>
            </a:extLst>
          </p:cNvPr>
          <p:cNvSpPr/>
          <p:nvPr/>
        </p:nvSpPr>
        <p:spPr>
          <a:xfrm>
            <a:off x="3957570" y="4259141"/>
            <a:ext cx="830458" cy="226609"/>
          </a:xfrm>
          <a:custGeom>
            <a:avLst/>
            <a:gdLst>
              <a:gd name="connsiteX0" fmla="*/ 68 w 830458"/>
              <a:gd name="connsiteY0" fmla="*/ 112834 h 226609"/>
              <a:gd name="connsiteX1" fmla="*/ 215968 w 830458"/>
              <a:gd name="connsiteY1" fmla="*/ 33459 h 226609"/>
              <a:gd name="connsiteX2" fmla="*/ 422343 w 830458"/>
              <a:gd name="connsiteY2" fmla="*/ 23934 h 226609"/>
              <a:gd name="connsiteX3" fmla="*/ 314393 w 830458"/>
              <a:gd name="connsiteY3" fmla="*/ 23934 h 226609"/>
              <a:gd name="connsiteX4" fmla="*/ 442980 w 830458"/>
              <a:gd name="connsiteY4" fmla="*/ 20759 h 226609"/>
              <a:gd name="connsiteX5" fmla="*/ 577918 w 830458"/>
              <a:gd name="connsiteY5" fmla="*/ 41397 h 226609"/>
              <a:gd name="connsiteX6" fmla="*/ 522355 w 830458"/>
              <a:gd name="connsiteY6" fmla="*/ 28697 h 226609"/>
              <a:gd name="connsiteX7" fmla="*/ 704918 w 830458"/>
              <a:gd name="connsiteY7" fmla="*/ 95372 h 226609"/>
              <a:gd name="connsiteX8" fmla="*/ 650943 w 830458"/>
              <a:gd name="connsiteY8" fmla="*/ 76322 h 226609"/>
              <a:gd name="connsiteX9" fmla="*/ 817630 w 830458"/>
              <a:gd name="connsiteY9" fmla="*/ 204909 h 226609"/>
              <a:gd name="connsiteX10" fmla="*/ 819218 w 830458"/>
              <a:gd name="connsiteY10" fmla="*/ 223959 h 226609"/>
              <a:gd name="connsiteX11" fmla="*/ 819218 w 830458"/>
              <a:gd name="connsiteY11" fmla="*/ 176334 h 226609"/>
              <a:gd name="connsiteX12" fmla="*/ 819218 w 830458"/>
              <a:gd name="connsiteY12" fmla="*/ 157284 h 226609"/>
              <a:gd name="connsiteX13" fmla="*/ 738255 w 830458"/>
              <a:gd name="connsiteY13" fmla="*/ 85847 h 226609"/>
              <a:gd name="connsiteX14" fmla="*/ 739843 w 830458"/>
              <a:gd name="connsiteY14" fmla="*/ 93784 h 226609"/>
              <a:gd name="connsiteX15" fmla="*/ 495368 w 830458"/>
              <a:gd name="connsiteY15" fmla="*/ 15997 h 226609"/>
              <a:gd name="connsiteX16" fmla="*/ 530293 w 830458"/>
              <a:gd name="connsiteY16" fmla="*/ 11234 h 226609"/>
              <a:gd name="connsiteX17" fmla="*/ 312805 w 830458"/>
              <a:gd name="connsiteY17" fmla="*/ 122 h 226609"/>
              <a:gd name="connsiteX18" fmla="*/ 193743 w 830458"/>
              <a:gd name="connsiteY18" fmla="*/ 19172 h 226609"/>
              <a:gd name="connsiteX19" fmla="*/ 68 w 830458"/>
              <a:gd name="connsiteY19" fmla="*/ 112834 h 22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30458" h="226609">
                <a:moveTo>
                  <a:pt x="68" y="112834"/>
                </a:moveTo>
                <a:cubicBezTo>
                  <a:pt x="3772" y="115215"/>
                  <a:pt x="145589" y="48276"/>
                  <a:pt x="215968" y="33459"/>
                </a:cubicBezTo>
                <a:cubicBezTo>
                  <a:pt x="286347" y="18642"/>
                  <a:pt x="405939" y="25521"/>
                  <a:pt x="422343" y="23934"/>
                </a:cubicBezTo>
                <a:cubicBezTo>
                  <a:pt x="438747" y="22347"/>
                  <a:pt x="310954" y="24463"/>
                  <a:pt x="314393" y="23934"/>
                </a:cubicBezTo>
                <a:cubicBezTo>
                  <a:pt x="317832" y="23405"/>
                  <a:pt x="399059" y="17849"/>
                  <a:pt x="442980" y="20759"/>
                </a:cubicBezTo>
                <a:cubicBezTo>
                  <a:pt x="486901" y="23669"/>
                  <a:pt x="564689" y="40074"/>
                  <a:pt x="577918" y="41397"/>
                </a:cubicBezTo>
                <a:cubicBezTo>
                  <a:pt x="591147" y="42720"/>
                  <a:pt x="501188" y="19701"/>
                  <a:pt x="522355" y="28697"/>
                </a:cubicBezTo>
                <a:cubicBezTo>
                  <a:pt x="543522" y="37693"/>
                  <a:pt x="683487" y="87435"/>
                  <a:pt x="704918" y="95372"/>
                </a:cubicBezTo>
                <a:cubicBezTo>
                  <a:pt x="726349" y="103309"/>
                  <a:pt x="632158" y="58066"/>
                  <a:pt x="650943" y="76322"/>
                </a:cubicBezTo>
                <a:cubicBezTo>
                  <a:pt x="669728" y="94578"/>
                  <a:pt x="789584" y="180303"/>
                  <a:pt x="817630" y="204909"/>
                </a:cubicBezTo>
                <a:cubicBezTo>
                  <a:pt x="845676" y="229515"/>
                  <a:pt x="818953" y="228721"/>
                  <a:pt x="819218" y="223959"/>
                </a:cubicBezTo>
                <a:cubicBezTo>
                  <a:pt x="819483" y="219197"/>
                  <a:pt x="819218" y="176334"/>
                  <a:pt x="819218" y="176334"/>
                </a:cubicBezTo>
                <a:cubicBezTo>
                  <a:pt x="819218" y="165222"/>
                  <a:pt x="832712" y="172365"/>
                  <a:pt x="819218" y="157284"/>
                </a:cubicBezTo>
                <a:cubicBezTo>
                  <a:pt x="805724" y="142203"/>
                  <a:pt x="751484" y="96430"/>
                  <a:pt x="738255" y="85847"/>
                </a:cubicBezTo>
                <a:cubicBezTo>
                  <a:pt x="725026" y="75264"/>
                  <a:pt x="780324" y="105426"/>
                  <a:pt x="739843" y="93784"/>
                </a:cubicBezTo>
                <a:cubicBezTo>
                  <a:pt x="699362" y="82142"/>
                  <a:pt x="530293" y="29755"/>
                  <a:pt x="495368" y="15997"/>
                </a:cubicBezTo>
                <a:cubicBezTo>
                  <a:pt x="460443" y="2239"/>
                  <a:pt x="560720" y="13880"/>
                  <a:pt x="530293" y="11234"/>
                </a:cubicBezTo>
                <a:cubicBezTo>
                  <a:pt x="499866" y="8588"/>
                  <a:pt x="368897" y="-1201"/>
                  <a:pt x="312805" y="122"/>
                </a:cubicBezTo>
                <a:cubicBezTo>
                  <a:pt x="256713" y="1445"/>
                  <a:pt x="244014" y="2768"/>
                  <a:pt x="193743" y="19172"/>
                </a:cubicBezTo>
                <a:cubicBezTo>
                  <a:pt x="143472" y="35576"/>
                  <a:pt x="-3636" y="110453"/>
                  <a:pt x="68" y="112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C4403B04-5CF3-430C-BA52-03977ABC4972}"/>
              </a:ext>
            </a:extLst>
          </p:cNvPr>
          <p:cNvSpPr/>
          <p:nvPr/>
        </p:nvSpPr>
        <p:spPr>
          <a:xfrm>
            <a:off x="4085331" y="4224331"/>
            <a:ext cx="540684" cy="155907"/>
          </a:xfrm>
          <a:custGeom>
            <a:avLst/>
            <a:gdLst>
              <a:gd name="connsiteX0" fmla="*/ 2482 w 540684"/>
              <a:gd name="connsiteY0" fmla="*/ 28582 h 155907"/>
              <a:gd name="connsiteX1" fmla="*/ 19944 w 540684"/>
              <a:gd name="connsiteY1" fmla="*/ 90494 h 155907"/>
              <a:gd name="connsiteX2" fmla="*/ 73919 w 540684"/>
              <a:gd name="connsiteY2" fmla="*/ 109544 h 155907"/>
              <a:gd name="connsiteX3" fmla="*/ 110432 w 540684"/>
              <a:gd name="connsiteY3" fmla="*/ 155582 h 155907"/>
              <a:gd name="connsiteX4" fmla="*/ 96144 w 540684"/>
              <a:gd name="connsiteY4" fmla="*/ 128594 h 155907"/>
              <a:gd name="connsiteX5" fmla="*/ 78682 w 540684"/>
              <a:gd name="connsiteY5" fmla="*/ 100019 h 155907"/>
              <a:gd name="connsiteX6" fmla="*/ 113607 w 540684"/>
              <a:gd name="connsiteY6" fmla="*/ 146057 h 155907"/>
              <a:gd name="connsiteX7" fmla="*/ 80269 w 540684"/>
              <a:gd name="connsiteY7" fmla="*/ 65094 h 155907"/>
              <a:gd name="connsiteX8" fmla="*/ 119957 w 540684"/>
              <a:gd name="connsiteY8" fmla="*/ 123832 h 155907"/>
              <a:gd name="connsiteX9" fmla="*/ 162819 w 540684"/>
              <a:gd name="connsiteY9" fmla="*/ 117482 h 155907"/>
              <a:gd name="connsiteX10" fmla="*/ 146944 w 540684"/>
              <a:gd name="connsiteY10" fmla="*/ 50807 h 155907"/>
              <a:gd name="connsiteX11" fmla="*/ 165994 w 540684"/>
              <a:gd name="connsiteY11" fmla="*/ 101607 h 155907"/>
              <a:gd name="connsiteX12" fmla="*/ 221557 w 540684"/>
              <a:gd name="connsiteY12" fmla="*/ 101607 h 155907"/>
              <a:gd name="connsiteX13" fmla="*/ 215207 w 540684"/>
              <a:gd name="connsiteY13" fmla="*/ 74619 h 155907"/>
              <a:gd name="connsiteX14" fmla="*/ 167582 w 540684"/>
              <a:gd name="connsiteY14" fmla="*/ 19057 h 155907"/>
              <a:gd name="connsiteX15" fmla="*/ 248544 w 540684"/>
              <a:gd name="connsiteY15" fmla="*/ 93669 h 155907"/>
              <a:gd name="connsiteX16" fmla="*/ 234257 w 540684"/>
              <a:gd name="connsiteY16" fmla="*/ 65094 h 155907"/>
              <a:gd name="connsiteX17" fmla="*/ 286644 w 540684"/>
              <a:gd name="connsiteY17" fmla="*/ 4769 h 155907"/>
              <a:gd name="connsiteX18" fmla="*/ 270769 w 540684"/>
              <a:gd name="connsiteY18" fmla="*/ 60332 h 155907"/>
              <a:gd name="connsiteX19" fmla="*/ 288232 w 540684"/>
              <a:gd name="connsiteY19" fmla="*/ 106369 h 155907"/>
              <a:gd name="connsiteX20" fmla="*/ 299344 w 540684"/>
              <a:gd name="connsiteY20" fmla="*/ 92082 h 155907"/>
              <a:gd name="connsiteX21" fmla="*/ 315219 w 540684"/>
              <a:gd name="connsiteY21" fmla="*/ 93669 h 155907"/>
              <a:gd name="connsiteX22" fmla="*/ 310457 w 540684"/>
              <a:gd name="connsiteY22" fmla="*/ 82557 h 155907"/>
              <a:gd name="connsiteX23" fmla="*/ 339032 w 540684"/>
              <a:gd name="connsiteY23" fmla="*/ 7 h 155907"/>
              <a:gd name="connsiteX24" fmla="*/ 329507 w 540684"/>
              <a:gd name="connsiteY24" fmla="*/ 77794 h 155907"/>
              <a:gd name="connsiteX25" fmla="*/ 340619 w 540684"/>
              <a:gd name="connsiteY25" fmla="*/ 92082 h 155907"/>
              <a:gd name="connsiteX26" fmla="*/ 393007 w 540684"/>
              <a:gd name="connsiteY26" fmla="*/ 93669 h 155907"/>
              <a:gd name="connsiteX27" fmla="*/ 448569 w 540684"/>
              <a:gd name="connsiteY27" fmla="*/ 127007 h 155907"/>
              <a:gd name="connsiteX28" fmla="*/ 462857 w 540684"/>
              <a:gd name="connsiteY28" fmla="*/ 103194 h 155907"/>
              <a:gd name="connsiteX29" fmla="*/ 540644 w 540684"/>
              <a:gd name="connsiteY29" fmla="*/ 57157 h 155907"/>
              <a:gd name="connsiteX30" fmla="*/ 472382 w 540684"/>
              <a:gd name="connsiteY30" fmla="*/ 136532 h 155907"/>
              <a:gd name="connsiteX31" fmla="*/ 396182 w 540684"/>
              <a:gd name="connsiteY31" fmla="*/ 107957 h 155907"/>
              <a:gd name="connsiteX32" fmla="*/ 169169 w 540684"/>
              <a:gd name="connsiteY32" fmla="*/ 127007 h 155907"/>
              <a:gd name="connsiteX33" fmla="*/ 69157 w 540684"/>
              <a:gd name="connsiteY33" fmla="*/ 128594 h 155907"/>
              <a:gd name="connsiteX34" fmla="*/ 2482 w 540684"/>
              <a:gd name="connsiteY34" fmla="*/ 28582 h 155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40684" h="155907">
                <a:moveTo>
                  <a:pt x="2482" y="28582"/>
                </a:moveTo>
                <a:cubicBezTo>
                  <a:pt x="-5720" y="22232"/>
                  <a:pt x="8038" y="77000"/>
                  <a:pt x="19944" y="90494"/>
                </a:cubicBezTo>
                <a:cubicBezTo>
                  <a:pt x="31850" y="103988"/>
                  <a:pt x="58838" y="98696"/>
                  <a:pt x="73919" y="109544"/>
                </a:cubicBezTo>
                <a:cubicBezTo>
                  <a:pt x="89000" y="120392"/>
                  <a:pt x="106728" y="152407"/>
                  <a:pt x="110432" y="155582"/>
                </a:cubicBezTo>
                <a:cubicBezTo>
                  <a:pt x="114136" y="158757"/>
                  <a:pt x="101436" y="137854"/>
                  <a:pt x="96144" y="128594"/>
                </a:cubicBezTo>
                <a:cubicBezTo>
                  <a:pt x="90852" y="119334"/>
                  <a:pt x="75772" y="97109"/>
                  <a:pt x="78682" y="100019"/>
                </a:cubicBezTo>
                <a:cubicBezTo>
                  <a:pt x="81592" y="102929"/>
                  <a:pt x="113343" y="151878"/>
                  <a:pt x="113607" y="146057"/>
                </a:cubicBezTo>
                <a:cubicBezTo>
                  <a:pt x="113871" y="140236"/>
                  <a:pt x="79211" y="68798"/>
                  <a:pt x="80269" y="65094"/>
                </a:cubicBezTo>
                <a:cubicBezTo>
                  <a:pt x="81327" y="61390"/>
                  <a:pt x="106199" y="115101"/>
                  <a:pt x="119957" y="123832"/>
                </a:cubicBezTo>
                <a:cubicBezTo>
                  <a:pt x="133715" y="132563"/>
                  <a:pt x="158321" y="129653"/>
                  <a:pt x="162819" y="117482"/>
                </a:cubicBezTo>
                <a:cubicBezTo>
                  <a:pt x="167317" y="105311"/>
                  <a:pt x="146415" y="53453"/>
                  <a:pt x="146944" y="50807"/>
                </a:cubicBezTo>
                <a:cubicBezTo>
                  <a:pt x="147473" y="48161"/>
                  <a:pt x="153559" y="93140"/>
                  <a:pt x="165994" y="101607"/>
                </a:cubicBezTo>
                <a:cubicBezTo>
                  <a:pt x="178429" y="110074"/>
                  <a:pt x="213355" y="106105"/>
                  <a:pt x="221557" y="101607"/>
                </a:cubicBezTo>
                <a:cubicBezTo>
                  <a:pt x="229759" y="97109"/>
                  <a:pt x="224203" y="88377"/>
                  <a:pt x="215207" y="74619"/>
                </a:cubicBezTo>
                <a:cubicBezTo>
                  <a:pt x="206211" y="60861"/>
                  <a:pt x="162026" y="15882"/>
                  <a:pt x="167582" y="19057"/>
                </a:cubicBezTo>
                <a:cubicBezTo>
                  <a:pt x="173138" y="22232"/>
                  <a:pt x="237432" y="85996"/>
                  <a:pt x="248544" y="93669"/>
                </a:cubicBezTo>
                <a:cubicBezTo>
                  <a:pt x="259656" y="101342"/>
                  <a:pt x="227907" y="79911"/>
                  <a:pt x="234257" y="65094"/>
                </a:cubicBezTo>
                <a:cubicBezTo>
                  <a:pt x="240607" y="50277"/>
                  <a:pt x="280559" y="5563"/>
                  <a:pt x="286644" y="4769"/>
                </a:cubicBezTo>
                <a:cubicBezTo>
                  <a:pt x="292729" y="3975"/>
                  <a:pt x="270504" y="43399"/>
                  <a:pt x="270769" y="60332"/>
                </a:cubicBezTo>
                <a:cubicBezTo>
                  <a:pt x="271034" y="77265"/>
                  <a:pt x="283470" y="101077"/>
                  <a:pt x="288232" y="106369"/>
                </a:cubicBezTo>
                <a:cubicBezTo>
                  <a:pt x="292995" y="111661"/>
                  <a:pt x="294846" y="94199"/>
                  <a:pt x="299344" y="92082"/>
                </a:cubicBezTo>
                <a:cubicBezTo>
                  <a:pt x="303842" y="89965"/>
                  <a:pt x="313367" y="95256"/>
                  <a:pt x="315219" y="93669"/>
                </a:cubicBezTo>
                <a:cubicBezTo>
                  <a:pt x="317071" y="92082"/>
                  <a:pt x="306488" y="98167"/>
                  <a:pt x="310457" y="82557"/>
                </a:cubicBezTo>
                <a:cubicBezTo>
                  <a:pt x="314426" y="66947"/>
                  <a:pt x="335857" y="801"/>
                  <a:pt x="339032" y="7"/>
                </a:cubicBezTo>
                <a:cubicBezTo>
                  <a:pt x="342207" y="-787"/>
                  <a:pt x="329243" y="62448"/>
                  <a:pt x="329507" y="77794"/>
                </a:cubicBezTo>
                <a:cubicBezTo>
                  <a:pt x="329771" y="93140"/>
                  <a:pt x="330036" y="89436"/>
                  <a:pt x="340619" y="92082"/>
                </a:cubicBezTo>
                <a:cubicBezTo>
                  <a:pt x="351202" y="94728"/>
                  <a:pt x="375015" y="87848"/>
                  <a:pt x="393007" y="93669"/>
                </a:cubicBezTo>
                <a:cubicBezTo>
                  <a:pt x="410999" y="99490"/>
                  <a:pt x="436927" y="125420"/>
                  <a:pt x="448569" y="127007"/>
                </a:cubicBezTo>
                <a:cubicBezTo>
                  <a:pt x="460211" y="128594"/>
                  <a:pt x="447511" y="114836"/>
                  <a:pt x="462857" y="103194"/>
                </a:cubicBezTo>
                <a:cubicBezTo>
                  <a:pt x="478203" y="91552"/>
                  <a:pt x="539057" y="51601"/>
                  <a:pt x="540644" y="57157"/>
                </a:cubicBezTo>
                <a:cubicBezTo>
                  <a:pt x="542231" y="62713"/>
                  <a:pt x="496459" y="128065"/>
                  <a:pt x="472382" y="136532"/>
                </a:cubicBezTo>
                <a:cubicBezTo>
                  <a:pt x="448305" y="144999"/>
                  <a:pt x="446717" y="109544"/>
                  <a:pt x="396182" y="107957"/>
                </a:cubicBezTo>
                <a:cubicBezTo>
                  <a:pt x="345647" y="106370"/>
                  <a:pt x="223673" y="123568"/>
                  <a:pt x="169169" y="127007"/>
                </a:cubicBezTo>
                <a:cubicBezTo>
                  <a:pt x="114665" y="130447"/>
                  <a:pt x="101436" y="143146"/>
                  <a:pt x="69157" y="128594"/>
                </a:cubicBezTo>
                <a:cubicBezTo>
                  <a:pt x="36878" y="114042"/>
                  <a:pt x="10684" y="34932"/>
                  <a:pt x="2482" y="28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839CAAB6-6DB5-4172-B800-9053F95E69EF}"/>
              </a:ext>
            </a:extLst>
          </p:cNvPr>
          <p:cNvSpPr/>
          <p:nvPr/>
        </p:nvSpPr>
        <p:spPr>
          <a:xfrm>
            <a:off x="3867938" y="4325719"/>
            <a:ext cx="396734" cy="298684"/>
          </a:xfrm>
          <a:custGeom>
            <a:avLst/>
            <a:gdLst>
              <a:gd name="connsiteX0" fmla="*/ 256387 w 396734"/>
              <a:gd name="connsiteY0" fmla="*/ 3394 h 298684"/>
              <a:gd name="connsiteX1" fmla="*/ 183362 w 396734"/>
              <a:gd name="connsiteY1" fmla="*/ 30381 h 298684"/>
              <a:gd name="connsiteX2" fmla="*/ 96050 w 396734"/>
              <a:gd name="connsiteY2" fmla="*/ 120869 h 298684"/>
              <a:gd name="connsiteX3" fmla="*/ 124625 w 396734"/>
              <a:gd name="connsiteY3" fmla="*/ 81181 h 298684"/>
              <a:gd name="connsiteX4" fmla="*/ 10325 w 396734"/>
              <a:gd name="connsiteY4" fmla="*/ 244694 h 298684"/>
              <a:gd name="connsiteX5" fmla="*/ 5562 w 396734"/>
              <a:gd name="connsiteY5" fmla="*/ 295494 h 298684"/>
              <a:gd name="connsiteX6" fmla="*/ 11912 w 396734"/>
              <a:gd name="connsiteY6" fmla="*/ 270094 h 298684"/>
              <a:gd name="connsiteX7" fmla="*/ 138912 w 396734"/>
              <a:gd name="connsiteY7" fmla="*/ 82769 h 298684"/>
              <a:gd name="connsiteX8" fmla="*/ 124625 w 396734"/>
              <a:gd name="connsiteY8" fmla="*/ 112931 h 298684"/>
              <a:gd name="connsiteX9" fmla="*/ 170662 w 396734"/>
              <a:gd name="connsiteY9" fmla="*/ 58956 h 298684"/>
              <a:gd name="connsiteX10" fmla="*/ 391325 w 396734"/>
              <a:gd name="connsiteY10" fmla="*/ 4981 h 298684"/>
              <a:gd name="connsiteX11" fmla="*/ 313537 w 396734"/>
              <a:gd name="connsiteY11" fmla="*/ 8156 h 298684"/>
              <a:gd name="connsiteX12" fmla="*/ 142087 w 396734"/>
              <a:gd name="connsiteY12" fmla="*/ 55781 h 298684"/>
              <a:gd name="connsiteX13" fmla="*/ 256387 w 396734"/>
              <a:gd name="connsiteY13" fmla="*/ 3394 h 29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6734" h="298684">
                <a:moveTo>
                  <a:pt x="256387" y="3394"/>
                </a:moveTo>
                <a:cubicBezTo>
                  <a:pt x="263266" y="-839"/>
                  <a:pt x="210085" y="10802"/>
                  <a:pt x="183362" y="30381"/>
                </a:cubicBezTo>
                <a:cubicBezTo>
                  <a:pt x="156639" y="49960"/>
                  <a:pt x="105839" y="112402"/>
                  <a:pt x="96050" y="120869"/>
                </a:cubicBezTo>
                <a:cubicBezTo>
                  <a:pt x="86261" y="129336"/>
                  <a:pt x="138912" y="60544"/>
                  <a:pt x="124625" y="81181"/>
                </a:cubicBezTo>
                <a:cubicBezTo>
                  <a:pt x="110338" y="101818"/>
                  <a:pt x="30169" y="208975"/>
                  <a:pt x="10325" y="244694"/>
                </a:cubicBezTo>
                <a:cubicBezTo>
                  <a:pt x="-9519" y="280413"/>
                  <a:pt x="5298" y="291261"/>
                  <a:pt x="5562" y="295494"/>
                </a:cubicBezTo>
                <a:cubicBezTo>
                  <a:pt x="5826" y="299727"/>
                  <a:pt x="-10313" y="305548"/>
                  <a:pt x="11912" y="270094"/>
                </a:cubicBezTo>
                <a:cubicBezTo>
                  <a:pt x="34137" y="234640"/>
                  <a:pt x="120127" y="108963"/>
                  <a:pt x="138912" y="82769"/>
                </a:cubicBezTo>
                <a:cubicBezTo>
                  <a:pt x="157697" y="56575"/>
                  <a:pt x="119333" y="116900"/>
                  <a:pt x="124625" y="112931"/>
                </a:cubicBezTo>
                <a:cubicBezTo>
                  <a:pt x="129917" y="108962"/>
                  <a:pt x="126212" y="76948"/>
                  <a:pt x="170662" y="58956"/>
                </a:cubicBezTo>
                <a:cubicBezTo>
                  <a:pt x="215112" y="40964"/>
                  <a:pt x="367513" y="13448"/>
                  <a:pt x="391325" y="4981"/>
                </a:cubicBezTo>
                <a:cubicBezTo>
                  <a:pt x="415137" y="-3486"/>
                  <a:pt x="355077" y="-311"/>
                  <a:pt x="313537" y="8156"/>
                </a:cubicBezTo>
                <a:cubicBezTo>
                  <a:pt x="271997" y="16623"/>
                  <a:pt x="155845" y="52341"/>
                  <a:pt x="142087" y="55781"/>
                </a:cubicBezTo>
                <a:cubicBezTo>
                  <a:pt x="128329" y="59221"/>
                  <a:pt x="249508" y="7627"/>
                  <a:pt x="256387" y="3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1E7F3B6E-DBF4-41C5-86B5-0A06CBD9A33B}"/>
              </a:ext>
            </a:extLst>
          </p:cNvPr>
          <p:cNvSpPr/>
          <p:nvPr/>
        </p:nvSpPr>
        <p:spPr>
          <a:xfrm>
            <a:off x="4219342" y="4312934"/>
            <a:ext cx="548580" cy="204013"/>
          </a:xfrm>
          <a:custGeom>
            <a:avLst/>
            <a:gdLst>
              <a:gd name="connsiteX0" fmla="*/ 270108 w 548580"/>
              <a:gd name="connsiteY0" fmla="*/ 304 h 204013"/>
              <a:gd name="connsiteX1" fmla="*/ 382821 w 548580"/>
              <a:gd name="connsiteY1" fmla="*/ 63804 h 204013"/>
              <a:gd name="connsiteX2" fmla="*/ 447908 w 548580"/>
              <a:gd name="connsiteY2" fmla="*/ 106666 h 204013"/>
              <a:gd name="connsiteX3" fmla="*/ 544746 w 548580"/>
              <a:gd name="connsiteY3" fmla="*/ 197154 h 204013"/>
              <a:gd name="connsiteX4" fmla="*/ 524108 w 548580"/>
              <a:gd name="connsiteY4" fmla="*/ 166991 h 204013"/>
              <a:gd name="connsiteX5" fmla="*/ 476483 w 548580"/>
              <a:gd name="connsiteY5" fmla="*/ 143179 h 204013"/>
              <a:gd name="connsiteX6" fmla="*/ 538396 w 548580"/>
              <a:gd name="connsiteY6" fmla="*/ 203504 h 204013"/>
              <a:gd name="connsiteX7" fmla="*/ 489183 w 548580"/>
              <a:gd name="connsiteY7" fmla="*/ 170166 h 204013"/>
              <a:gd name="connsiteX8" fmla="*/ 424096 w 548580"/>
              <a:gd name="connsiteY8" fmla="*/ 135241 h 204013"/>
              <a:gd name="connsiteX9" fmla="*/ 360596 w 548580"/>
              <a:gd name="connsiteY9" fmla="*/ 78091 h 204013"/>
              <a:gd name="connsiteX10" fmla="*/ 278046 w 548580"/>
              <a:gd name="connsiteY10" fmla="*/ 52691 h 204013"/>
              <a:gd name="connsiteX11" fmla="*/ 233 w 548580"/>
              <a:gd name="connsiteY11" fmla="*/ 36816 h 204013"/>
              <a:gd name="connsiteX12" fmla="*/ 230421 w 548580"/>
              <a:gd name="connsiteY12" fmla="*/ 38404 h 204013"/>
              <a:gd name="connsiteX13" fmla="*/ 270108 w 548580"/>
              <a:gd name="connsiteY13" fmla="*/ 304 h 204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8580" h="204013">
                <a:moveTo>
                  <a:pt x="270108" y="304"/>
                </a:moveTo>
                <a:cubicBezTo>
                  <a:pt x="295508" y="4537"/>
                  <a:pt x="353188" y="46077"/>
                  <a:pt x="382821" y="63804"/>
                </a:cubicBezTo>
                <a:cubicBezTo>
                  <a:pt x="412454" y="81531"/>
                  <a:pt x="420921" y="84441"/>
                  <a:pt x="447908" y="106666"/>
                </a:cubicBezTo>
                <a:cubicBezTo>
                  <a:pt x="474895" y="128891"/>
                  <a:pt x="532046" y="187100"/>
                  <a:pt x="544746" y="197154"/>
                </a:cubicBezTo>
                <a:cubicBezTo>
                  <a:pt x="557446" y="207208"/>
                  <a:pt x="535485" y="175987"/>
                  <a:pt x="524108" y="166991"/>
                </a:cubicBezTo>
                <a:cubicBezTo>
                  <a:pt x="512731" y="157995"/>
                  <a:pt x="474102" y="137093"/>
                  <a:pt x="476483" y="143179"/>
                </a:cubicBezTo>
                <a:cubicBezTo>
                  <a:pt x="478864" y="149265"/>
                  <a:pt x="536279" y="199006"/>
                  <a:pt x="538396" y="203504"/>
                </a:cubicBezTo>
                <a:cubicBezTo>
                  <a:pt x="540513" y="208002"/>
                  <a:pt x="508233" y="181543"/>
                  <a:pt x="489183" y="170166"/>
                </a:cubicBezTo>
                <a:cubicBezTo>
                  <a:pt x="470133" y="158789"/>
                  <a:pt x="445527" y="150587"/>
                  <a:pt x="424096" y="135241"/>
                </a:cubicBezTo>
                <a:cubicBezTo>
                  <a:pt x="402665" y="119895"/>
                  <a:pt x="384938" y="91849"/>
                  <a:pt x="360596" y="78091"/>
                </a:cubicBezTo>
                <a:cubicBezTo>
                  <a:pt x="336254" y="64333"/>
                  <a:pt x="338106" y="59570"/>
                  <a:pt x="278046" y="52691"/>
                </a:cubicBezTo>
                <a:cubicBezTo>
                  <a:pt x="217986" y="45812"/>
                  <a:pt x="8170" y="39197"/>
                  <a:pt x="233" y="36816"/>
                </a:cubicBezTo>
                <a:cubicBezTo>
                  <a:pt x="-7704" y="34435"/>
                  <a:pt x="189146" y="39462"/>
                  <a:pt x="230421" y="38404"/>
                </a:cubicBezTo>
                <a:cubicBezTo>
                  <a:pt x="271696" y="37346"/>
                  <a:pt x="244708" y="-3929"/>
                  <a:pt x="270108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EDFB53EC-5538-41A2-A956-E6CC8BD78B38}"/>
              </a:ext>
            </a:extLst>
          </p:cNvPr>
          <p:cNvSpPr/>
          <p:nvPr/>
        </p:nvSpPr>
        <p:spPr>
          <a:xfrm>
            <a:off x="3944871" y="4338256"/>
            <a:ext cx="538884" cy="199122"/>
          </a:xfrm>
          <a:custGeom>
            <a:avLst/>
            <a:gdLst>
              <a:gd name="connsiteX0" fmla="*/ 538229 w 538884"/>
              <a:gd name="connsiteY0" fmla="*/ 9907 h 199122"/>
              <a:gd name="connsiteX1" fmla="*/ 382654 w 538884"/>
              <a:gd name="connsiteY1" fmla="*/ 11494 h 199122"/>
              <a:gd name="connsiteX2" fmla="*/ 263592 w 538884"/>
              <a:gd name="connsiteY2" fmla="*/ 43244 h 199122"/>
              <a:gd name="connsiteX3" fmla="*/ 228667 w 538884"/>
              <a:gd name="connsiteY3" fmla="*/ 54357 h 199122"/>
              <a:gd name="connsiteX4" fmla="*/ 176279 w 538884"/>
              <a:gd name="connsiteY4" fmla="*/ 54357 h 199122"/>
              <a:gd name="connsiteX5" fmla="*/ 111192 w 538884"/>
              <a:gd name="connsiteY5" fmla="*/ 114682 h 199122"/>
              <a:gd name="connsiteX6" fmla="*/ 185804 w 538884"/>
              <a:gd name="connsiteY6" fmla="*/ 48007 h 199122"/>
              <a:gd name="connsiteX7" fmla="*/ 103254 w 538884"/>
              <a:gd name="connsiteY7" fmla="*/ 105157 h 199122"/>
              <a:gd name="connsiteX8" fmla="*/ 76267 w 538884"/>
              <a:gd name="connsiteY8" fmla="*/ 151194 h 199122"/>
              <a:gd name="connsiteX9" fmla="*/ 67 w 538884"/>
              <a:gd name="connsiteY9" fmla="*/ 198819 h 199122"/>
              <a:gd name="connsiteX10" fmla="*/ 90554 w 538884"/>
              <a:gd name="connsiteY10" fmla="*/ 127382 h 199122"/>
              <a:gd name="connsiteX11" fmla="*/ 139767 w 538884"/>
              <a:gd name="connsiteY11" fmla="*/ 63882 h 199122"/>
              <a:gd name="connsiteX12" fmla="*/ 230254 w 538884"/>
              <a:gd name="connsiteY12" fmla="*/ 48007 h 199122"/>
              <a:gd name="connsiteX13" fmla="*/ 177867 w 538884"/>
              <a:gd name="connsiteY13" fmla="*/ 68644 h 199122"/>
              <a:gd name="connsiteX14" fmla="*/ 319154 w 538884"/>
              <a:gd name="connsiteY14" fmla="*/ 5144 h 199122"/>
              <a:gd name="connsiteX15" fmla="*/ 538229 w 538884"/>
              <a:gd name="connsiteY15" fmla="*/ 9907 h 199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38884" h="199122">
                <a:moveTo>
                  <a:pt x="538229" y="9907"/>
                </a:moveTo>
                <a:cubicBezTo>
                  <a:pt x="548812" y="10965"/>
                  <a:pt x="428427" y="5938"/>
                  <a:pt x="382654" y="11494"/>
                </a:cubicBezTo>
                <a:cubicBezTo>
                  <a:pt x="336881" y="17050"/>
                  <a:pt x="289256" y="36100"/>
                  <a:pt x="263592" y="43244"/>
                </a:cubicBezTo>
                <a:cubicBezTo>
                  <a:pt x="237928" y="50388"/>
                  <a:pt x="243219" y="52505"/>
                  <a:pt x="228667" y="54357"/>
                </a:cubicBezTo>
                <a:cubicBezTo>
                  <a:pt x="214115" y="56209"/>
                  <a:pt x="195858" y="44303"/>
                  <a:pt x="176279" y="54357"/>
                </a:cubicBezTo>
                <a:cubicBezTo>
                  <a:pt x="156700" y="64411"/>
                  <a:pt x="109604" y="115740"/>
                  <a:pt x="111192" y="114682"/>
                </a:cubicBezTo>
                <a:cubicBezTo>
                  <a:pt x="112780" y="113624"/>
                  <a:pt x="187127" y="49594"/>
                  <a:pt x="185804" y="48007"/>
                </a:cubicBezTo>
                <a:cubicBezTo>
                  <a:pt x="184481" y="46420"/>
                  <a:pt x="121510" y="87959"/>
                  <a:pt x="103254" y="105157"/>
                </a:cubicBezTo>
                <a:cubicBezTo>
                  <a:pt x="84998" y="122355"/>
                  <a:pt x="93465" y="135584"/>
                  <a:pt x="76267" y="151194"/>
                </a:cubicBezTo>
                <a:cubicBezTo>
                  <a:pt x="59069" y="166804"/>
                  <a:pt x="-2314" y="202788"/>
                  <a:pt x="67" y="198819"/>
                </a:cubicBezTo>
                <a:cubicBezTo>
                  <a:pt x="2448" y="194850"/>
                  <a:pt x="67271" y="149872"/>
                  <a:pt x="90554" y="127382"/>
                </a:cubicBezTo>
                <a:cubicBezTo>
                  <a:pt x="113837" y="104893"/>
                  <a:pt x="116484" y="77111"/>
                  <a:pt x="139767" y="63882"/>
                </a:cubicBezTo>
                <a:cubicBezTo>
                  <a:pt x="163050" y="50653"/>
                  <a:pt x="223904" y="47213"/>
                  <a:pt x="230254" y="48007"/>
                </a:cubicBezTo>
                <a:cubicBezTo>
                  <a:pt x="236604" y="48801"/>
                  <a:pt x="163050" y="75788"/>
                  <a:pt x="177867" y="68644"/>
                </a:cubicBezTo>
                <a:cubicBezTo>
                  <a:pt x="192684" y="61500"/>
                  <a:pt x="263062" y="18638"/>
                  <a:pt x="319154" y="5144"/>
                </a:cubicBezTo>
                <a:cubicBezTo>
                  <a:pt x="375246" y="-8350"/>
                  <a:pt x="527646" y="8849"/>
                  <a:pt x="538229" y="9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436B67F6-EBF4-4697-9706-3AEC58B0DFCD}"/>
              </a:ext>
            </a:extLst>
          </p:cNvPr>
          <p:cNvSpPr/>
          <p:nvPr/>
        </p:nvSpPr>
        <p:spPr>
          <a:xfrm>
            <a:off x="3932948" y="4494125"/>
            <a:ext cx="570967" cy="227448"/>
          </a:xfrm>
          <a:custGeom>
            <a:avLst/>
            <a:gdLst>
              <a:gd name="connsiteX0" fmla="*/ 34215 w 570967"/>
              <a:gd name="connsiteY0" fmla="*/ 88 h 227448"/>
              <a:gd name="connsiteX1" fmla="*/ 24690 w 570967"/>
              <a:gd name="connsiteY1" fmla="*/ 84225 h 227448"/>
              <a:gd name="connsiteX2" fmla="*/ 148515 w 570967"/>
              <a:gd name="connsiteY2" fmla="*/ 104863 h 227448"/>
              <a:gd name="connsiteX3" fmla="*/ 294565 w 570967"/>
              <a:gd name="connsiteY3" fmla="*/ 146138 h 227448"/>
              <a:gd name="connsiteX4" fmla="*/ 473952 w 570967"/>
              <a:gd name="connsiteY4" fmla="*/ 190588 h 227448"/>
              <a:gd name="connsiteX5" fmla="*/ 566027 w 570967"/>
              <a:gd name="connsiteY5" fmla="*/ 227100 h 227448"/>
              <a:gd name="connsiteX6" fmla="*/ 327902 w 570967"/>
              <a:gd name="connsiteY6" fmla="*/ 168363 h 227448"/>
              <a:gd name="connsiteX7" fmla="*/ 178677 w 570967"/>
              <a:gd name="connsiteY7" fmla="*/ 120738 h 227448"/>
              <a:gd name="connsiteX8" fmla="*/ 7227 w 570967"/>
              <a:gd name="connsiteY8" fmla="*/ 101688 h 227448"/>
              <a:gd name="connsiteX9" fmla="*/ 34215 w 570967"/>
              <a:gd name="connsiteY9" fmla="*/ 88 h 22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0967" h="227448">
                <a:moveTo>
                  <a:pt x="34215" y="88"/>
                </a:moveTo>
                <a:cubicBezTo>
                  <a:pt x="37125" y="-2822"/>
                  <a:pt x="5640" y="66763"/>
                  <a:pt x="24690" y="84225"/>
                </a:cubicBezTo>
                <a:cubicBezTo>
                  <a:pt x="43740" y="101687"/>
                  <a:pt x="103536" y="94544"/>
                  <a:pt x="148515" y="104863"/>
                </a:cubicBezTo>
                <a:cubicBezTo>
                  <a:pt x="193494" y="115182"/>
                  <a:pt x="240326" y="131851"/>
                  <a:pt x="294565" y="146138"/>
                </a:cubicBezTo>
                <a:cubicBezTo>
                  <a:pt x="348805" y="160426"/>
                  <a:pt x="428708" y="177094"/>
                  <a:pt x="473952" y="190588"/>
                </a:cubicBezTo>
                <a:cubicBezTo>
                  <a:pt x="519196" y="204082"/>
                  <a:pt x="590369" y="230804"/>
                  <a:pt x="566027" y="227100"/>
                </a:cubicBezTo>
                <a:cubicBezTo>
                  <a:pt x="541685" y="223396"/>
                  <a:pt x="392460" y="186090"/>
                  <a:pt x="327902" y="168363"/>
                </a:cubicBezTo>
                <a:cubicBezTo>
                  <a:pt x="263344" y="150636"/>
                  <a:pt x="232123" y="131851"/>
                  <a:pt x="178677" y="120738"/>
                </a:cubicBezTo>
                <a:cubicBezTo>
                  <a:pt x="125231" y="109626"/>
                  <a:pt x="32627" y="120738"/>
                  <a:pt x="7227" y="101688"/>
                </a:cubicBezTo>
                <a:cubicBezTo>
                  <a:pt x="-18173" y="82638"/>
                  <a:pt x="31305" y="2998"/>
                  <a:pt x="34215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9CAA37D6-F495-4558-9740-E5DF9A0EA824}"/>
              </a:ext>
            </a:extLst>
          </p:cNvPr>
          <p:cNvSpPr/>
          <p:nvPr/>
        </p:nvSpPr>
        <p:spPr>
          <a:xfrm>
            <a:off x="3874573" y="4552560"/>
            <a:ext cx="665155" cy="185015"/>
          </a:xfrm>
          <a:custGeom>
            <a:avLst/>
            <a:gdLst>
              <a:gd name="connsiteX0" fmla="*/ 6865 w 665155"/>
              <a:gd name="connsiteY0" fmla="*/ 390 h 185015"/>
              <a:gd name="connsiteX1" fmla="*/ 79890 w 665155"/>
              <a:gd name="connsiteY1" fmla="*/ 79765 h 185015"/>
              <a:gd name="connsiteX2" fmla="*/ 68777 w 665155"/>
              <a:gd name="connsiteY2" fmla="*/ 55953 h 185015"/>
              <a:gd name="connsiteX3" fmla="*/ 252927 w 665155"/>
              <a:gd name="connsiteY3" fmla="*/ 87703 h 185015"/>
              <a:gd name="connsiteX4" fmla="*/ 249752 w 665155"/>
              <a:gd name="connsiteY4" fmla="*/ 97228 h 185015"/>
              <a:gd name="connsiteX5" fmla="*/ 403740 w 665155"/>
              <a:gd name="connsiteY5" fmla="*/ 127390 h 185015"/>
              <a:gd name="connsiteX6" fmla="*/ 375165 w 665155"/>
              <a:gd name="connsiteY6" fmla="*/ 133740 h 185015"/>
              <a:gd name="connsiteX7" fmla="*/ 652977 w 665155"/>
              <a:gd name="connsiteY7" fmla="*/ 184540 h 185015"/>
              <a:gd name="connsiteX8" fmla="*/ 559315 w 665155"/>
              <a:gd name="connsiteY8" fmla="*/ 152790 h 185015"/>
              <a:gd name="connsiteX9" fmla="*/ 62427 w 665155"/>
              <a:gd name="connsiteY9" fmla="*/ 52778 h 185015"/>
              <a:gd name="connsiteX10" fmla="*/ 6865 w 665155"/>
              <a:gd name="connsiteY10" fmla="*/ 390 h 18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5155" h="185015">
                <a:moveTo>
                  <a:pt x="6865" y="390"/>
                </a:moveTo>
                <a:cubicBezTo>
                  <a:pt x="9776" y="4888"/>
                  <a:pt x="69571" y="70505"/>
                  <a:pt x="79890" y="79765"/>
                </a:cubicBezTo>
                <a:cubicBezTo>
                  <a:pt x="90209" y="89026"/>
                  <a:pt x="39938" y="54630"/>
                  <a:pt x="68777" y="55953"/>
                </a:cubicBezTo>
                <a:cubicBezTo>
                  <a:pt x="97616" y="57276"/>
                  <a:pt x="222765" y="80824"/>
                  <a:pt x="252927" y="87703"/>
                </a:cubicBezTo>
                <a:cubicBezTo>
                  <a:pt x="283089" y="94582"/>
                  <a:pt x="224617" y="90614"/>
                  <a:pt x="249752" y="97228"/>
                </a:cubicBezTo>
                <a:cubicBezTo>
                  <a:pt x="274887" y="103842"/>
                  <a:pt x="382838" y="121305"/>
                  <a:pt x="403740" y="127390"/>
                </a:cubicBezTo>
                <a:cubicBezTo>
                  <a:pt x="424642" y="133475"/>
                  <a:pt x="333626" y="124215"/>
                  <a:pt x="375165" y="133740"/>
                </a:cubicBezTo>
                <a:cubicBezTo>
                  <a:pt x="416704" y="143265"/>
                  <a:pt x="622285" y="181365"/>
                  <a:pt x="652977" y="184540"/>
                </a:cubicBezTo>
                <a:cubicBezTo>
                  <a:pt x="683669" y="187715"/>
                  <a:pt x="657740" y="174750"/>
                  <a:pt x="559315" y="152790"/>
                </a:cubicBezTo>
                <a:cubicBezTo>
                  <a:pt x="460890" y="130830"/>
                  <a:pt x="149739" y="74209"/>
                  <a:pt x="62427" y="52778"/>
                </a:cubicBezTo>
                <a:cubicBezTo>
                  <a:pt x="-24885" y="31347"/>
                  <a:pt x="3954" y="-4108"/>
                  <a:pt x="6865" y="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02B7FF9D-57AB-4F12-9B53-CBB8A3C2D503}"/>
              </a:ext>
            </a:extLst>
          </p:cNvPr>
          <p:cNvSpPr/>
          <p:nvPr/>
        </p:nvSpPr>
        <p:spPr>
          <a:xfrm>
            <a:off x="4375851" y="4448057"/>
            <a:ext cx="472632" cy="310608"/>
          </a:xfrm>
          <a:custGeom>
            <a:avLst/>
            <a:gdLst>
              <a:gd name="connsiteX0" fmla="*/ 318387 w 472632"/>
              <a:gd name="connsiteY0" fmla="*/ 118 h 310608"/>
              <a:gd name="connsiteX1" fmla="*/ 459674 w 472632"/>
              <a:gd name="connsiteY1" fmla="*/ 135056 h 310608"/>
              <a:gd name="connsiteX2" fmla="*/ 388237 w 472632"/>
              <a:gd name="connsiteY2" fmla="*/ 85843 h 310608"/>
              <a:gd name="connsiteX3" fmla="*/ 407287 w 472632"/>
              <a:gd name="connsiteY3" fmla="*/ 144581 h 310608"/>
              <a:gd name="connsiteX4" fmla="*/ 451737 w 472632"/>
              <a:gd name="connsiteY4" fmla="*/ 214431 h 310608"/>
              <a:gd name="connsiteX5" fmla="*/ 413637 w 472632"/>
              <a:gd name="connsiteY5" fmla="*/ 174743 h 310608"/>
              <a:gd name="connsiteX6" fmla="*/ 366012 w 472632"/>
              <a:gd name="connsiteY6" fmla="*/ 144581 h 310608"/>
              <a:gd name="connsiteX7" fmla="*/ 310449 w 472632"/>
              <a:gd name="connsiteY7" fmla="*/ 144581 h 310608"/>
              <a:gd name="connsiteX8" fmla="*/ 472374 w 472632"/>
              <a:gd name="connsiteY8" fmla="*/ 219193 h 310608"/>
              <a:gd name="connsiteX9" fmla="*/ 350137 w 472632"/>
              <a:gd name="connsiteY9" fmla="*/ 195381 h 310608"/>
              <a:gd name="connsiteX10" fmla="*/ 432687 w 472632"/>
              <a:gd name="connsiteY10" fmla="*/ 236656 h 310608"/>
              <a:gd name="connsiteX11" fmla="*/ 313624 w 472632"/>
              <a:gd name="connsiteY11" fmla="*/ 195381 h 310608"/>
              <a:gd name="connsiteX12" fmla="*/ 343787 w 472632"/>
              <a:gd name="connsiteY12" fmla="*/ 220781 h 310608"/>
              <a:gd name="connsiteX13" fmla="*/ 262824 w 472632"/>
              <a:gd name="connsiteY13" fmla="*/ 303331 h 310608"/>
              <a:gd name="connsiteX14" fmla="*/ 264412 w 472632"/>
              <a:gd name="connsiteY14" fmla="*/ 298568 h 310608"/>
              <a:gd name="connsiteX15" fmla="*/ 269174 w 472632"/>
              <a:gd name="connsiteY15" fmla="*/ 233481 h 310608"/>
              <a:gd name="connsiteX16" fmla="*/ 278699 w 472632"/>
              <a:gd name="connsiteY16" fmla="*/ 168393 h 310608"/>
              <a:gd name="connsiteX17" fmla="*/ 292987 w 472632"/>
              <a:gd name="connsiteY17" fmla="*/ 250943 h 310608"/>
              <a:gd name="connsiteX18" fmla="*/ 304099 w 472632"/>
              <a:gd name="connsiteY18" fmla="*/ 171568 h 310608"/>
              <a:gd name="connsiteX19" fmla="*/ 262824 w 472632"/>
              <a:gd name="connsiteY19" fmla="*/ 200143 h 310608"/>
              <a:gd name="connsiteX20" fmla="*/ 194562 w 472632"/>
              <a:gd name="connsiteY20" fmla="*/ 249356 h 310608"/>
              <a:gd name="connsiteX21" fmla="*/ 178687 w 472632"/>
              <a:gd name="connsiteY21" fmla="*/ 254118 h 310608"/>
              <a:gd name="connsiteX22" fmla="*/ 312037 w 472632"/>
              <a:gd name="connsiteY22" fmla="*/ 227131 h 310608"/>
              <a:gd name="connsiteX23" fmla="*/ 205674 w 472632"/>
              <a:gd name="connsiteY23" fmla="*/ 244593 h 310608"/>
              <a:gd name="connsiteX24" fmla="*/ 129474 w 472632"/>
              <a:gd name="connsiteY24" fmla="*/ 255706 h 310608"/>
              <a:gd name="connsiteX25" fmla="*/ 887 w 472632"/>
              <a:gd name="connsiteY25" fmla="*/ 274756 h 310608"/>
              <a:gd name="connsiteX26" fmla="*/ 199324 w 472632"/>
              <a:gd name="connsiteY26" fmla="*/ 198556 h 310608"/>
              <a:gd name="connsiteX27" fmla="*/ 80262 w 472632"/>
              <a:gd name="connsiteY27" fmla="*/ 235068 h 310608"/>
              <a:gd name="connsiteX28" fmla="*/ 323149 w 472632"/>
              <a:gd name="connsiteY28" fmla="*/ 144581 h 310608"/>
              <a:gd name="connsiteX29" fmla="*/ 346962 w 472632"/>
              <a:gd name="connsiteY29" fmla="*/ 141406 h 310608"/>
              <a:gd name="connsiteX30" fmla="*/ 358074 w 472632"/>
              <a:gd name="connsiteY30" fmla="*/ 111243 h 310608"/>
              <a:gd name="connsiteX31" fmla="*/ 318387 w 472632"/>
              <a:gd name="connsiteY31" fmla="*/ 118 h 310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72632" h="310608">
                <a:moveTo>
                  <a:pt x="318387" y="118"/>
                </a:moveTo>
                <a:cubicBezTo>
                  <a:pt x="335320" y="4087"/>
                  <a:pt x="448032" y="120769"/>
                  <a:pt x="459674" y="135056"/>
                </a:cubicBezTo>
                <a:cubicBezTo>
                  <a:pt x="471316" y="149343"/>
                  <a:pt x="396968" y="84255"/>
                  <a:pt x="388237" y="85843"/>
                </a:cubicBezTo>
                <a:cubicBezTo>
                  <a:pt x="379506" y="87431"/>
                  <a:pt x="396704" y="123150"/>
                  <a:pt x="407287" y="144581"/>
                </a:cubicBezTo>
                <a:cubicBezTo>
                  <a:pt x="417870" y="166012"/>
                  <a:pt x="450679" y="209404"/>
                  <a:pt x="451737" y="214431"/>
                </a:cubicBezTo>
                <a:cubicBezTo>
                  <a:pt x="452795" y="219458"/>
                  <a:pt x="427924" y="186385"/>
                  <a:pt x="413637" y="174743"/>
                </a:cubicBezTo>
                <a:cubicBezTo>
                  <a:pt x="399350" y="163101"/>
                  <a:pt x="383210" y="149608"/>
                  <a:pt x="366012" y="144581"/>
                </a:cubicBezTo>
                <a:cubicBezTo>
                  <a:pt x="348814" y="139554"/>
                  <a:pt x="292722" y="132146"/>
                  <a:pt x="310449" y="144581"/>
                </a:cubicBezTo>
                <a:cubicBezTo>
                  <a:pt x="328176" y="157016"/>
                  <a:pt x="465759" y="210726"/>
                  <a:pt x="472374" y="219193"/>
                </a:cubicBezTo>
                <a:cubicBezTo>
                  <a:pt x="478989" y="227660"/>
                  <a:pt x="356751" y="192471"/>
                  <a:pt x="350137" y="195381"/>
                </a:cubicBezTo>
                <a:cubicBezTo>
                  <a:pt x="343523" y="198291"/>
                  <a:pt x="438772" y="236656"/>
                  <a:pt x="432687" y="236656"/>
                </a:cubicBezTo>
                <a:cubicBezTo>
                  <a:pt x="426602" y="236656"/>
                  <a:pt x="328441" y="198027"/>
                  <a:pt x="313624" y="195381"/>
                </a:cubicBezTo>
                <a:cubicBezTo>
                  <a:pt x="298807" y="192735"/>
                  <a:pt x="352254" y="202789"/>
                  <a:pt x="343787" y="220781"/>
                </a:cubicBezTo>
                <a:cubicBezTo>
                  <a:pt x="335320" y="238773"/>
                  <a:pt x="276053" y="290367"/>
                  <a:pt x="262824" y="303331"/>
                </a:cubicBezTo>
                <a:cubicBezTo>
                  <a:pt x="249595" y="316295"/>
                  <a:pt x="263354" y="310210"/>
                  <a:pt x="264412" y="298568"/>
                </a:cubicBezTo>
                <a:cubicBezTo>
                  <a:pt x="265470" y="286926"/>
                  <a:pt x="266793" y="255177"/>
                  <a:pt x="269174" y="233481"/>
                </a:cubicBezTo>
                <a:cubicBezTo>
                  <a:pt x="271555" y="211785"/>
                  <a:pt x="274730" y="165483"/>
                  <a:pt x="278699" y="168393"/>
                </a:cubicBezTo>
                <a:cubicBezTo>
                  <a:pt x="282668" y="171303"/>
                  <a:pt x="288754" y="250414"/>
                  <a:pt x="292987" y="250943"/>
                </a:cubicBezTo>
                <a:cubicBezTo>
                  <a:pt x="297220" y="251472"/>
                  <a:pt x="309126" y="180035"/>
                  <a:pt x="304099" y="171568"/>
                </a:cubicBezTo>
                <a:cubicBezTo>
                  <a:pt x="299072" y="163101"/>
                  <a:pt x="281080" y="187178"/>
                  <a:pt x="262824" y="200143"/>
                </a:cubicBezTo>
                <a:cubicBezTo>
                  <a:pt x="244568" y="213108"/>
                  <a:pt x="208585" y="240360"/>
                  <a:pt x="194562" y="249356"/>
                </a:cubicBezTo>
                <a:cubicBezTo>
                  <a:pt x="180539" y="258352"/>
                  <a:pt x="159108" y="257822"/>
                  <a:pt x="178687" y="254118"/>
                </a:cubicBezTo>
                <a:cubicBezTo>
                  <a:pt x="198266" y="250414"/>
                  <a:pt x="307539" y="228718"/>
                  <a:pt x="312037" y="227131"/>
                </a:cubicBezTo>
                <a:cubicBezTo>
                  <a:pt x="316535" y="225544"/>
                  <a:pt x="236101" y="239831"/>
                  <a:pt x="205674" y="244593"/>
                </a:cubicBezTo>
                <a:cubicBezTo>
                  <a:pt x="175247" y="249355"/>
                  <a:pt x="129474" y="255706"/>
                  <a:pt x="129474" y="255706"/>
                </a:cubicBezTo>
                <a:cubicBezTo>
                  <a:pt x="95343" y="260733"/>
                  <a:pt x="-10755" y="284281"/>
                  <a:pt x="887" y="274756"/>
                </a:cubicBezTo>
                <a:cubicBezTo>
                  <a:pt x="12529" y="265231"/>
                  <a:pt x="186095" y="205171"/>
                  <a:pt x="199324" y="198556"/>
                </a:cubicBezTo>
                <a:cubicBezTo>
                  <a:pt x="212553" y="191941"/>
                  <a:pt x="59624" y="244064"/>
                  <a:pt x="80262" y="235068"/>
                </a:cubicBezTo>
                <a:cubicBezTo>
                  <a:pt x="100899" y="226072"/>
                  <a:pt x="278699" y="160191"/>
                  <a:pt x="323149" y="144581"/>
                </a:cubicBezTo>
                <a:cubicBezTo>
                  <a:pt x="367599" y="128971"/>
                  <a:pt x="341141" y="146962"/>
                  <a:pt x="346962" y="141406"/>
                </a:cubicBezTo>
                <a:cubicBezTo>
                  <a:pt x="352783" y="135850"/>
                  <a:pt x="366012" y="129235"/>
                  <a:pt x="358074" y="111243"/>
                </a:cubicBezTo>
                <a:cubicBezTo>
                  <a:pt x="350137" y="93251"/>
                  <a:pt x="301454" y="-3851"/>
                  <a:pt x="318387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74D39189-333F-48F5-9224-ED8E012E2237}"/>
              </a:ext>
            </a:extLst>
          </p:cNvPr>
          <p:cNvSpPr/>
          <p:nvPr/>
        </p:nvSpPr>
        <p:spPr>
          <a:xfrm>
            <a:off x="4192581" y="4247561"/>
            <a:ext cx="103220" cy="94355"/>
          </a:xfrm>
          <a:custGeom>
            <a:avLst/>
            <a:gdLst>
              <a:gd name="connsiteX0" fmla="*/ 7 w 103220"/>
              <a:gd name="connsiteY0" fmla="*/ 589 h 94355"/>
              <a:gd name="connsiteX1" fmla="*/ 80969 w 103220"/>
              <a:gd name="connsiteY1" fmla="*/ 67264 h 94355"/>
              <a:gd name="connsiteX2" fmla="*/ 101607 w 103220"/>
              <a:gd name="connsiteY2" fmla="*/ 94252 h 94355"/>
              <a:gd name="connsiteX3" fmla="*/ 47632 w 103220"/>
              <a:gd name="connsiteY3" fmla="*/ 75202 h 94355"/>
              <a:gd name="connsiteX4" fmla="*/ 74619 w 103220"/>
              <a:gd name="connsiteY4" fmla="*/ 41864 h 94355"/>
              <a:gd name="connsiteX5" fmla="*/ 85732 w 103220"/>
              <a:gd name="connsiteY5" fmla="*/ 33927 h 94355"/>
              <a:gd name="connsiteX6" fmla="*/ 7 w 103220"/>
              <a:gd name="connsiteY6" fmla="*/ 589 h 9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220" h="94355">
                <a:moveTo>
                  <a:pt x="7" y="589"/>
                </a:moveTo>
                <a:cubicBezTo>
                  <a:pt x="-787" y="6145"/>
                  <a:pt x="64036" y="51654"/>
                  <a:pt x="80969" y="67264"/>
                </a:cubicBezTo>
                <a:cubicBezTo>
                  <a:pt x="97902" y="82875"/>
                  <a:pt x="107163" y="92929"/>
                  <a:pt x="101607" y="94252"/>
                </a:cubicBezTo>
                <a:cubicBezTo>
                  <a:pt x="96051" y="95575"/>
                  <a:pt x="52130" y="83933"/>
                  <a:pt x="47632" y="75202"/>
                </a:cubicBezTo>
                <a:cubicBezTo>
                  <a:pt x="43134" y="66471"/>
                  <a:pt x="68269" y="48743"/>
                  <a:pt x="74619" y="41864"/>
                </a:cubicBezTo>
                <a:cubicBezTo>
                  <a:pt x="80969" y="34985"/>
                  <a:pt x="96580" y="37366"/>
                  <a:pt x="85732" y="33927"/>
                </a:cubicBezTo>
                <a:cubicBezTo>
                  <a:pt x="74884" y="30488"/>
                  <a:pt x="801" y="-4967"/>
                  <a:pt x="7" y="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B687CD02-38CE-4FBD-AE36-25553B8C063C}"/>
              </a:ext>
            </a:extLst>
          </p:cNvPr>
          <p:cNvSpPr/>
          <p:nvPr/>
        </p:nvSpPr>
        <p:spPr>
          <a:xfrm>
            <a:off x="3973506" y="4344212"/>
            <a:ext cx="314332" cy="173907"/>
          </a:xfrm>
          <a:custGeom>
            <a:avLst/>
            <a:gdLst>
              <a:gd name="connsiteX0" fmla="*/ 314332 w 314332"/>
              <a:gd name="connsiteY0" fmla="*/ 2363 h 173907"/>
              <a:gd name="connsiteX1" fmla="*/ 157169 w 314332"/>
              <a:gd name="connsiteY1" fmla="*/ 42051 h 173907"/>
              <a:gd name="connsiteX2" fmla="*/ 95257 w 314332"/>
              <a:gd name="connsiteY2" fmla="*/ 76976 h 173907"/>
              <a:gd name="connsiteX3" fmla="*/ 7 w 314332"/>
              <a:gd name="connsiteY3" fmla="*/ 173813 h 173907"/>
              <a:gd name="connsiteX4" fmla="*/ 90494 w 314332"/>
              <a:gd name="connsiteY4" fmla="*/ 57926 h 173907"/>
              <a:gd name="connsiteX5" fmla="*/ 157169 w 314332"/>
              <a:gd name="connsiteY5" fmla="*/ 11888 h 173907"/>
              <a:gd name="connsiteX6" fmla="*/ 314332 w 314332"/>
              <a:gd name="connsiteY6" fmla="*/ 2363 h 173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332" h="173907">
                <a:moveTo>
                  <a:pt x="314332" y="2363"/>
                </a:moveTo>
                <a:cubicBezTo>
                  <a:pt x="314332" y="7390"/>
                  <a:pt x="193681" y="29616"/>
                  <a:pt x="157169" y="42051"/>
                </a:cubicBezTo>
                <a:cubicBezTo>
                  <a:pt x="120657" y="54486"/>
                  <a:pt x="121451" y="55016"/>
                  <a:pt x="95257" y="76976"/>
                </a:cubicBezTo>
                <a:cubicBezTo>
                  <a:pt x="69063" y="98936"/>
                  <a:pt x="801" y="176988"/>
                  <a:pt x="7" y="173813"/>
                </a:cubicBezTo>
                <a:cubicBezTo>
                  <a:pt x="-787" y="170638"/>
                  <a:pt x="64300" y="84913"/>
                  <a:pt x="90494" y="57926"/>
                </a:cubicBezTo>
                <a:cubicBezTo>
                  <a:pt x="116688" y="30939"/>
                  <a:pt x="112719" y="23530"/>
                  <a:pt x="157169" y="11888"/>
                </a:cubicBezTo>
                <a:cubicBezTo>
                  <a:pt x="201619" y="246"/>
                  <a:pt x="314332" y="-2664"/>
                  <a:pt x="314332" y="2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648EDA70-E89E-4142-BE9D-E304C671DFF9}"/>
              </a:ext>
            </a:extLst>
          </p:cNvPr>
          <p:cNvSpPr/>
          <p:nvPr/>
        </p:nvSpPr>
        <p:spPr>
          <a:xfrm>
            <a:off x="4225570" y="4333478"/>
            <a:ext cx="503209" cy="329188"/>
          </a:xfrm>
          <a:custGeom>
            <a:avLst/>
            <a:gdLst>
              <a:gd name="connsiteX0" fmla="*/ 5118 w 503209"/>
              <a:gd name="connsiteY0" fmla="*/ 3572 h 329188"/>
              <a:gd name="connsiteX1" fmla="*/ 111480 w 503209"/>
              <a:gd name="connsiteY1" fmla="*/ 16272 h 329188"/>
              <a:gd name="connsiteX2" fmla="*/ 116243 w 503209"/>
              <a:gd name="connsiteY2" fmla="*/ 38497 h 329188"/>
              <a:gd name="connsiteX3" fmla="*/ 62268 w 503209"/>
              <a:gd name="connsiteY3" fmla="*/ 76597 h 329188"/>
              <a:gd name="connsiteX4" fmla="*/ 43218 w 503209"/>
              <a:gd name="connsiteY4" fmla="*/ 157560 h 329188"/>
              <a:gd name="connsiteX5" fmla="*/ 127355 w 503209"/>
              <a:gd name="connsiteY5" fmla="*/ 305197 h 329188"/>
              <a:gd name="connsiteX6" fmla="*/ 257530 w 503209"/>
              <a:gd name="connsiteY6" fmla="*/ 325835 h 329188"/>
              <a:gd name="connsiteX7" fmla="*/ 379768 w 503209"/>
              <a:gd name="connsiteY7" fmla="*/ 271860 h 329188"/>
              <a:gd name="connsiteX8" fmla="*/ 413105 w 503209"/>
              <a:gd name="connsiteY8" fmla="*/ 95647 h 329188"/>
              <a:gd name="connsiteX9" fmla="*/ 500418 w 503209"/>
              <a:gd name="connsiteY9" fmla="*/ 187722 h 329188"/>
              <a:gd name="connsiteX10" fmla="*/ 297218 w 503209"/>
              <a:gd name="connsiteY10" fmla="*/ 19447 h 329188"/>
              <a:gd name="connsiteX11" fmla="*/ 5118 w 503209"/>
              <a:gd name="connsiteY11" fmla="*/ 3572 h 329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3209" h="329188">
                <a:moveTo>
                  <a:pt x="5118" y="3572"/>
                </a:moveTo>
                <a:cubicBezTo>
                  <a:pt x="-25838" y="3043"/>
                  <a:pt x="92959" y="10451"/>
                  <a:pt x="111480" y="16272"/>
                </a:cubicBezTo>
                <a:cubicBezTo>
                  <a:pt x="130001" y="22093"/>
                  <a:pt x="124445" y="28443"/>
                  <a:pt x="116243" y="38497"/>
                </a:cubicBezTo>
                <a:cubicBezTo>
                  <a:pt x="108041" y="48551"/>
                  <a:pt x="74439" y="56753"/>
                  <a:pt x="62268" y="76597"/>
                </a:cubicBezTo>
                <a:cubicBezTo>
                  <a:pt x="50097" y="96441"/>
                  <a:pt x="32370" y="119460"/>
                  <a:pt x="43218" y="157560"/>
                </a:cubicBezTo>
                <a:cubicBezTo>
                  <a:pt x="54066" y="195660"/>
                  <a:pt x="91636" y="277151"/>
                  <a:pt x="127355" y="305197"/>
                </a:cubicBezTo>
                <a:cubicBezTo>
                  <a:pt x="163074" y="333243"/>
                  <a:pt x="215461" y="331391"/>
                  <a:pt x="257530" y="325835"/>
                </a:cubicBezTo>
                <a:cubicBezTo>
                  <a:pt x="299599" y="320279"/>
                  <a:pt x="353839" y="310225"/>
                  <a:pt x="379768" y="271860"/>
                </a:cubicBezTo>
                <a:cubicBezTo>
                  <a:pt x="405697" y="233495"/>
                  <a:pt x="392997" y="109670"/>
                  <a:pt x="413105" y="95647"/>
                </a:cubicBezTo>
                <a:cubicBezTo>
                  <a:pt x="433213" y="81624"/>
                  <a:pt x="519732" y="200422"/>
                  <a:pt x="500418" y="187722"/>
                </a:cubicBezTo>
                <a:cubicBezTo>
                  <a:pt x="481104" y="175022"/>
                  <a:pt x="373418" y="50668"/>
                  <a:pt x="297218" y="19447"/>
                </a:cubicBezTo>
                <a:cubicBezTo>
                  <a:pt x="221018" y="-11774"/>
                  <a:pt x="36074" y="4101"/>
                  <a:pt x="5118" y="35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8CD70D3C-01F4-4D4E-B8BA-3233F9C66045}"/>
              </a:ext>
            </a:extLst>
          </p:cNvPr>
          <p:cNvSpPr/>
          <p:nvPr/>
        </p:nvSpPr>
        <p:spPr>
          <a:xfrm>
            <a:off x="4340225" y="4432300"/>
            <a:ext cx="71437" cy="714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86259961-6292-4AA2-8942-237A3590BEA3}"/>
              </a:ext>
            </a:extLst>
          </p:cNvPr>
          <p:cNvSpPr/>
          <p:nvPr/>
        </p:nvSpPr>
        <p:spPr>
          <a:xfrm>
            <a:off x="3938496" y="4422627"/>
            <a:ext cx="141658" cy="177041"/>
          </a:xfrm>
          <a:custGeom>
            <a:avLst/>
            <a:gdLst>
              <a:gd name="connsiteX0" fmla="*/ 120742 w 141658"/>
              <a:gd name="connsiteY0" fmla="*/ 148 h 177041"/>
              <a:gd name="connsiteX1" fmla="*/ 65179 w 141658"/>
              <a:gd name="connsiteY1" fmla="*/ 95398 h 177041"/>
              <a:gd name="connsiteX2" fmla="*/ 66767 w 141658"/>
              <a:gd name="connsiteY2" fmla="*/ 135086 h 177041"/>
              <a:gd name="connsiteX3" fmla="*/ 36604 w 141658"/>
              <a:gd name="connsiteY3" fmla="*/ 135086 h 177041"/>
              <a:gd name="connsiteX4" fmla="*/ 141379 w 141658"/>
              <a:gd name="connsiteY4" fmla="*/ 174773 h 177041"/>
              <a:gd name="connsiteX5" fmla="*/ 65179 w 141658"/>
              <a:gd name="connsiteY5" fmla="*/ 171598 h 177041"/>
              <a:gd name="connsiteX6" fmla="*/ 92 w 141658"/>
              <a:gd name="connsiteY6" fmla="*/ 166836 h 177041"/>
              <a:gd name="connsiteX7" fmla="*/ 79467 w 141658"/>
              <a:gd name="connsiteY7" fmla="*/ 158898 h 177041"/>
              <a:gd name="connsiteX8" fmla="*/ 52479 w 141658"/>
              <a:gd name="connsiteY8" fmla="*/ 119211 h 177041"/>
              <a:gd name="connsiteX9" fmla="*/ 120742 w 141658"/>
              <a:gd name="connsiteY9" fmla="*/ 148 h 177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1658" h="177041">
                <a:moveTo>
                  <a:pt x="120742" y="148"/>
                </a:moveTo>
                <a:cubicBezTo>
                  <a:pt x="122859" y="-3821"/>
                  <a:pt x="74175" y="72908"/>
                  <a:pt x="65179" y="95398"/>
                </a:cubicBezTo>
                <a:cubicBezTo>
                  <a:pt x="56183" y="117888"/>
                  <a:pt x="71529" y="128471"/>
                  <a:pt x="66767" y="135086"/>
                </a:cubicBezTo>
                <a:cubicBezTo>
                  <a:pt x="62005" y="141701"/>
                  <a:pt x="24169" y="128472"/>
                  <a:pt x="36604" y="135086"/>
                </a:cubicBezTo>
                <a:cubicBezTo>
                  <a:pt x="49039" y="141700"/>
                  <a:pt x="136617" y="168688"/>
                  <a:pt x="141379" y="174773"/>
                </a:cubicBezTo>
                <a:cubicBezTo>
                  <a:pt x="146141" y="180858"/>
                  <a:pt x="88727" y="172921"/>
                  <a:pt x="65179" y="171598"/>
                </a:cubicBezTo>
                <a:cubicBezTo>
                  <a:pt x="41631" y="170275"/>
                  <a:pt x="-2289" y="168953"/>
                  <a:pt x="92" y="166836"/>
                </a:cubicBezTo>
                <a:cubicBezTo>
                  <a:pt x="2473" y="164719"/>
                  <a:pt x="70736" y="166835"/>
                  <a:pt x="79467" y="158898"/>
                </a:cubicBezTo>
                <a:cubicBezTo>
                  <a:pt x="88198" y="150961"/>
                  <a:pt x="45335" y="143817"/>
                  <a:pt x="52479" y="119211"/>
                </a:cubicBezTo>
                <a:cubicBezTo>
                  <a:pt x="59623" y="94605"/>
                  <a:pt x="118625" y="4117"/>
                  <a:pt x="120742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B752C5CC-6978-4384-B91B-F9D21979B695}"/>
              </a:ext>
            </a:extLst>
          </p:cNvPr>
          <p:cNvSpPr/>
          <p:nvPr/>
        </p:nvSpPr>
        <p:spPr>
          <a:xfrm>
            <a:off x="4275132" y="4595415"/>
            <a:ext cx="347335" cy="75503"/>
          </a:xfrm>
          <a:custGeom>
            <a:avLst/>
            <a:gdLst>
              <a:gd name="connsiteX0" fmla="*/ 6 w 347335"/>
              <a:gd name="connsiteY0" fmla="*/ 54373 h 75503"/>
              <a:gd name="connsiteX1" fmla="*/ 107956 w 347335"/>
              <a:gd name="connsiteY1" fmla="*/ 54373 h 75503"/>
              <a:gd name="connsiteX2" fmla="*/ 344493 w 347335"/>
              <a:gd name="connsiteY2" fmla="*/ 398 h 75503"/>
              <a:gd name="connsiteX3" fmla="*/ 230193 w 347335"/>
              <a:gd name="connsiteY3" fmla="*/ 32148 h 75503"/>
              <a:gd name="connsiteX4" fmla="*/ 103193 w 347335"/>
              <a:gd name="connsiteY4" fmla="*/ 75010 h 75503"/>
              <a:gd name="connsiteX5" fmla="*/ 6 w 347335"/>
              <a:gd name="connsiteY5" fmla="*/ 54373 h 7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335" h="75503">
                <a:moveTo>
                  <a:pt x="6" y="54373"/>
                </a:moveTo>
                <a:cubicBezTo>
                  <a:pt x="800" y="50934"/>
                  <a:pt x="50542" y="63369"/>
                  <a:pt x="107956" y="54373"/>
                </a:cubicBezTo>
                <a:cubicBezTo>
                  <a:pt x="165370" y="45377"/>
                  <a:pt x="324120" y="4102"/>
                  <a:pt x="344493" y="398"/>
                </a:cubicBezTo>
                <a:cubicBezTo>
                  <a:pt x="364866" y="-3306"/>
                  <a:pt x="270410" y="19713"/>
                  <a:pt x="230193" y="32148"/>
                </a:cubicBezTo>
                <a:cubicBezTo>
                  <a:pt x="189976" y="44583"/>
                  <a:pt x="137589" y="71041"/>
                  <a:pt x="103193" y="75010"/>
                </a:cubicBezTo>
                <a:cubicBezTo>
                  <a:pt x="68797" y="78979"/>
                  <a:pt x="-788" y="57812"/>
                  <a:pt x="6" y="54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330590A5-1C11-4D4C-BB24-E645CFCA10C5}"/>
              </a:ext>
            </a:extLst>
          </p:cNvPr>
          <p:cNvSpPr/>
          <p:nvPr/>
        </p:nvSpPr>
        <p:spPr>
          <a:xfrm>
            <a:off x="4521436" y="4400550"/>
            <a:ext cx="179898" cy="274411"/>
          </a:xfrm>
          <a:custGeom>
            <a:avLst/>
            <a:gdLst>
              <a:gd name="connsiteX0" fmla="*/ 63264 w 179898"/>
              <a:gd name="connsiteY0" fmla="*/ 0 h 274411"/>
              <a:gd name="connsiteX1" fmla="*/ 141052 w 179898"/>
              <a:gd name="connsiteY1" fmla="*/ 107950 h 274411"/>
              <a:gd name="connsiteX2" fmla="*/ 126764 w 179898"/>
              <a:gd name="connsiteY2" fmla="*/ 146050 h 274411"/>
              <a:gd name="connsiteX3" fmla="*/ 1352 w 179898"/>
              <a:gd name="connsiteY3" fmla="*/ 273050 h 274411"/>
              <a:gd name="connsiteX4" fmla="*/ 66439 w 179898"/>
              <a:gd name="connsiteY4" fmla="*/ 209550 h 274411"/>
              <a:gd name="connsiteX5" fmla="*/ 161689 w 179898"/>
              <a:gd name="connsiteY5" fmla="*/ 152400 h 274411"/>
              <a:gd name="connsiteX6" fmla="*/ 172802 w 179898"/>
              <a:gd name="connsiteY6" fmla="*/ 109538 h 274411"/>
              <a:gd name="connsiteX7" fmla="*/ 63264 w 179898"/>
              <a:gd name="connsiteY7" fmla="*/ 0 h 274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898" h="274411">
                <a:moveTo>
                  <a:pt x="63264" y="0"/>
                </a:moveTo>
                <a:cubicBezTo>
                  <a:pt x="57972" y="-265"/>
                  <a:pt x="130469" y="83608"/>
                  <a:pt x="141052" y="107950"/>
                </a:cubicBezTo>
                <a:cubicBezTo>
                  <a:pt x="151635" y="132292"/>
                  <a:pt x="150047" y="118533"/>
                  <a:pt x="126764" y="146050"/>
                </a:cubicBezTo>
                <a:cubicBezTo>
                  <a:pt x="103481" y="173567"/>
                  <a:pt x="11406" y="262467"/>
                  <a:pt x="1352" y="273050"/>
                </a:cubicBezTo>
                <a:cubicBezTo>
                  <a:pt x="-8702" y="283633"/>
                  <a:pt x="39716" y="229658"/>
                  <a:pt x="66439" y="209550"/>
                </a:cubicBezTo>
                <a:cubicBezTo>
                  <a:pt x="93162" y="189442"/>
                  <a:pt x="143962" y="169069"/>
                  <a:pt x="161689" y="152400"/>
                </a:cubicBezTo>
                <a:cubicBezTo>
                  <a:pt x="179416" y="135731"/>
                  <a:pt x="186296" y="133351"/>
                  <a:pt x="172802" y="109538"/>
                </a:cubicBezTo>
                <a:cubicBezTo>
                  <a:pt x="159308" y="85726"/>
                  <a:pt x="68556" y="265"/>
                  <a:pt x="6326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2FD494CA-CF27-45E8-A489-F80963F1F691}"/>
              </a:ext>
            </a:extLst>
          </p:cNvPr>
          <p:cNvSpPr/>
          <p:nvPr/>
        </p:nvSpPr>
        <p:spPr>
          <a:xfrm>
            <a:off x="3540619" y="3742120"/>
            <a:ext cx="296898" cy="351378"/>
          </a:xfrm>
          <a:custGeom>
            <a:avLst/>
            <a:gdLst>
              <a:gd name="connsiteX0" fmla="*/ 296898 w 296898"/>
              <a:gd name="connsiteY0" fmla="*/ 147 h 351378"/>
              <a:gd name="connsiteX1" fmla="*/ 97931 w 296898"/>
              <a:gd name="connsiteY1" fmla="*/ 127147 h 351378"/>
              <a:gd name="connsiteX2" fmla="*/ 2681 w 296898"/>
              <a:gd name="connsiteY2" fmla="*/ 345163 h 351378"/>
              <a:gd name="connsiteX3" fmla="*/ 32314 w 296898"/>
              <a:gd name="connsiteY3" fmla="*/ 279547 h 351378"/>
              <a:gd name="connsiteX4" fmla="*/ 95814 w 296898"/>
              <a:gd name="connsiteY4" fmla="*/ 150430 h 351378"/>
              <a:gd name="connsiteX5" fmla="*/ 296898 w 296898"/>
              <a:gd name="connsiteY5" fmla="*/ 147 h 351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6898" h="351378">
                <a:moveTo>
                  <a:pt x="296898" y="147"/>
                </a:moveTo>
                <a:cubicBezTo>
                  <a:pt x="297251" y="-3733"/>
                  <a:pt x="146967" y="69644"/>
                  <a:pt x="97931" y="127147"/>
                </a:cubicBezTo>
                <a:cubicBezTo>
                  <a:pt x="48895" y="184650"/>
                  <a:pt x="13617" y="319763"/>
                  <a:pt x="2681" y="345163"/>
                </a:cubicBezTo>
                <a:cubicBezTo>
                  <a:pt x="-8255" y="370563"/>
                  <a:pt x="16792" y="312002"/>
                  <a:pt x="32314" y="279547"/>
                </a:cubicBezTo>
                <a:cubicBezTo>
                  <a:pt x="47836" y="247092"/>
                  <a:pt x="51364" y="195938"/>
                  <a:pt x="95814" y="150430"/>
                </a:cubicBezTo>
                <a:cubicBezTo>
                  <a:pt x="140264" y="104922"/>
                  <a:pt x="296545" y="4027"/>
                  <a:pt x="296898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4EA18316-9771-4D25-A77F-8CA4BC0F73F4}"/>
              </a:ext>
            </a:extLst>
          </p:cNvPr>
          <p:cNvSpPr/>
          <p:nvPr/>
        </p:nvSpPr>
        <p:spPr>
          <a:xfrm>
            <a:off x="3657582" y="3854169"/>
            <a:ext cx="529284" cy="152717"/>
          </a:xfrm>
          <a:custGeom>
            <a:avLst/>
            <a:gdLst>
              <a:gd name="connsiteX0" fmla="*/ 18 w 529284"/>
              <a:gd name="connsiteY0" fmla="*/ 152681 h 152717"/>
              <a:gd name="connsiteX1" fmla="*/ 163001 w 529284"/>
              <a:gd name="connsiteY1" fmla="*/ 59548 h 152717"/>
              <a:gd name="connsiteX2" fmla="*/ 135485 w 529284"/>
              <a:gd name="connsiteY2" fmla="*/ 125164 h 152717"/>
              <a:gd name="connsiteX3" fmla="*/ 209568 w 529284"/>
              <a:gd name="connsiteY3" fmla="*/ 70131 h 152717"/>
              <a:gd name="connsiteX4" fmla="*/ 196868 w 529284"/>
              <a:gd name="connsiteY4" fmla="*/ 129398 h 152717"/>
              <a:gd name="connsiteX5" fmla="*/ 309051 w 529284"/>
              <a:gd name="connsiteY5" fmla="*/ 76481 h 152717"/>
              <a:gd name="connsiteX6" fmla="*/ 313285 w 529284"/>
              <a:gd name="connsiteY6" fmla="*/ 148448 h 152717"/>
              <a:gd name="connsiteX7" fmla="*/ 529185 w 529284"/>
              <a:gd name="connsiteY7" fmla="*/ 281 h 152717"/>
              <a:gd name="connsiteX8" fmla="*/ 340801 w 529284"/>
              <a:gd name="connsiteY8" fmla="*/ 110348 h 152717"/>
              <a:gd name="connsiteX9" fmla="*/ 306935 w 529284"/>
              <a:gd name="connsiteY9" fmla="*/ 80714 h 152717"/>
              <a:gd name="connsiteX10" fmla="*/ 243435 w 529284"/>
              <a:gd name="connsiteY10" fmla="*/ 80714 h 152717"/>
              <a:gd name="connsiteX11" fmla="*/ 228618 w 529284"/>
              <a:gd name="connsiteY11" fmla="*/ 93414 h 152717"/>
              <a:gd name="connsiteX12" fmla="*/ 209568 w 529284"/>
              <a:gd name="connsiteY12" fmla="*/ 70131 h 152717"/>
              <a:gd name="connsiteX13" fmla="*/ 209568 w 529284"/>
              <a:gd name="connsiteY13" fmla="*/ 70131 h 152717"/>
              <a:gd name="connsiteX14" fmla="*/ 152418 w 529284"/>
              <a:gd name="connsiteY14" fmla="*/ 46848 h 152717"/>
              <a:gd name="connsiteX15" fmla="*/ 18 w 529284"/>
              <a:gd name="connsiteY15" fmla="*/ 152681 h 152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29284" h="152717">
                <a:moveTo>
                  <a:pt x="18" y="152681"/>
                </a:moveTo>
                <a:cubicBezTo>
                  <a:pt x="1782" y="154798"/>
                  <a:pt x="140423" y="64134"/>
                  <a:pt x="163001" y="59548"/>
                </a:cubicBezTo>
                <a:cubicBezTo>
                  <a:pt x="185579" y="54962"/>
                  <a:pt x="127724" y="123400"/>
                  <a:pt x="135485" y="125164"/>
                </a:cubicBezTo>
                <a:cubicBezTo>
                  <a:pt x="143246" y="126928"/>
                  <a:pt x="199338" y="69425"/>
                  <a:pt x="209568" y="70131"/>
                </a:cubicBezTo>
                <a:cubicBezTo>
                  <a:pt x="219798" y="70837"/>
                  <a:pt x="180288" y="128340"/>
                  <a:pt x="196868" y="129398"/>
                </a:cubicBezTo>
                <a:cubicBezTo>
                  <a:pt x="213448" y="130456"/>
                  <a:pt x="289648" y="73306"/>
                  <a:pt x="309051" y="76481"/>
                </a:cubicBezTo>
                <a:cubicBezTo>
                  <a:pt x="328454" y="79656"/>
                  <a:pt x="276596" y="161148"/>
                  <a:pt x="313285" y="148448"/>
                </a:cubicBezTo>
                <a:cubicBezTo>
                  <a:pt x="349974" y="135748"/>
                  <a:pt x="524599" y="6631"/>
                  <a:pt x="529185" y="281"/>
                </a:cubicBezTo>
                <a:cubicBezTo>
                  <a:pt x="533771" y="-6069"/>
                  <a:pt x="377843" y="96942"/>
                  <a:pt x="340801" y="110348"/>
                </a:cubicBezTo>
                <a:cubicBezTo>
                  <a:pt x="303759" y="123753"/>
                  <a:pt x="323163" y="85653"/>
                  <a:pt x="306935" y="80714"/>
                </a:cubicBezTo>
                <a:cubicBezTo>
                  <a:pt x="290707" y="75775"/>
                  <a:pt x="256488" y="78597"/>
                  <a:pt x="243435" y="80714"/>
                </a:cubicBezTo>
                <a:cubicBezTo>
                  <a:pt x="230382" y="82831"/>
                  <a:pt x="234262" y="95178"/>
                  <a:pt x="228618" y="93414"/>
                </a:cubicBezTo>
                <a:cubicBezTo>
                  <a:pt x="222974" y="91650"/>
                  <a:pt x="209568" y="70131"/>
                  <a:pt x="209568" y="70131"/>
                </a:cubicBezTo>
                <a:lnTo>
                  <a:pt x="209568" y="70131"/>
                </a:lnTo>
                <a:cubicBezTo>
                  <a:pt x="200043" y="66251"/>
                  <a:pt x="183815" y="35206"/>
                  <a:pt x="152418" y="46848"/>
                </a:cubicBezTo>
                <a:cubicBezTo>
                  <a:pt x="121021" y="58490"/>
                  <a:pt x="-1746" y="150564"/>
                  <a:pt x="18" y="152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61577B95-5839-43CC-8CFC-FC5B92C4165B}"/>
              </a:ext>
            </a:extLst>
          </p:cNvPr>
          <p:cNvSpPr/>
          <p:nvPr/>
        </p:nvSpPr>
        <p:spPr>
          <a:xfrm>
            <a:off x="4095704" y="3862600"/>
            <a:ext cx="459408" cy="128009"/>
          </a:xfrm>
          <a:custGeom>
            <a:avLst/>
            <a:gdLst>
              <a:gd name="connsiteX0" fmla="*/ 46 w 459408"/>
              <a:gd name="connsiteY0" fmla="*/ 317 h 128009"/>
              <a:gd name="connsiteX1" fmla="*/ 321779 w 459408"/>
              <a:gd name="connsiteY1" fmla="*/ 61700 h 128009"/>
              <a:gd name="connsiteX2" fmla="*/ 182079 w 459408"/>
              <a:gd name="connsiteY2" fmla="*/ 32067 h 128009"/>
              <a:gd name="connsiteX3" fmla="*/ 338713 w 459408"/>
              <a:gd name="connsiteY3" fmla="*/ 74400 h 128009"/>
              <a:gd name="connsiteX4" fmla="*/ 442429 w 459408"/>
              <a:gd name="connsiteY4" fmla="*/ 127317 h 128009"/>
              <a:gd name="connsiteX5" fmla="*/ 408563 w 459408"/>
              <a:gd name="connsiteY5" fmla="*/ 34183 h 128009"/>
              <a:gd name="connsiteX6" fmla="*/ 459363 w 459408"/>
              <a:gd name="connsiteY6" fmla="*/ 101917 h 128009"/>
              <a:gd name="connsiteX7" fmla="*/ 397979 w 459408"/>
              <a:gd name="connsiteY7" fmla="*/ 65933 h 128009"/>
              <a:gd name="connsiteX8" fmla="*/ 298496 w 459408"/>
              <a:gd name="connsiteY8" fmla="*/ 38417 h 128009"/>
              <a:gd name="connsiteX9" fmla="*/ 46 w 459408"/>
              <a:gd name="connsiteY9" fmla="*/ 317 h 128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9408" h="128009">
                <a:moveTo>
                  <a:pt x="46" y="317"/>
                </a:moveTo>
                <a:cubicBezTo>
                  <a:pt x="3926" y="4197"/>
                  <a:pt x="291440" y="56408"/>
                  <a:pt x="321779" y="61700"/>
                </a:cubicBezTo>
                <a:cubicBezTo>
                  <a:pt x="352118" y="66992"/>
                  <a:pt x="179257" y="29950"/>
                  <a:pt x="182079" y="32067"/>
                </a:cubicBezTo>
                <a:cubicBezTo>
                  <a:pt x="184901" y="34184"/>
                  <a:pt x="295321" y="58525"/>
                  <a:pt x="338713" y="74400"/>
                </a:cubicBezTo>
                <a:cubicBezTo>
                  <a:pt x="382105" y="90275"/>
                  <a:pt x="430787" y="134020"/>
                  <a:pt x="442429" y="127317"/>
                </a:cubicBezTo>
                <a:cubicBezTo>
                  <a:pt x="454071" y="120614"/>
                  <a:pt x="405741" y="38416"/>
                  <a:pt x="408563" y="34183"/>
                </a:cubicBezTo>
                <a:cubicBezTo>
                  <a:pt x="411385" y="29950"/>
                  <a:pt x="461127" y="96625"/>
                  <a:pt x="459363" y="101917"/>
                </a:cubicBezTo>
                <a:cubicBezTo>
                  <a:pt x="457599" y="107209"/>
                  <a:pt x="424790" y="76516"/>
                  <a:pt x="397979" y="65933"/>
                </a:cubicBezTo>
                <a:cubicBezTo>
                  <a:pt x="371168" y="55350"/>
                  <a:pt x="361996" y="47589"/>
                  <a:pt x="298496" y="38417"/>
                </a:cubicBezTo>
                <a:cubicBezTo>
                  <a:pt x="234996" y="29245"/>
                  <a:pt x="-3834" y="-3563"/>
                  <a:pt x="46" y="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91196416-4A49-42CE-A090-8D965621CAFE}"/>
              </a:ext>
            </a:extLst>
          </p:cNvPr>
          <p:cNvSpPr/>
          <p:nvPr/>
        </p:nvSpPr>
        <p:spPr>
          <a:xfrm>
            <a:off x="4563464" y="3944994"/>
            <a:ext cx="519325" cy="234388"/>
          </a:xfrm>
          <a:custGeom>
            <a:avLst/>
            <a:gdLst>
              <a:gd name="connsiteX0" fmla="*/ 69 w 519325"/>
              <a:gd name="connsiteY0" fmla="*/ 19523 h 234388"/>
              <a:gd name="connsiteX1" fmla="*/ 179986 w 519325"/>
              <a:gd name="connsiteY1" fmla="*/ 36456 h 234388"/>
              <a:gd name="connsiteX2" fmla="*/ 387419 w 519325"/>
              <a:gd name="connsiteY2" fmla="*/ 148639 h 234388"/>
              <a:gd name="connsiteX3" fmla="*/ 302753 w 519325"/>
              <a:gd name="connsiteY3" fmla="*/ 85139 h 234388"/>
              <a:gd name="connsiteX4" fmla="*/ 516536 w 519325"/>
              <a:gd name="connsiteY4" fmla="*/ 233306 h 234388"/>
              <a:gd name="connsiteX5" fmla="*/ 419169 w 519325"/>
              <a:gd name="connsiteY5" fmla="*/ 148639 h 234388"/>
              <a:gd name="connsiteX6" fmla="*/ 338736 w 519325"/>
              <a:gd name="connsiteY6" fmla="*/ 80906 h 234388"/>
              <a:gd name="connsiteX7" fmla="*/ 160936 w 519325"/>
              <a:gd name="connsiteY7" fmla="*/ 2589 h 234388"/>
              <a:gd name="connsiteX8" fmla="*/ 69 w 519325"/>
              <a:gd name="connsiteY8" fmla="*/ 19523 h 23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9325" h="234388">
                <a:moveTo>
                  <a:pt x="69" y="19523"/>
                </a:moveTo>
                <a:cubicBezTo>
                  <a:pt x="3244" y="25168"/>
                  <a:pt x="115428" y="14937"/>
                  <a:pt x="179986" y="36456"/>
                </a:cubicBezTo>
                <a:cubicBezTo>
                  <a:pt x="244544" y="57975"/>
                  <a:pt x="366958" y="140525"/>
                  <a:pt x="387419" y="148639"/>
                </a:cubicBezTo>
                <a:cubicBezTo>
                  <a:pt x="407880" y="156753"/>
                  <a:pt x="281234" y="71028"/>
                  <a:pt x="302753" y="85139"/>
                </a:cubicBezTo>
                <a:cubicBezTo>
                  <a:pt x="324273" y="99250"/>
                  <a:pt x="497133" y="222723"/>
                  <a:pt x="516536" y="233306"/>
                </a:cubicBezTo>
                <a:cubicBezTo>
                  <a:pt x="535939" y="243889"/>
                  <a:pt x="448802" y="174039"/>
                  <a:pt x="419169" y="148639"/>
                </a:cubicBezTo>
                <a:cubicBezTo>
                  <a:pt x="389536" y="123239"/>
                  <a:pt x="381775" y="105248"/>
                  <a:pt x="338736" y="80906"/>
                </a:cubicBezTo>
                <a:cubicBezTo>
                  <a:pt x="295697" y="56564"/>
                  <a:pt x="219144" y="12467"/>
                  <a:pt x="160936" y="2589"/>
                </a:cubicBezTo>
                <a:cubicBezTo>
                  <a:pt x="102728" y="-7289"/>
                  <a:pt x="-3106" y="13878"/>
                  <a:pt x="69" y="19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6F0EBC24-A63C-4A85-956F-5929351CFB90}"/>
              </a:ext>
            </a:extLst>
          </p:cNvPr>
          <p:cNvSpPr/>
          <p:nvPr/>
        </p:nvSpPr>
        <p:spPr>
          <a:xfrm>
            <a:off x="3861591" y="3694065"/>
            <a:ext cx="950462" cy="116709"/>
          </a:xfrm>
          <a:custGeom>
            <a:avLst/>
            <a:gdLst>
              <a:gd name="connsiteX0" fmla="*/ 3442 w 950462"/>
              <a:gd name="connsiteY0" fmla="*/ 96885 h 116709"/>
              <a:gd name="connsiteX1" fmla="*/ 244742 w 950462"/>
              <a:gd name="connsiteY1" fmla="*/ 1635 h 116709"/>
              <a:gd name="connsiteX2" fmla="*/ 187592 w 950462"/>
              <a:gd name="connsiteY2" fmla="*/ 37618 h 116709"/>
              <a:gd name="connsiteX3" fmla="*/ 206642 w 950462"/>
              <a:gd name="connsiteY3" fmla="*/ 50318 h 116709"/>
              <a:gd name="connsiteX4" fmla="*/ 420426 w 950462"/>
              <a:gd name="connsiteY4" fmla="*/ 39735 h 116709"/>
              <a:gd name="connsiteX5" fmla="*/ 373859 w 950462"/>
              <a:gd name="connsiteY5" fmla="*/ 58785 h 116709"/>
              <a:gd name="connsiteX6" fmla="*/ 718876 w 950462"/>
              <a:gd name="connsiteY6" fmla="*/ 18568 h 116709"/>
              <a:gd name="connsiteX7" fmla="*/ 613042 w 950462"/>
              <a:gd name="connsiteY7" fmla="*/ 54552 h 116709"/>
              <a:gd name="connsiteX8" fmla="*/ 740042 w 950462"/>
              <a:gd name="connsiteY8" fmla="*/ 69368 h 116709"/>
              <a:gd name="connsiteX9" fmla="*/ 782376 w 950462"/>
              <a:gd name="connsiteY9" fmla="*/ 75718 h 116709"/>
              <a:gd name="connsiteX10" fmla="*/ 949592 w 950462"/>
              <a:gd name="connsiteY10" fmla="*/ 115935 h 116709"/>
              <a:gd name="connsiteX11" fmla="*/ 852226 w 950462"/>
              <a:gd name="connsiteY11" fmla="*/ 103235 h 116709"/>
              <a:gd name="connsiteX12" fmla="*/ 697709 w 950462"/>
              <a:gd name="connsiteY12" fmla="*/ 90535 h 116709"/>
              <a:gd name="connsiteX13" fmla="*/ 530492 w 950462"/>
              <a:gd name="connsiteY13" fmla="*/ 86302 h 116709"/>
              <a:gd name="connsiteX14" fmla="*/ 562242 w 950462"/>
              <a:gd name="connsiteY14" fmla="*/ 54552 h 116709"/>
              <a:gd name="connsiteX15" fmla="*/ 276492 w 950462"/>
              <a:gd name="connsiteY15" fmla="*/ 63018 h 116709"/>
              <a:gd name="connsiteX16" fmla="*/ 170659 w 950462"/>
              <a:gd name="connsiteY16" fmla="*/ 10102 h 116709"/>
              <a:gd name="connsiteX17" fmla="*/ 105042 w 950462"/>
              <a:gd name="connsiteY17" fmla="*/ 37618 h 116709"/>
              <a:gd name="connsiteX18" fmla="*/ 3442 w 950462"/>
              <a:gd name="connsiteY18" fmla="*/ 96885 h 116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50462" h="116709">
                <a:moveTo>
                  <a:pt x="3442" y="96885"/>
                </a:moveTo>
                <a:cubicBezTo>
                  <a:pt x="26725" y="90888"/>
                  <a:pt x="214050" y="11513"/>
                  <a:pt x="244742" y="1635"/>
                </a:cubicBezTo>
                <a:cubicBezTo>
                  <a:pt x="275434" y="-8243"/>
                  <a:pt x="193942" y="29504"/>
                  <a:pt x="187592" y="37618"/>
                </a:cubicBezTo>
                <a:cubicBezTo>
                  <a:pt x="181242" y="45732"/>
                  <a:pt x="167836" y="49965"/>
                  <a:pt x="206642" y="50318"/>
                </a:cubicBezTo>
                <a:cubicBezTo>
                  <a:pt x="245448" y="50671"/>
                  <a:pt x="392557" y="38324"/>
                  <a:pt x="420426" y="39735"/>
                </a:cubicBezTo>
                <a:cubicBezTo>
                  <a:pt x="448295" y="41146"/>
                  <a:pt x="324117" y="62313"/>
                  <a:pt x="373859" y="58785"/>
                </a:cubicBezTo>
                <a:cubicBezTo>
                  <a:pt x="423601" y="55257"/>
                  <a:pt x="679012" y="19273"/>
                  <a:pt x="718876" y="18568"/>
                </a:cubicBezTo>
                <a:cubicBezTo>
                  <a:pt x="758740" y="17863"/>
                  <a:pt x="609514" y="46085"/>
                  <a:pt x="613042" y="54552"/>
                </a:cubicBezTo>
                <a:cubicBezTo>
                  <a:pt x="616570" y="63019"/>
                  <a:pt x="711820" y="65840"/>
                  <a:pt x="740042" y="69368"/>
                </a:cubicBezTo>
                <a:cubicBezTo>
                  <a:pt x="768264" y="72896"/>
                  <a:pt x="747451" y="67957"/>
                  <a:pt x="782376" y="75718"/>
                </a:cubicBezTo>
                <a:cubicBezTo>
                  <a:pt x="817301" y="83479"/>
                  <a:pt x="937950" y="111349"/>
                  <a:pt x="949592" y="115935"/>
                </a:cubicBezTo>
                <a:cubicBezTo>
                  <a:pt x="961234" y="120521"/>
                  <a:pt x="852226" y="103235"/>
                  <a:pt x="852226" y="103235"/>
                </a:cubicBezTo>
                <a:cubicBezTo>
                  <a:pt x="810246" y="99002"/>
                  <a:pt x="751331" y="93357"/>
                  <a:pt x="697709" y="90535"/>
                </a:cubicBezTo>
                <a:cubicBezTo>
                  <a:pt x="644087" y="87713"/>
                  <a:pt x="553070" y="92299"/>
                  <a:pt x="530492" y="86302"/>
                </a:cubicBezTo>
                <a:cubicBezTo>
                  <a:pt x="507914" y="80305"/>
                  <a:pt x="604575" y="58433"/>
                  <a:pt x="562242" y="54552"/>
                </a:cubicBezTo>
                <a:cubicBezTo>
                  <a:pt x="519909" y="50671"/>
                  <a:pt x="341756" y="70426"/>
                  <a:pt x="276492" y="63018"/>
                </a:cubicBezTo>
                <a:cubicBezTo>
                  <a:pt x="211228" y="55610"/>
                  <a:pt x="199234" y="14335"/>
                  <a:pt x="170659" y="10102"/>
                </a:cubicBezTo>
                <a:cubicBezTo>
                  <a:pt x="142084" y="5869"/>
                  <a:pt x="128325" y="24918"/>
                  <a:pt x="105042" y="37618"/>
                </a:cubicBezTo>
                <a:cubicBezTo>
                  <a:pt x="81759" y="50318"/>
                  <a:pt x="-19841" y="102882"/>
                  <a:pt x="3442" y="968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B4EDC898-D35D-4395-AAE5-06497DFB48D2}"/>
              </a:ext>
            </a:extLst>
          </p:cNvPr>
          <p:cNvSpPr/>
          <p:nvPr/>
        </p:nvSpPr>
        <p:spPr>
          <a:xfrm>
            <a:off x="4796363" y="3843046"/>
            <a:ext cx="291375" cy="335398"/>
          </a:xfrm>
          <a:custGeom>
            <a:avLst/>
            <a:gdLst>
              <a:gd name="connsiteX0" fmla="*/ 4 w 291375"/>
              <a:gd name="connsiteY0" fmla="*/ 821 h 335398"/>
              <a:gd name="connsiteX1" fmla="*/ 107954 w 291375"/>
              <a:gd name="connsiteY1" fmla="*/ 108771 h 335398"/>
              <a:gd name="connsiteX2" fmla="*/ 97370 w 291375"/>
              <a:gd name="connsiteY2" fmla="*/ 64321 h 335398"/>
              <a:gd name="connsiteX3" fmla="*/ 177804 w 291375"/>
              <a:gd name="connsiteY3" fmla="*/ 98187 h 335398"/>
              <a:gd name="connsiteX4" fmla="*/ 222254 w 291375"/>
              <a:gd name="connsiteY4" fmla="*/ 223071 h 335398"/>
              <a:gd name="connsiteX5" fmla="*/ 289987 w 291375"/>
              <a:gd name="connsiteY5" fmla="*/ 333137 h 335398"/>
              <a:gd name="connsiteX6" fmla="*/ 266704 w 291375"/>
              <a:gd name="connsiteY6" fmla="*/ 292921 h 335398"/>
              <a:gd name="connsiteX7" fmla="*/ 251887 w 291375"/>
              <a:gd name="connsiteY7" fmla="*/ 240004 h 335398"/>
              <a:gd name="connsiteX8" fmla="*/ 237070 w 291375"/>
              <a:gd name="connsiteY8" fmla="*/ 163804 h 335398"/>
              <a:gd name="connsiteX9" fmla="*/ 112187 w 291375"/>
              <a:gd name="connsiteY9" fmla="*/ 64321 h 335398"/>
              <a:gd name="connsiteX10" fmla="*/ 4 w 291375"/>
              <a:gd name="connsiteY10" fmla="*/ 821 h 335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1375" h="335398">
                <a:moveTo>
                  <a:pt x="4" y="821"/>
                </a:moveTo>
                <a:cubicBezTo>
                  <a:pt x="-701" y="8229"/>
                  <a:pt x="91726" y="98188"/>
                  <a:pt x="107954" y="108771"/>
                </a:cubicBezTo>
                <a:cubicBezTo>
                  <a:pt x="124182" y="119354"/>
                  <a:pt x="85728" y="66085"/>
                  <a:pt x="97370" y="64321"/>
                </a:cubicBezTo>
                <a:cubicBezTo>
                  <a:pt x="109012" y="62557"/>
                  <a:pt x="156990" y="71729"/>
                  <a:pt x="177804" y="98187"/>
                </a:cubicBezTo>
                <a:cubicBezTo>
                  <a:pt x="198618" y="124645"/>
                  <a:pt x="203557" y="183913"/>
                  <a:pt x="222254" y="223071"/>
                </a:cubicBezTo>
                <a:cubicBezTo>
                  <a:pt x="240951" y="262229"/>
                  <a:pt x="282579" y="321495"/>
                  <a:pt x="289987" y="333137"/>
                </a:cubicBezTo>
                <a:cubicBezTo>
                  <a:pt x="297395" y="344779"/>
                  <a:pt x="273054" y="308443"/>
                  <a:pt x="266704" y="292921"/>
                </a:cubicBezTo>
                <a:cubicBezTo>
                  <a:pt x="260354" y="277399"/>
                  <a:pt x="256826" y="261523"/>
                  <a:pt x="251887" y="240004"/>
                </a:cubicBezTo>
                <a:cubicBezTo>
                  <a:pt x="246948" y="218485"/>
                  <a:pt x="260353" y="193084"/>
                  <a:pt x="237070" y="163804"/>
                </a:cubicBezTo>
                <a:cubicBezTo>
                  <a:pt x="213787" y="134524"/>
                  <a:pt x="149229" y="90779"/>
                  <a:pt x="112187" y="64321"/>
                </a:cubicBezTo>
                <a:cubicBezTo>
                  <a:pt x="75145" y="37863"/>
                  <a:pt x="709" y="-6587"/>
                  <a:pt x="4" y="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B10BF743-9B5B-4963-BF8A-E7FC3D76FE27}"/>
              </a:ext>
            </a:extLst>
          </p:cNvPr>
          <p:cNvSpPr/>
          <p:nvPr/>
        </p:nvSpPr>
        <p:spPr>
          <a:xfrm>
            <a:off x="2207681" y="3951793"/>
            <a:ext cx="521662" cy="362031"/>
          </a:xfrm>
          <a:custGeom>
            <a:avLst/>
            <a:gdLst>
              <a:gd name="connsiteX0" fmla="*/ 131236 w 521662"/>
              <a:gd name="connsiteY0" fmla="*/ 334457 h 362031"/>
              <a:gd name="connsiteX1" fmla="*/ 222252 w 521662"/>
              <a:gd name="connsiteY1" fmla="*/ 249790 h 362031"/>
              <a:gd name="connsiteX2" fmla="*/ 205319 w 521662"/>
              <a:gd name="connsiteY2" fmla="*/ 275190 h 362031"/>
              <a:gd name="connsiteX3" fmla="*/ 205319 w 521662"/>
              <a:gd name="connsiteY3" fmla="*/ 361974 h 362031"/>
              <a:gd name="connsiteX4" fmla="*/ 211669 w 521662"/>
              <a:gd name="connsiteY4" fmla="*/ 287890 h 362031"/>
              <a:gd name="connsiteX5" fmla="*/ 228602 w 521662"/>
              <a:gd name="connsiteY5" fmla="*/ 247674 h 362031"/>
              <a:gd name="connsiteX6" fmla="*/ 518586 w 521662"/>
              <a:gd name="connsiteY6" fmla="*/ 184174 h 362031"/>
              <a:gd name="connsiteX7" fmla="*/ 387352 w 521662"/>
              <a:gd name="connsiteY7" fmla="*/ 173590 h 362031"/>
              <a:gd name="connsiteX8" fmla="*/ 488952 w 521662"/>
              <a:gd name="connsiteY8" fmla="*/ 141840 h 362031"/>
              <a:gd name="connsiteX9" fmla="*/ 488952 w 521662"/>
              <a:gd name="connsiteY9" fmla="*/ 124907 h 362031"/>
              <a:gd name="connsiteX10" fmla="*/ 378886 w 521662"/>
              <a:gd name="connsiteY10" fmla="*/ 129140 h 362031"/>
              <a:gd name="connsiteX11" fmla="*/ 230719 w 521662"/>
              <a:gd name="connsiteY11" fmla="*/ 24 h 362031"/>
              <a:gd name="connsiteX12" fmla="*/ 330202 w 521662"/>
              <a:gd name="connsiteY12" fmla="*/ 118557 h 362031"/>
              <a:gd name="connsiteX13" fmla="*/ 370419 w 521662"/>
              <a:gd name="connsiteY13" fmla="*/ 160890 h 362031"/>
              <a:gd name="connsiteX14" fmla="*/ 315386 w 521662"/>
              <a:gd name="connsiteY14" fmla="*/ 139724 h 362031"/>
              <a:gd name="connsiteX15" fmla="*/ 302686 w 521662"/>
              <a:gd name="connsiteY15" fmla="*/ 141840 h 362031"/>
              <a:gd name="connsiteX16" fmla="*/ 296336 w 521662"/>
              <a:gd name="connsiteY16" fmla="*/ 114324 h 362031"/>
              <a:gd name="connsiteX17" fmla="*/ 289986 w 521662"/>
              <a:gd name="connsiteY17" fmla="*/ 154540 h 362031"/>
              <a:gd name="connsiteX18" fmla="*/ 260352 w 521662"/>
              <a:gd name="connsiteY18" fmla="*/ 120674 h 362031"/>
              <a:gd name="connsiteX19" fmla="*/ 222252 w 521662"/>
              <a:gd name="connsiteY19" fmla="*/ 78340 h 362031"/>
              <a:gd name="connsiteX20" fmla="*/ 245536 w 521662"/>
              <a:gd name="connsiteY20" fmla="*/ 158774 h 362031"/>
              <a:gd name="connsiteX21" fmla="*/ 224369 w 521662"/>
              <a:gd name="connsiteY21" fmla="*/ 141840 h 362031"/>
              <a:gd name="connsiteX22" fmla="*/ 59269 w 521662"/>
              <a:gd name="connsiteY22" fmla="*/ 107974 h 362031"/>
              <a:gd name="connsiteX23" fmla="*/ 110069 w 521662"/>
              <a:gd name="connsiteY23" fmla="*/ 116440 h 362031"/>
              <a:gd name="connsiteX24" fmla="*/ 211669 w 521662"/>
              <a:gd name="connsiteY24" fmla="*/ 175707 h 362031"/>
              <a:gd name="connsiteX25" fmla="*/ 6352 w 521662"/>
              <a:gd name="connsiteY25" fmla="*/ 175707 h 362031"/>
              <a:gd name="connsiteX26" fmla="*/ 186269 w 521662"/>
              <a:gd name="connsiteY26" fmla="*/ 182057 h 362031"/>
              <a:gd name="connsiteX27" fmla="*/ 114302 w 521662"/>
              <a:gd name="connsiteY27" fmla="*/ 209574 h 362031"/>
              <a:gd name="connsiteX28" fmla="*/ 93136 w 521662"/>
              <a:gd name="connsiteY28" fmla="*/ 215924 h 362031"/>
              <a:gd name="connsiteX29" fmla="*/ 31752 w 521662"/>
              <a:gd name="connsiteY29" fmla="*/ 230740 h 362031"/>
              <a:gd name="connsiteX30" fmla="*/ 158752 w 521662"/>
              <a:gd name="connsiteY30" fmla="*/ 222274 h 362031"/>
              <a:gd name="connsiteX31" fmla="*/ 2 w 521662"/>
              <a:gd name="connsiteY31" fmla="*/ 258257 h 362031"/>
              <a:gd name="connsiteX32" fmla="*/ 162986 w 521662"/>
              <a:gd name="connsiteY32" fmla="*/ 224390 h 362031"/>
              <a:gd name="connsiteX33" fmla="*/ 88902 w 521662"/>
              <a:gd name="connsiteY33" fmla="*/ 251907 h 362031"/>
              <a:gd name="connsiteX34" fmla="*/ 135469 w 521662"/>
              <a:gd name="connsiteY34" fmla="*/ 251907 h 362031"/>
              <a:gd name="connsiteX35" fmla="*/ 131236 w 521662"/>
              <a:gd name="connsiteY35" fmla="*/ 277307 h 362031"/>
              <a:gd name="connsiteX36" fmla="*/ 63502 w 521662"/>
              <a:gd name="connsiteY36" fmla="*/ 317524 h 362031"/>
              <a:gd name="connsiteX37" fmla="*/ 270936 w 521662"/>
              <a:gd name="connsiteY37" fmla="*/ 184174 h 362031"/>
              <a:gd name="connsiteX38" fmla="*/ 182036 w 521662"/>
              <a:gd name="connsiteY38" fmla="*/ 232857 h 362031"/>
              <a:gd name="connsiteX39" fmla="*/ 131236 w 521662"/>
              <a:gd name="connsiteY39" fmla="*/ 334457 h 36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21662" h="362031">
                <a:moveTo>
                  <a:pt x="131236" y="334457"/>
                </a:moveTo>
                <a:cubicBezTo>
                  <a:pt x="137939" y="337279"/>
                  <a:pt x="209905" y="259668"/>
                  <a:pt x="222252" y="249790"/>
                </a:cubicBezTo>
                <a:cubicBezTo>
                  <a:pt x="234599" y="239912"/>
                  <a:pt x="208141" y="256493"/>
                  <a:pt x="205319" y="275190"/>
                </a:cubicBezTo>
                <a:cubicBezTo>
                  <a:pt x="202497" y="293887"/>
                  <a:pt x="204261" y="359857"/>
                  <a:pt x="205319" y="361974"/>
                </a:cubicBezTo>
                <a:cubicBezTo>
                  <a:pt x="206377" y="364091"/>
                  <a:pt x="207789" y="306940"/>
                  <a:pt x="211669" y="287890"/>
                </a:cubicBezTo>
                <a:cubicBezTo>
                  <a:pt x="215549" y="268840"/>
                  <a:pt x="177449" y="264960"/>
                  <a:pt x="228602" y="247674"/>
                </a:cubicBezTo>
                <a:cubicBezTo>
                  <a:pt x="279755" y="230388"/>
                  <a:pt x="492128" y="196521"/>
                  <a:pt x="518586" y="184174"/>
                </a:cubicBezTo>
                <a:cubicBezTo>
                  <a:pt x="545044" y="171827"/>
                  <a:pt x="392291" y="180646"/>
                  <a:pt x="387352" y="173590"/>
                </a:cubicBezTo>
                <a:cubicBezTo>
                  <a:pt x="382413" y="166534"/>
                  <a:pt x="472019" y="149954"/>
                  <a:pt x="488952" y="141840"/>
                </a:cubicBezTo>
                <a:cubicBezTo>
                  <a:pt x="505885" y="133726"/>
                  <a:pt x="507296" y="127024"/>
                  <a:pt x="488952" y="124907"/>
                </a:cubicBezTo>
                <a:cubicBezTo>
                  <a:pt x="470608" y="122790"/>
                  <a:pt x="421925" y="149954"/>
                  <a:pt x="378886" y="129140"/>
                </a:cubicBezTo>
                <a:cubicBezTo>
                  <a:pt x="335847" y="108326"/>
                  <a:pt x="238833" y="1788"/>
                  <a:pt x="230719" y="24"/>
                </a:cubicBezTo>
                <a:cubicBezTo>
                  <a:pt x="222605" y="-1740"/>
                  <a:pt x="306919" y="91746"/>
                  <a:pt x="330202" y="118557"/>
                </a:cubicBezTo>
                <a:cubicBezTo>
                  <a:pt x="353485" y="145368"/>
                  <a:pt x="372888" y="157362"/>
                  <a:pt x="370419" y="160890"/>
                </a:cubicBezTo>
                <a:cubicBezTo>
                  <a:pt x="367950" y="164418"/>
                  <a:pt x="326675" y="142899"/>
                  <a:pt x="315386" y="139724"/>
                </a:cubicBezTo>
                <a:cubicBezTo>
                  <a:pt x="304097" y="136549"/>
                  <a:pt x="305861" y="146073"/>
                  <a:pt x="302686" y="141840"/>
                </a:cubicBezTo>
                <a:cubicBezTo>
                  <a:pt x="299511" y="137607"/>
                  <a:pt x="298453" y="112207"/>
                  <a:pt x="296336" y="114324"/>
                </a:cubicBezTo>
                <a:cubicBezTo>
                  <a:pt x="294219" y="116441"/>
                  <a:pt x="295983" y="153482"/>
                  <a:pt x="289986" y="154540"/>
                </a:cubicBezTo>
                <a:cubicBezTo>
                  <a:pt x="283989" y="155598"/>
                  <a:pt x="271641" y="133374"/>
                  <a:pt x="260352" y="120674"/>
                </a:cubicBezTo>
                <a:cubicBezTo>
                  <a:pt x="249063" y="107974"/>
                  <a:pt x="224721" y="71990"/>
                  <a:pt x="222252" y="78340"/>
                </a:cubicBezTo>
                <a:cubicBezTo>
                  <a:pt x="219783" y="84690"/>
                  <a:pt x="245183" y="148191"/>
                  <a:pt x="245536" y="158774"/>
                </a:cubicBezTo>
                <a:cubicBezTo>
                  <a:pt x="245889" y="169357"/>
                  <a:pt x="255413" y="150307"/>
                  <a:pt x="224369" y="141840"/>
                </a:cubicBezTo>
                <a:cubicBezTo>
                  <a:pt x="193325" y="133373"/>
                  <a:pt x="78319" y="112207"/>
                  <a:pt x="59269" y="107974"/>
                </a:cubicBezTo>
                <a:cubicBezTo>
                  <a:pt x="40219" y="103741"/>
                  <a:pt x="84669" y="105151"/>
                  <a:pt x="110069" y="116440"/>
                </a:cubicBezTo>
                <a:cubicBezTo>
                  <a:pt x="135469" y="127729"/>
                  <a:pt x="228955" y="165829"/>
                  <a:pt x="211669" y="175707"/>
                </a:cubicBezTo>
                <a:cubicBezTo>
                  <a:pt x="194383" y="185585"/>
                  <a:pt x="10585" y="174649"/>
                  <a:pt x="6352" y="175707"/>
                </a:cubicBezTo>
                <a:cubicBezTo>
                  <a:pt x="2119" y="176765"/>
                  <a:pt x="168277" y="176412"/>
                  <a:pt x="186269" y="182057"/>
                </a:cubicBezTo>
                <a:cubicBezTo>
                  <a:pt x="204261" y="187701"/>
                  <a:pt x="129824" y="203929"/>
                  <a:pt x="114302" y="209574"/>
                </a:cubicBezTo>
                <a:cubicBezTo>
                  <a:pt x="98780" y="215218"/>
                  <a:pt x="106894" y="212396"/>
                  <a:pt x="93136" y="215924"/>
                </a:cubicBezTo>
                <a:cubicBezTo>
                  <a:pt x="79378" y="219452"/>
                  <a:pt x="20816" y="229682"/>
                  <a:pt x="31752" y="230740"/>
                </a:cubicBezTo>
                <a:cubicBezTo>
                  <a:pt x="42688" y="231798"/>
                  <a:pt x="164044" y="217688"/>
                  <a:pt x="158752" y="222274"/>
                </a:cubicBezTo>
                <a:cubicBezTo>
                  <a:pt x="153460" y="226860"/>
                  <a:pt x="-704" y="257904"/>
                  <a:pt x="2" y="258257"/>
                </a:cubicBezTo>
                <a:cubicBezTo>
                  <a:pt x="708" y="258610"/>
                  <a:pt x="148169" y="225448"/>
                  <a:pt x="162986" y="224390"/>
                </a:cubicBezTo>
                <a:cubicBezTo>
                  <a:pt x="177803" y="223332"/>
                  <a:pt x="93488" y="247321"/>
                  <a:pt x="88902" y="251907"/>
                </a:cubicBezTo>
                <a:cubicBezTo>
                  <a:pt x="84316" y="256493"/>
                  <a:pt x="128413" y="247674"/>
                  <a:pt x="135469" y="251907"/>
                </a:cubicBezTo>
                <a:cubicBezTo>
                  <a:pt x="142525" y="256140"/>
                  <a:pt x="143230" y="266371"/>
                  <a:pt x="131236" y="277307"/>
                </a:cubicBezTo>
                <a:cubicBezTo>
                  <a:pt x="119242" y="288243"/>
                  <a:pt x="40219" y="333046"/>
                  <a:pt x="63502" y="317524"/>
                </a:cubicBezTo>
                <a:cubicBezTo>
                  <a:pt x="86785" y="302002"/>
                  <a:pt x="251180" y="198285"/>
                  <a:pt x="270936" y="184174"/>
                </a:cubicBezTo>
                <a:cubicBezTo>
                  <a:pt x="290692" y="170063"/>
                  <a:pt x="204967" y="212043"/>
                  <a:pt x="182036" y="232857"/>
                </a:cubicBezTo>
                <a:cubicBezTo>
                  <a:pt x="159105" y="253671"/>
                  <a:pt x="124533" y="331635"/>
                  <a:pt x="131236" y="334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AAEF871A-DC98-469A-BB0E-EC7EDA699714}"/>
              </a:ext>
            </a:extLst>
          </p:cNvPr>
          <p:cNvSpPr/>
          <p:nvPr/>
        </p:nvSpPr>
        <p:spPr>
          <a:xfrm>
            <a:off x="2261735" y="4059132"/>
            <a:ext cx="336868" cy="98563"/>
          </a:xfrm>
          <a:custGeom>
            <a:avLst/>
            <a:gdLst>
              <a:gd name="connsiteX0" fmla="*/ 982 w 336868"/>
              <a:gd name="connsiteY0" fmla="*/ 635 h 98563"/>
              <a:gd name="connsiteX1" fmla="*/ 98348 w 336868"/>
              <a:gd name="connsiteY1" fmla="*/ 93768 h 98563"/>
              <a:gd name="connsiteX2" fmla="*/ 157615 w 336868"/>
              <a:gd name="connsiteY2" fmla="*/ 83185 h 98563"/>
              <a:gd name="connsiteX3" fmla="*/ 335415 w 336868"/>
              <a:gd name="connsiteY3" fmla="*/ 66251 h 98563"/>
              <a:gd name="connsiteX4" fmla="*/ 244398 w 336868"/>
              <a:gd name="connsiteY4" fmla="*/ 9101 h 98563"/>
              <a:gd name="connsiteX5" fmla="*/ 290965 w 336868"/>
              <a:gd name="connsiteY5" fmla="*/ 42968 h 98563"/>
              <a:gd name="connsiteX6" fmla="*/ 204182 w 336868"/>
              <a:gd name="connsiteY6" fmla="*/ 26035 h 98563"/>
              <a:gd name="connsiteX7" fmla="*/ 125865 w 336868"/>
              <a:gd name="connsiteY7" fmla="*/ 55668 h 98563"/>
              <a:gd name="connsiteX8" fmla="*/ 108932 w 336868"/>
              <a:gd name="connsiteY8" fmla="*/ 51435 h 98563"/>
              <a:gd name="connsiteX9" fmla="*/ 49665 w 336868"/>
              <a:gd name="connsiteY9" fmla="*/ 51435 h 98563"/>
              <a:gd name="connsiteX10" fmla="*/ 982 w 336868"/>
              <a:gd name="connsiteY10" fmla="*/ 635 h 98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6868" h="98563">
                <a:moveTo>
                  <a:pt x="982" y="635"/>
                </a:moveTo>
                <a:cubicBezTo>
                  <a:pt x="9096" y="7690"/>
                  <a:pt x="72243" y="80010"/>
                  <a:pt x="98348" y="93768"/>
                </a:cubicBezTo>
                <a:cubicBezTo>
                  <a:pt x="124453" y="107526"/>
                  <a:pt x="118104" y="87771"/>
                  <a:pt x="157615" y="83185"/>
                </a:cubicBezTo>
                <a:cubicBezTo>
                  <a:pt x="197126" y="78599"/>
                  <a:pt x="320951" y="78598"/>
                  <a:pt x="335415" y="66251"/>
                </a:cubicBezTo>
                <a:cubicBezTo>
                  <a:pt x="349879" y="53904"/>
                  <a:pt x="251806" y="12982"/>
                  <a:pt x="244398" y="9101"/>
                </a:cubicBezTo>
                <a:cubicBezTo>
                  <a:pt x="236990" y="5220"/>
                  <a:pt x="297668" y="40146"/>
                  <a:pt x="290965" y="42968"/>
                </a:cubicBezTo>
                <a:cubicBezTo>
                  <a:pt x="284262" y="45790"/>
                  <a:pt x="231699" y="23918"/>
                  <a:pt x="204182" y="26035"/>
                </a:cubicBezTo>
                <a:cubicBezTo>
                  <a:pt x="176665" y="28152"/>
                  <a:pt x="141740" y="51435"/>
                  <a:pt x="125865" y="55668"/>
                </a:cubicBezTo>
                <a:cubicBezTo>
                  <a:pt x="109990" y="59901"/>
                  <a:pt x="121632" y="52140"/>
                  <a:pt x="108932" y="51435"/>
                </a:cubicBezTo>
                <a:cubicBezTo>
                  <a:pt x="96232" y="50730"/>
                  <a:pt x="62012" y="55316"/>
                  <a:pt x="49665" y="51435"/>
                </a:cubicBezTo>
                <a:cubicBezTo>
                  <a:pt x="37318" y="47554"/>
                  <a:pt x="-7132" y="-6420"/>
                  <a:pt x="982" y="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5CCB6A1D-0B59-4E9C-BE6E-89E88C2E943D}"/>
              </a:ext>
            </a:extLst>
          </p:cNvPr>
          <p:cNvSpPr/>
          <p:nvPr/>
        </p:nvSpPr>
        <p:spPr>
          <a:xfrm>
            <a:off x="2206696" y="4090823"/>
            <a:ext cx="274060" cy="280605"/>
          </a:xfrm>
          <a:custGeom>
            <a:avLst/>
            <a:gdLst>
              <a:gd name="connsiteX0" fmla="*/ 987 w 274060"/>
              <a:gd name="connsiteY0" fmla="*/ 694 h 280605"/>
              <a:gd name="connsiteX1" fmla="*/ 206304 w 274060"/>
              <a:gd name="connsiteY1" fmla="*/ 49377 h 280605"/>
              <a:gd name="connsiteX2" fmla="*/ 98354 w 274060"/>
              <a:gd name="connsiteY2" fmla="*/ 70544 h 280605"/>
              <a:gd name="connsiteX3" fmla="*/ 111054 w 274060"/>
              <a:gd name="connsiteY3" fmla="*/ 72660 h 280605"/>
              <a:gd name="connsiteX4" fmla="*/ 159737 w 274060"/>
              <a:gd name="connsiteY4" fmla="*/ 62077 h 280605"/>
              <a:gd name="connsiteX5" fmla="*/ 89887 w 274060"/>
              <a:gd name="connsiteY5" fmla="*/ 100177 h 280605"/>
              <a:gd name="connsiteX6" fmla="*/ 229587 w 274060"/>
              <a:gd name="connsiteY6" fmla="*/ 68427 h 280605"/>
              <a:gd name="connsiteX7" fmla="*/ 168204 w 274060"/>
              <a:gd name="connsiteY7" fmla="*/ 123460 h 280605"/>
              <a:gd name="connsiteX8" fmla="*/ 151271 w 274060"/>
              <a:gd name="connsiteY8" fmla="*/ 277977 h 280605"/>
              <a:gd name="connsiteX9" fmla="*/ 155504 w 274060"/>
              <a:gd name="connsiteY9" fmla="*/ 208127 h 280605"/>
              <a:gd name="connsiteX10" fmla="*/ 274037 w 274060"/>
              <a:gd name="connsiteY10" fmla="*/ 47260 h 280605"/>
              <a:gd name="connsiteX11" fmla="*/ 144921 w 274060"/>
              <a:gd name="connsiteY11" fmla="*/ 108644 h 280605"/>
              <a:gd name="connsiteX12" fmla="*/ 127987 w 274060"/>
              <a:gd name="connsiteY12" fmla="*/ 89594 h 280605"/>
              <a:gd name="connsiteX13" fmla="*/ 987 w 274060"/>
              <a:gd name="connsiteY13" fmla="*/ 694 h 280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4060" h="280605">
                <a:moveTo>
                  <a:pt x="987" y="694"/>
                </a:moveTo>
                <a:cubicBezTo>
                  <a:pt x="14040" y="-6009"/>
                  <a:pt x="190076" y="37735"/>
                  <a:pt x="206304" y="49377"/>
                </a:cubicBezTo>
                <a:cubicBezTo>
                  <a:pt x="222532" y="61019"/>
                  <a:pt x="114229" y="66664"/>
                  <a:pt x="98354" y="70544"/>
                </a:cubicBezTo>
                <a:cubicBezTo>
                  <a:pt x="82479" y="74425"/>
                  <a:pt x="100824" y="74071"/>
                  <a:pt x="111054" y="72660"/>
                </a:cubicBezTo>
                <a:cubicBezTo>
                  <a:pt x="121284" y="71249"/>
                  <a:pt x="163265" y="57491"/>
                  <a:pt x="159737" y="62077"/>
                </a:cubicBezTo>
                <a:cubicBezTo>
                  <a:pt x="156209" y="66663"/>
                  <a:pt x="78245" y="99119"/>
                  <a:pt x="89887" y="100177"/>
                </a:cubicBezTo>
                <a:cubicBezTo>
                  <a:pt x="101529" y="101235"/>
                  <a:pt x="216534" y="64547"/>
                  <a:pt x="229587" y="68427"/>
                </a:cubicBezTo>
                <a:cubicBezTo>
                  <a:pt x="242640" y="72307"/>
                  <a:pt x="181257" y="88535"/>
                  <a:pt x="168204" y="123460"/>
                </a:cubicBezTo>
                <a:cubicBezTo>
                  <a:pt x="155151" y="158385"/>
                  <a:pt x="153388" y="263866"/>
                  <a:pt x="151271" y="277977"/>
                </a:cubicBezTo>
                <a:cubicBezTo>
                  <a:pt x="149154" y="292088"/>
                  <a:pt x="135043" y="246580"/>
                  <a:pt x="155504" y="208127"/>
                </a:cubicBezTo>
                <a:cubicBezTo>
                  <a:pt x="175965" y="169674"/>
                  <a:pt x="275801" y="63840"/>
                  <a:pt x="274037" y="47260"/>
                </a:cubicBezTo>
                <a:cubicBezTo>
                  <a:pt x="272273" y="30680"/>
                  <a:pt x="169263" y="101588"/>
                  <a:pt x="144921" y="108644"/>
                </a:cubicBezTo>
                <a:cubicBezTo>
                  <a:pt x="120579" y="115700"/>
                  <a:pt x="147742" y="104411"/>
                  <a:pt x="127987" y="89594"/>
                </a:cubicBezTo>
                <a:cubicBezTo>
                  <a:pt x="108232" y="74777"/>
                  <a:pt x="-12066" y="7397"/>
                  <a:pt x="987" y="6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54A2E83C-3952-4353-BC9F-1BADC46D69BB}"/>
              </a:ext>
            </a:extLst>
          </p:cNvPr>
          <p:cNvSpPr/>
          <p:nvPr/>
        </p:nvSpPr>
        <p:spPr>
          <a:xfrm>
            <a:off x="2649623" y="4092990"/>
            <a:ext cx="364960" cy="449386"/>
          </a:xfrm>
          <a:custGeom>
            <a:avLst/>
            <a:gdLst>
              <a:gd name="connsiteX0" fmla="*/ 444 w 364960"/>
              <a:gd name="connsiteY0" fmla="*/ 643 h 449386"/>
              <a:gd name="connsiteX1" fmla="*/ 138027 w 364960"/>
              <a:gd name="connsiteY1" fmla="*/ 51443 h 449386"/>
              <a:gd name="connsiteX2" fmla="*/ 243860 w 364960"/>
              <a:gd name="connsiteY2" fmla="*/ 117060 h 449386"/>
              <a:gd name="connsiteX3" fmla="*/ 281960 w 364960"/>
              <a:gd name="connsiteY3" fmla="*/ 193260 h 449386"/>
              <a:gd name="connsiteX4" fmla="*/ 347577 w 364960"/>
              <a:gd name="connsiteY4" fmla="*/ 366827 h 449386"/>
              <a:gd name="connsiteX5" fmla="*/ 364510 w 364960"/>
              <a:gd name="connsiteY5" fmla="*/ 449377 h 449386"/>
              <a:gd name="connsiteX6" fmla="*/ 334877 w 364960"/>
              <a:gd name="connsiteY6" fmla="*/ 362593 h 449386"/>
              <a:gd name="connsiteX7" fmla="*/ 309477 w 364960"/>
              <a:gd name="connsiteY7" fmla="*/ 191143 h 449386"/>
              <a:gd name="connsiteX8" fmla="*/ 186710 w 364960"/>
              <a:gd name="connsiteY8" fmla="*/ 87427 h 449386"/>
              <a:gd name="connsiteX9" fmla="*/ 444 w 364960"/>
              <a:gd name="connsiteY9" fmla="*/ 643 h 449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4960" h="449386">
                <a:moveTo>
                  <a:pt x="444" y="643"/>
                </a:moveTo>
                <a:cubicBezTo>
                  <a:pt x="-7670" y="-5354"/>
                  <a:pt x="97458" y="32040"/>
                  <a:pt x="138027" y="51443"/>
                </a:cubicBezTo>
                <a:cubicBezTo>
                  <a:pt x="178596" y="70846"/>
                  <a:pt x="219871" y="93424"/>
                  <a:pt x="243860" y="117060"/>
                </a:cubicBezTo>
                <a:cubicBezTo>
                  <a:pt x="267849" y="140696"/>
                  <a:pt x="264674" y="151632"/>
                  <a:pt x="281960" y="193260"/>
                </a:cubicBezTo>
                <a:cubicBezTo>
                  <a:pt x="299246" y="234888"/>
                  <a:pt x="333819" y="324141"/>
                  <a:pt x="347577" y="366827"/>
                </a:cubicBezTo>
                <a:cubicBezTo>
                  <a:pt x="361335" y="409513"/>
                  <a:pt x="366627" y="450083"/>
                  <a:pt x="364510" y="449377"/>
                </a:cubicBezTo>
                <a:cubicBezTo>
                  <a:pt x="362393" y="448671"/>
                  <a:pt x="344049" y="405632"/>
                  <a:pt x="334877" y="362593"/>
                </a:cubicBezTo>
                <a:cubicBezTo>
                  <a:pt x="325705" y="319554"/>
                  <a:pt x="334171" y="237004"/>
                  <a:pt x="309477" y="191143"/>
                </a:cubicBezTo>
                <a:cubicBezTo>
                  <a:pt x="284783" y="145282"/>
                  <a:pt x="235393" y="120588"/>
                  <a:pt x="186710" y="87427"/>
                </a:cubicBezTo>
                <a:cubicBezTo>
                  <a:pt x="138027" y="54266"/>
                  <a:pt x="8558" y="6640"/>
                  <a:pt x="444" y="6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88A80F19-D20B-4912-8B1E-8CF80398C625}"/>
              </a:ext>
            </a:extLst>
          </p:cNvPr>
          <p:cNvSpPr/>
          <p:nvPr/>
        </p:nvSpPr>
        <p:spPr>
          <a:xfrm>
            <a:off x="2346061" y="4166209"/>
            <a:ext cx="381636" cy="317707"/>
          </a:xfrm>
          <a:custGeom>
            <a:avLst/>
            <a:gdLst>
              <a:gd name="connsiteX0" fmla="*/ 98689 w 381636"/>
              <a:gd name="connsiteY0" fmla="*/ 1508 h 317707"/>
              <a:gd name="connsiteX1" fmla="*/ 16139 w 381636"/>
              <a:gd name="connsiteY1" fmla="*/ 158141 h 317707"/>
              <a:gd name="connsiteX2" fmla="*/ 26722 w 381636"/>
              <a:gd name="connsiteY2" fmla="*/ 213174 h 317707"/>
              <a:gd name="connsiteX3" fmla="*/ 177006 w 381636"/>
              <a:gd name="connsiteY3" fmla="*/ 299958 h 317707"/>
              <a:gd name="connsiteX4" fmla="*/ 380206 w 381636"/>
              <a:gd name="connsiteY4" fmla="*/ 310541 h 317707"/>
              <a:gd name="connsiteX5" fmla="*/ 255322 w 381636"/>
              <a:gd name="connsiteY5" fmla="*/ 306308 h 317707"/>
              <a:gd name="connsiteX6" fmla="*/ 26722 w 381636"/>
              <a:gd name="connsiteY6" fmla="*/ 177191 h 317707"/>
              <a:gd name="connsiteX7" fmla="*/ 11906 w 381636"/>
              <a:gd name="connsiteY7" fmla="*/ 84058 h 317707"/>
              <a:gd name="connsiteX8" fmla="*/ 98689 w 381636"/>
              <a:gd name="connsiteY8" fmla="*/ 1508 h 317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1636" h="317707">
                <a:moveTo>
                  <a:pt x="98689" y="1508"/>
                </a:moveTo>
                <a:cubicBezTo>
                  <a:pt x="99394" y="13855"/>
                  <a:pt x="28133" y="122863"/>
                  <a:pt x="16139" y="158141"/>
                </a:cubicBezTo>
                <a:cubicBezTo>
                  <a:pt x="4144" y="193419"/>
                  <a:pt x="-89" y="189538"/>
                  <a:pt x="26722" y="213174"/>
                </a:cubicBezTo>
                <a:cubicBezTo>
                  <a:pt x="53533" y="236810"/>
                  <a:pt x="118092" y="283730"/>
                  <a:pt x="177006" y="299958"/>
                </a:cubicBezTo>
                <a:cubicBezTo>
                  <a:pt x="235920" y="316186"/>
                  <a:pt x="367153" y="309483"/>
                  <a:pt x="380206" y="310541"/>
                </a:cubicBezTo>
                <a:cubicBezTo>
                  <a:pt x="393259" y="311599"/>
                  <a:pt x="314236" y="328533"/>
                  <a:pt x="255322" y="306308"/>
                </a:cubicBezTo>
                <a:cubicBezTo>
                  <a:pt x="196408" y="284083"/>
                  <a:pt x="67291" y="214233"/>
                  <a:pt x="26722" y="177191"/>
                </a:cubicBezTo>
                <a:cubicBezTo>
                  <a:pt x="-13847" y="140149"/>
                  <a:pt x="970" y="112280"/>
                  <a:pt x="11906" y="84058"/>
                </a:cubicBezTo>
                <a:cubicBezTo>
                  <a:pt x="22842" y="55836"/>
                  <a:pt x="97984" y="-10839"/>
                  <a:pt x="98689" y="15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663E0B3C-524B-4772-B985-150602E7ABD6}"/>
              </a:ext>
            </a:extLst>
          </p:cNvPr>
          <p:cNvSpPr/>
          <p:nvPr/>
        </p:nvSpPr>
        <p:spPr>
          <a:xfrm>
            <a:off x="2379118" y="4449087"/>
            <a:ext cx="656192" cy="29913"/>
          </a:xfrm>
          <a:custGeom>
            <a:avLst/>
            <a:gdLst>
              <a:gd name="connsiteX0" fmla="*/ 15 w 656192"/>
              <a:gd name="connsiteY0" fmla="*/ 10730 h 29913"/>
              <a:gd name="connsiteX1" fmla="*/ 289999 w 656192"/>
              <a:gd name="connsiteY1" fmla="*/ 29780 h 29913"/>
              <a:gd name="connsiteX2" fmla="*/ 450865 w 656192"/>
              <a:gd name="connsiteY2" fmla="*/ 19196 h 29913"/>
              <a:gd name="connsiteX3" fmla="*/ 656182 w 656192"/>
              <a:gd name="connsiteY3" fmla="*/ 19196 h 29913"/>
              <a:gd name="connsiteX4" fmla="*/ 459332 w 656192"/>
              <a:gd name="connsiteY4" fmla="*/ 146 h 29913"/>
              <a:gd name="connsiteX5" fmla="*/ 340799 w 656192"/>
              <a:gd name="connsiteY5" fmla="*/ 10730 h 29913"/>
              <a:gd name="connsiteX6" fmla="*/ 302699 w 656192"/>
              <a:gd name="connsiteY6" fmla="*/ 17080 h 29913"/>
              <a:gd name="connsiteX7" fmla="*/ 15 w 656192"/>
              <a:gd name="connsiteY7" fmla="*/ 10730 h 29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6192" h="29913">
                <a:moveTo>
                  <a:pt x="15" y="10730"/>
                </a:moveTo>
                <a:cubicBezTo>
                  <a:pt x="-2102" y="12847"/>
                  <a:pt x="214857" y="28369"/>
                  <a:pt x="289999" y="29780"/>
                </a:cubicBezTo>
                <a:cubicBezTo>
                  <a:pt x="365141" y="31191"/>
                  <a:pt x="389835" y="20960"/>
                  <a:pt x="450865" y="19196"/>
                </a:cubicBezTo>
                <a:cubicBezTo>
                  <a:pt x="511895" y="17432"/>
                  <a:pt x="654771" y="22371"/>
                  <a:pt x="656182" y="19196"/>
                </a:cubicBezTo>
                <a:cubicBezTo>
                  <a:pt x="657593" y="16021"/>
                  <a:pt x="511896" y="1557"/>
                  <a:pt x="459332" y="146"/>
                </a:cubicBezTo>
                <a:cubicBezTo>
                  <a:pt x="406768" y="-1265"/>
                  <a:pt x="366904" y="7908"/>
                  <a:pt x="340799" y="10730"/>
                </a:cubicBezTo>
                <a:cubicBezTo>
                  <a:pt x="314694" y="13552"/>
                  <a:pt x="357732" y="13552"/>
                  <a:pt x="302699" y="17080"/>
                </a:cubicBezTo>
                <a:cubicBezTo>
                  <a:pt x="247666" y="20608"/>
                  <a:pt x="2132" y="8613"/>
                  <a:pt x="15" y="10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84B7676B-C45A-4F23-BC08-62137D9A8193}"/>
              </a:ext>
            </a:extLst>
          </p:cNvPr>
          <p:cNvSpPr/>
          <p:nvPr/>
        </p:nvSpPr>
        <p:spPr>
          <a:xfrm>
            <a:off x="2227150" y="4184542"/>
            <a:ext cx="339326" cy="286563"/>
          </a:xfrm>
          <a:custGeom>
            <a:avLst/>
            <a:gdLst>
              <a:gd name="connsiteX0" fmla="*/ 113 w 339326"/>
              <a:gd name="connsiteY0" fmla="*/ 1696 h 286563"/>
              <a:gd name="connsiteX1" fmla="*/ 100125 w 339326"/>
              <a:gd name="connsiteY1" fmla="*/ 46146 h 286563"/>
              <a:gd name="connsiteX2" fmla="*/ 95363 w 339326"/>
              <a:gd name="connsiteY2" fmla="*/ 82658 h 286563"/>
              <a:gd name="connsiteX3" fmla="*/ 19163 w 339326"/>
              <a:gd name="connsiteY3" fmla="*/ 84246 h 286563"/>
              <a:gd name="connsiteX4" fmla="*/ 101713 w 339326"/>
              <a:gd name="connsiteY4" fmla="*/ 85833 h 286563"/>
              <a:gd name="connsiteX5" fmla="*/ 98538 w 339326"/>
              <a:gd name="connsiteY5" fmla="*/ 142983 h 286563"/>
              <a:gd name="connsiteX6" fmla="*/ 96950 w 339326"/>
              <a:gd name="connsiteY6" fmla="*/ 246171 h 286563"/>
              <a:gd name="connsiteX7" fmla="*/ 77900 w 339326"/>
              <a:gd name="connsiteY7" fmla="*/ 257283 h 286563"/>
              <a:gd name="connsiteX8" fmla="*/ 89013 w 339326"/>
              <a:gd name="connsiteY8" fmla="*/ 219183 h 286563"/>
              <a:gd name="connsiteX9" fmla="*/ 150925 w 339326"/>
              <a:gd name="connsiteY9" fmla="*/ 250933 h 286563"/>
              <a:gd name="connsiteX10" fmla="*/ 338250 w 339326"/>
              <a:gd name="connsiteY10" fmla="*/ 282683 h 286563"/>
              <a:gd name="connsiteX11" fmla="*/ 222363 w 339326"/>
              <a:gd name="connsiteY11" fmla="*/ 279508 h 286563"/>
              <a:gd name="connsiteX12" fmla="*/ 111238 w 339326"/>
              <a:gd name="connsiteY12" fmla="*/ 223946 h 286563"/>
              <a:gd name="connsiteX13" fmla="*/ 122350 w 339326"/>
              <a:gd name="connsiteY13" fmla="*/ 30271 h 286563"/>
              <a:gd name="connsiteX14" fmla="*/ 113 w 339326"/>
              <a:gd name="connsiteY14" fmla="*/ 1696 h 286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9326" h="286563">
                <a:moveTo>
                  <a:pt x="113" y="1696"/>
                </a:moveTo>
                <a:cubicBezTo>
                  <a:pt x="-3591" y="4342"/>
                  <a:pt x="84250" y="32652"/>
                  <a:pt x="100125" y="46146"/>
                </a:cubicBezTo>
                <a:cubicBezTo>
                  <a:pt x="116000" y="59640"/>
                  <a:pt x="108857" y="76308"/>
                  <a:pt x="95363" y="82658"/>
                </a:cubicBezTo>
                <a:cubicBezTo>
                  <a:pt x="81869" y="89008"/>
                  <a:pt x="18105" y="83717"/>
                  <a:pt x="19163" y="84246"/>
                </a:cubicBezTo>
                <a:cubicBezTo>
                  <a:pt x="20221" y="84775"/>
                  <a:pt x="88484" y="76044"/>
                  <a:pt x="101713" y="85833"/>
                </a:cubicBezTo>
                <a:cubicBezTo>
                  <a:pt x="114942" y="95622"/>
                  <a:pt x="99332" y="116260"/>
                  <a:pt x="98538" y="142983"/>
                </a:cubicBezTo>
                <a:cubicBezTo>
                  <a:pt x="97744" y="169706"/>
                  <a:pt x="100390" y="227121"/>
                  <a:pt x="96950" y="246171"/>
                </a:cubicBezTo>
                <a:cubicBezTo>
                  <a:pt x="93510" y="265221"/>
                  <a:pt x="79223" y="261781"/>
                  <a:pt x="77900" y="257283"/>
                </a:cubicBezTo>
                <a:cubicBezTo>
                  <a:pt x="76577" y="252785"/>
                  <a:pt x="76842" y="220241"/>
                  <a:pt x="89013" y="219183"/>
                </a:cubicBezTo>
                <a:cubicBezTo>
                  <a:pt x="101184" y="218125"/>
                  <a:pt x="109386" y="240350"/>
                  <a:pt x="150925" y="250933"/>
                </a:cubicBezTo>
                <a:cubicBezTo>
                  <a:pt x="192464" y="261516"/>
                  <a:pt x="326344" y="277921"/>
                  <a:pt x="338250" y="282683"/>
                </a:cubicBezTo>
                <a:cubicBezTo>
                  <a:pt x="350156" y="287445"/>
                  <a:pt x="260198" y="289297"/>
                  <a:pt x="222363" y="279508"/>
                </a:cubicBezTo>
                <a:cubicBezTo>
                  <a:pt x="184528" y="269719"/>
                  <a:pt x="127907" y="265486"/>
                  <a:pt x="111238" y="223946"/>
                </a:cubicBezTo>
                <a:cubicBezTo>
                  <a:pt x="94569" y="182407"/>
                  <a:pt x="145104" y="65725"/>
                  <a:pt x="122350" y="30271"/>
                </a:cubicBezTo>
                <a:cubicBezTo>
                  <a:pt x="99596" y="-5183"/>
                  <a:pt x="3817" y="-950"/>
                  <a:pt x="113" y="1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3F980DA7-24AF-489E-8761-A8600C13F77F}"/>
              </a:ext>
            </a:extLst>
          </p:cNvPr>
          <p:cNvSpPr/>
          <p:nvPr/>
        </p:nvSpPr>
        <p:spPr>
          <a:xfrm>
            <a:off x="2428871" y="4479302"/>
            <a:ext cx="543478" cy="27637"/>
          </a:xfrm>
          <a:custGeom>
            <a:avLst/>
            <a:gdLst>
              <a:gd name="connsiteX0" fmla="*/ 4 w 543478"/>
              <a:gd name="connsiteY0" fmla="*/ 10148 h 27637"/>
              <a:gd name="connsiteX1" fmla="*/ 228604 w 543478"/>
              <a:gd name="connsiteY1" fmla="*/ 22848 h 27637"/>
              <a:gd name="connsiteX2" fmla="*/ 319092 w 543478"/>
              <a:gd name="connsiteY2" fmla="*/ 10148 h 27637"/>
              <a:gd name="connsiteX3" fmla="*/ 542929 w 543478"/>
              <a:gd name="connsiteY3" fmla="*/ 2211 h 27637"/>
              <a:gd name="connsiteX4" fmla="*/ 377829 w 543478"/>
              <a:gd name="connsiteY4" fmla="*/ 2211 h 27637"/>
              <a:gd name="connsiteX5" fmla="*/ 234954 w 543478"/>
              <a:gd name="connsiteY5" fmla="*/ 27611 h 27637"/>
              <a:gd name="connsiteX6" fmla="*/ 4 w 543478"/>
              <a:gd name="connsiteY6" fmla="*/ 10148 h 27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478" h="27637">
                <a:moveTo>
                  <a:pt x="4" y="10148"/>
                </a:moveTo>
                <a:cubicBezTo>
                  <a:pt x="-1054" y="9354"/>
                  <a:pt x="175423" y="22848"/>
                  <a:pt x="228604" y="22848"/>
                </a:cubicBezTo>
                <a:cubicBezTo>
                  <a:pt x="281785" y="22848"/>
                  <a:pt x="266705" y="13587"/>
                  <a:pt x="319092" y="10148"/>
                </a:cubicBezTo>
                <a:cubicBezTo>
                  <a:pt x="371479" y="6709"/>
                  <a:pt x="533140" y="3534"/>
                  <a:pt x="542929" y="2211"/>
                </a:cubicBezTo>
                <a:cubicBezTo>
                  <a:pt x="552718" y="888"/>
                  <a:pt x="429158" y="-2022"/>
                  <a:pt x="377829" y="2211"/>
                </a:cubicBezTo>
                <a:cubicBezTo>
                  <a:pt x="326500" y="6444"/>
                  <a:pt x="297660" y="26817"/>
                  <a:pt x="234954" y="27611"/>
                </a:cubicBezTo>
                <a:cubicBezTo>
                  <a:pt x="172248" y="28405"/>
                  <a:pt x="1062" y="10942"/>
                  <a:pt x="4" y="10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E8626718-9A78-4C8F-8475-FF391F19713E}"/>
              </a:ext>
            </a:extLst>
          </p:cNvPr>
          <p:cNvSpPr/>
          <p:nvPr/>
        </p:nvSpPr>
        <p:spPr>
          <a:xfrm>
            <a:off x="2513993" y="4090983"/>
            <a:ext cx="435591" cy="362239"/>
          </a:xfrm>
          <a:custGeom>
            <a:avLst/>
            <a:gdLst>
              <a:gd name="connsiteX0" fmla="*/ 607 w 435591"/>
              <a:gd name="connsiteY0" fmla="*/ 50805 h 362239"/>
              <a:gd name="connsiteX1" fmla="*/ 208570 w 435591"/>
              <a:gd name="connsiteY1" fmla="*/ 44455 h 362239"/>
              <a:gd name="connsiteX2" fmla="*/ 118082 w 435591"/>
              <a:gd name="connsiteY2" fmla="*/ 74617 h 362239"/>
              <a:gd name="connsiteX3" fmla="*/ 83157 w 435591"/>
              <a:gd name="connsiteY3" fmla="*/ 207967 h 362239"/>
              <a:gd name="connsiteX4" fmla="*/ 127607 w 435591"/>
              <a:gd name="connsiteY4" fmla="*/ 330205 h 362239"/>
              <a:gd name="connsiteX5" fmla="*/ 280007 w 435591"/>
              <a:gd name="connsiteY5" fmla="*/ 358780 h 362239"/>
              <a:gd name="connsiteX6" fmla="*/ 380020 w 435591"/>
              <a:gd name="connsiteY6" fmla="*/ 346080 h 362239"/>
              <a:gd name="connsiteX7" fmla="*/ 435582 w 435591"/>
              <a:gd name="connsiteY7" fmla="*/ 219080 h 362239"/>
              <a:gd name="connsiteX8" fmla="*/ 383195 w 435591"/>
              <a:gd name="connsiteY8" fmla="*/ 133355 h 362239"/>
              <a:gd name="connsiteX9" fmla="*/ 254607 w 435591"/>
              <a:gd name="connsiteY9" fmla="*/ 31755 h 362239"/>
              <a:gd name="connsiteX10" fmla="*/ 148245 w 435591"/>
              <a:gd name="connsiteY10" fmla="*/ 5 h 362239"/>
              <a:gd name="connsiteX11" fmla="*/ 607 w 435591"/>
              <a:gd name="connsiteY11" fmla="*/ 50805 h 362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5591" h="362239">
                <a:moveTo>
                  <a:pt x="607" y="50805"/>
                </a:moveTo>
                <a:cubicBezTo>
                  <a:pt x="10661" y="58213"/>
                  <a:pt x="188991" y="40486"/>
                  <a:pt x="208570" y="44455"/>
                </a:cubicBezTo>
                <a:cubicBezTo>
                  <a:pt x="228149" y="48424"/>
                  <a:pt x="138984" y="47365"/>
                  <a:pt x="118082" y="74617"/>
                </a:cubicBezTo>
                <a:cubicBezTo>
                  <a:pt x="97180" y="101869"/>
                  <a:pt x="81570" y="165369"/>
                  <a:pt x="83157" y="207967"/>
                </a:cubicBezTo>
                <a:cubicBezTo>
                  <a:pt x="84744" y="250565"/>
                  <a:pt x="94799" y="305070"/>
                  <a:pt x="127607" y="330205"/>
                </a:cubicBezTo>
                <a:cubicBezTo>
                  <a:pt x="160415" y="355340"/>
                  <a:pt x="237938" y="356134"/>
                  <a:pt x="280007" y="358780"/>
                </a:cubicBezTo>
                <a:cubicBezTo>
                  <a:pt x="322076" y="361426"/>
                  <a:pt x="354091" y="369363"/>
                  <a:pt x="380020" y="346080"/>
                </a:cubicBezTo>
                <a:cubicBezTo>
                  <a:pt x="405949" y="322797"/>
                  <a:pt x="435053" y="254534"/>
                  <a:pt x="435582" y="219080"/>
                </a:cubicBezTo>
                <a:cubicBezTo>
                  <a:pt x="436111" y="183626"/>
                  <a:pt x="413357" y="164576"/>
                  <a:pt x="383195" y="133355"/>
                </a:cubicBezTo>
                <a:cubicBezTo>
                  <a:pt x="353033" y="102134"/>
                  <a:pt x="293765" y="53980"/>
                  <a:pt x="254607" y="31755"/>
                </a:cubicBezTo>
                <a:cubicBezTo>
                  <a:pt x="215449" y="9530"/>
                  <a:pt x="188462" y="-259"/>
                  <a:pt x="148245" y="5"/>
                </a:cubicBezTo>
                <a:cubicBezTo>
                  <a:pt x="108028" y="269"/>
                  <a:pt x="-9447" y="43397"/>
                  <a:pt x="607" y="5080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BF6CC38D-C1BB-41B3-AE7B-48BBDED4C4C0}"/>
              </a:ext>
            </a:extLst>
          </p:cNvPr>
          <p:cNvSpPr/>
          <p:nvPr/>
        </p:nvSpPr>
        <p:spPr>
          <a:xfrm>
            <a:off x="2697162" y="4237037"/>
            <a:ext cx="60325" cy="603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C5D77A02-197D-4B79-931B-FC14C0A4FC52}"/>
              </a:ext>
            </a:extLst>
          </p:cNvPr>
          <p:cNvSpPr/>
          <p:nvPr/>
        </p:nvSpPr>
        <p:spPr>
          <a:xfrm>
            <a:off x="2604954" y="3992398"/>
            <a:ext cx="335132" cy="198351"/>
          </a:xfrm>
          <a:custGeom>
            <a:avLst/>
            <a:gdLst>
              <a:gd name="connsiteX0" fmla="*/ 134 w 335132"/>
              <a:gd name="connsiteY0" fmla="*/ 165 h 198351"/>
              <a:gd name="connsiteX1" fmla="*/ 36646 w 335132"/>
              <a:gd name="connsiteY1" fmla="*/ 62077 h 198351"/>
              <a:gd name="connsiteX2" fmla="*/ 143009 w 335132"/>
              <a:gd name="connsiteY2" fmla="*/ 76365 h 198351"/>
              <a:gd name="connsiteX3" fmla="*/ 325571 w 335132"/>
              <a:gd name="connsiteY3" fmla="*/ 193840 h 198351"/>
              <a:gd name="connsiteX4" fmla="*/ 287471 w 335132"/>
              <a:gd name="connsiteY4" fmla="*/ 165265 h 198351"/>
              <a:gd name="connsiteX5" fmla="*/ 100146 w 335132"/>
              <a:gd name="connsiteY5" fmla="*/ 82715 h 198351"/>
              <a:gd name="connsiteX6" fmla="*/ 27121 w 335132"/>
              <a:gd name="connsiteY6" fmla="*/ 44615 h 198351"/>
              <a:gd name="connsiteX7" fmla="*/ 134 w 335132"/>
              <a:gd name="connsiteY7" fmla="*/ 165 h 198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5132" h="198351">
                <a:moveTo>
                  <a:pt x="134" y="165"/>
                </a:moveTo>
                <a:cubicBezTo>
                  <a:pt x="1721" y="3075"/>
                  <a:pt x="12834" y="49377"/>
                  <a:pt x="36646" y="62077"/>
                </a:cubicBezTo>
                <a:cubicBezTo>
                  <a:pt x="60459" y="74777"/>
                  <a:pt x="94855" y="54405"/>
                  <a:pt x="143009" y="76365"/>
                </a:cubicBezTo>
                <a:cubicBezTo>
                  <a:pt x="191163" y="98325"/>
                  <a:pt x="301494" y="179023"/>
                  <a:pt x="325571" y="193840"/>
                </a:cubicBezTo>
                <a:cubicBezTo>
                  <a:pt x="349648" y="208657"/>
                  <a:pt x="325042" y="183786"/>
                  <a:pt x="287471" y="165265"/>
                </a:cubicBezTo>
                <a:cubicBezTo>
                  <a:pt x="249900" y="146744"/>
                  <a:pt x="143538" y="102823"/>
                  <a:pt x="100146" y="82715"/>
                </a:cubicBezTo>
                <a:cubicBezTo>
                  <a:pt x="56754" y="62607"/>
                  <a:pt x="42996" y="55728"/>
                  <a:pt x="27121" y="44615"/>
                </a:cubicBezTo>
                <a:cubicBezTo>
                  <a:pt x="11246" y="33503"/>
                  <a:pt x="-1453" y="-2745"/>
                  <a:pt x="134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248F04EB-34C9-476D-BE2C-99EB331E580E}"/>
              </a:ext>
            </a:extLst>
          </p:cNvPr>
          <p:cNvSpPr/>
          <p:nvPr/>
        </p:nvSpPr>
        <p:spPr>
          <a:xfrm>
            <a:off x="2273271" y="3814738"/>
            <a:ext cx="305757" cy="33375"/>
          </a:xfrm>
          <a:custGeom>
            <a:avLst/>
            <a:gdLst>
              <a:gd name="connsiteX0" fmla="*/ 29 w 305757"/>
              <a:gd name="connsiteY0" fmla="*/ 19075 h 33375"/>
              <a:gd name="connsiteX1" fmla="*/ 188942 w 305757"/>
              <a:gd name="connsiteY1" fmla="*/ 9550 h 33375"/>
              <a:gd name="connsiteX2" fmla="*/ 304829 w 305757"/>
              <a:gd name="connsiteY2" fmla="*/ 33362 h 33375"/>
              <a:gd name="connsiteX3" fmla="*/ 241329 w 305757"/>
              <a:gd name="connsiteY3" fmla="*/ 12725 h 33375"/>
              <a:gd name="connsiteX4" fmla="*/ 203229 w 305757"/>
              <a:gd name="connsiteY4" fmla="*/ 25 h 33375"/>
              <a:gd name="connsiteX5" fmla="*/ 29 w 305757"/>
              <a:gd name="connsiteY5" fmla="*/ 19075 h 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757" h="33375">
                <a:moveTo>
                  <a:pt x="29" y="19075"/>
                </a:moveTo>
                <a:cubicBezTo>
                  <a:pt x="-2352" y="20663"/>
                  <a:pt x="138142" y="7169"/>
                  <a:pt x="188942" y="9550"/>
                </a:cubicBezTo>
                <a:cubicBezTo>
                  <a:pt x="239742" y="11931"/>
                  <a:pt x="296098" y="32833"/>
                  <a:pt x="304829" y="33362"/>
                </a:cubicBezTo>
                <a:cubicBezTo>
                  <a:pt x="313560" y="33891"/>
                  <a:pt x="258262" y="18281"/>
                  <a:pt x="241329" y="12725"/>
                </a:cubicBezTo>
                <a:cubicBezTo>
                  <a:pt x="224396" y="7169"/>
                  <a:pt x="236302" y="819"/>
                  <a:pt x="203229" y="25"/>
                </a:cubicBezTo>
                <a:cubicBezTo>
                  <a:pt x="170156" y="-769"/>
                  <a:pt x="2410" y="17487"/>
                  <a:pt x="29" y="190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9BD269FC-2C92-4C64-8776-351DB2B5BAA7}"/>
              </a:ext>
            </a:extLst>
          </p:cNvPr>
          <p:cNvSpPr/>
          <p:nvPr/>
        </p:nvSpPr>
        <p:spPr>
          <a:xfrm>
            <a:off x="2245260" y="3607554"/>
            <a:ext cx="124147" cy="133790"/>
          </a:xfrm>
          <a:custGeom>
            <a:avLst/>
            <a:gdLst>
              <a:gd name="connsiteX0" fmla="*/ 121703 w 124147"/>
              <a:gd name="connsiteY0" fmla="*/ 834 h 133790"/>
              <a:gd name="connsiteX1" fmla="*/ 31215 w 124147"/>
              <a:gd name="connsiteY1" fmla="*/ 113546 h 133790"/>
              <a:gd name="connsiteX2" fmla="*/ 1053 w 124147"/>
              <a:gd name="connsiteY2" fmla="*/ 131009 h 133790"/>
              <a:gd name="connsiteX3" fmla="*/ 62965 w 124147"/>
              <a:gd name="connsiteY3" fmla="*/ 80209 h 133790"/>
              <a:gd name="connsiteX4" fmla="*/ 96303 w 124147"/>
              <a:gd name="connsiteY4" fmla="*/ 62746 h 133790"/>
              <a:gd name="connsiteX5" fmla="*/ 121703 w 124147"/>
              <a:gd name="connsiteY5" fmla="*/ 834 h 133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147" h="133790">
                <a:moveTo>
                  <a:pt x="121703" y="834"/>
                </a:moveTo>
                <a:cubicBezTo>
                  <a:pt x="110855" y="9301"/>
                  <a:pt x="51323" y="91850"/>
                  <a:pt x="31215" y="113546"/>
                </a:cubicBezTo>
                <a:cubicBezTo>
                  <a:pt x="11107" y="135242"/>
                  <a:pt x="-4239" y="136565"/>
                  <a:pt x="1053" y="131009"/>
                </a:cubicBezTo>
                <a:cubicBezTo>
                  <a:pt x="6345" y="125453"/>
                  <a:pt x="47090" y="91586"/>
                  <a:pt x="62965" y="80209"/>
                </a:cubicBezTo>
                <a:cubicBezTo>
                  <a:pt x="78840" y="68832"/>
                  <a:pt x="88366" y="74652"/>
                  <a:pt x="96303" y="62746"/>
                </a:cubicBezTo>
                <a:cubicBezTo>
                  <a:pt x="104240" y="50840"/>
                  <a:pt x="132551" y="-7633"/>
                  <a:pt x="121703" y="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766504B2-F23A-4527-B507-9731FECFCE39}"/>
              </a:ext>
            </a:extLst>
          </p:cNvPr>
          <p:cNvSpPr/>
          <p:nvPr/>
        </p:nvSpPr>
        <p:spPr>
          <a:xfrm>
            <a:off x="2362425" y="3671677"/>
            <a:ext cx="601500" cy="200666"/>
          </a:xfrm>
          <a:custGeom>
            <a:avLst/>
            <a:gdLst>
              <a:gd name="connsiteX0" fmla="*/ 1363 w 601500"/>
              <a:gd name="connsiteY0" fmla="*/ 70061 h 200666"/>
              <a:gd name="connsiteX1" fmla="*/ 217263 w 601500"/>
              <a:gd name="connsiteY1" fmla="*/ 3386 h 200666"/>
              <a:gd name="connsiteX2" fmla="*/ 136300 w 601500"/>
              <a:gd name="connsiteY2" fmla="*/ 12911 h 200666"/>
              <a:gd name="connsiteX3" fmla="*/ 125188 w 601500"/>
              <a:gd name="connsiteY3" fmla="*/ 39898 h 200666"/>
              <a:gd name="connsiteX4" fmla="*/ 298225 w 601500"/>
              <a:gd name="connsiteY4" fmla="*/ 9736 h 200666"/>
              <a:gd name="connsiteX5" fmla="*/ 120425 w 601500"/>
              <a:gd name="connsiteY5" fmla="*/ 76411 h 200666"/>
              <a:gd name="connsiteX6" fmla="*/ 353788 w 601500"/>
              <a:gd name="connsiteY6" fmla="*/ 30373 h 200666"/>
              <a:gd name="connsiteX7" fmla="*/ 283938 w 601500"/>
              <a:gd name="connsiteY7" fmla="*/ 60536 h 200666"/>
              <a:gd name="connsiteX8" fmla="*/ 423638 w 601500"/>
              <a:gd name="connsiteY8" fmla="*/ 79586 h 200666"/>
              <a:gd name="connsiteX9" fmla="*/ 412525 w 601500"/>
              <a:gd name="connsiteY9" fmla="*/ 106573 h 200666"/>
              <a:gd name="connsiteX10" fmla="*/ 458563 w 601500"/>
              <a:gd name="connsiteY10" fmla="*/ 144673 h 200666"/>
              <a:gd name="connsiteX11" fmla="*/ 601438 w 601500"/>
              <a:gd name="connsiteY11" fmla="*/ 187536 h 200666"/>
              <a:gd name="connsiteX12" fmla="*/ 477613 w 601500"/>
              <a:gd name="connsiteY12" fmla="*/ 185948 h 200666"/>
              <a:gd name="connsiteX13" fmla="*/ 553813 w 601500"/>
              <a:gd name="connsiteY13" fmla="*/ 200236 h 200666"/>
              <a:gd name="connsiteX14" fmla="*/ 418875 w 601500"/>
              <a:gd name="connsiteY14" fmla="*/ 166898 h 200666"/>
              <a:gd name="connsiteX15" fmla="*/ 274413 w 601500"/>
              <a:gd name="connsiteY15" fmla="*/ 39898 h 200666"/>
              <a:gd name="connsiteX16" fmla="*/ 133125 w 601500"/>
              <a:gd name="connsiteY16" fmla="*/ 41486 h 200666"/>
              <a:gd name="connsiteX17" fmla="*/ 1363 w 601500"/>
              <a:gd name="connsiteY17" fmla="*/ 70061 h 200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01500" h="200666">
                <a:moveTo>
                  <a:pt x="1363" y="70061"/>
                </a:moveTo>
                <a:cubicBezTo>
                  <a:pt x="15386" y="63711"/>
                  <a:pt x="194773" y="12911"/>
                  <a:pt x="217263" y="3386"/>
                </a:cubicBezTo>
                <a:cubicBezTo>
                  <a:pt x="239753" y="-6139"/>
                  <a:pt x="151646" y="6826"/>
                  <a:pt x="136300" y="12911"/>
                </a:cubicBezTo>
                <a:cubicBezTo>
                  <a:pt x="120954" y="18996"/>
                  <a:pt x="98201" y="40427"/>
                  <a:pt x="125188" y="39898"/>
                </a:cubicBezTo>
                <a:cubicBezTo>
                  <a:pt x="152175" y="39369"/>
                  <a:pt x="299019" y="3650"/>
                  <a:pt x="298225" y="9736"/>
                </a:cubicBezTo>
                <a:cubicBezTo>
                  <a:pt x="297431" y="15821"/>
                  <a:pt x="111165" y="72972"/>
                  <a:pt x="120425" y="76411"/>
                </a:cubicBezTo>
                <a:cubicBezTo>
                  <a:pt x="129685" y="79850"/>
                  <a:pt x="326536" y="33019"/>
                  <a:pt x="353788" y="30373"/>
                </a:cubicBezTo>
                <a:cubicBezTo>
                  <a:pt x="381040" y="27727"/>
                  <a:pt x="272296" y="52334"/>
                  <a:pt x="283938" y="60536"/>
                </a:cubicBezTo>
                <a:cubicBezTo>
                  <a:pt x="295580" y="68738"/>
                  <a:pt x="402207" y="71913"/>
                  <a:pt x="423638" y="79586"/>
                </a:cubicBezTo>
                <a:cubicBezTo>
                  <a:pt x="445069" y="87259"/>
                  <a:pt x="406704" y="95725"/>
                  <a:pt x="412525" y="106573"/>
                </a:cubicBezTo>
                <a:cubicBezTo>
                  <a:pt x="418346" y="117421"/>
                  <a:pt x="427078" y="131179"/>
                  <a:pt x="458563" y="144673"/>
                </a:cubicBezTo>
                <a:cubicBezTo>
                  <a:pt x="490048" y="158167"/>
                  <a:pt x="598263" y="180657"/>
                  <a:pt x="601438" y="187536"/>
                </a:cubicBezTo>
                <a:cubicBezTo>
                  <a:pt x="604613" y="194415"/>
                  <a:pt x="485550" y="183831"/>
                  <a:pt x="477613" y="185948"/>
                </a:cubicBezTo>
                <a:cubicBezTo>
                  <a:pt x="469676" y="188065"/>
                  <a:pt x="563603" y="203411"/>
                  <a:pt x="553813" y="200236"/>
                </a:cubicBezTo>
                <a:cubicBezTo>
                  <a:pt x="544023" y="197061"/>
                  <a:pt x="465442" y="193621"/>
                  <a:pt x="418875" y="166898"/>
                </a:cubicBezTo>
                <a:cubicBezTo>
                  <a:pt x="372308" y="140175"/>
                  <a:pt x="322038" y="60800"/>
                  <a:pt x="274413" y="39898"/>
                </a:cubicBezTo>
                <a:cubicBezTo>
                  <a:pt x="226788" y="18996"/>
                  <a:pt x="181279" y="36194"/>
                  <a:pt x="133125" y="41486"/>
                </a:cubicBezTo>
                <a:cubicBezTo>
                  <a:pt x="84971" y="46778"/>
                  <a:pt x="-12660" y="76411"/>
                  <a:pt x="1363" y="700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2ED4A155-10F4-4BB7-BFA2-39AEBC1DDCE7}"/>
              </a:ext>
            </a:extLst>
          </p:cNvPr>
          <p:cNvSpPr/>
          <p:nvPr/>
        </p:nvSpPr>
        <p:spPr>
          <a:xfrm>
            <a:off x="2543106" y="3817795"/>
            <a:ext cx="373212" cy="112986"/>
          </a:xfrm>
          <a:custGeom>
            <a:avLst/>
            <a:gdLst>
              <a:gd name="connsiteX0" fmla="*/ 69 w 373212"/>
              <a:gd name="connsiteY0" fmla="*/ 143 h 112986"/>
              <a:gd name="connsiteX1" fmla="*/ 119132 w 373212"/>
              <a:gd name="connsiteY1" fmla="*/ 58880 h 112986"/>
              <a:gd name="connsiteX2" fmla="*/ 127069 w 373212"/>
              <a:gd name="connsiteY2" fmla="*/ 104918 h 112986"/>
              <a:gd name="connsiteX3" fmla="*/ 139769 w 373212"/>
              <a:gd name="connsiteY3" fmla="*/ 47768 h 112986"/>
              <a:gd name="connsiteX4" fmla="*/ 171519 w 373212"/>
              <a:gd name="connsiteY4" fmla="*/ 33480 h 112986"/>
              <a:gd name="connsiteX5" fmla="*/ 182632 w 373212"/>
              <a:gd name="connsiteY5" fmla="*/ 17605 h 112986"/>
              <a:gd name="connsiteX6" fmla="*/ 227082 w 373212"/>
              <a:gd name="connsiteY6" fmla="*/ 112855 h 112986"/>
              <a:gd name="connsiteX7" fmla="*/ 219144 w 373212"/>
              <a:gd name="connsiteY7" fmla="*/ 39830 h 112986"/>
              <a:gd name="connsiteX8" fmla="*/ 373132 w 373212"/>
              <a:gd name="connsiteY8" fmla="*/ 108093 h 112986"/>
              <a:gd name="connsiteX9" fmla="*/ 241369 w 373212"/>
              <a:gd name="connsiteY9" fmla="*/ 62055 h 112986"/>
              <a:gd name="connsiteX10" fmla="*/ 315982 w 373212"/>
              <a:gd name="connsiteY10" fmla="*/ 43005 h 112986"/>
              <a:gd name="connsiteX11" fmla="*/ 220732 w 373212"/>
              <a:gd name="connsiteY11" fmla="*/ 74755 h 112986"/>
              <a:gd name="connsiteX12" fmla="*/ 103257 w 373212"/>
              <a:gd name="connsiteY12" fmla="*/ 43005 h 112986"/>
              <a:gd name="connsiteX13" fmla="*/ 69 w 373212"/>
              <a:gd name="connsiteY13" fmla="*/ 143 h 112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3212" h="112986">
                <a:moveTo>
                  <a:pt x="69" y="143"/>
                </a:moveTo>
                <a:cubicBezTo>
                  <a:pt x="2715" y="2789"/>
                  <a:pt x="97965" y="41418"/>
                  <a:pt x="119132" y="58880"/>
                </a:cubicBezTo>
                <a:cubicBezTo>
                  <a:pt x="140299" y="76342"/>
                  <a:pt x="123630" y="106770"/>
                  <a:pt x="127069" y="104918"/>
                </a:cubicBezTo>
                <a:cubicBezTo>
                  <a:pt x="130508" y="103066"/>
                  <a:pt x="132361" y="59674"/>
                  <a:pt x="139769" y="47768"/>
                </a:cubicBezTo>
                <a:cubicBezTo>
                  <a:pt x="147177" y="35862"/>
                  <a:pt x="164375" y="38507"/>
                  <a:pt x="171519" y="33480"/>
                </a:cubicBezTo>
                <a:cubicBezTo>
                  <a:pt x="178663" y="28453"/>
                  <a:pt x="173372" y="4376"/>
                  <a:pt x="182632" y="17605"/>
                </a:cubicBezTo>
                <a:cubicBezTo>
                  <a:pt x="191892" y="30834"/>
                  <a:pt x="220997" y="109151"/>
                  <a:pt x="227082" y="112855"/>
                </a:cubicBezTo>
                <a:cubicBezTo>
                  <a:pt x="233167" y="116559"/>
                  <a:pt x="194802" y="40624"/>
                  <a:pt x="219144" y="39830"/>
                </a:cubicBezTo>
                <a:cubicBezTo>
                  <a:pt x="243486" y="39036"/>
                  <a:pt x="369428" y="104389"/>
                  <a:pt x="373132" y="108093"/>
                </a:cubicBezTo>
                <a:cubicBezTo>
                  <a:pt x="376836" y="111797"/>
                  <a:pt x="250894" y="72903"/>
                  <a:pt x="241369" y="62055"/>
                </a:cubicBezTo>
                <a:cubicBezTo>
                  <a:pt x="231844" y="51207"/>
                  <a:pt x="319422" y="40888"/>
                  <a:pt x="315982" y="43005"/>
                </a:cubicBezTo>
                <a:cubicBezTo>
                  <a:pt x="312543" y="45122"/>
                  <a:pt x="256186" y="74755"/>
                  <a:pt x="220732" y="74755"/>
                </a:cubicBezTo>
                <a:cubicBezTo>
                  <a:pt x="185278" y="74755"/>
                  <a:pt x="135801" y="53853"/>
                  <a:pt x="103257" y="43005"/>
                </a:cubicBezTo>
                <a:cubicBezTo>
                  <a:pt x="70713" y="32157"/>
                  <a:pt x="-2577" y="-2503"/>
                  <a:pt x="69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9202F7BF-E5BB-4F70-AD68-36581D9F157C}"/>
              </a:ext>
            </a:extLst>
          </p:cNvPr>
          <p:cNvSpPr/>
          <p:nvPr/>
        </p:nvSpPr>
        <p:spPr>
          <a:xfrm>
            <a:off x="3195619" y="4175045"/>
            <a:ext cx="100140" cy="264111"/>
          </a:xfrm>
          <a:custGeom>
            <a:avLst/>
            <a:gdLst>
              <a:gd name="connsiteX0" fmla="*/ 19 w 100140"/>
              <a:gd name="connsiteY0" fmla="*/ 80 h 264111"/>
              <a:gd name="connsiteX1" fmla="*/ 77806 w 100140"/>
              <a:gd name="connsiteY1" fmla="*/ 138193 h 264111"/>
              <a:gd name="connsiteX2" fmla="*/ 73044 w 100140"/>
              <a:gd name="connsiteY2" fmla="*/ 263605 h 264111"/>
              <a:gd name="connsiteX3" fmla="*/ 80981 w 100140"/>
              <a:gd name="connsiteY3" fmla="*/ 179468 h 264111"/>
              <a:gd name="connsiteX4" fmla="*/ 100031 w 100140"/>
              <a:gd name="connsiteY4" fmla="*/ 108030 h 264111"/>
              <a:gd name="connsiteX5" fmla="*/ 71456 w 100140"/>
              <a:gd name="connsiteY5" fmla="*/ 82630 h 264111"/>
              <a:gd name="connsiteX6" fmla="*/ 85744 w 100140"/>
              <a:gd name="connsiteY6" fmla="*/ 117555 h 264111"/>
              <a:gd name="connsiteX7" fmla="*/ 19 w 100140"/>
              <a:gd name="connsiteY7" fmla="*/ 80 h 2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140" h="264111">
                <a:moveTo>
                  <a:pt x="19" y="80"/>
                </a:moveTo>
                <a:cubicBezTo>
                  <a:pt x="-1304" y="3520"/>
                  <a:pt x="65635" y="94272"/>
                  <a:pt x="77806" y="138193"/>
                </a:cubicBezTo>
                <a:cubicBezTo>
                  <a:pt x="89977" y="182114"/>
                  <a:pt x="72515" y="256726"/>
                  <a:pt x="73044" y="263605"/>
                </a:cubicBezTo>
                <a:cubicBezTo>
                  <a:pt x="73573" y="270484"/>
                  <a:pt x="76483" y="205397"/>
                  <a:pt x="80981" y="179468"/>
                </a:cubicBezTo>
                <a:cubicBezTo>
                  <a:pt x="85479" y="153539"/>
                  <a:pt x="101619" y="124170"/>
                  <a:pt x="100031" y="108030"/>
                </a:cubicBezTo>
                <a:cubicBezTo>
                  <a:pt x="98444" y="91890"/>
                  <a:pt x="73837" y="81043"/>
                  <a:pt x="71456" y="82630"/>
                </a:cubicBezTo>
                <a:cubicBezTo>
                  <a:pt x="69075" y="84218"/>
                  <a:pt x="95533" y="130255"/>
                  <a:pt x="85744" y="117555"/>
                </a:cubicBezTo>
                <a:cubicBezTo>
                  <a:pt x="75955" y="104855"/>
                  <a:pt x="1342" y="-3360"/>
                  <a:pt x="19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650B9261-D0CE-4F6E-B661-B7D3905C818B}"/>
              </a:ext>
            </a:extLst>
          </p:cNvPr>
          <p:cNvSpPr/>
          <p:nvPr/>
        </p:nvSpPr>
        <p:spPr>
          <a:xfrm>
            <a:off x="3361803" y="4146217"/>
            <a:ext cx="259742" cy="424456"/>
          </a:xfrm>
          <a:custGeom>
            <a:avLst/>
            <a:gdLst>
              <a:gd name="connsiteX0" fmla="*/ 259285 w 259742"/>
              <a:gd name="connsiteY0" fmla="*/ 333 h 424456"/>
              <a:gd name="connsiteX1" fmla="*/ 140222 w 259742"/>
              <a:gd name="connsiteY1" fmla="*/ 135271 h 424456"/>
              <a:gd name="connsiteX2" fmla="*/ 6872 w 259742"/>
              <a:gd name="connsiteY2" fmla="*/ 416258 h 424456"/>
              <a:gd name="connsiteX3" fmla="*/ 24335 w 259742"/>
              <a:gd name="connsiteY3" fmla="*/ 341646 h 424456"/>
              <a:gd name="connsiteX4" fmla="*/ 68785 w 259742"/>
              <a:gd name="connsiteY4" fmla="*/ 262271 h 424456"/>
              <a:gd name="connsiteX5" fmla="*/ 95772 w 259742"/>
              <a:gd name="connsiteY5" fmla="*/ 170196 h 424456"/>
              <a:gd name="connsiteX6" fmla="*/ 259285 w 259742"/>
              <a:gd name="connsiteY6" fmla="*/ 333 h 42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742" h="424456">
                <a:moveTo>
                  <a:pt x="259285" y="333"/>
                </a:moveTo>
                <a:cubicBezTo>
                  <a:pt x="266693" y="-5488"/>
                  <a:pt x="182291" y="65950"/>
                  <a:pt x="140222" y="135271"/>
                </a:cubicBezTo>
                <a:cubicBezTo>
                  <a:pt x="98153" y="204592"/>
                  <a:pt x="26186" y="381862"/>
                  <a:pt x="6872" y="416258"/>
                </a:cubicBezTo>
                <a:cubicBezTo>
                  <a:pt x="-12442" y="450654"/>
                  <a:pt x="14016" y="367311"/>
                  <a:pt x="24335" y="341646"/>
                </a:cubicBezTo>
                <a:cubicBezTo>
                  <a:pt x="34654" y="315981"/>
                  <a:pt x="56879" y="290846"/>
                  <a:pt x="68785" y="262271"/>
                </a:cubicBezTo>
                <a:cubicBezTo>
                  <a:pt x="80691" y="233696"/>
                  <a:pt x="70107" y="210413"/>
                  <a:pt x="95772" y="170196"/>
                </a:cubicBezTo>
                <a:cubicBezTo>
                  <a:pt x="121436" y="129979"/>
                  <a:pt x="251877" y="6154"/>
                  <a:pt x="259285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CD5B3F39-7F19-4EDD-A09E-F9EE0F598204}"/>
              </a:ext>
            </a:extLst>
          </p:cNvPr>
          <p:cNvSpPr/>
          <p:nvPr/>
        </p:nvSpPr>
        <p:spPr>
          <a:xfrm>
            <a:off x="3092095" y="4470355"/>
            <a:ext cx="151980" cy="446820"/>
          </a:xfrm>
          <a:custGeom>
            <a:avLst/>
            <a:gdLst>
              <a:gd name="connsiteX0" fmla="*/ 144288 w 151980"/>
              <a:gd name="connsiteY0" fmla="*/ 45 h 446820"/>
              <a:gd name="connsiteX1" fmla="*/ 135822 w 151980"/>
              <a:gd name="connsiteY1" fmla="*/ 199012 h 446820"/>
              <a:gd name="connsiteX2" fmla="*/ 4588 w 151980"/>
              <a:gd name="connsiteY2" fmla="*/ 440312 h 446820"/>
              <a:gd name="connsiteX3" fmla="*/ 40572 w 151980"/>
              <a:gd name="connsiteY3" fmla="*/ 364112 h 446820"/>
              <a:gd name="connsiteX4" fmla="*/ 144288 w 151980"/>
              <a:gd name="connsiteY4" fmla="*/ 215945 h 446820"/>
              <a:gd name="connsiteX5" fmla="*/ 144288 w 151980"/>
              <a:gd name="connsiteY5" fmla="*/ 45 h 44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980" h="446820">
                <a:moveTo>
                  <a:pt x="144288" y="45"/>
                </a:moveTo>
                <a:cubicBezTo>
                  <a:pt x="142877" y="-2777"/>
                  <a:pt x="159105" y="125634"/>
                  <a:pt x="135822" y="199012"/>
                </a:cubicBezTo>
                <a:cubicBezTo>
                  <a:pt x="112539" y="272390"/>
                  <a:pt x="20463" y="412795"/>
                  <a:pt x="4588" y="440312"/>
                </a:cubicBezTo>
                <a:cubicBezTo>
                  <a:pt x="-11287" y="467829"/>
                  <a:pt x="17289" y="401507"/>
                  <a:pt x="40572" y="364112"/>
                </a:cubicBezTo>
                <a:cubicBezTo>
                  <a:pt x="63855" y="326718"/>
                  <a:pt x="127708" y="277328"/>
                  <a:pt x="144288" y="215945"/>
                </a:cubicBezTo>
                <a:cubicBezTo>
                  <a:pt x="160868" y="154562"/>
                  <a:pt x="145699" y="2867"/>
                  <a:pt x="144288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C11818E6-7BD1-4A5B-8570-EC3DE4EA9C3A}"/>
              </a:ext>
            </a:extLst>
          </p:cNvPr>
          <p:cNvSpPr/>
          <p:nvPr/>
        </p:nvSpPr>
        <p:spPr>
          <a:xfrm>
            <a:off x="3022430" y="4952656"/>
            <a:ext cx="72294" cy="205728"/>
          </a:xfrm>
          <a:custGeom>
            <a:avLst/>
            <a:gdLst>
              <a:gd name="connsiteX0" fmla="*/ 72137 w 72294"/>
              <a:gd name="connsiteY0" fmla="*/ 344 h 205728"/>
              <a:gd name="connsiteX1" fmla="*/ 42503 w 72294"/>
              <a:gd name="connsiteY1" fmla="*/ 161211 h 205728"/>
              <a:gd name="connsiteX2" fmla="*/ 170 w 72294"/>
              <a:gd name="connsiteY2" fmla="*/ 205661 h 205728"/>
              <a:gd name="connsiteX3" fmla="*/ 27687 w 72294"/>
              <a:gd name="connsiteY3" fmla="*/ 154861 h 205728"/>
              <a:gd name="connsiteX4" fmla="*/ 29803 w 72294"/>
              <a:gd name="connsiteY4" fmla="*/ 118877 h 205728"/>
              <a:gd name="connsiteX5" fmla="*/ 72137 w 72294"/>
              <a:gd name="connsiteY5" fmla="*/ 344 h 205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294" h="205728">
                <a:moveTo>
                  <a:pt x="72137" y="344"/>
                </a:moveTo>
                <a:cubicBezTo>
                  <a:pt x="74254" y="7400"/>
                  <a:pt x="54497" y="126992"/>
                  <a:pt x="42503" y="161211"/>
                </a:cubicBezTo>
                <a:cubicBezTo>
                  <a:pt x="30508" y="195431"/>
                  <a:pt x="2639" y="206719"/>
                  <a:pt x="170" y="205661"/>
                </a:cubicBezTo>
                <a:cubicBezTo>
                  <a:pt x="-2299" y="204603"/>
                  <a:pt x="22748" y="169325"/>
                  <a:pt x="27687" y="154861"/>
                </a:cubicBezTo>
                <a:cubicBezTo>
                  <a:pt x="32626" y="140397"/>
                  <a:pt x="25217" y="141102"/>
                  <a:pt x="29803" y="118877"/>
                </a:cubicBezTo>
                <a:cubicBezTo>
                  <a:pt x="34389" y="96652"/>
                  <a:pt x="70020" y="-6712"/>
                  <a:pt x="72137" y="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81CB30A2-ED51-487D-8B0D-64D3CBE196E0}"/>
              </a:ext>
            </a:extLst>
          </p:cNvPr>
          <p:cNvSpPr/>
          <p:nvPr/>
        </p:nvSpPr>
        <p:spPr>
          <a:xfrm>
            <a:off x="2845741" y="5195980"/>
            <a:ext cx="78024" cy="304028"/>
          </a:xfrm>
          <a:custGeom>
            <a:avLst/>
            <a:gdLst>
              <a:gd name="connsiteX0" fmla="*/ 76847 w 78024"/>
              <a:gd name="connsiteY0" fmla="*/ 6258 h 304028"/>
              <a:gd name="connsiteX1" fmla="*/ 13347 w 78024"/>
              <a:gd name="connsiteY1" fmla="*/ 176120 h 304028"/>
              <a:gd name="connsiteX2" fmla="*/ 49859 w 78024"/>
              <a:gd name="connsiteY2" fmla="*/ 299945 h 304028"/>
              <a:gd name="connsiteX3" fmla="*/ 24459 w 78024"/>
              <a:gd name="connsiteY3" fmla="*/ 268195 h 304028"/>
              <a:gd name="connsiteX4" fmla="*/ 647 w 78024"/>
              <a:gd name="connsiteY4" fmla="*/ 207870 h 304028"/>
              <a:gd name="connsiteX5" fmla="*/ 51447 w 78024"/>
              <a:gd name="connsiteY5" fmla="*/ 50708 h 304028"/>
              <a:gd name="connsiteX6" fmla="*/ 76847 w 78024"/>
              <a:gd name="connsiteY6" fmla="*/ 6258 h 304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024" h="304028">
                <a:moveTo>
                  <a:pt x="76847" y="6258"/>
                </a:moveTo>
                <a:cubicBezTo>
                  <a:pt x="70497" y="27160"/>
                  <a:pt x="17845" y="127172"/>
                  <a:pt x="13347" y="176120"/>
                </a:cubicBezTo>
                <a:cubicBezTo>
                  <a:pt x="8849" y="225068"/>
                  <a:pt x="48007" y="284599"/>
                  <a:pt x="49859" y="299945"/>
                </a:cubicBezTo>
                <a:cubicBezTo>
                  <a:pt x="51711" y="315291"/>
                  <a:pt x="32661" y="283541"/>
                  <a:pt x="24459" y="268195"/>
                </a:cubicBezTo>
                <a:cubicBezTo>
                  <a:pt x="16257" y="252849"/>
                  <a:pt x="-3851" y="244118"/>
                  <a:pt x="647" y="207870"/>
                </a:cubicBezTo>
                <a:cubicBezTo>
                  <a:pt x="5145" y="171622"/>
                  <a:pt x="40599" y="80341"/>
                  <a:pt x="51447" y="50708"/>
                </a:cubicBezTo>
                <a:cubicBezTo>
                  <a:pt x="62295" y="21075"/>
                  <a:pt x="83197" y="-14644"/>
                  <a:pt x="76847" y="6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D5C7F182-A2F1-4846-AE83-551E2DB64A83}"/>
              </a:ext>
            </a:extLst>
          </p:cNvPr>
          <p:cNvSpPr/>
          <p:nvPr/>
        </p:nvSpPr>
        <p:spPr>
          <a:xfrm>
            <a:off x="2815805" y="5378317"/>
            <a:ext cx="46471" cy="198677"/>
          </a:xfrm>
          <a:custGeom>
            <a:avLst/>
            <a:gdLst>
              <a:gd name="connsiteX0" fmla="*/ 22645 w 46471"/>
              <a:gd name="connsiteY0" fmla="*/ 133 h 198677"/>
              <a:gd name="connsiteX1" fmla="*/ 420 w 46471"/>
              <a:gd name="connsiteY1" fmla="*/ 84271 h 198677"/>
              <a:gd name="connsiteX2" fmla="*/ 46458 w 46471"/>
              <a:gd name="connsiteY2" fmla="*/ 198571 h 198677"/>
              <a:gd name="connsiteX3" fmla="*/ 5183 w 46471"/>
              <a:gd name="connsiteY3" fmla="*/ 103321 h 198677"/>
              <a:gd name="connsiteX4" fmla="*/ 22645 w 46471"/>
              <a:gd name="connsiteY4" fmla="*/ 133 h 198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71" h="198677">
                <a:moveTo>
                  <a:pt x="22645" y="133"/>
                </a:moveTo>
                <a:cubicBezTo>
                  <a:pt x="21851" y="-3042"/>
                  <a:pt x="-3549" y="51198"/>
                  <a:pt x="420" y="84271"/>
                </a:cubicBezTo>
                <a:cubicBezTo>
                  <a:pt x="4389" y="117344"/>
                  <a:pt x="45664" y="195396"/>
                  <a:pt x="46458" y="198571"/>
                </a:cubicBezTo>
                <a:cubicBezTo>
                  <a:pt x="47252" y="201746"/>
                  <a:pt x="11533" y="133219"/>
                  <a:pt x="5183" y="103321"/>
                </a:cubicBezTo>
                <a:cubicBezTo>
                  <a:pt x="-1167" y="73423"/>
                  <a:pt x="23439" y="3308"/>
                  <a:pt x="22645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349F8832-E8DE-4A0C-A6F4-8093EE1150F7}"/>
              </a:ext>
            </a:extLst>
          </p:cNvPr>
          <p:cNvSpPr/>
          <p:nvPr/>
        </p:nvSpPr>
        <p:spPr>
          <a:xfrm>
            <a:off x="3492499" y="5408438"/>
            <a:ext cx="224176" cy="352618"/>
          </a:xfrm>
          <a:custGeom>
            <a:avLst/>
            <a:gdLst>
              <a:gd name="connsiteX0" fmla="*/ 115889 w 224176"/>
              <a:gd name="connsiteY0" fmla="*/ 175 h 352618"/>
              <a:gd name="connsiteX1" fmla="*/ 206376 w 224176"/>
              <a:gd name="connsiteY1" fmla="*/ 144637 h 352618"/>
              <a:gd name="connsiteX2" fmla="*/ 222251 w 224176"/>
              <a:gd name="connsiteY2" fmla="*/ 203375 h 352618"/>
              <a:gd name="connsiteX3" fmla="*/ 179389 w 224176"/>
              <a:gd name="connsiteY3" fmla="*/ 260525 h 352618"/>
              <a:gd name="connsiteX4" fmla="*/ 1 w 224176"/>
              <a:gd name="connsiteY4" fmla="*/ 352600 h 352618"/>
              <a:gd name="connsiteX5" fmla="*/ 176214 w 224176"/>
              <a:gd name="connsiteY5" fmla="*/ 252587 h 352618"/>
              <a:gd name="connsiteX6" fmla="*/ 212726 w 224176"/>
              <a:gd name="connsiteY6" fmla="*/ 214487 h 352618"/>
              <a:gd name="connsiteX7" fmla="*/ 212726 w 224176"/>
              <a:gd name="connsiteY7" fmla="*/ 176387 h 352618"/>
              <a:gd name="connsiteX8" fmla="*/ 115889 w 224176"/>
              <a:gd name="connsiteY8" fmla="*/ 175 h 35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176" h="352618">
                <a:moveTo>
                  <a:pt x="115889" y="175"/>
                </a:moveTo>
                <a:cubicBezTo>
                  <a:pt x="114831" y="-5116"/>
                  <a:pt x="188649" y="110770"/>
                  <a:pt x="206376" y="144637"/>
                </a:cubicBezTo>
                <a:cubicBezTo>
                  <a:pt x="224103" y="178504"/>
                  <a:pt x="226749" y="184060"/>
                  <a:pt x="222251" y="203375"/>
                </a:cubicBezTo>
                <a:cubicBezTo>
                  <a:pt x="217753" y="222690"/>
                  <a:pt x="216431" y="235654"/>
                  <a:pt x="179389" y="260525"/>
                </a:cubicBezTo>
                <a:cubicBezTo>
                  <a:pt x="142347" y="285396"/>
                  <a:pt x="530" y="353923"/>
                  <a:pt x="1" y="352600"/>
                </a:cubicBezTo>
                <a:cubicBezTo>
                  <a:pt x="-528" y="351277"/>
                  <a:pt x="140760" y="275606"/>
                  <a:pt x="176214" y="252587"/>
                </a:cubicBezTo>
                <a:cubicBezTo>
                  <a:pt x="211668" y="229568"/>
                  <a:pt x="206641" y="227187"/>
                  <a:pt x="212726" y="214487"/>
                </a:cubicBezTo>
                <a:cubicBezTo>
                  <a:pt x="218811" y="201787"/>
                  <a:pt x="229659" y="211047"/>
                  <a:pt x="212726" y="176387"/>
                </a:cubicBezTo>
                <a:cubicBezTo>
                  <a:pt x="195793" y="141727"/>
                  <a:pt x="116947" y="5466"/>
                  <a:pt x="115889" y="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F2647FED-E9D3-42BC-98B3-5D66A60834FB}"/>
              </a:ext>
            </a:extLst>
          </p:cNvPr>
          <p:cNvSpPr/>
          <p:nvPr/>
        </p:nvSpPr>
        <p:spPr>
          <a:xfrm>
            <a:off x="3279860" y="4679238"/>
            <a:ext cx="125342" cy="374692"/>
          </a:xfrm>
          <a:custGeom>
            <a:avLst/>
            <a:gdLst>
              <a:gd name="connsiteX0" fmla="*/ 125328 w 125342"/>
              <a:gd name="connsiteY0" fmla="*/ 712 h 374692"/>
              <a:gd name="connsiteX1" fmla="*/ 114215 w 125342"/>
              <a:gd name="connsiteY1" fmla="*/ 119775 h 374692"/>
              <a:gd name="connsiteX2" fmla="*/ 47540 w 125342"/>
              <a:gd name="connsiteY2" fmla="*/ 195975 h 374692"/>
              <a:gd name="connsiteX3" fmla="*/ 1503 w 125342"/>
              <a:gd name="connsiteY3" fmla="*/ 370600 h 374692"/>
              <a:gd name="connsiteX4" fmla="*/ 14203 w 125342"/>
              <a:gd name="connsiteY4" fmla="*/ 307100 h 374692"/>
              <a:gd name="connsiteX5" fmla="*/ 44365 w 125342"/>
              <a:gd name="connsiteY5" fmla="*/ 168987 h 374692"/>
              <a:gd name="connsiteX6" fmla="*/ 90403 w 125342"/>
              <a:gd name="connsiteY6" fmla="*/ 135650 h 374692"/>
              <a:gd name="connsiteX7" fmla="*/ 115803 w 125342"/>
              <a:gd name="connsiteY7" fmla="*/ 72150 h 374692"/>
              <a:gd name="connsiteX8" fmla="*/ 125328 w 125342"/>
              <a:gd name="connsiteY8" fmla="*/ 712 h 37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342" h="374692">
                <a:moveTo>
                  <a:pt x="125328" y="712"/>
                </a:moveTo>
                <a:cubicBezTo>
                  <a:pt x="125063" y="8649"/>
                  <a:pt x="127180" y="87231"/>
                  <a:pt x="114215" y="119775"/>
                </a:cubicBezTo>
                <a:cubicBezTo>
                  <a:pt x="101250" y="152319"/>
                  <a:pt x="66325" y="154171"/>
                  <a:pt x="47540" y="195975"/>
                </a:cubicBezTo>
                <a:cubicBezTo>
                  <a:pt x="28755" y="237779"/>
                  <a:pt x="7059" y="352079"/>
                  <a:pt x="1503" y="370600"/>
                </a:cubicBezTo>
                <a:cubicBezTo>
                  <a:pt x="-4053" y="389121"/>
                  <a:pt x="7059" y="340702"/>
                  <a:pt x="14203" y="307100"/>
                </a:cubicBezTo>
                <a:cubicBezTo>
                  <a:pt x="21347" y="273498"/>
                  <a:pt x="31665" y="197562"/>
                  <a:pt x="44365" y="168987"/>
                </a:cubicBezTo>
                <a:cubicBezTo>
                  <a:pt x="57065" y="140412"/>
                  <a:pt x="78497" y="151790"/>
                  <a:pt x="90403" y="135650"/>
                </a:cubicBezTo>
                <a:cubicBezTo>
                  <a:pt x="102309" y="119511"/>
                  <a:pt x="109453" y="90935"/>
                  <a:pt x="115803" y="72150"/>
                </a:cubicBezTo>
                <a:cubicBezTo>
                  <a:pt x="122153" y="53365"/>
                  <a:pt x="125593" y="-7225"/>
                  <a:pt x="125328" y="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5540BBE7-06B2-476A-B947-105AC2C21390}"/>
              </a:ext>
            </a:extLst>
          </p:cNvPr>
          <p:cNvSpPr/>
          <p:nvPr/>
        </p:nvSpPr>
        <p:spPr>
          <a:xfrm>
            <a:off x="3186065" y="5180009"/>
            <a:ext cx="154303" cy="325441"/>
          </a:xfrm>
          <a:custGeom>
            <a:avLst/>
            <a:gdLst>
              <a:gd name="connsiteX0" fmla="*/ 111173 w 154303"/>
              <a:gd name="connsiteY0" fmla="*/ 4 h 325441"/>
              <a:gd name="connsiteX1" fmla="*/ 144510 w 154303"/>
              <a:gd name="connsiteY1" fmla="*/ 217491 h 325441"/>
              <a:gd name="connsiteX2" fmla="*/ 141335 w 154303"/>
              <a:gd name="connsiteY2" fmla="*/ 231779 h 325441"/>
              <a:gd name="connsiteX3" fmla="*/ 48 w 154303"/>
              <a:gd name="connsiteY3" fmla="*/ 325441 h 325441"/>
              <a:gd name="connsiteX4" fmla="*/ 125460 w 154303"/>
              <a:gd name="connsiteY4" fmla="*/ 230191 h 325441"/>
              <a:gd name="connsiteX5" fmla="*/ 127048 w 154303"/>
              <a:gd name="connsiteY5" fmla="*/ 211141 h 325441"/>
              <a:gd name="connsiteX6" fmla="*/ 111173 w 154303"/>
              <a:gd name="connsiteY6" fmla="*/ 4 h 325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3" h="325441">
                <a:moveTo>
                  <a:pt x="111173" y="4"/>
                </a:moveTo>
                <a:cubicBezTo>
                  <a:pt x="114083" y="1062"/>
                  <a:pt x="139483" y="178862"/>
                  <a:pt x="144510" y="217491"/>
                </a:cubicBezTo>
                <a:cubicBezTo>
                  <a:pt x="149537" y="256120"/>
                  <a:pt x="165412" y="213787"/>
                  <a:pt x="141335" y="231779"/>
                </a:cubicBezTo>
                <a:cubicBezTo>
                  <a:pt x="117258" y="249771"/>
                  <a:pt x="2694" y="325706"/>
                  <a:pt x="48" y="325441"/>
                </a:cubicBezTo>
                <a:cubicBezTo>
                  <a:pt x="-2598" y="325176"/>
                  <a:pt x="104294" y="249241"/>
                  <a:pt x="125460" y="230191"/>
                </a:cubicBezTo>
                <a:cubicBezTo>
                  <a:pt x="146626" y="211141"/>
                  <a:pt x="129165" y="243420"/>
                  <a:pt x="127048" y="211141"/>
                </a:cubicBezTo>
                <a:cubicBezTo>
                  <a:pt x="124931" y="178862"/>
                  <a:pt x="108263" y="-1054"/>
                  <a:pt x="111173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9DDF0C47-A05C-4282-9A9C-C4C2B433F05F}"/>
              </a:ext>
            </a:extLst>
          </p:cNvPr>
          <p:cNvSpPr/>
          <p:nvPr/>
        </p:nvSpPr>
        <p:spPr>
          <a:xfrm>
            <a:off x="2947512" y="5241723"/>
            <a:ext cx="222466" cy="283561"/>
          </a:xfrm>
          <a:custGeom>
            <a:avLst/>
            <a:gdLst>
              <a:gd name="connsiteX0" fmla="*/ 117951 w 222466"/>
              <a:gd name="connsiteY0" fmla="*/ 202 h 283561"/>
              <a:gd name="connsiteX1" fmla="*/ 21113 w 222466"/>
              <a:gd name="connsiteY1" fmla="*/ 143077 h 283561"/>
              <a:gd name="connsiteX2" fmla="*/ 16351 w 222466"/>
              <a:gd name="connsiteY2" fmla="*/ 163715 h 283561"/>
              <a:gd name="connsiteX3" fmla="*/ 203676 w 222466"/>
              <a:gd name="connsiteY3" fmla="*/ 178002 h 283561"/>
              <a:gd name="connsiteX4" fmla="*/ 133826 w 222466"/>
              <a:gd name="connsiteY4" fmla="*/ 258965 h 283561"/>
              <a:gd name="connsiteX5" fmla="*/ 103663 w 222466"/>
              <a:gd name="connsiteY5" fmla="*/ 279602 h 283561"/>
              <a:gd name="connsiteX6" fmla="*/ 221138 w 222466"/>
              <a:gd name="connsiteY6" fmla="*/ 190702 h 283561"/>
              <a:gd name="connsiteX7" fmla="*/ 13176 w 222466"/>
              <a:gd name="connsiteY7" fmla="*/ 192290 h 283561"/>
              <a:gd name="connsiteX8" fmla="*/ 54451 w 222466"/>
              <a:gd name="connsiteY8" fmla="*/ 112915 h 283561"/>
              <a:gd name="connsiteX9" fmla="*/ 117951 w 222466"/>
              <a:gd name="connsiteY9" fmla="*/ 202 h 283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2466" h="283561">
                <a:moveTo>
                  <a:pt x="117951" y="202"/>
                </a:moveTo>
                <a:cubicBezTo>
                  <a:pt x="112395" y="5229"/>
                  <a:pt x="38046" y="115825"/>
                  <a:pt x="21113" y="143077"/>
                </a:cubicBezTo>
                <a:cubicBezTo>
                  <a:pt x="4180" y="170329"/>
                  <a:pt x="-14076" y="157894"/>
                  <a:pt x="16351" y="163715"/>
                </a:cubicBezTo>
                <a:cubicBezTo>
                  <a:pt x="46778" y="169536"/>
                  <a:pt x="184097" y="162127"/>
                  <a:pt x="203676" y="178002"/>
                </a:cubicBezTo>
                <a:cubicBezTo>
                  <a:pt x="223255" y="193877"/>
                  <a:pt x="150495" y="242032"/>
                  <a:pt x="133826" y="258965"/>
                </a:cubicBezTo>
                <a:cubicBezTo>
                  <a:pt x="117157" y="275898"/>
                  <a:pt x="89111" y="290979"/>
                  <a:pt x="103663" y="279602"/>
                </a:cubicBezTo>
                <a:cubicBezTo>
                  <a:pt x="118215" y="268225"/>
                  <a:pt x="236219" y="205254"/>
                  <a:pt x="221138" y="190702"/>
                </a:cubicBezTo>
                <a:cubicBezTo>
                  <a:pt x="206057" y="176150"/>
                  <a:pt x="40957" y="205255"/>
                  <a:pt x="13176" y="192290"/>
                </a:cubicBezTo>
                <a:cubicBezTo>
                  <a:pt x="-14605" y="179326"/>
                  <a:pt x="37518" y="140696"/>
                  <a:pt x="54451" y="112915"/>
                </a:cubicBezTo>
                <a:cubicBezTo>
                  <a:pt x="71384" y="85134"/>
                  <a:pt x="123507" y="-4825"/>
                  <a:pt x="117951" y="20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14DCEDDC-1D19-404F-9659-FB5265DC5384}"/>
              </a:ext>
            </a:extLst>
          </p:cNvPr>
          <p:cNvSpPr/>
          <p:nvPr/>
        </p:nvSpPr>
        <p:spPr>
          <a:xfrm>
            <a:off x="3335148" y="5070456"/>
            <a:ext cx="156134" cy="258857"/>
          </a:xfrm>
          <a:custGeom>
            <a:avLst/>
            <a:gdLst>
              <a:gd name="connsiteX0" fmla="*/ 190 w 156134"/>
              <a:gd name="connsiteY0" fmla="*/ 19 h 258857"/>
              <a:gd name="connsiteX1" fmla="*/ 27177 w 156134"/>
              <a:gd name="connsiteY1" fmla="*/ 146069 h 258857"/>
              <a:gd name="connsiteX2" fmla="*/ 24002 w 156134"/>
              <a:gd name="connsiteY2" fmla="*/ 115907 h 258857"/>
              <a:gd name="connsiteX3" fmla="*/ 104965 w 156134"/>
              <a:gd name="connsiteY3" fmla="*/ 212744 h 258857"/>
              <a:gd name="connsiteX4" fmla="*/ 155765 w 156134"/>
              <a:gd name="connsiteY4" fmla="*/ 258782 h 258857"/>
              <a:gd name="connsiteX5" fmla="*/ 79565 w 156134"/>
              <a:gd name="connsiteY5" fmla="*/ 203219 h 258857"/>
              <a:gd name="connsiteX6" fmla="*/ 43052 w 156134"/>
              <a:gd name="connsiteY6" fmla="*/ 157182 h 258857"/>
              <a:gd name="connsiteX7" fmla="*/ 190 w 156134"/>
              <a:gd name="connsiteY7" fmla="*/ 19 h 258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134" h="258857">
                <a:moveTo>
                  <a:pt x="190" y="19"/>
                </a:moveTo>
                <a:cubicBezTo>
                  <a:pt x="-2456" y="-1833"/>
                  <a:pt x="23208" y="126754"/>
                  <a:pt x="27177" y="146069"/>
                </a:cubicBezTo>
                <a:cubicBezTo>
                  <a:pt x="31146" y="165384"/>
                  <a:pt x="11037" y="104795"/>
                  <a:pt x="24002" y="115907"/>
                </a:cubicBezTo>
                <a:cubicBezTo>
                  <a:pt x="36967" y="127020"/>
                  <a:pt x="83005" y="188932"/>
                  <a:pt x="104965" y="212744"/>
                </a:cubicBezTo>
                <a:cubicBezTo>
                  <a:pt x="126926" y="236557"/>
                  <a:pt x="159998" y="260369"/>
                  <a:pt x="155765" y="258782"/>
                </a:cubicBezTo>
                <a:cubicBezTo>
                  <a:pt x="151532" y="257195"/>
                  <a:pt x="98350" y="220152"/>
                  <a:pt x="79565" y="203219"/>
                </a:cubicBezTo>
                <a:cubicBezTo>
                  <a:pt x="60780" y="186286"/>
                  <a:pt x="54694" y="186815"/>
                  <a:pt x="43052" y="157182"/>
                </a:cubicBezTo>
                <a:cubicBezTo>
                  <a:pt x="31410" y="127549"/>
                  <a:pt x="2836" y="1871"/>
                  <a:pt x="190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70DFA6DE-FC8B-494C-88C5-798711A9E09C}"/>
              </a:ext>
            </a:extLst>
          </p:cNvPr>
          <p:cNvSpPr/>
          <p:nvPr/>
        </p:nvSpPr>
        <p:spPr>
          <a:xfrm>
            <a:off x="2940942" y="5484813"/>
            <a:ext cx="220070" cy="68084"/>
          </a:xfrm>
          <a:custGeom>
            <a:avLst/>
            <a:gdLst>
              <a:gd name="connsiteX0" fmla="*/ 696 w 220070"/>
              <a:gd name="connsiteY0" fmla="*/ 19050 h 68084"/>
              <a:gd name="connsiteX1" fmla="*/ 75308 w 220070"/>
              <a:gd name="connsiteY1" fmla="*/ 9525 h 68084"/>
              <a:gd name="connsiteX2" fmla="*/ 216596 w 220070"/>
              <a:gd name="connsiteY2" fmla="*/ 66675 h 68084"/>
              <a:gd name="connsiteX3" fmla="*/ 173733 w 220070"/>
              <a:gd name="connsiteY3" fmla="*/ 47625 h 68084"/>
              <a:gd name="connsiteX4" fmla="*/ 138808 w 220070"/>
              <a:gd name="connsiteY4" fmla="*/ 14287 h 68084"/>
              <a:gd name="connsiteX5" fmla="*/ 116583 w 220070"/>
              <a:gd name="connsiteY5" fmla="*/ 0 h 68084"/>
              <a:gd name="connsiteX6" fmla="*/ 696 w 220070"/>
              <a:gd name="connsiteY6" fmla="*/ 19050 h 68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070" h="68084">
                <a:moveTo>
                  <a:pt x="696" y="19050"/>
                </a:moveTo>
                <a:cubicBezTo>
                  <a:pt x="-6183" y="20637"/>
                  <a:pt x="39325" y="1587"/>
                  <a:pt x="75308" y="9525"/>
                </a:cubicBezTo>
                <a:cubicBezTo>
                  <a:pt x="111291" y="17462"/>
                  <a:pt x="216596" y="66675"/>
                  <a:pt x="216596" y="66675"/>
                </a:cubicBezTo>
                <a:cubicBezTo>
                  <a:pt x="233000" y="73025"/>
                  <a:pt x="186698" y="56356"/>
                  <a:pt x="173733" y="47625"/>
                </a:cubicBezTo>
                <a:cubicBezTo>
                  <a:pt x="160768" y="38894"/>
                  <a:pt x="148333" y="22224"/>
                  <a:pt x="138808" y="14287"/>
                </a:cubicBezTo>
                <a:cubicBezTo>
                  <a:pt x="129283" y="6350"/>
                  <a:pt x="146745" y="0"/>
                  <a:pt x="116583" y="0"/>
                </a:cubicBezTo>
                <a:cubicBezTo>
                  <a:pt x="86421" y="0"/>
                  <a:pt x="7575" y="17463"/>
                  <a:pt x="696" y="19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2FB33E14-33B9-4964-B628-75246E95FB9F}"/>
              </a:ext>
            </a:extLst>
          </p:cNvPr>
          <p:cNvSpPr/>
          <p:nvPr/>
        </p:nvSpPr>
        <p:spPr>
          <a:xfrm>
            <a:off x="2929507" y="5549839"/>
            <a:ext cx="150184" cy="125788"/>
          </a:xfrm>
          <a:custGeom>
            <a:avLst/>
            <a:gdLst>
              <a:gd name="connsiteX0" fmla="*/ 1018 w 150184"/>
              <a:gd name="connsiteY0" fmla="*/ 1649 h 125788"/>
              <a:gd name="connsiteX1" fmla="*/ 147068 w 150184"/>
              <a:gd name="connsiteY1" fmla="*/ 123886 h 125788"/>
              <a:gd name="connsiteX2" fmla="*/ 99443 w 150184"/>
              <a:gd name="connsiteY2" fmla="*/ 74674 h 125788"/>
              <a:gd name="connsiteX3" fmla="*/ 81981 w 150184"/>
              <a:gd name="connsiteY3" fmla="*/ 54036 h 125788"/>
              <a:gd name="connsiteX4" fmla="*/ 1018 w 150184"/>
              <a:gd name="connsiteY4" fmla="*/ 1649 h 12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184" h="125788">
                <a:moveTo>
                  <a:pt x="1018" y="1649"/>
                </a:moveTo>
                <a:cubicBezTo>
                  <a:pt x="11866" y="13291"/>
                  <a:pt x="130664" y="111715"/>
                  <a:pt x="147068" y="123886"/>
                </a:cubicBezTo>
                <a:cubicBezTo>
                  <a:pt x="163472" y="136057"/>
                  <a:pt x="110291" y="86316"/>
                  <a:pt x="99443" y="74674"/>
                </a:cubicBezTo>
                <a:cubicBezTo>
                  <a:pt x="88595" y="63032"/>
                  <a:pt x="94681" y="64619"/>
                  <a:pt x="81981" y="54036"/>
                </a:cubicBezTo>
                <a:cubicBezTo>
                  <a:pt x="69281" y="43453"/>
                  <a:pt x="-9830" y="-9993"/>
                  <a:pt x="1018" y="1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1C58E2FE-1876-4DFA-B621-F5239F21C978}"/>
              </a:ext>
            </a:extLst>
          </p:cNvPr>
          <p:cNvSpPr/>
          <p:nvPr/>
        </p:nvSpPr>
        <p:spPr>
          <a:xfrm>
            <a:off x="3184300" y="5560602"/>
            <a:ext cx="282351" cy="70578"/>
          </a:xfrm>
          <a:custGeom>
            <a:avLst/>
            <a:gdLst>
              <a:gd name="connsiteX0" fmla="*/ 225 w 282351"/>
              <a:gd name="connsiteY0" fmla="*/ 52798 h 70578"/>
              <a:gd name="connsiteX1" fmla="*/ 158975 w 282351"/>
              <a:gd name="connsiteY1" fmla="*/ 22636 h 70578"/>
              <a:gd name="connsiteX2" fmla="*/ 281213 w 282351"/>
              <a:gd name="connsiteY2" fmla="*/ 70261 h 70578"/>
              <a:gd name="connsiteX3" fmla="*/ 217713 w 282351"/>
              <a:gd name="connsiteY3" fmla="*/ 41686 h 70578"/>
              <a:gd name="connsiteX4" fmla="*/ 178025 w 282351"/>
              <a:gd name="connsiteY4" fmla="*/ 8348 h 70578"/>
              <a:gd name="connsiteX5" fmla="*/ 125638 w 282351"/>
              <a:gd name="connsiteY5" fmla="*/ 3586 h 70578"/>
              <a:gd name="connsiteX6" fmla="*/ 225 w 282351"/>
              <a:gd name="connsiteY6" fmla="*/ 52798 h 70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351" h="70578">
                <a:moveTo>
                  <a:pt x="225" y="52798"/>
                </a:moveTo>
                <a:cubicBezTo>
                  <a:pt x="5781" y="55973"/>
                  <a:pt x="112144" y="19726"/>
                  <a:pt x="158975" y="22636"/>
                </a:cubicBezTo>
                <a:cubicBezTo>
                  <a:pt x="205806" y="25546"/>
                  <a:pt x="271423" y="67086"/>
                  <a:pt x="281213" y="70261"/>
                </a:cubicBezTo>
                <a:cubicBezTo>
                  <a:pt x="291003" y="73436"/>
                  <a:pt x="234911" y="52005"/>
                  <a:pt x="217713" y="41686"/>
                </a:cubicBezTo>
                <a:cubicBezTo>
                  <a:pt x="200515" y="31367"/>
                  <a:pt x="193371" y="14698"/>
                  <a:pt x="178025" y="8348"/>
                </a:cubicBezTo>
                <a:cubicBezTo>
                  <a:pt x="162679" y="1998"/>
                  <a:pt x="157917" y="-4087"/>
                  <a:pt x="125638" y="3586"/>
                </a:cubicBezTo>
                <a:cubicBezTo>
                  <a:pt x="93359" y="11259"/>
                  <a:pt x="-5331" y="49623"/>
                  <a:pt x="225" y="52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E62BA29F-2D29-4489-9D6B-380B92D2AED9}"/>
              </a:ext>
            </a:extLst>
          </p:cNvPr>
          <p:cNvSpPr/>
          <p:nvPr/>
        </p:nvSpPr>
        <p:spPr>
          <a:xfrm>
            <a:off x="3054677" y="5771829"/>
            <a:ext cx="28370" cy="210061"/>
          </a:xfrm>
          <a:custGeom>
            <a:avLst/>
            <a:gdLst>
              <a:gd name="connsiteX0" fmla="*/ 28248 w 28370"/>
              <a:gd name="connsiteY0" fmla="*/ 321 h 210061"/>
              <a:gd name="connsiteX1" fmla="*/ 1261 w 28370"/>
              <a:gd name="connsiteY1" fmla="*/ 73346 h 210061"/>
              <a:gd name="connsiteX2" fmla="*/ 4436 w 28370"/>
              <a:gd name="connsiteY2" fmla="*/ 203521 h 210061"/>
              <a:gd name="connsiteX3" fmla="*/ 4436 w 28370"/>
              <a:gd name="connsiteY3" fmla="*/ 181296 h 210061"/>
              <a:gd name="connsiteX4" fmla="*/ 10786 w 28370"/>
              <a:gd name="connsiteY4" fmla="*/ 100334 h 210061"/>
              <a:gd name="connsiteX5" fmla="*/ 28248 w 28370"/>
              <a:gd name="connsiteY5" fmla="*/ 321 h 210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" h="210061">
                <a:moveTo>
                  <a:pt x="28248" y="321"/>
                </a:moveTo>
                <a:cubicBezTo>
                  <a:pt x="26660" y="-4177"/>
                  <a:pt x="5230" y="39479"/>
                  <a:pt x="1261" y="73346"/>
                </a:cubicBezTo>
                <a:cubicBezTo>
                  <a:pt x="-2708" y="107213"/>
                  <a:pt x="3907" y="185529"/>
                  <a:pt x="4436" y="203521"/>
                </a:cubicBezTo>
                <a:cubicBezTo>
                  <a:pt x="4965" y="221513"/>
                  <a:pt x="3378" y="198494"/>
                  <a:pt x="4436" y="181296"/>
                </a:cubicBezTo>
                <a:cubicBezTo>
                  <a:pt x="5494" y="164098"/>
                  <a:pt x="6024" y="125734"/>
                  <a:pt x="10786" y="100334"/>
                </a:cubicBezTo>
                <a:cubicBezTo>
                  <a:pt x="15548" y="74934"/>
                  <a:pt x="29836" y="4819"/>
                  <a:pt x="28248" y="32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2A095F24-582A-4CAA-9518-A9598F1A8ADD}"/>
              </a:ext>
            </a:extLst>
          </p:cNvPr>
          <p:cNvSpPr/>
          <p:nvPr/>
        </p:nvSpPr>
        <p:spPr>
          <a:xfrm>
            <a:off x="3236949" y="5805040"/>
            <a:ext cx="73606" cy="269287"/>
          </a:xfrm>
          <a:custGeom>
            <a:avLst/>
            <a:gdLst>
              <a:gd name="connsiteX0" fmla="*/ 55526 w 73606"/>
              <a:gd name="connsiteY0" fmla="*/ 448 h 269287"/>
              <a:gd name="connsiteX1" fmla="*/ 50764 w 73606"/>
              <a:gd name="connsiteY1" fmla="*/ 173485 h 269287"/>
              <a:gd name="connsiteX2" fmla="*/ 1551 w 73606"/>
              <a:gd name="connsiteY2" fmla="*/ 267148 h 269287"/>
              <a:gd name="connsiteX3" fmla="*/ 17426 w 73606"/>
              <a:gd name="connsiteY3" fmla="*/ 233810 h 269287"/>
              <a:gd name="connsiteX4" fmla="*/ 68226 w 73606"/>
              <a:gd name="connsiteY4" fmla="*/ 173485 h 269287"/>
              <a:gd name="connsiteX5" fmla="*/ 71401 w 73606"/>
              <a:gd name="connsiteY5" fmla="*/ 124273 h 269287"/>
              <a:gd name="connsiteX6" fmla="*/ 55526 w 73606"/>
              <a:gd name="connsiteY6" fmla="*/ 448 h 269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606" h="269287">
                <a:moveTo>
                  <a:pt x="55526" y="448"/>
                </a:moveTo>
                <a:cubicBezTo>
                  <a:pt x="52087" y="8650"/>
                  <a:pt x="59760" y="129035"/>
                  <a:pt x="50764" y="173485"/>
                </a:cubicBezTo>
                <a:cubicBezTo>
                  <a:pt x="41768" y="217935"/>
                  <a:pt x="7107" y="257094"/>
                  <a:pt x="1551" y="267148"/>
                </a:cubicBezTo>
                <a:cubicBezTo>
                  <a:pt x="-4005" y="277202"/>
                  <a:pt x="6314" y="249420"/>
                  <a:pt x="17426" y="233810"/>
                </a:cubicBezTo>
                <a:cubicBezTo>
                  <a:pt x="28538" y="218200"/>
                  <a:pt x="59230" y="191741"/>
                  <a:pt x="68226" y="173485"/>
                </a:cubicBezTo>
                <a:cubicBezTo>
                  <a:pt x="77222" y="155229"/>
                  <a:pt x="72459" y="149673"/>
                  <a:pt x="71401" y="124273"/>
                </a:cubicBezTo>
                <a:cubicBezTo>
                  <a:pt x="70343" y="98873"/>
                  <a:pt x="58965" y="-7754"/>
                  <a:pt x="55526" y="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AA4633D9-D21E-483F-B31D-50D29B00118E}"/>
              </a:ext>
            </a:extLst>
          </p:cNvPr>
          <p:cNvSpPr/>
          <p:nvPr/>
        </p:nvSpPr>
        <p:spPr>
          <a:xfrm>
            <a:off x="2646352" y="6041512"/>
            <a:ext cx="49756" cy="130688"/>
          </a:xfrm>
          <a:custGeom>
            <a:avLst/>
            <a:gdLst>
              <a:gd name="connsiteX0" fmla="*/ 11 w 49756"/>
              <a:gd name="connsiteY0" fmla="*/ 130688 h 130688"/>
              <a:gd name="connsiteX1" fmla="*/ 49223 w 49756"/>
              <a:gd name="connsiteY1" fmla="*/ 54488 h 130688"/>
              <a:gd name="connsiteX2" fmla="*/ 26998 w 49756"/>
              <a:gd name="connsiteY2" fmla="*/ 2101 h 130688"/>
              <a:gd name="connsiteX3" fmla="*/ 41286 w 49756"/>
              <a:gd name="connsiteY3" fmla="*/ 14801 h 130688"/>
              <a:gd name="connsiteX4" fmla="*/ 44461 w 49756"/>
              <a:gd name="connsiteY4" fmla="*/ 56076 h 130688"/>
              <a:gd name="connsiteX5" fmla="*/ 11 w 49756"/>
              <a:gd name="connsiteY5" fmla="*/ 130688 h 13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756" h="130688">
                <a:moveTo>
                  <a:pt x="11" y="130688"/>
                </a:moveTo>
                <a:cubicBezTo>
                  <a:pt x="805" y="130423"/>
                  <a:pt x="44725" y="75919"/>
                  <a:pt x="49223" y="54488"/>
                </a:cubicBezTo>
                <a:cubicBezTo>
                  <a:pt x="53721" y="33057"/>
                  <a:pt x="28321" y="8715"/>
                  <a:pt x="26998" y="2101"/>
                </a:cubicBezTo>
                <a:cubicBezTo>
                  <a:pt x="25675" y="-4513"/>
                  <a:pt x="38376" y="5805"/>
                  <a:pt x="41286" y="14801"/>
                </a:cubicBezTo>
                <a:cubicBezTo>
                  <a:pt x="44196" y="23797"/>
                  <a:pt x="48959" y="43376"/>
                  <a:pt x="44461" y="56076"/>
                </a:cubicBezTo>
                <a:cubicBezTo>
                  <a:pt x="39963" y="68776"/>
                  <a:pt x="-783" y="130953"/>
                  <a:pt x="11" y="130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4C593602-012B-4E9C-9B6B-EBFB80729443}"/>
              </a:ext>
            </a:extLst>
          </p:cNvPr>
          <p:cNvSpPr/>
          <p:nvPr/>
        </p:nvSpPr>
        <p:spPr>
          <a:xfrm>
            <a:off x="2686033" y="6078138"/>
            <a:ext cx="155820" cy="85417"/>
          </a:xfrm>
          <a:custGeom>
            <a:avLst/>
            <a:gdLst>
              <a:gd name="connsiteX0" fmla="*/ 17 w 155820"/>
              <a:gd name="connsiteY0" fmla="*/ 400 h 85417"/>
              <a:gd name="connsiteX1" fmla="*/ 96855 w 155820"/>
              <a:gd name="connsiteY1" fmla="*/ 52787 h 85417"/>
              <a:gd name="connsiteX2" fmla="*/ 155592 w 155820"/>
              <a:gd name="connsiteY2" fmla="*/ 54375 h 85417"/>
              <a:gd name="connsiteX3" fmla="*/ 115905 w 155820"/>
              <a:gd name="connsiteY3" fmla="*/ 57550 h 85417"/>
              <a:gd name="connsiteX4" fmla="*/ 82567 w 155820"/>
              <a:gd name="connsiteY4" fmla="*/ 79775 h 85417"/>
              <a:gd name="connsiteX5" fmla="*/ 46055 w 155820"/>
              <a:gd name="connsiteY5" fmla="*/ 57550 h 85417"/>
              <a:gd name="connsiteX6" fmla="*/ 104792 w 155820"/>
              <a:gd name="connsiteY6" fmla="*/ 84537 h 85417"/>
              <a:gd name="connsiteX7" fmla="*/ 17 w 155820"/>
              <a:gd name="connsiteY7" fmla="*/ 400 h 85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820" h="85417">
                <a:moveTo>
                  <a:pt x="17" y="400"/>
                </a:moveTo>
                <a:cubicBezTo>
                  <a:pt x="-1306" y="-4892"/>
                  <a:pt x="70926" y="43791"/>
                  <a:pt x="96855" y="52787"/>
                </a:cubicBezTo>
                <a:cubicBezTo>
                  <a:pt x="122784" y="61783"/>
                  <a:pt x="152417" y="53581"/>
                  <a:pt x="155592" y="54375"/>
                </a:cubicBezTo>
                <a:cubicBezTo>
                  <a:pt x="158767" y="55169"/>
                  <a:pt x="128076" y="53317"/>
                  <a:pt x="115905" y="57550"/>
                </a:cubicBezTo>
                <a:cubicBezTo>
                  <a:pt x="103734" y="61783"/>
                  <a:pt x="94209" y="79775"/>
                  <a:pt x="82567" y="79775"/>
                </a:cubicBezTo>
                <a:cubicBezTo>
                  <a:pt x="70925" y="79775"/>
                  <a:pt x="42351" y="56756"/>
                  <a:pt x="46055" y="57550"/>
                </a:cubicBezTo>
                <a:cubicBezTo>
                  <a:pt x="49759" y="58344"/>
                  <a:pt x="109025" y="91152"/>
                  <a:pt x="104792" y="84537"/>
                </a:cubicBezTo>
                <a:cubicBezTo>
                  <a:pt x="100559" y="77922"/>
                  <a:pt x="1340" y="5692"/>
                  <a:pt x="17" y="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55888626-F9C3-421F-AFE5-DE7A2FEA508F}"/>
              </a:ext>
            </a:extLst>
          </p:cNvPr>
          <p:cNvSpPr/>
          <p:nvPr/>
        </p:nvSpPr>
        <p:spPr>
          <a:xfrm>
            <a:off x="2652648" y="6113297"/>
            <a:ext cx="128706" cy="53193"/>
          </a:xfrm>
          <a:custGeom>
            <a:avLst/>
            <a:gdLst>
              <a:gd name="connsiteX0" fmla="*/ 65 w 128706"/>
              <a:gd name="connsiteY0" fmla="*/ 52553 h 53193"/>
              <a:gd name="connsiteX1" fmla="*/ 57215 w 128706"/>
              <a:gd name="connsiteY1" fmla="*/ 30328 h 53193"/>
              <a:gd name="connsiteX2" fmla="*/ 128652 w 128706"/>
              <a:gd name="connsiteY2" fmla="*/ 46203 h 53193"/>
              <a:gd name="connsiteX3" fmla="*/ 68327 w 128706"/>
              <a:gd name="connsiteY3" fmla="*/ 166 h 53193"/>
              <a:gd name="connsiteX4" fmla="*/ 65 w 128706"/>
              <a:gd name="connsiteY4" fmla="*/ 52553 h 53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706" h="53193">
                <a:moveTo>
                  <a:pt x="65" y="52553"/>
                </a:moveTo>
                <a:cubicBezTo>
                  <a:pt x="-1787" y="57580"/>
                  <a:pt x="35784" y="31386"/>
                  <a:pt x="57215" y="30328"/>
                </a:cubicBezTo>
                <a:cubicBezTo>
                  <a:pt x="78646" y="29270"/>
                  <a:pt x="126800" y="51230"/>
                  <a:pt x="128652" y="46203"/>
                </a:cubicBezTo>
                <a:cubicBezTo>
                  <a:pt x="130504" y="41176"/>
                  <a:pt x="84731" y="3605"/>
                  <a:pt x="68327" y="166"/>
                </a:cubicBezTo>
                <a:cubicBezTo>
                  <a:pt x="51923" y="-3273"/>
                  <a:pt x="1917" y="47526"/>
                  <a:pt x="65" y="52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43B9E708-6E84-4B37-81C4-D1E79ACCD54C}"/>
              </a:ext>
            </a:extLst>
          </p:cNvPr>
          <p:cNvSpPr/>
          <p:nvPr/>
        </p:nvSpPr>
        <p:spPr>
          <a:xfrm>
            <a:off x="2804367" y="6078512"/>
            <a:ext cx="385647" cy="130584"/>
          </a:xfrm>
          <a:custGeom>
            <a:avLst/>
            <a:gdLst>
              <a:gd name="connsiteX0" fmla="*/ 746 w 385647"/>
              <a:gd name="connsiteY0" fmla="*/ 52413 h 130584"/>
              <a:gd name="connsiteX1" fmla="*/ 154733 w 385647"/>
              <a:gd name="connsiteY1" fmla="*/ 14313 h 130584"/>
              <a:gd name="connsiteX2" fmla="*/ 262683 w 385647"/>
              <a:gd name="connsiteY2" fmla="*/ 27013 h 130584"/>
              <a:gd name="connsiteX3" fmla="*/ 230933 w 385647"/>
              <a:gd name="connsiteY3" fmla="*/ 25426 h 130584"/>
              <a:gd name="connsiteX4" fmla="*/ 311896 w 385647"/>
              <a:gd name="connsiteY4" fmla="*/ 50826 h 130584"/>
              <a:gd name="connsiteX5" fmla="*/ 384921 w 385647"/>
              <a:gd name="connsiteY5" fmla="*/ 130201 h 130584"/>
              <a:gd name="connsiteX6" fmla="*/ 265858 w 385647"/>
              <a:gd name="connsiteY6" fmla="*/ 14313 h 130584"/>
              <a:gd name="connsiteX7" fmla="*/ 222996 w 385647"/>
              <a:gd name="connsiteY7" fmla="*/ 4788 h 130584"/>
              <a:gd name="connsiteX8" fmla="*/ 746 w 385647"/>
              <a:gd name="connsiteY8" fmla="*/ 52413 h 13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5647" h="130584">
                <a:moveTo>
                  <a:pt x="746" y="52413"/>
                </a:moveTo>
                <a:cubicBezTo>
                  <a:pt x="-10631" y="54001"/>
                  <a:pt x="111077" y="18546"/>
                  <a:pt x="154733" y="14313"/>
                </a:cubicBezTo>
                <a:cubicBezTo>
                  <a:pt x="198389" y="10080"/>
                  <a:pt x="249983" y="25161"/>
                  <a:pt x="262683" y="27013"/>
                </a:cubicBezTo>
                <a:cubicBezTo>
                  <a:pt x="275383" y="28865"/>
                  <a:pt x="222731" y="21457"/>
                  <a:pt x="230933" y="25426"/>
                </a:cubicBezTo>
                <a:cubicBezTo>
                  <a:pt x="239135" y="29395"/>
                  <a:pt x="286231" y="33364"/>
                  <a:pt x="311896" y="50826"/>
                </a:cubicBezTo>
                <a:cubicBezTo>
                  <a:pt x="337561" y="68288"/>
                  <a:pt x="392594" y="136286"/>
                  <a:pt x="384921" y="130201"/>
                </a:cubicBezTo>
                <a:cubicBezTo>
                  <a:pt x="377248" y="124116"/>
                  <a:pt x="292845" y="35215"/>
                  <a:pt x="265858" y="14313"/>
                </a:cubicBezTo>
                <a:cubicBezTo>
                  <a:pt x="238871" y="-6589"/>
                  <a:pt x="263477" y="290"/>
                  <a:pt x="222996" y="4788"/>
                </a:cubicBezTo>
                <a:cubicBezTo>
                  <a:pt x="182515" y="9286"/>
                  <a:pt x="12123" y="50825"/>
                  <a:pt x="746" y="52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933CAC87-2510-4C87-82C1-7AC0EFB4A6C1}"/>
              </a:ext>
            </a:extLst>
          </p:cNvPr>
          <p:cNvSpPr/>
          <p:nvPr/>
        </p:nvSpPr>
        <p:spPr>
          <a:xfrm>
            <a:off x="3157889" y="6132510"/>
            <a:ext cx="451965" cy="71625"/>
          </a:xfrm>
          <a:custGeom>
            <a:avLst/>
            <a:gdLst>
              <a:gd name="connsiteX0" fmla="*/ 1236 w 451965"/>
              <a:gd name="connsiteY0" fmla="*/ 71440 h 71625"/>
              <a:gd name="connsiteX1" fmla="*/ 129824 w 451965"/>
              <a:gd name="connsiteY1" fmla="*/ 20640 h 71625"/>
              <a:gd name="connsiteX2" fmla="*/ 274286 w 451965"/>
              <a:gd name="connsiteY2" fmla="*/ 19053 h 71625"/>
              <a:gd name="connsiteX3" fmla="*/ 217136 w 451965"/>
              <a:gd name="connsiteY3" fmla="*/ 19053 h 71625"/>
              <a:gd name="connsiteX4" fmla="*/ 439386 w 451965"/>
              <a:gd name="connsiteY4" fmla="*/ 50803 h 71625"/>
              <a:gd name="connsiteX5" fmla="*/ 401286 w 451965"/>
              <a:gd name="connsiteY5" fmla="*/ 49215 h 71625"/>
              <a:gd name="connsiteX6" fmla="*/ 209199 w 451965"/>
              <a:gd name="connsiteY6" fmla="*/ 3 h 71625"/>
              <a:gd name="connsiteX7" fmla="*/ 1236 w 451965"/>
              <a:gd name="connsiteY7" fmla="*/ 71440 h 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965" h="71625">
                <a:moveTo>
                  <a:pt x="1236" y="71440"/>
                </a:moveTo>
                <a:cubicBezTo>
                  <a:pt x="-11993" y="74880"/>
                  <a:pt x="84316" y="29371"/>
                  <a:pt x="129824" y="20640"/>
                </a:cubicBezTo>
                <a:cubicBezTo>
                  <a:pt x="175332" y="11909"/>
                  <a:pt x="259734" y="19317"/>
                  <a:pt x="274286" y="19053"/>
                </a:cubicBezTo>
                <a:cubicBezTo>
                  <a:pt x="288838" y="18788"/>
                  <a:pt x="189619" y="13761"/>
                  <a:pt x="217136" y="19053"/>
                </a:cubicBezTo>
                <a:cubicBezTo>
                  <a:pt x="244653" y="24345"/>
                  <a:pt x="408694" y="45776"/>
                  <a:pt x="439386" y="50803"/>
                </a:cubicBezTo>
                <a:cubicBezTo>
                  <a:pt x="470078" y="55830"/>
                  <a:pt x="439650" y="57682"/>
                  <a:pt x="401286" y="49215"/>
                </a:cubicBezTo>
                <a:cubicBezTo>
                  <a:pt x="362922" y="40748"/>
                  <a:pt x="269259" y="532"/>
                  <a:pt x="209199" y="3"/>
                </a:cubicBezTo>
                <a:cubicBezTo>
                  <a:pt x="149139" y="-526"/>
                  <a:pt x="14465" y="68000"/>
                  <a:pt x="1236" y="71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3FD1B3D9-9DCD-44AB-81CE-C8A0BCAB63DE}"/>
              </a:ext>
            </a:extLst>
          </p:cNvPr>
          <p:cNvSpPr/>
          <p:nvPr/>
        </p:nvSpPr>
        <p:spPr>
          <a:xfrm>
            <a:off x="3546468" y="6191249"/>
            <a:ext cx="543124" cy="64276"/>
          </a:xfrm>
          <a:custGeom>
            <a:avLst/>
            <a:gdLst>
              <a:gd name="connsiteX0" fmla="*/ 7 w 543124"/>
              <a:gd name="connsiteY0" fmla="*/ 1 h 64276"/>
              <a:gd name="connsiteX1" fmla="*/ 244482 w 543124"/>
              <a:gd name="connsiteY1" fmla="*/ 53976 h 64276"/>
              <a:gd name="connsiteX2" fmla="*/ 538170 w 543124"/>
              <a:gd name="connsiteY2" fmla="*/ 1589 h 64276"/>
              <a:gd name="connsiteX3" fmla="*/ 436570 w 543124"/>
              <a:gd name="connsiteY3" fmla="*/ 33339 h 64276"/>
              <a:gd name="connsiteX4" fmla="*/ 341320 w 543124"/>
              <a:gd name="connsiteY4" fmla="*/ 63501 h 64276"/>
              <a:gd name="connsiteX5" fmla="*/ 236545 w 543124"/>
              <a:gd name="connsiteY5" fmla="*/ 52389 h 64276"/>
              <a:gd name="connsiteX6" fmla="*/ 7 w 543124"/>
              <a:gd name="connsiteY6" fmla="*/ 1 h 64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124" h="64276">
                <a:moveTo>
                  <a:pt x="7" y="1"/>
                </a:moveTo>
                <a:cubicBezTo>
                  <a:pt x="1330" y="265"/>
                  <a:pt x="154788" y="53711"/>
                  <a:pt x="244482" y="53976"/>
                </a:cubicBezTo>
                <a:cubicBezTo>
                  <a:pt x="334176" y="54241"/>
                  <a:pt x="506155" y="5029"/>
                  <a:pt x="538170" y="1589"/>
                </a:cubicBezTo>
                <a:cubicBezTo>
                  <a:pt x="570185" y="-1851"/>
                  <a:pt x="436570" y="33339"/>
                  <a:pt x="436570" y="33339"/>
                </a:cubicBezTo>
                <a:cubicBezTo>
                  <a:pt x="403762" y="43658"/>
                  <a:pt x="374657" y="60326"/>
                  <a:pt x="341320" y="63501"/>
                </a:cubicBezTo>
                <a:cubicBezTo>
                  <a:pt x="307983" y="66676"/>
                  <a:pt x="291578" y="59533"/>
                  <a:pt x="236545" y="52389"/>
                </a:cubicBezTo>
                <a:cubicBezTo>
                  <a:pt x="181512" y="45245"/>
                  <a:pt x="-1316" y="-263"/>
                  <a:pt x="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DD01F900-F1C2-4D60-A4A6-DE60B0AE24CC}"/>
              </a:ext>
            </a:extLst>
          </p:cNvPr>
          <p:cNvSpPr/>
          <p:nvPr/>
        </p:nvSpPr>
        <p:spPr>
          <a:xfrm>
            <a:off x="2825391" y="6153133"/>
            <a:ext cx="356544" cy="153214"/>
          </a:xfrm>
          <a:custGeom>
            <a:avLst/>
            <a:gdLst>
              <a:gd name="connsiteX0" fmla="*/ 359 w 356544"/>
              <a:gd name="connsiteY0" fmla="*/ 17 h 153214"/>
              <a:gd name="connsiteX1" fmla="*/ 90847 w 356544"/>
              <a:gd name="connsiteY1" fmla="*/ 69867 h 153214"/>
              <a:gd name="connsiteX2" fmla="*/ 341672 w 356544"/>
              <a:gd name="connsiteY2" fmla="*/ 150830 h 153214"/>
              <a:gd name="connsiteX3" fmla="*/ 311509 w 356544"/>
              <a:gd name="connsiteY3" fmla="*/ 130192 h 153214"/>
              <a:gd name="connsiteX4" fmla="*/ 178159 w 356544"/>
              <a:gd name="connsiteY4" fmla="*/ 114317 h 153214"/>
              <a:gd name="connsiteX5" fmla="*/ 117834 w 356544"/>
              <a:gd name="connsiteY5" fmla="*/ 63517 h 153214"/>
              <a:gd name="connsiteX6" fmla="*/ 359 w 356544"/>
              <a:gd name="connsiteY6" fmla="*/ 17 h 15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544" h="153214">
                <a:moveTo>
                  <a:pt x="359" y="17"/>
                </a:moveTo>
                <a:cubicBezTo>
                  <a:pt x="-4139" y="1075"/>
                  <a:pt x="33962" y="44732"/>
                  <a:pt x="90847" y="69867"/>
                </a:cubicBezTo>
                <a:cubicBezTo>
                  <a:pt x="147733" y="95003"/>
                  <a:pt x="304895" y="140776"/>
                  <a:pt x="341672" y="150830"/>
                </a:cubicBezTo>
                <a:cubicBezTo>
                  <a:pt x="378449" y="160884"/>
                  <a:pt x="338761" y="136277"/>
                  <a:pt x="311509" y="130192"/>
                </a:cubicBezTo>
                <a:cubicBezTo>
                  <a:pt x="284257" y="124107"/>
                  <a:pt x="210438" y="125430"/>
                  <a:pt x="178159" y="114317"/>
                </a:cubicBezTo>
                <a:cubicBezTo>
                  <a:pt x="145880" y="103205"/>
                  <a:pt x="146938" y="79921"/>
                  <a:pt x="117834" y="63517"/>
                </a:cubicBezTo>
                <a:cubicBezTo>
                  <a:pt x="88730" y="47113"/>
                  <a:pt x="4857" y="-1041"/>
                  <a:pt x="359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83FB581D-3E4D-4C75-A2DB-00010885E392}"/>
              </a:ext>
            </a:extLst>
          </p:cNvPr>
          <p:cNvSpPr/>
          <p:nvPr/>
        </p:nvSpPr>
        <p:spPr>
          <a:xfrm>
            <a:off x="3208338" y="6226133"/>
            <a:ext cx="874683" cy="79417"/>
          </a:xfrm>
          <a:custGeom>
            <a:avLst/>
            <a:gdLst>
              <a:gd name="connsiteX0" fmla="*/ 0 w 874683"/>
              <a:gd name="connsiteY0" fmla="*/ 73067 h 79417"/>
              <a:gd name="connsiteX1" fmla="*/ 479425 w 874683"/>
              <a:gd name="connsiteY1" fmla="*/ 79417 h 79417"/>
              <a:gd name="connsiteX2" fmla="*/ 273050 w 874683"/>
              <a:gd name="connsiteY2" fmla="*/ 77830 h 79417"/>
              <a:gd name="connsiteX3" fmla="*/ 560387 w 874683"/>
              <a:gd name="connsiteY3" fmla="*/ 76242 h 79417"/>
              <a:gd name="connsiteX4" fmla="*/ 692150 w 874683"/>
              <a:gd name="connsiteY4" fmla="*/ 54017 h 79417"/>
              <a:gd name="connsiteX5" fmla="*/ 873125 w 874683"/>
              <a:gd name="connsiteY5" fmla="*/ 42 h 79417"/>
              <a:gd name="connsiteX6" fmla="*/ 582612 w 874683"/>
              <a:gd name="connsiteY6" fmla="*/ 63542 h 79417"/>
              <a:gd name="connsiteX7" fmla="*/ 241300 w 874683"/>
              <a:gd name="connsiteY7" fmla="*/ 65130 h 79417"/>
              <a:gd name="connsiteX8" fmla="*/ 0 w 874683"/>
              <a:gd name="connsiteY8" fmla="*/ 73067 h 79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4683" h="79417">
                <a:moveTo>
                  <a:pt x="0" y="73067"/>
                </a:moveTo>
                <a:lnTo>
                  <a:pt x="479425" y="79417"/>
                </a:lnTo>
                <a:lnTo>
                  <a:pt x="273050" y="77830"/>
                </a:lnTo>
                <a:cubicBezTo>
                  <a:pt x="286544" y="77301"/>
                  <a:pt x="490537" y="80211"/>
                  <a:pt x="560387" y="76242"/>
                </a:cubicBezTo>
                <a:cubicBezTo>
                  <a:pt x="630237" y="72273"/>
                  <a:pt x="640027" y="66717"/>
                  <a:pt x="692150" y="54017"/>
                </a:cubicBezTo>
                <a:cubicBezTo>
                  <a:pt x="744273" y="41317"/>
                  <a:pt x="891381" y="-1546"/>
                  <a:pt x="873125" y="42"/>
                </a:cubicBezTo>
                <a:cubicBezTo>
                  <a:pt x="854869" y="1629"/>
                  <a:pt x="687916" y="52694"/>
                  <a:pt x="582612" y="63542"/>
                </a:cubicBezTo>
                <a:cubicBezTo>
                  <a:pt x="477308" y="74390"/>
                  <a:pt x="241300" y="65130"/>
                  <a:pt x="241300" y="65130"/>
                </a:cubicBezTo>
                <a:lnTo>
                  <a:pt x="0" y="7306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DCE84246-B99F-406A-B476-D54D7724A992}"/>
              </a:ext>
            </a:extLst>
          </p:cNvPr>
          <p:cNvSpPr/>
          <p:nvPr/>
        </p:nvSpPr>
        <p:spPr>
          <a:xfrm>
            <a:off x="3852708" y="6212687"/>
            <a:ext cx="273664" cy="84915"/>
          </a:xfrm>
          <a:custGeom>
            <a:avLst/>
            <a:gdLst>
              <a:gd name="connsiteX0" fmla="*/ 1742 w 273664"/>
              <a:gd name="connsiteY0" fmla="*/ 83338 h 84915"/>
              <a:gd name="connsiteX1" fmla="*/ 157317 w 273664"/>
              <a:gd name="connsiteY1" fmla="*/ 51588 h 84915"/>
              <a:gd name="connsiteX2" fmla="*/ 273205 w 273664"/>
              <a:gd name="connsiteY2" fmla="*/ 788 h 84915"/>
              <a:gd name="connsiteX3" fmla="*/ 193830 w 273664"/>
              <a:gd name="connsiteY3" fmla="*/ 23013 h 84915"/>
              <a:gd name="connsiteX4" fmla="*/ 95405 w 273664"/>
              <a:gd name="connsiteY4" fmla="*/ 54763 h 84915"/>
              <a:gd name="connsiteX5" fmla="*/ 225580 w 273664"/>
              <a:gd name="connsiteY5" fmla="*/ 42063 h 84915"/>
              <a:gd name="connsiteX6" fmla="*/ 257330 w 273664"/>
              <a:gd name="connsiteY6" fmla="*/ 53176 h 84915"/>
              <a:gd name="connsiteX7" fmla="*/ 208117 w 273664"/>
              <a:gd name="connsiteY7" fmla="*/ 53176 h 84915"/>
              <a:gd name="connsiteX8" fmla="*/ 79530 w 273664"/>
              <a:gd name="connsiteY8" fmla="*/ 76988 h 84915"/>
              <a:gd name="connsiteX9" fmla="*/ 1742 w 273664"/>
              <a:gd name="connsiteY9" fmla="*/ 83338 h 84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3664" h="84915">
                <a:moveTo>
                  <a:pt x="1742" y="83338"/>
                </a:moveTo>
                <a:cubicBezTo>
                  <a:pt x="14706" y="79105"/>
                  <a:pt x="112073" y="65346"/>
                  <a:pt x="157317" y="51588"/>
                </a:cubicBezTo>
                <a:cubicBezTo>
                  <a:pt x="202561" y="37830"/>
                  <a:pt x="267120" y="5550"/>
                  <a:pt x="273205" y="788"/>
                </a:cubicBezTo>
                <a:cubicBezTo>
                  <a:pt x="279290" y="-3974"/>
                  <a:pt x="223463" y="14017"/>
                  <a:pt x="193830" y="23013"/>
                </a:cubicBezTo>
                <a:cubicBezTo>
                  <a:pt x="164197" y="32009"/>
                  <a:pt x="90113" y="51588"/>
                  <a:pt x="95405" y="54763"/>
                </a:cubicBezTo>
                <a:cubicBezTo>
                  <a:pt x="100697" y="57938"/>
                  <a:pt x="198593" y="42327"/>
                  <a:pt x="225580" y="42063"/>
                </a:cubicBezTo>
                <a:cubicBezTo>
                  <a:pt x="252568" y="41798"/>
                  <a:pt x="260240" y="51324"/>
                  <a:pt x="257330" y="53176"/>
                </a:cubicBezTo>
                <a:cubicBezTo>
                  <a:pt x="254420" y="55028"/>
                  <a:pt x="237750" y="49207"/>
                  <a:pt x="208117" y="53176"/>
                </a:cubicBezTo>
                <a:cubicBezTo>
                  <a:pt x="178484" y="57145"/>
                  <a:pt x="107576" y="71432"/>
                  <a:pt x="79530" y="76988"/>
                </a:cubicBezTo>
                <a:cubicBezTo>
                  <a:pt x="51484" y="82544"/>
                  <a:pt x="-11222" y="87571"/>
                  <a:pt x="1742" y="83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A07EFC57-2EFA-47C3-BC97-5769CC2F214A}"/>
              </a:ext>
            </a:extLst>
          </p:cNvPr>
          <p:cNvSpPr/>
          <p:nvPr/>
        </p:nvSpPr>
        <p:spPr>
          <a:xfrm>
            <a:off x="2801182" y="6168133"/>
            <a:ext cx="160639" cy="357103"/>
          </a:xfrm>
          <a:custGeom>
            <a:avLst/>
            <a:gdLst>
              <a:gd name="connsiteX0" fmla="*/ 756 w 160639"/>
              <a:gd name="connsiteY0" fmla="*/ 892 h 357103"/>
              <a:gd name="connsiteX1" fmla="*/ 45206 w 160639"/>
              <a:gd name="connsiteY1" fmla="*/ 142180 h 357103"/>
              <a:gd name="connsiteX2" fmla="*/ 75368 w 160639"/>
              <a:gd name="connsiteY2" fmla="*/ 227905 h 357103"/>
              <a:gd name="connsiteX3" fmla="*/ 159506 w 160639"/>
              <a:gd name="connsiteY3" fmla="*/ 356492 h 357103"/>
              <a:gd name="connsiteX4" fmla="*/ 121406 w 160639"/>
              <a:gd name="connsiteY4" fmla="*/ 273942 h 357103"/>
              <a:gd name="connsiteX5" fmla="*/ 84893 w 160639"/>
              <a:gd name="connsiteY5" fmla="*/ 215205 h 357103"/>
              <a:gd name="connsiteX6" fmla="*/ 756 w 160639"/>
              <a:gd name="connsiteY6" fmla="*/ 892 h 357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639" h="357103">
                <a:moveTo>
                  <a:pt x="756" y="892"/>
                </a:moveTo>
                <a:cubicBezTo>
                  <a:pt x="-5859" y="-11279"/>
                  <a:pt x="32771" y="104345"/>
                  <a:pt x="45206" y="142180"/>
                </a:cubicBezTo>
                <a:cubicBezTo>
                  <a:pt x="57641" y="180015"/>
                  <a:pt x="56318" y="192186"/>
                  <a:pt x="75368" y="227905"/>
                </a:cubicBezTo>
                <a:cubicBezTo>
                  <a:pt x="94418" y="263624"/>
                  <a:pt x="151833" y="348819"/>
                  <a:pt x="159506" y="356492"/>
                </a:cubicBezTo>
                <a:cubicBezTo>
                  <a:pt x="167179" y="364165"/>
                  <a:pt x="133842" y="297490"/>
                  <a:pt x="121406" y="273942"/>
                </a:cubicBezTo>
                <a:cubicBezTo>
                  <a:pt x="108971" y="250394"/>
                  <a:pt x="102091" y="259655"/>
                  <a:pt x="84893" y="215205"/>
                </a:cubicBezTo>
                <a:cubicBezTo>
                  <a:pt x="67695" y="170755"/>
                  <a:pt x="7371" y="13063"/>
                  <a:pt x="756" y="8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BEF764F5-03C4-4630-8F3F-0205DDFB037E}"/>
              </a:ext>
            </a:extLst>
          </p:cNvPr>
          <p:cNvSpPr/>
          <p:nvPr/>
        </p:nvSpPr>
        <p:spPr>
          <a:xfrm>
            <a:off x="3082819" y="6470641"/>
            <a:ext cx="689714" cy="97514"/>
          </a:xfrm>
          <a:custGeom>
            <a:avLst/>
            <a:gdLst>
              <a:gd name="connsiteX0" fmla="*/ 1694 w 689714"/>
              <a:gd name="connsiteY0" fmla="*/ 42872 h 97514"/>
              <a:gd name="connsiteX1" fmla="*/ 200131 w 689714"/>
              <a:gd name="connsiteY1" fmla="*/ 96847 h 97514"/>
              <a:gd name="connsiteX2" fmla="*/ 547794 w 689714"/>
              <a:gd name="connsiteY2" fmla="*/ 68272 h 97514"/>
              <a:gd name="connsiteX3" fmla="*/ 689081 w 689714"/>
              <a:gd name="connsiteY3" fmla="*/ 9 h 97514"/>
              <a:gd name="connsiteX4" fmla="*/ 500169 w 689714"/>
              <a:gd name="connsiteY4" fmla="*/ 63509 h 97514"/>
              <a:gd name="connsiteX5" fmla="*/ 427144 w 689714"/>
              <a:gd name="connsiteY5" fmla="*/ 80972 h 97514"/>
              <a:gd name="connsiteX6" fmla="*/ 306494 w 689714"/>
              <a:gd name="connsiteY6" fmla="*/ 82559 h 97514"/>
              <a:gd name="connsiteX7" fmla="*/ 1694 w 689714"/>
              <a:gd name="connsiteY7" fmla="*/ 42872 h 97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9714" h="97514">
                <a:moveTo>
                  <a:pt x="1694" y="42872"/>
                </a:moveTo>
                <a:cubicBezTo>
                  <a:pt x="-16033" y="45253"/>
                  <a:pt x="109114" y="92614"/>
                  <a:pt x="200131" y="96847"/>
                </a:cubicBezTo>
                <a:cubicBezTo>
                  <a:pt x="291148" y="101080"/>
                  <a:pt x="466302" y="84412"/>
                  <a:pt x="547794" y="68272"/>
                </a:cubicBezTo>
                <a:cubicBezTo>
                  <a:pt x="629286" y="52132"/>
                  <a:pt x="697018" y="803"/>
                  <a:pt x="689081" y="9"/>
                </a:cubicBezTo>
                <a:cubicBezTo>
                  <a:pt x="681144" y="-785"/>
                  <a:pt x="543825" y="50015"/>
                  <a:pt x="500169" y="63509"/>
                </a:cubicBezTo>
                <a:cubicBezTo>
                  <a:pt x="456513" y="77003"/>
                  <a:pt x="459423" y="77797"/>
                  <a:pt x="427144" y="80972"/>
                </a:cubicBezTo>
                <a:cubicBezTo>
                  <a:pt x="394865" y="84147"/>
                  <a:pt x="371846" y="88380"/>
                  <a:pt x="306494" y="82559"/>
                </a:cubicBezTo>
                <a:cubicBezTo>
                  <a:pt x="241142" y="76738"/>
                  <a:pt x="19421" y="40491"/>
                  <a:pt x="1694" y="42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3DDCEA4B-04F1-476D-B8EB-FECBA9A3E35C}"/>
              </a:ext>
            </a:extLst>
          </p:cNvPr>
          <p:cNvSpPr/>
          <p:nvPr/>
        </p:nvSpPr>
        <p:spPr>
          <a:xfrm>
            <a:off x="3741998" y="6276841"/>
            <a:ext cx="323590" cy="212495"/>
          </a:xfrm>
          <a:custGeom>
            <a:avLst/>
            <a:gdLst>
              <a:gd name="connsiteX0" fmla="*/ 323590 w 323590"/>
              <a:gd name="connsiteY0" fmla="*/ 134 h 212495"/>
              <a:gd name="connsiteX1" fmla="*/ 182302 w 323590"/>
              <a:gd name="connsiteY1" fmla="*/ 38234 h 212495"/>
              <a:gd name="connsiteX2" fmla="*/ 2915 w 323590"/>
              <a:gd name="connsiteY2" fmla="*/ 208097 h 212495"/>
              <a:gd name="connsiteX3" fmla="*/ 79115 w 323590"/>
              <a:gd name="connsiteY3" fmla="*/ 152534 h 212495"/>
              <a:gd name="connsiteX4" fmla="*/ 183890 w 323590"/>
              <a:gd name="connsiteY4" fmla="*/ 44584 h 212495"/>
              <a:gd name="connsiteX5" fmla="*/ 323590 w 323590"/>
              <a:gd name="connsiteY5" fmla="*/ 134 h 212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590" h="212495">
                <a:moveTo>
                  <a:pt x="323590" y="134"/>
                </a:moveTo>
                <a:cubicBezTo>
                  <a:pt x="323325" y="-924"/>
                  <a:pt x="235748" y="3574"/>
                  <a:pt x="182302" y="38234"/>
                </a:cubicBezTo>
                <a:cubicBezTo>
                  <a:pt x="128856" y="72894"/>
                  <a:pt x="20113" y="189047"/>
                  <a:pt x="2915" y="208097"/>
                </a:cubicBezTo>
                <a:cubicBezTo>
                  <a:pt x="-14283" y="227147"/>
                  <a:pt x="48952" y="179786"/>
                  <a:pt x="79115" y="152534"/>
                </a:cubicBezTo>
                <a:cubicBezTo>
                  <a:pt x="109277" y="125282"/>
                  <a:pt x="142086" y="70513"/>
                  <a:pt x="183890" y="44584"/>
                </a:cubicBezTo>
                <a:cubicBezTo>
                  <a:pt x="225694" y="18655"/>
                  <a:pt x="323855" y="1192"/>
                  <a:pt x="323590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9C09EA94-7294-4B09-BE41-935E51410DE6}"/>
              </a:ext>
            </a:extLst>
          </p:cNvPr>
          <p:cNvSpPr/>
          <p:nvPr/>
        </p:nvSpPr>
        <p:spPr>
          <a:xfrm>
            <a:off x="3050639" y="6362619"/>
            <a:ext cx="606872" cy="69342"/>
          </a:xfrm>
          <a:custGeom>
            <a:avLst/>
            <a:gdLst>
              <a:gd name="connsiteX0" fmla="*/ 536 w 606872"/>
              <a:gd name="connsiteY0" fmla="*/ 81 h 69342"/>
              <a:gd name="connsiteX1" fmla="*/ 203736 w 606872"/>
              <a:gd name="connsiteY1" fmla="*/ 54056 h 69342"/>
              <a:gd name="connsiteX2" fmla="*/ 600611 w 606872"/>
              <a:gd name="connsiteY2" fmla="*/ 35006 h 69342"/>
              <a:gd name="connsiteX3" fmla="*/ 433924 w 606872"/>
              <a:gd name="connsiteY3" fmla="*/ 50881 h 69342"/>
              <a:gd name="connsiteX4" fmla="*/ 259299 w 606872"/>
              <a:gd name="connsiteY4" fmla="*/ 68344 h 69342"/>
              <a:gd name="connsiteX5" fmla="*/ 536 w 606872"/>
              <a:gd name="connsiteY5" fmla="*/ 81 h 69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6872" h="69342">
                <a:moveTo>
                  <a:pt x="536" y="81"/>
                </a:moveTo>
                <a:cubicBezTo>
                  <a:pt x="-8724" y="-2300"/>
                  <a:pt x="103724" y="48235"/>
                  <a:pt x="203736" y="54056"/>
                </a:cubicBezTo>
                <a:cubicBezTo>
                  <a:pt x="303749" y="59877"/>
                  <a:pt x="562246" y="35535"/>
                  <a:pt x="600611" y="35006"/>
                </a:cubicBezTo>
                <a:cubicBezTo>
                  <a:pt x="638976" y="34477"/>
                  <a:pt x="490809" y="45325"/>
                  <a:pt x="433924" y="50881"/>
                </a:cubicBezTo>
                <a:cubicBezTo>
                  <a:pt x="377039" y="56437"/>
                  <a:pt x="326503" y="73636"/>
                  <a:pt x="259299" y="68344"/>
                </a:cubicBezTo>
                <a:cubicBezTo>
                  <a:pt x="192095" y="63052"/>
                  <a:pt x="9796" y="2462"/>
                  <a:pt x="536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FCD9BDC7-F30A-4A43-8F81-C2CEB8984842}"/>
              </a:ext>
            </a:extLst>
          </p:cNvPr>
          <p:cNvSpPr/>
          <p:nvPr/>
        </p:nvSpPr>
        <p:spPr>
          <a:xfrm>
            <a:off x="2571503" y="5496852"/>
            <a:ext cx="120911" cy="190842"/>
          </a:xfrm>
          <a:custGeom>
            <a:avLst/>
            <a:gdLst>
              <a:gd name="connsiteX0" fmla="*/ 120897 w 120911"/>
              <a:gd name="connsiteY0" fmla="*/ 131 h 190842"/>
              <a:gd name="connsiteX1" fmla="*/ 40464 w 120911"/>
              <a:gd name="connsiteY1" fmla="*/ 53048 h 190842"/>
              <a:gd name="connsiteX2" fmla="*/ 2364 w 120911"/>
              <a:gd name="connsiteY2" fmla="*/ 188515 h 190842"/>
              <a:gd name="connsiteX3" fmla="*/ 8714 w 120911"/>
              <a:gd name="connsiteY3" fmla="*/ 133481 h 190842"/>
              <a:gd name="connsiteX4" fmla="*/ 46814 w 120911"/>
              <a:gd name="connsiteY4" fmla="*/ 65748 h 190842"/>
              <a:gd name="connsiteX5" fmla="*/ 120897 w 120911"/>
              <a:gd name="connsiteY5" fmla="*/ 131 h 190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911" h="190842">
                <a:moveTo>
                  <a:pt x="120897" y="131"/>
                </a:moveTo>
                <a:cubicBezTo>
                  <a:pt x="119839" y="-1986"/>
                  <a:pt x="60219" y="21651"/>
                  <a:pt x="40464" y="53048"/>
                </a:cubicBezTo>
                <a:cubicBezTo>
                  <a:pt x="20709" y="84445"/>
                  <a:pt x="7656" y="175110"/>
                  <a:pt x="2364" y="188515"/>
                </a:cubicBezTo>
                <a:cubicBezTo>
                  <a:pt x="-2928" y="201920"/>
                  <a:pt x="1306" y="153942"/>
                  <a:pt x="8714" y="133481"/>
                </a:cubicBezTo>
                <a:cubicBezTo>
                  <a:pt x="16122" y="113020"/>
                  <a:pt x="30234" y="83740"/>
                  <a:pt x="46814" y="65748"/>
                </a:cubicBezTo>
                <a:cubicBezTo>
                  <a:pt x="63394" y="47756"/>
                  <a:pt x="121955" y="2248"/>
                  <a:pt x="120897" y="13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4C5C1A94-F089-4FFE-A7BA-E241092EBD5E}"/>
              </a:ext>
            </a:extLst>
          </p:cNvPr>
          <p:cNvSpPr/>
          <p:nvPr/>
        </p:nvSpPr>
        <p:spPr>
          <a:xfrm>
            <a:off x="3907365" y="5634298"/>
            <a:ext cx="161301" cy="227467"/>
          </a:xfrm>
          <a:custGeom>
            <a:avLst/>
            <a:gdLst>
              <a:gd name="connsiteX0" fmla="*/ 2 w 161301"/>
              <a:gd name="connsiteY0" fmla="*/ 269 h 227467"/>
              <a:gd name="connsiteX1" fmla="*/ 61385 w 161301"/>
              <a:gd name="connsiteY1" fmla="*/ 106102 h 227467"/>
              <a:gd name="connsiteX2" fmla="*/ 156635 w 161301"/>
              <a:gd name="connsiteY2" fmla="*/ 222519 h 227467"/>
              <a:gd name="connsiteX3" fmla="*/ 137585 w 161301"/>
              <a:gd name="connsiteY3" fmla="*/ 199235 h 227467"/>
              <a:gd name="connsiteX4" fmla="*/ 59268 w 161301"/>
              <a:gd name="connsiteY4" fmla="*/ 137852 h 227467"/>
              <a:gd name="connsiteX5" fmla="*/ 2 w 161301"/>
              <a:gd name="connsiteY5" fmla="*/ 269 h 227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301" h="227467">
                <a:moveTo>
                  <a:pt x="2" y="269"/>
                </a:moveTo>
                <a:cubicBezTo>
                  <a:pt x="355" y="-5023"/>
                  <a:pt x="35280" y="69060"/>
                  <a:pt x="61385" y="106102"/>
                </a:cubicBezTo>
                <a:cubicBezTo>
                  <a:pt x="87491" y="143144"/>
                  <a:pt x="143935" y="206997"/>
                  <a:pt x="156635" y="222519"/>
                </a:cubicBezTo>
                <a:cubicBezTo>
                  <a:pt x="169335" y="238041"/>
                  <a:pt x="153813" y="213346"/>
                  <a:pt x="137585" y="199235"/>
                </a:cubicBezTo>
                <a:cubicBezTo>
                  <a:pt x="121357" y="185124"/>
                  <a:pt x="79376" y="165721"/>
                  <a:pt x="59268" y="137852"/>
                </a:cubicBezTo>
                <a:cubicBezTo>
                  <a:pt x="39160" y="109983"/>
                  <a:pt x="-351" y="5561"/>
                  <a:pt x="2" y="26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B5CECE50-901D-491D-AFC9-D9D1E5A5A73C}"/>
              </a:ext>
            </a:extLst>
          </p:cNvPr>
          <p:cNvSpPr/>
          <p:nvPr/>
        </p:nvSpPr>
        <p:spPr>
          <a:xfrm>
            <a:off x="4158944" y="6083204"/>
            <a:ext cx="76542" cy="218174"/>
          </a:xfrm>
          <a:custGeom>
            <a:avLst/>
            <a:gdLst>
              <a:gd name="connsiteX0" fmla="*/ 306 w 76542"/>
              <a:gd name="connsiteY0" fmla="*/ 96 h 218174"/>
              <a:gd name="connsiteX1" fmla="*/ 48989 w 76542"/>
              <a:gd name="connsiteY1" fmla="*/ 93229 h 218174"/>
              <a:gd name="connsiteX2" fmla="*/ 29939 w 76542"/>
              <a:gd name="connsiteY2" fmla="*/ 215996 h 218174"/>
              <a:gd name="connsiteX3" fmla="*/ 29939 w 76542"/>
              <a:gd name="connsiteY3" fmla="*/ 167313 h 218174"/>
              <a:gd name="connsiteX4" fmla="*/ 76506 w 76542"/>
              <a:gd name="connsiteY4" fmla="*/ 110163 h 218174"/>
              <a:gd name="connsiteX5" fmla="*/ 306 w 76542"/>
              <a:gd name="connsiteY5" fmla="*/ 96 h 218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542" h="218174">
                <a:moveTo>
                  <a:pt x="306" y="96"/>
                </a:moveTo>
                <a:cubicBezTo>
                  <a:pt x="-4280" y="-2726"/>
                  <a:pt x="44050" y="57246"/>
                  <a:pt x="48989" y="93229"/>
                </a:cubicBezTo>
                <a:cubicBezTo>
                  <a:pt x="53928" y="129212"/>
                  <a:pt x="33114" y="203649"/>
                  <a:pt x="29939" y="215996"/>
                </a:cubicBezTo>
                <a:cubicBezTo>
                  <a:pt x="26764" y="228343"/>
                  <a:pt x="22178" y="184952"/>
                  <a:pt x="29939" y="167313"/>
                </a:cubicBezTo>
                <a:cubicBezTo>
                  <a:pt x="37700" y="149674"/>
                  <a:pt x="77917" y="133446"/>
                  <a:pt x="76506" y="110163"/>
                </a:cubicBezTo>
                <a:cubicBezTo>
                  <a:pt x="75095" y="86880"/>
                  <a:pt x="4892" y="2918"/>
                  <a:pt x="306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9794C807-88F4-425C-BF5E-4DA86DFFCA78}"/>
              </a:ext>
            </a:extLst>
          </p:cNvPr>
          <p:cNvSpPr/>
          <p:nvPr/>
        </p:nvSpPr>
        <p:spPr>
          <a:xfrm>
            <a:off x="2215978" y="5832323"/>
            <a:ext cx="94919" cy="186568"/>
          </a:xfrm>
          <a:custGeom>
            <a:avLst/>
            <a:gdLst>
              <a:gd name="connsiteX0" fmla="*/ 172 w 94919"/>
              <a:gd name="connsiteY0" fmla="*/ 152 h 186568"/>
              <a:gd name="connsiteX1" fmla="*/ 68435 w 94919"/>
              <a:gd name="connsiteY1" fmla="*/ 74765 h 186568"/>
              <a:gd name="connsiteX2" fmla="*/ 89072 w 94919"/>
              <a:gd name="connsiteY2" fmla="*/ 184302 h 186568"/>
              <a:gd name="connsiteX3" fmla="*/ 89072 w 94919"/>
              <a:gd name="connsiteY3" fmla="*/ 144615 h 186568"/>
              <a:gd name="connsiteX4" fmla="*/ 90660 w 94919"/>
              <a:gd name="connsiteY4" fmla="*/ 93815 h 186568"/>
              <a:gd name="connsiteX5" fmla="*/ 172 w 94919"/>
              <a:gd name="connsiteY5" fmla="*/ 152 h 186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919" h="186568">
                <a:moveTo>
                  <a:pt x="172" y="152"/>
                </a:moveTo>
                <a:cubicBezTo>
                  <a:pt x="-3532" y="-3023"/>
                  <a:pt x="53618" y="44073"/>
                  <a:pt x="68435" y="74765"/>
                </a:cubicBezTo>
                <a:cubicBezTo>
                  <a:pt x="83252" y="105457"/>
                  <a:pt x="85633" y="172660"/>
                  <a:pt x="89072" y="184302"/>
                </a:cubicBezTo>
                <a:cubicBezTo>
                  <a:pt x="92511" y="195944"/>
                  <a:pt x="88807" y="159696"/>
                  <a:pt x="89072" y="144615"/>
                </a:cubicBezTo>
                <a:cubicBezTo>
                  <a:pt x="89337" y="129534"/>
                  <a:pt x="100979" y="115511"/>
                  <a:pt x="90660" y="93815"/>
                </a:cubicBezTo>
                <a:cubicBezTo>
                  <a:pt x="80341" y="72119"/>
                  <a:pt x="3876" y="3327"/>
                  <a:pt x="172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4585A434-8BED-40D9-8A63-9AE62037D833}"/>
              </a:ext>
            </a:extLst>
          </p:cNvPr>
          <p:cNvSpPr/>
          <p:nvPr/>
        </p:nvSpPr>
        <p:spPr>
          <a:xfrm>
            <a:off x="2231559" y="3337790"/>
            <a:ext cx="94786" cy="524374"/>
          </a:xfrm>
          <a:custGeom>
            <a:avLst/>
            <a:gdLst>
              <a:gd name="connsiteX0" fmla="*/ 81958 w 94786"/>
              <a:gd name="connsiteY0" fmla="*/ 193 h 524374"/>
              <a:gd name="connsiteX1" fmla="*/ 73491 w 94786"/>
              <a:gd name="connsiteY1" fmla="*/ 207627 h 524374"/>
              <a:gd name="connsiteX2" fmla="*/ 73491 w 94786"/>
              <a:gd name="connsiteY2" fmla="*/ 269010 h 524374"/>
              <a:gd name="connsiteX3" fmla="*/ 43858 w 94786"/>
              <a:gd name="connsiteY3" fmla="*/ 370610 h 524374"/>
              <a:gd name="connsiteX4" fmla="*/ 1524 w 94786"/>
              <a:gd name="connsiteY4" fmla="*/ 523010 h 524374"/>
              <a:gd name="connsiteX5" fmla="*/ 16341 w 94786"/>
              <a:gd name="connsiteY5" fmla="*/ 436227 h 524374"/>
              <a:gd name="connsiteX6" fmla="*/ 81958 w 94786"/>
              <a:gd name="connsiteY6" fmla="*/ 279593 h 524374"/>
              <a:gd name="connsiteX7" fmla="*/ 94658 w 94786"/>
              <a:gd name="connsiteY7" fmla="*/ 247843 h 524374"/>
              <a:gd name="connsiteX8" fmla="*/ 81958 w 94786"/>
              <a:gd name="connsiteY8" fmla="*/ 193 h 524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786" h="524374">
                <a:moveTo>
                  <a:pt x="81958" y="193"/>
                </a:moveTo>
                <a:cubicBezTo>
                  <a:pt x="78430" y="-6510"/>
                  <a:pt x="74902" y="162824"/>
                  <a:pt x="73491" y="207627"/>
                </a:cubicBezTo>
                <a:cubicBezTo>
                  <a:pt x="72080" y="252430"/>
                  <a:pt x="78430" y="241846"/>
                  <a:pt x="73491" y="269010"/>
                </a:cubicBezTo>
                <a:cubicBezTo>
                  <a:pt x="68552" y="296174"/>
                  <a:pt x="55852" y="328277"/>
                  <a:pt x="43858" y="370610"/>
                </a:cubicBezTo>
                <a:cubicBezTo>
                  <a:pt x="31864" y="412943"/>
                  <a:pt x="6110" y="512074"/>
                  <a:pt x="1524" y="523010"/>
                </a:cubicBezTo>
                <a:cubicBezTo>
                  <a:pt x="-3062" y="533946"/>
                  <a:pt x="2935" y="476796"/>
                  <a:pt x="16341" y="436227"/>
                </a:cubicBezTo>
                <a:cubicBezTo>
                  <a:pt x="29747" y="395658"/>
                  <a:pt x="68905" y="310990"/>
                  <a:pt x="81958" y="279593"/>
                </a:cubicBezTo>
                <a:cubicBezTo>
                  <a:pt x="95011" y="248196"/>
                  <a:pt x="93247" y="291587"/>
                  <a:pt x="94658" y="247843"/>
                </a:cubicBezTo>
                <a:cubicBezTo>
                  <a:pt x="96069" y="204099"/>
                  <a:pt x="85486" y="6896"/>
                  <a:pt x="81958" y="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26A16C60-5714-4942-8BF0-B5DFA6426118}"/>
              </a:ext>
            </a:extLst>
          </p:cNvPr>
          <p:cNvSpPr/>
          <p:nvPr/>
        </p:nvSpPr>
        <p:spPr>
          <a:xfrm>
            <a:off x="2096238" y="3823703"/>
            <a:ext cx="160180" cy="868901"/>
          </a:xfrm>
          <a:custGeom>
            <a:avLst/>
            <a:gdLst>
              <a:gd name="connsiteX0" fmla="*/ 146900 w 160180"/>
              <a:gd name="connsiteY0" fmla="*/ 585 h 868901"/>
              <a:gd name="connsiteX1" fmla="*/ 140550 w 160180"/>
              <a:gd name="connsiteY1" fmla="*/ 181560 h 868901"/>
              <a:gd name="connsiteX2" fmla="*/ 145312 w 160180"/>
              <a:gd name="connsiteY2" fmla="*/ 335547 h 868901"/>
              <a:gd name="connsiteX3" fmla="*/ 145312 w 160180"/>
              <a:gd name="connsiteY3" fmla="*/ 405397 h 868901"/>
              <a:gd name="connsiteX4" fmla="*/ 4025 w 160180"/>
              <a:gd name="connsiteY4" fmla="*/ 849897 h 868901"/>
              <a:gd name="connsiteX5" fmla="*/ 48475 w 160180"/>
              <a:gd name="connsiteY5" fmla="*/ 751472 h 868901"/>
              <a:gd name="connsiteX6" fmla="*/ 151662 w 160180"/>
              <a:gd name="connsiteY6" fmla="*/ 426035 h 868901"/>
              <a:gd name="connsiteX7" fmla="*/ 154837 w 160180"/>
              <a:gd name="connsiteY7" fmla="*/ 245060 h 868901"/>
              <a:gd name="connsiteX8" fmla="*/ 146900 w 160180"/>
              <a:gd name="connsiteY8" fmla="*/ 585 h 86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180" h="868901">
                <a:moveTo>
                  <a:pt x="146900" y="585"/>
                </a:moveTo>
                <a:cubicBezTo>
                  <a:pt x="144519" y="-9998"/>
                  <a:pt x="140815" y="125733"/>
                  <a:pt x="140550" y="181560"/>
                </a:cubicBezTo>
                <a:cubicBezTo>
                  <a:pt x="140285" y="237387"/>
                  <a:pt x="144518" y="298241"/>
                  <a:pt x="145312" y="335547"/>
                </a:cubicBezTo>
                <a:cubicBezTo>
                  <a:pt x="146106" y="372853"/>
                  <a:pt x="168860" y="319672"/>
                  <a:pt x="145312" y="405397"/>
                </a:cubicBezTo>
                <a:cubicBezTo>
                  <a:pt x="121764" y="491122"/>
                  <a:pt x="20165" y="792218"/>
                  <a:pt x="4025" y="849897"/>
                </a:cubicBezTo>
                <a:cubicBezTo>
                  <a:pt x="-12115" y="907576"/>
                  <a:pt x="23869" y="822116"/>
                  <a:pt x="48475" y="751472"/>
                </a:cubicBezTo>
                <a:cubicBezTo>
                  <a:pt x="73081" y="680828"/>
                  <a:pt x="133935" y="510437"/>
                  <a:pt x="151662" y="426035"/>
                </a:cubicBezTo>
                <a:cubicBezTo>
                  <a:pt x="169389" y="341633"/>
                  <a:pt x="153779" y="310412"/>
                  <a:pt x="154837" y="245060"/>
                </a:cubicBezTo>
                <a:cubicBezTo>
                  <a:pt x="155895" y="179708"/>
                  <a:pt x="149281" y="11168"/>
                  <a:pt x="146900" y="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4CE8F7D9-2FBF-407B-9CD8-F46B9A028C0F}"/>
              </a:ext>
            </a:extLst>
          </p:cNvPr>
          <p:cNvSpPr/>
          <p:nvPr/>
        </p:nvSpPr>
        <p:spPr>
          <a:xfrm>
            <a:off x="2052980" y="4689997"/>
            <a:ext cx="65089" cy="545891"/>
          </a:xfrm>
          <a:custGeom>
            <a:avLst/>
            <a:gdLst>
              <a:gd name="connsiteX0" fmla="*/ 64745 w 65089"/>
              <a:gd name="connsiteY0" fmla="*/ 2653 h 545891"/>
              <a:gd name="connsiteX1" fmla="*/ 31408 w 65089"/>
              <a:gd name="connsiteY1" fmla="*/ 85203 h 545891"/>
              <a:gd name="connsiteX2" fmla="*/ 4420 w 65089"/>
              <a:gd name="connsiteY2" fmla="*/ 532878 h 545891"/>
              <a:gd name="connsiteX3" fmla="*/ 4420 w 65089"/>
              <a:gd name="connsiteY3" fmla="*/ 399528 h 545891"/>
              <a:gd name="connsiteX4" fmla="*/ 47283 w 65089"/>
              <a:gd name="connsiteY4" fmla="*/ 128066 h 545891"/>
              <a:gd name="connsiteX5" fmla="*/ 64745 w 65089"/>
              <a:gd name="connsiteY5" fmla="*/ 2653 h 545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089" h="545891">
                <a:moveTo>
                  <a:pt x="64745" y="2653"/>
                </a:moveTo>
                <a:cubicBezTo>
                  <a:pt x="62099" y="-4491"/>
                  <a:pt x="41462" y="-3168"/>
                  <a:pt x="31408" y="85203"/>
                </a:cubicBezTo>
                <a:cubicBezTo>
                  <a:pt x="21354" y="173574"/>
                  <a:pt x="8918" y="480491"/>
                  <a:pt x="4420" y="532878"/>
                </a:cubicBezTo>
                <a:cubicBezTo>
                  <a:pt x="-78" y="585266"/>
                  <a:pt x="-2724" y="466997"/>
                  <a:pt x="4420" y="399528"/>
                </a:cubicBezTo>
                <a:cubicBezTo>
                  <a:pt x="11564" y="332059"/>
                  <a:pt x="40404" y="189185"/>
                  <a:pt x="47283" y="128066"/>
                </a:cubicBezTo>
                <a:cubicBezTo>
                  <a:pt x="54162" y="66947"/>
                  <a:pt x="67391" y="9797"/>
                  <a:pt x="64745" y="2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566A78C1-68C7-40DD-88E6-8A2DC547F2CD}"/>
              </a:ext>
            </a:extLst>
          </p:cNvPr>
          <p:cNvSpPr/>
          <p:nvPr/>
        </p:nvSpPr>
        <p:spPr>
          <a:xfrm>
            <a:off x="2056282" y="5247136"/>
            <a:ext cx="100937" cy="581008"/>
          </a:xfrm>
          <a:custGeom>
            <a:avLst/>
            <a:gdLst>
              <a:gd name="connsiteX0" fmla="*/ 10643 w 100937"/>
              <a:gd name="connsiteY0" fmla="*/ 2727 h 581008"/>
              <a:gd name="connsiteX1" fmla="*/ 9056 w 100937"/>
              <a:gd name="connsiteY1" fmla="*/ 110677 h 581008"/>
              <a:gd name="connsiteX2" fmla="*/ 5881 w 100937"/>
              <a:gd name="connsiteY2" fmla="*/ 221802 h 581008"/>
              <a:gd name="connsiteX3" fmla="*/ 96368 w 100937"/>
              <a:gd name="connsiteY3" fmla="*/ 564702 h 581008"/>
              <a:gd name="connsiteX4" fmla="*/ 88431 w 100937"/>
              <a:gd name="connsiteY4" fmla="*/ 529777 h 581008"/>
              <a:gd name="connsiteX5" fmla="*/ 18581 w 100937"/>
              <a:gd name="connsiteY5" fmla="*/ 228152 h 581008"/>
              <a:gd name="connsiteX6" fmla="*/ 10643 w 100937"/>
              <a:gd name="connsiteY6" fmla="*/ 2727 h 581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937" h="581008">
                <a:moveTo>
                  <a:pt x="10643" y="2727"/>
                </a:moveTo>
                <a:cubicBezTo>
                  <a:pt x="9056" y="-16852"/>
                  <a:pt x="9850" y="74165"/>
                  <a:pt x="9056" y="110677"/>
                </a:cubicBezTo>
                <a:cubicBezTo>
                  <a:pt x="8262" y="147190"/>
                  <a:pt x="-8671" y="146131"/>
                  <a:pt x="5881" y="221802"/>
                </a:cubicBezTo>
                <a:cubicBezTo>
                  <a:pt x="20433" y="297473"/>
                  <a:pt x="82610" y="513373"/>
                  <a:pt x="96368" y="564702"/>
                </a:cubicBezTo>
                <a:cubicBezTo>
                  <a:pt x="110126" y="616031"/>
                  <a:pt x="88431" y="529777"/>
                  <a:pt x="88431" y="529777"/>
                </a:cubicBezTo>
                <a:cubicBezTo>
                  <a:pt x="75467" y="473685"/>
                  <a:pt x="31281" y="312819"/>
                  <a:pt x="18581" y="228152"/>
                </a:cubicBezTo>
                <a:cubicBezTo>
                  <a:pt x="5881" y="143485"/>
                  <a:pt x="12230" y="22306"/>
                  <a:pt x="10643" y="2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3B566FEA-3EFF-42AF-B557-12039780C472}"/>
              </a:ext>
            </a:extLst>
          </p:cNvPr>
          <p:cNvSpPr/>
          <p:nvPr/>
        </p:nvSpPr>
        <p:spPr>
          <a:xfrm>
            <a:off x="2152451" y="5821293"/>
            <a:ext cx="265739" cy="682150"/>
          </a:xfrm>
          <a:custGeom>
            <a:avLst/>
            <a:gdLst>
              <a:gd name="connsiteX0" fmla="*/ 199 w 265739"/>
              <a:gd name="connsiteY0" fmla="*/ 70 h 682150"/>
              <a:gd name="connsiteX1" fmla="*/ 73224 w 265739"/>
              <a:gd name="connsiteY1" fmla="*/ 220732 h 682150"/>
              <a:gd name="connsiteX2" fmla="*/ 124024 w 265739"/>
              <a:gd name="connsiteY2" fmla="*/ 354082 h 682150"/>
              <a:gd name="connsiteX3" fmla="*/ 255787 w 265739"/>
              <a:gd name="connsiteY3" fmla="*/ 665232 h 682150"/>
              <a:gd name="connsiteX4" fmla="*/ 247849 w 265739"/>
              <a:gd name="connsiteY4" fmla="*/ 620782 h 682150"/>
              <a:gd name="connsiteX5" fmla="*/ 179587 w 265739"/>
              <a:gd name="connsiteY5" fmla="*/ 450920 h 682150"/>
              <a:gd name="connsiteX6" fmla="*/ 97037 w 265739"/>
              <a:gd name="connsiteY6" fmla="*/ 244545 h 682150"/>
              <a:gd name="connsiteX7" fmla="*/ 199 w 265739"/>
              <a:gd name="connsiteY7" fmla="*/ 70 h 68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5739" h="682150">
                <a:moveTo>
                  <a:pt x="199" y="70"/>
                </a:moveTo>
                <a:cubicBezTo>
                  <a:pt x="-3770" y="-3899"/>
                  <a:pt x="52587" y="161730"/>
                  <a:pt x="73224" y="220732"/>
                </a:cubicBezTo>
                <a:cubicBezTo>
                  <a:pt x="93861" y="279734"/>
                  <a:pt x="93597" y="279999"/>
                  <a:pt x="124024" y="354082"/>
                </a:cubicBezTo>
                <a:cubicBezTo>
                  <a:pt x="154451" y="428165"/>
                  <a:pt x="235150" y="620782"/>
                  <a:pt x="255787" y="665232"/>
                </a:cubicBezTo>
                <a:cubicBezTo>
                  <a:pt x="276425" y="709682"/>
                  <a:pt x="260549" y="656501"/>
                  <a:pt x="247849" y="620782"/>
                </a:cubicBezTo>
                <a:cubicBezTo>
                  <a:pt x="235149" y="585063"/>
                  <a:pt x="179587" y="450920"/>
                  <a:pt x="179587" y="450920"/>
                </a:cubicBezTo>
                <a:cubicBezTo>
                  <a:pt x="154452" y="388214"/>
                  <a:pt x="127464" y="318099"/>
                  <a:pt x="97037" y="244545"/>
                </a:cubicBezTo>
                <a:cubicBezTo>
                  <a:pt x="66610" y="170991"/>
                  <a:pt x="4168" y="4039"/>
                  <a:pt x="199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A8DA9C64-CD86-45D3-8333-7CC89F07A67B}"/>
              </a:ext>
            </a:extLst>
          </p:cNvPr>
          <p:cNvSpPr/>
          <p:nvPr/>
        </p:nvSpPr>
        <p:spPr>
          <a:xfrm>
            <a:off x="2426525" y="6503684"/>
            <a:ext cx="150755" cy="247675"/>
          </a:xfrm>
          <a:custGeom>
            <a:avLst/>
            <a:gdLst>
              <a:gd name="connsiteX0" fmla="*/ 763 w 150755"/>
              <a:gd name="connsiteY0" fmla="*/ 304 h 247675"/>
              <a:gd name="connsiteX1" fmla="*/ 53150 w 150755"/>
              <a:gd name="connsiteY1" fmla="*/ 71741 h 247675"/>
              <a:gd name="connsiteX2" fmla="*/ 145225 w 150755"/>
              <a:gd name="connsiteY2" fmla="*/ 240016 h 247675"/>
              <a:gd name="connsiteX3" fmla="*/ 137288 w 150755"/>
              <a:gd name="connsiteY3" fmla="*/ 211441 h 247675"/>
              <a:gd name="connsiteX4" fmla="*/ 111888 w 150755"/>
              <a:gd name="connsiteY4" fmla="*/ 143179 h 247675"/>
              <a:gd name="connsiteX5" fmla="*/ 91250 w 150755"/>
              <a:gd name="connsiteY5" fmla="*/ 95554 h 247675"/>
              <a:gd name="connsiteX6" fmla="*/ 763 w 150755"/>
              <a:gd name="connsiteY6" fmla="*/ 304 h 24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755" h="247675">
                <a:moveTo>
                  <a:pt x="763" y="304"/>
                </a:moveTo>
                <a:cubicBezTo>
                  <a:pt x="-5587" y="-3665"/>
                  <a:pt x="29073" y="31789"/>
                  <a:pt x="53150" y="71741"/>
                </a:cubicBezTo>
                <a:cubicBezTo>
                  <a:pt x="77227" y="111693"/>
                  <a:pt x="131202" y="216733"/>
                  <a:pt x="145225" y="240016"/>
                </a:cubicBezTo>
                <a:cubicBezTo>
                  <a:pt x="159248" y="263299"/>
                  <a:pt x="142844" y="227580"/>
                  <a:pt x="137288" y="211441"/>
                </a:cubicBezTo>
                <a:cubicBezTo>
                  <a:pt x="131732" y="195302"/>
                  <a:pt x="119561" y="162494"/>
                  <a:pt x="111888" y="143179"/>
                </a:cubicBezTo>
                <a:cubicBezTo>
                  <a:pt x="104215" y="123864"/>
                  <a:pt x="110829" y="118044"/>
                  <a:pt x="91250" y="95554"/>
                </a:cubicBezTo>
                <a:cubicBezTo>
                  <a:pt x="71671" y="73064"/>
                  <a:pt x="7113" y="4273"/>
                  <a:pt x="763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60A5E24D-2125-4BDC-A39A-FD486FFB204A}"/>
              </a:ext>
            </a:extLst>
          </p:cNvPr>
          <p:cNvSpPr/>
          <p:nvPr/>
        </p:nvSpPr>
        <p:spPr>
          <a:xfrm>
            <a:off x="2571593" y="6757039"/>
            <a:ext cx="216491" cy="405643"/>
          </a:xfrm>
          <a:custGeom>
            <a:avLst/>
            <a:gdLst>
              <a:gd name="connsiteX0" fmla="*/ 157 w 216491"/>
              <a:gd name="connsiteY0" fmla="*/ 949 h 405643"/>
              <a:gd name="connsiteX1" fmla="*/ 85882 w 216491"/>
              <a:gd name="connsiteY1" fmla="*/ 91436 h 405643"/>
              <a:gd name="connsiteX2" fmla="*/ 160495 w 216491"/>
              <a:gd name="connsiteY2" fmla="*/ 235899 h 405643"/>
              <a:gd name="connsiteX3" fmla="*/ 214470 w 216491"/>
              <a:gd name="connsiteY3" fmla="*/ 400999 h 405643"/>
              <a:gd name="connsiteX4" fmla="*/ 198595 w 216491"/>
              <a:gd name="connsiteY4" fmla="*/ 347024 h 405643"/>
              <a:gd name="connsiteX5" fmla="*/ 138270 w 216491"/>
              <a:gd name="connsiteY5" fmla="*/ 210499 h 405643"/>
              <a:gd name="connsiteX6" fmla="*/ 108107 w 216491"/>
              <a:gd name="connsiteY6" fmla="*/ 146999 h 405643"/>
              <a:gd name="connsiteX7" fmla="*/ 157 w 216491"/>
              <a:gd name="connsiteY7" fmla="*/ 949 h 405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491" h="405643">
                <a:moveTo>
                  <a:pt x="157" y="949"/>
                </a:moveTo>
                <a:cubicBezTo>
                  <a:pt x="-3547" y="-8312"/>
                  <a:pt x="59159" y="52278"/>
                  <a:pt x="85882" y="91436"/>
                </a:cubicBezTo>
                <a:cubicBezTo>
                  <a:pt x="112605" y="130594"/>
                  <a:pt x="139064" y="184305"/>
                  <a:pt x="160495" y="235899"/>
                </a:cubicBezTo>
                <a:cubicBezTo>
                  <a:pt x="181926" y="287493"/>
                  <a:pt x="208120" y="382478"/>
                  <a:pt x="214470" y="400999"/>
                </a:cubicBezTo>
                <a:cubicBezTo>
                  <a:pt x="220820" y="419520"/>
                  <a:pt x="211295" y="378774"/>
                  <a:pt x="198595" y="347024"/>
                </a:cubicBezTo>
                <a:cubicBezTo>
                  <a:pt x="185895" y="315274"/>
                  <a:pt x="153351" y="243837"/>
                  <a:pt x="138270" y="210499"/>
                </a:cubicBezTo>
                <a:cubicBezTo>
                  <a:pt x="123189" y="177162"/>
                  <a:pt x="129009" y="180601"/>
                  <a:pt x="108107" y="146999"/>
                </a:cubicBezTo>
                <a:cubicBezTo>
                  <a:pt x="87205" y="113397"/>
                  <a:pt x="3861" y="10210"/>
                  <a:pt x="157" y="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18A51440-DA16-4B14-BF8A-6C5E74A7876E}"/>
              </a:ext>
            </a:extLst>
          </p:cNvPr>
          <p:cNvSpPr/>
          <p:nvPr/>
        </p:nvSpPr>
        <p:spPr>
          <a:xfrm>
            <a:off x="2787546" y="7154793"/>
            <a:ext cx="343136" cy="211223"/>
          </a:xfrm>
          <a:custGeom>
            <a:avLst/>
            <a:gdLst>
              <a:gd name="connsiteX0" fmla="*/ 104 w 343136"/>
              <a:gd name="connsiteY0" fmla="*/ 70 h 211223"/>
              <a:gd name="connsiteX1" fmla="*/ 106467 w 343136"/>
              <a:gd name="connsiteY1" fmla="*/ 111195 h 211223"/>
              <a:gd name="connsiteX2" fmla="*/ 236642 w 343136"/>
              <a:gd name="connsiteY2" fmla="*/ 182632 h 211223"/>
              <a:gd name="connsiteX3" fmla="*/ 343004 w 343136"/>
              <a:gd name="connsiteY3" fmla="*/ 211207 h 211223"/>
              <a:gd name="connsiteX4" fmla="*/ 257279 w 343136"/>
              <a:gd name="connsiteY4" fmla="*/ 179457 h 211223"/>
              <a:gd name="connsiteX5" fmla="*/ 193779 w 343136"/>
              <a:gd name="connsiteY5" fmla="*/ 160407 h 211223"/>
              <a:gd name="connsiteX6" fmla="*/ 125517 w 343136"/>
              <a:gd name="connsiteY6" fmla="*/ 95320 h 211223"/>
              <a:gd name="connsiteX7" fmla="*/ 104 w 343136"/>
              <a:gd name="connsiteY7" fmla="*/ 70 h 211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136" h="211223">
                <a:moveTo>
                  <a:pt x="104" y="70"/>
                </a:moveTo>
                <a:cubicBezTo>
                  <a:pt x="-3071" y="2716"/>
                  <a:pt x="67044" y="80768"/>
                  <a:pt x="106467" y="111195"/>
                </a:cubicBezTo>
                <a:cubicBezTo>
                  <a:pt x="145890" y="141622"/>
                  <a:pt x="197219" y="165963"/>
                  <a:pt x="236642" y="182632"/>
                </a:cubicBezTo>
                <a:cubicBezTo>
                  <a:pt x="276065" y="199301"/>
                  <a:pt x="339565" y="211736"/>
                  <a:pt x="343004" y="211207"/>
                </a:cubicBezTo>
                <a:cubicBezTo>
                  <a:pt x="346443" y="210678"/>
                  <a:pt x="282150" y="187924"/>
                  <a:pt x="257279" y="179457"/>
                </a:cubicBezTo>
                <a:cubicBezTo>
                  <a:pt x="232408" y="170990"/>
                  <a:pt x="215739" y="174430"/>
                  <a:pt x="193779" y="160407"/>
                </a:cubicBezTo>
                <a:cubicBezTo>
                  <a:pt x="171819" y="146384"/>
                  <a:pt x="159648" y="120720"/>
                  <a:pt x="125517" y="95320"/>
                </a:cubicBezTo>
                <a:cubicBezTo>
                  <a:pt x="91386" y="69920"/>
                  <a:pt x="3279" y="-2576"/>
                  <a:pt x="104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3939D073-0ADD-46A2-850A-0A331675AFF3}"/>
              </a:ext>
            </a:extLst>
          </p:cNvPr>
          <p:cNvSpPr/>
          <p:nvPr/>
        </p:nvSpPr>
        <p:spPr>
          <a:xfrm>
            <a:off x="3150202" y="7291232"/>
            <a:ext cx="844157" cy="113745"/>
          </a:xfrm>
          <a:custGeom>
            <a:avLst/>
            <a:gdLst>
              <a:gd name="connsiteX0" fmla="*/ 5748 w 844157"/>
              <a:gd name="connsiteY0" fmla="*/ 60481 h 113745"/>
              <a:gd name="connsiteX1" fmla="*/ 412148 w 844157"/>
              <a:gd name="connsiteY1" fmla="*/ 109693 h 113745"/>
              <a:gd name="connsiteX2" fmla="*/ 593123 w 844157"/>
              <a:gd name="connsiteY2" fmla="*/ 73181 h 113745"/>
              <a:gd name="connsiteX3" fmla="*/ 843948 w 844157"/>
              <a:gd name="connsiteY3" fmla="*/ 156 h 113745"/>
              <a:gd name="connsiteX4" fmla="*/ 634398 w 844157"/>
              <a:gd name="connsiteY4" fmla="*/ 54131 h 113745"/>
              <a:gd name="connsiteX5" fmla="*/ 532798 w 844157"/>
              <a:gd name="connsiteY5" fmla="*/ 66831 h 113745"/>
              <a:gd name="connsiteX6" fmla="*/ 377223 w 844157"/>
              <a:gd name="connsiteY6" fmla="*/ 108106 h 113745"/>
              <a:gd name="connsiteX7" fmla="*/ 142273 w 844157"/>
              <a:gd name="connsiteY7" fmla="*/ 112868 h 113745"/>
              <a:gd name="connsiteX8" fmla="*/ 172436 w 844157"/>
              <a:gd name="connsiteY8" fmla="*/ 103343 h 113745"/>
              <a:gd name="connsiteX9" fmla="*/ 5748 w 844157"/>
              <a:gd name="connsiteY9" fmla="*/ 60481 h 113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4157" h="113745">
                <a:moveTo>
                  <a:pt x="5748" y="60481"/>
                </a:moveTo>
                <a:cubicBezTo>
                  <a:pt x="45700" y="61539"/>
                  <a:pt x="314252" y="107576"/>
                  <a:pt x="412148" y="109693"/>
                </a:cubicBezTo>
                <a:cubicBezTo>
                  <a:pt x="510044" y="111810"/>
                  <a:pt x="521156" y="91437"/>
                  <a:pt x="593123" y="73181"/>
                </a:cubicBezTo>
                <a:cubicBezTo>
                  <a:pt x="665090" y="54925"/>
                  <a:pt x="837069" y="3331"/>
                  <a:pt x="843948" y="156"/>
                </a:cubicBezTo>
                <a:cubicBezTo>
                  <a:pt x="850827" y="-3019"/>
                  <a:pt x="686256" y="43019"/>
                  <a:pt x="634398" y="54131"/>
                </a:cubicBezTo>
                <a:cubicBezTo>
                  <a:pt x="582540" y="65243"/>
                  <a:pt x="575661" y="57835"/>
                  <a:pt x="532798" y="66831"/>
                </a:cubicBezTo>
                <a:cubicBezTo>
                  <a:pt x="489936" y="75827"/>
                  <a:pt x="442311" y="100433"/>
                  <a:pt x="377223" y="108106"/>
                </a:cubicBezTo>
                <a:cubicBezTo>
                  <a:pt x="312135" y="115779"/>
                  <a:pt x="176404" y="113662"/>
                  <a:pt x="142273" y="112868"/>
                </a:cubicBezTo>
                <a:cubicBezTo>
                  <a:pt x="108142" y="112074"/>
                  <a:pt x="198630" y="112074"/>
                  <a:pt x="172436" y="103343"/>
                </a:cubicBezTo>
                <a:cubicBezTo>
                  <a:pt x="146242" y="94612"/>
                  <a:pt x="-34204" y="59423"/>
                  <a:pt x="5748" y="60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AB87600C-359D-44CB-A9C1-70990D324536}"/>
              </a:ext>
            </a:extLst>
          </p:cNvPr>
          <p:cNvSpPr/>
          <p:nvPr/>
        </p:nvSpPr>
        <p:spPr>
          <a:xfrm>
            <a:off x="3867069" y="6644777"/>
            <a:ext cx="1157986" cy="642623"/>
          </a:xfrm>
          <a:custGeom>
            <a:avLst/>
            <a:gdLst>
              <a:gd name="connsiteX0" fmla="*/ 1152606 w 1157986"/>
              <a:gd name="connsiteY0" fmla="*/ 2086 h 642623"/>
              <a:gd name="connsiteX1" fmla="*/ 698581 w 1157986"/>
              <a:gd name="connsiteY1" fmla="*/ 316411 h 642623"/>
              <a:gd name="connsiteX2" fmla="*/ 933531 w 1157986"/>
              <a:gd name="connsiteY2" fmla="*/ 156073 h 642623"/>
              <a:gd name="connsiteX3" fmla="*/ 714456 w 1157986"/>
              <a:gd name="connsiteY3" fmla="*/ 321173 h 642623"/>
              <a:gd name="connsiteX4" fmla="*/ 641431 w 1157986"/>
              <a:gd name="connsiteY4" fmla="*/ 386261 h 642623"/>
              <a:gd name="connsiteX5" fmla="*/ 512844 w 1157986"/>
              <a:gd name="connsiteY5" fmla="*/ 444998 h 642623"/>
              <a:gd name="connsiteX6" fmla="*/ 112794 w 1157986"/>
              <a:gd name="connsiteY6" fmla="*/ 610098 h 642623"/>
              <a:gd name="connsiteX7" fmla="*/ 35006 w 1157986"/>
              <a:gd name="connsiteY7" fmla="*/ 625973 h 642623"/>
              <a:gd name="connsiteX8" fmla="*/ 612856 w 1157986"/>
              <a:gd name="connsiteY8" fmla="*/ 422773 h 642623"/>
              <a:gd name="connsiteX9" fmla="*/ 984331 w 1157986"/>
              <a:gd name="connsiteY9" fmla="*/ 154486 h 642623"/>
              <a:gd name="connsiteX10" fmla="*/ 706519 w 1157986"/>
              <a:gd name="connsiteY10" fmla="*/ 330698 h 642623"/>
              <a:gd name="connsiteX11" fmla="*/ 933531 w 1157986"/>
              <a:gd name="connsiteY11" fmla="*/ 186236 h 642623"/>
              <a:gd name="connsiteX12" fmla="*/ 1152606 w 1157986"/>
              <a:gd name="connsiteY12" fmla="*/ 2086 h 642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7986" h="642623">
                <a:moveTo>
                  <a:pt x="1152606" y="2086"/>
                </a:moveTo>
                <a:cubicBezTo>
                  <a:pt x="1113448" y="23782"/>
                  <a:pt x="735094" y="290746"/>
                  <a:pt x="698581" y="316411"/>
                </a:cubicBezTo>
                <a:cubicBezTo>
                  <a:pt x="662068" y="342076"/>
                  <a:pt x="930885" y="155279"/>
                  <a:pt x="933531" y="156073"/>
                </a:cubicBezTo>
                <a:cubicBezTo>
                  <a:pt x="936177" y="156867"/>
                  <a:pt x="763139" y="282808"/>
                  <a:pt x="714456" y="321173"/>
                </a:cubicBezTo>
                <a:cubicBezTo>
                  <a:pt x="665773" y="359538"/>
                  <a:pt x="675033" y="365624"/>
                  <a:pt x="641431" y="386261"/>
                </a:cubicBezTo>
                <a:cubicBezTo>
                  <a:pt x="607829" y="406898"/>
                  <a:pt x="600950" y="407692"/>
                  <a:pt x="512844" y="444998"/>
                </a:cubicBezTo>
                <a:cubicBezTo>
                  <a:pt x="424738" y="482304"/>
                  <a:pt x="192434" y="579936"/>
                  <a:pt x="112794" y="610098"/>
                </a:cubicBezTo>
                <a:cubicBezTo>
                  <a:pt x="33154" y="640260"/>
                  <a:pt x="-48338" y="657194"/>
                  <a:pt x="35006" y="625973"/>
                </a:cubicBezTo>
                <a:cubicBezTo>
                  <a:pt x="118350" y="594752"/>
                  <a:pt x="454635" y="501354"/>
                  <a:pt x="612856" y="422773"/>
                </a:cubicBezTo>
                <a:cubicBezTo>
                  <a:pt x="771077" y="344192"/>
                  <a:pt x="968721" y="169832"/>
                  <a:pt x="984331" y="154486"/>
                </a:cubicBezTo>
                <a:cubicBezTo>
                  <a:pt x="999941" y="139140"/>
                  <a:pt x="714986" y="325406"/>
                  <a:pt x="706519" y="330698"/>
                </a:cubicBezTo>
                <a:cubicBezTo>
                  <a:pt x="698052" y="335990"/>
                  <a:pt x="860242" y="238623"/>
                  <a:pt x="933531" y="186236"/>
                </a:cubicBezTo>
                <a:cubicBezTo>
                  <a:pt x="1006820" y="133849"/>
                  <a:pt x="1191764" y="-19610"/>
                  <a:pt x="1152606" y="20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445A2AA4-6CED-4CB2-8CAB-8CB61220936E}"/>
              </a:ext>
            </a:extLst>
          </p:cNvPr>
          <p:cNvSpPr/>
          <p:nvPr/>
        </p:nvSpPr>
        <p:spPr>
          <a:xfrm>
            <a:off x="5211193" y="5414432"/>
            <a:ext cx="160913" cy="573394"/>
          </a:xfrm>
          <a:custGeom>
            <a:avLst/>
            <a:gdLst>
              <a:gd name="connsiteX0" fmla="*/ 101640 w 160913"/>
              <a:gd name="connsiteY0" fmla="*/ 1 h 573394"/>
              <a:gd name="connsiteX1" fmla="*/ 118574 w 160913"/>
              <a:gd name="connsiteY1" fmla="*/ 266701 h 573394"/>
              <a:gd name="connsiteX2" fmla="*/ 40 w 160913"/>
              <a:gd name="connsiteY2" fmla="*/ 571501 h 573394"/>
              <a:gd name="connsiteX3" fmla="*/ 105874 w 160913"/>
              <a:gd name="connsiteY3" fmla="*/ 389468 h 573394"/>
              <a:gd name="connsiteX4" fmla="*/ 160907 w 160913"/>
              <a:gd name="connsiteY4" fmla="*/ 262468 h 573394"/>
              <a:gd name="connsiteX5" fmla="*/ 101640 w 160913"/>
              <a:gd name="connsiteY5" fmla="*/ 1 h 573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913" h="573394">
                <a:moveTo>
                  <a:pt x="101640" y="1"/>
                </a:moveTo>
                <a:cubicBezTo>
                  <a:pt x="94585" y="706"/>
                  <a:pt x="135507" y="171451"/>
                  <a:pt x="118574" y="266701"/>
                </a:cubicBezTo>
                <a:cubicBezTo>
                  <a:pt x="101641" y="361951"/>
                  <a:pt x="2157" y="551040"/>
                  <a:pt x="40" y="571501"/>
                </a:cubicBezTo>
                <a:cubicBezTo>
                  <a:pt x="-2077" y="591962"/>
                  <a:pt x="79063" y="440974"/>
                  <a:pt x="105874" y="389468"/>
                </a:cubicBezTo>
                <a:cubicBezTo>
                  <a:pt x="132685" y="337963"/>
                  <a:pt x="160202" y="329496"/>
                  <a:pt x="160907" y="262468"/>
                </a:cubicBezTo>
                <a:cubicBezTo>
                  <a:pt x="161612" y="195440"/>
                  <a:pt x="108695" y="-704"/>
                  <a:pt x="101640" y="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486980A3-D955-43FB-9109-69FAF2432D70}"/>
              </a:ext>
            </a:extLst>
          </p:cNvPr>
          <p:cNvSpPr/>
          <p:nvPr/>
        </p:nvSpPr>
        <p:spPr>
          <a:xfrm>
            <a:off x="4767555" y="5409967"/>
            <a:ext cx="331899" cy="443505"/>
          </a:xfrm>
          <a:custGeom>
            <a:avLst/>
            <a:gdLst>
              <a:gd name="connsiteX0" fmla="*/ 331495 w 331899"/>
              <a:gd name="connsiteY0" fmla="*/ 233 h 443505"/>
              <a:gd name="connsiteX1" fmla="*/ 125120 w 331899"/>
              <a:gd name="connsiteY1" fmla="*/ 171683 h 443505"/>
              <a:gd name="connsiteX2" fmla="*/ 4470 w 331899"/>
              <a:gd name="connsiteY2" fmla="*/ 438383 h 443505"/>
              <a:gd name="connsiteX3" fmla="*/ 29870 w 331899"/>
              <a:gd name="connsiteY3" fmla="*/ 336783 h 443505"/>
              <a:gd name="connsiteX4" fmla="*/ 67970 w 331899"/>
              <a:gd name="connsiteY4" fmla="*/ 206608 h 443505"/>
              <a:gd name="connsiteX5" fmla="*/ 331495 w 331899"/>
              <a:gd name="connsiteY5" fmla="*/ 233 h 44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899" h="443505">
                <a:moveTo>
                  <a:pt x="331495" y="233"/>
                </a:moveTo>
                <a:cubicBezTo>
                  <a:pt x="341020" y="-5588"/>
                  <a:pt x="179624" y="98658"/>
                  <a:pt x="125120" y="171683"/>
                </a:cubicBezTo>
                <a:cubicBezTo>
                  <a:pt x="70616" y="244708"/>
                  <a:pt x="20345" y="410866"/>
                  <a:pt x="4470" y="438383"/>
                </a:cubicBezTo>
                <a:cubicBezTo>
                  <a:pt x="-11405" y="465900"/>
                  <a:pt x="19287" y="375412"/>
                  <a:pt x="29870" y="336783"/>
                </a:cubicBezTo>
                <a:cubicBezTo>
                  <a:pt x="40453" y="298154"/>
                  <a:pt x="17699" y="259525"/>
                  <a:pt x="67970" y="206608"/>
                </a:cubicBezTo>
                <a:cubicBezTo>
                  <a:pt x="118241" y="153691"/>
                  <a:pt x="321970" y="6054"/>
                  <a:pt x="331495" y="23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D3591547-BE6C-4317-8284-6DACD545FC3A}"/>
              </a:ext>
            </a:extLst>
          </p:cNvPr>
          <p:cNvSpPr/>
          <p:nvPr/>
        </p:nvSpPr>
        <p:spPr>
          <a:xfrm>
            <a:off x="5549753" y="6036570"/>
            <a:ext cx="349608" cy="521810"/>
          </a:xfrm>
          <a:custGeom>
            <a:avLst/>
            <a:gdLst>
              <a:gd name="connsiteX0" fmla="*/ 349397 w 349608"/>
              <a:gd name="connsiteY0" fmla="*/ 693 h 521810"/>
              <a:gd name="connsiteX1" fmla="*/ 228747 w 349608"/>
              <a:gd name="connsiteY1" fmla="*/ 103880 h 521810"/>
              <a:gd name="connsiteX2" fmla="*/ 6497 w 349608"/>
              <a:gd name="connsiteY2" fmla="*/ 508693 h 521810"/>
              <a:gd name="connsiteX3" fmla="*/ 63647 w 349608"/>
              <a:gd name="connsiteY3" fmla="*/ 408680 h 521810"/>
              <a:gd name="connsiteX4" fmla="*/ 108097 w 349608"/>
              <a:gd name="connsiteY4" fmla="*/ 265805 h 521810"/>
              <a:gd name="connsiteX5" fmla="*/ 143022 w 349608"/>
              <a:gd name="connsiteY5" fmla="*/ 159443 h 521810"/>
              <a:gd name="connsiteX6" fmla="*/ 255735 w 349608"/>
              <a:gd name="connsiteY6" fmla="*/ 62605 h 521810"/>
              <a:gd name="connsiteX7" fmla="*/ 349397 w 349608"/>
              <a:gd name="connsiteY7" fmla="*/ 693 h 521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08" h="521810">
                <a:moveTo>
                  <a:pt x="349397" y="693"/>
                </a:moveTo>
                <a:cubicBezTo>
                  <a:pt x="344899" y="7572"/>
                  <a:pt x="285897" y="19213"/>
                  <a:pt x="228747" y="103880"/>
                </a:cubicBezTo>
                <a:cubicBezTo>
                  <a:pt x="171597" y="188547"/>
                  <a:pt x="34014" y="457893"/>
                  <a:pt x="6497" y="508693"/>
                </a:cubicBezTo>
                <a:cubicBezTo>
                  <a:pt x="-21020" y="559493"/>
                  <a:pt x="46714" y="449161"/>
                  <a:pt x="63647" y="408680"/>
                </a:cubicBezTo>
                <a:cubicBezTo>
                  <a:pt x="80580" y="368199"/>
                  <a:pt x="94868" y="307344"/>
                  <a:pt x="108097" y="265805"/>
                </a:cubicBezTo>
                <a:cubicBezTo>
                  <a:pt x="121326" y="224266"/>
                  <a:pt x="118416" y="193310"/>
                  <a:pt x="143022" y="159443"/>
                </a:cubicBezTo>
                <a:cubicBezTo>
                  <a:pt x="167628" y="125576"/>
                  <a:pt x="225837" y="85359"/>
                  <a:pt x="255735" y="62605"/>
                </a:cubicBezTo>
                <a:cubicBezTo>
                  <a:pt x="285633" y="39851"/>
                  <a:pt x="353895" y="-6186"/>
                  <a:pt x="349397" y="6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035367E2-97A0-4A86-9059-EE5C1004D51E}"/>
              </a:ext>
            </a:extLst>
          </p:cNvPr>
          <p:cNvSpPr/>
          <p:nvPr/>
        </p:nvSpPr>
        <p:spPr>
          <a:xfrm>
            <a:off x="6633355" y="4654550"/>
            <a:ext cx="395514" cy="537418"/>
          </a:xfrm>
          <a:custGeom>
            <a:avLst/>
            <a:gdLst>
              <a:gd name="connsiteX0" fmla="*/ 5570 w 395514"/>
              <a:gd name="connsiteY0" fmla="*/ 0 h 537418"/>
              <a:gd name="connsiteX1" fmla="*/ 19858 w 395514"/>
              <a:gd name="connsiteY1" fmla="*/ 117475 h 537418"/>
              <a:gd name="connsiteX2" fmla="*/ 108758 w 395514"/>
              <a:gd name="connsiteY2" fmla="*/ 150813 h 537418"/>
              <a:gd name="connsiteX3" fmla="*/ 204008 w 395514"/>
              <a:gd name="connsiteY3" fmla="*/ 260350 h 537418"/>
              <a:gd name="connsiteX4" fmla="*/ 356408 w 395514"/>
              <a:gd name="connsiteY4" fmla="*/ 425450 h 537418"/>
              <a:gd name="connsiteX5" fmla="*/ 394508 w 395514"/>
              <a:gd name="connsiteY5" fmla="*/ 533400 h 537418"/>
              <a:gd name="connsiteX6" fmla="*/ 381808 w 395514"/>
              <a:gd name="connsiteY6" fmla="*/ 503238 h 537418"/>
              <a:gd name="connsiteX7" fmla="*/ 353233 w 395514"/>
              <a:gd name="connsiteY7" fmla="*/ 398463 h 537418"/>
              <a:gd name="connsiteX8" fmla="*/ 283383 w 395514"/>
              <a:gd name="connsiteY8" fmla="*/ 309563 h 537418"/>
              <a:gd name="connsiteX9" fmla="*/ 27795 w 395514"/>
              <a:gd name="connsiteY9" fmla="*/ 115888 h 537418"/>
              <a:gd name="connsiteX10" fmla="*/ 5570 w 395514"/>
              <a:gd name="connsiteY10" fmla="*/ 0 h 53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5514" h="537418">
                <a:moveTo>
                  <a:pt x="5570" y="0"/>
                </a:moveTo>
                <a:cubicBezTo>
                  <a:pt x="4247" y="264"/>
                  <a:pt x="2660" y="92340"/>
                  <a:pt x="19858" y="117475"/>
                </a:cubicBezTo>
                <a:cubicBezTo>
                  <a:pt x="37056" y="142610"/>
                  <a:pt x="78066" y="127001"/>
                  <a:pt x="108758" y="150813"/>
                </a:cubicBezTo>
                <a:cubicBezTo>
                  <a:pt x="139450" y="174625"/>
                  <a:pt x="162733" y="214577"/>
                  <a:pt x="204008" y="260350"/>
                </a:cubicBezTo>
                <a:cubicBezTo>
                  <a:pt x="245283" y="306123"/>
                  <a:pt x="324658" y="379942"/>
                  <a:pt x="356408" y="425450"/>
                </a:cubicBezTo>
                <a:cubicBezTo>
                  <a:pt x="388158" y="470958"/>
                  <a:pt x="390275" y="520435"/>
                  <a:pt x="394508" y="533400"/>
                </a:cubicBezTo>
                <a:cubicBezTo>
                  <a:pt x="398741" y="546365"/>
                  <a:pt x="388687" y="525728"/>
                  <a:pt x="381808" y="503238"/>
                </a:cubicBezTo>
                <a:cubicBezTo>
                  <a:pt x="374929" y="480749"/>
                  <a:pt x="369637" y="430742"/>
                  <a:pt x="353233" y="398463"/>
                </a:cubicBezTo>
                <a:cubicBezTo>
                  <a:pt x="336829" y="366184"/>
                  <a:pt x="337623" y="356659"/>
                  <a:pt x="283383" y="309563"/>
                </a:cubicBezTo>
                <a:cubicBezTo>
                  <a:pt x="229143" y="262467"/>
                  <a:pt x="73568" y="164307"/>
                  <a:pt x="27795" y="115888"/>
                </a:cubicBezTo>
                <a:cubicBezTo>
                  <a:pt x="-17978" y="67469"/>
                  <a:pt x="6893" y="-264"/>
                  <a:pt x="557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2E52D3F3-91AB-47AC-9913-82454DD6831A}"/>
              </a:ext>
            </a:extLst>
          </p:cNvPr>
          <p:cNvSpPr/>
          <p:nvPr/>
        </p:nvSpPr>
        <p:spPr>
          <a:xfrm>
            <a:off x="6809984" y="5203063"/>
            <a:ext cx="202863" cy="480187"/>
          </a:xfrm>
          <a:custGeom>
            <a:avLst/>
            <a:gdLst>
              <a:gd name="connsiteX0" fmla="*/ 198829 w 202863"/>
              <a:gd name="connsiteY0" fmla="*/ 762 h 480187"/>
              <a:gd name="connsiteX1" fmla="*/ 181366 w 202863"/>
              <a:gd name="connsiteY1" fmla="*/ 143637 h 480187"/>
              <a:gd name="connsiteX2" fmla="*/ 6741 w 202863"/>
              <a:gd name="connsiteY2" fmla="*/ 467487 h 480187"/>
              <a:gd name="connsiteX3" fmla="*/ 44841 w 202863"/>
              <a:gd name="connsiteY3" fmla="*/ 396050 h 480187"/>
              <a:gd name="connsiteX4" fmla="*/ 128979 w 202863"/>
              <a:gd name="connsiteY4" fmla="*/ 221425 h 480187"/>
              <a:gd name="connsiteX5" fmla="*/ 170254 w 202863"/>
              <a:gd name="connsiteY5" fmla="*/ 92837 h 480187"/>
              <a:gd name="connsiteX6" fmla="*/ 198829 w 202863"/>
              <a:gd name="connsiteY6" fmla="*/ 762 h 48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863" h="480187">
                <a:moveTo>
                  <a:pt x="198829" y="762"/>
                </a:moveTo>
                <a:cubicBezTo>
                  <a:pt x="200681" y="9229"/>
                  <a:pt x="213381" y="65850"/>
                  <a:pt x="181366" y="143637"/>
                </a:cubicBezTo>
                <a:cubicBezTo>
                  <a:pt x="149351" y="221425"/>
                  <a:pt x="29495" y="425418"/>
                  <a:pt x="6741" y="467487"/>
                </a:cubicBezTo>
                <a:cubicBezTo>
                  <a:pt x="-16013" y="509556"/>
                  <a:pt x="24468" y="437060"/>
                  <a:pt x="44841" y="396050"/>
                </a:cubicBezTo>
                <a:cubicBezTo>
                  <a:pt x="65214" y="355040"/>
                  <a:pt x="108077" y="271961"/>
                  <a:pt x="128979" y="221425"/>
                </a:cubicBezTo>
                <a:cubicBezTo>
                  <a:pt x="149881" y="170890"/>
                  <a:pt x="156760" y="129350"/>
                  <a:pt x="170254" y="92837"/>
                </a:cubicBezTo>
                <a:cubicBezTo>
                  <a:pt x="183748" y="56325"/>
                  <a:pt x="196977" y="-7705"/>
                  <a:pt x="198829" y="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1DADFFBC-D5E7-49A1-8130-785E16E80763}"/>
              </a:ext>
            </a:extLst>
          </p:cNvPr>
          <p:cNvSpPr/>
          <p:nvPr/>
        </p:nvSpPr>
        <p:spPr>
          <a:xfrm>
            <a:off x="5822009" y="5939529"/>
            <a:ext cx="504536" cy="127228"/>
          </a:xfrm>
          <a:custGeom>
            <a:avLst/>
            <a:gdLst>
              <a:gd name="connsiteX0" fmla="*/ 72379 w 504536"/>
              <a:gd name="connsiteY0" fmla="*/ 91384 h 127228"/>
              <a:gd name="connsiteX1" fmla="*/ 234304 w 504536"/>
              <a:gd name="connsiteY1" fmla="*/ 16771 h 127228"/>
              <a:gd name="connsiteX2" fmla="*/ 494654 w 504536"/>
              <a:gd name="connsiteY2" fmla="*/ 53284 h 127228"/>
              <a:gd name="connsiteX3" fmla="*/ 440679 w 504536"/>
              <a:gd name="connsiteY3" fmla="*/ 32646 h 127228"/>
              <a:gd name="connsiteX4" fmla="*/ 351779 w 504536"/>
              <a:gd name="connsiteY4" fmla="*/ 10421 h 127228"/>
              <a:gd name="connsiteX5" fmla="*/ 207316 w 504536"/>
              <a:gd name="connsiteY5" fmla="*/ 8834 h 127228"/>
              <a:gd name="connsiteX6" fmla="*/ 5704 w 504536"/>
              <a:gd name="connsiteY6" fmla="*/ 123134 h 127228"/>
              <a:gd name="connsiteX7" fmla="*/ 72379 w 504536"/>
              <a:gd name="connsiteY7" fmla="*/ 91384 h 127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4536" h="127228">
                <a:moveTo>
                  <a:pt x="72379" y="91384"/>
                </a:moveTo>
                <a:cubicBezTo>
                  <a:pt x="110479" y="73657"/>
                  <a:pt x="163925" y="23121"/>
                  <a:pt x="234304" y="16771"/>
                </a:cubicBezTo>
                <a:cubicBezTo>
                  <a:pt x="304683" y="10421"/>
                  <a:pt x="460258" y="50638"/>
                  <a:pt x="494654" y="53284"/>
                </a:cubicBezTo>
                <a:cubicBezTo>
                  <a:pt x="529050" y="55930"/>
                  <a:pt x="464491" y="39790"/>
                  <a:pt x="440679" y="32646"/>
                </a:cubicBezTo>
                <a:cubicBezTo>
                  <a:pt x="416867" y="25502"/>
                  <a:pt x="390673" y="14390"/>
                  <a:pt x="351779" y="10421"/>
                </a:cubicBezTo>
                <a:cubicBezTo>
                  <a:pt x="312885" y="6452"/>
                  <a:pt x="264995" y="-9952"/>
                  <a:pt x="207316" y="8834"/>
                </a:cubicBezTo>
                <a:cubicBezTo>
                  <a:pt x="149637" y="27619"/>
                  <a:pt x="28723" y="108317"/>
                  <a:pt x="5704" y="123134"/>
                </a:cubicBezTo>
                <a:cubicBezTo>
                  <a:pt x="-17315" y="137951"/>
                  <a:pt x="34279" y="109111"/>
                  <a:pt x="72379" y="91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56845627-7BDA-47FB-879A-5FBC67B6103B}"/>
              </a:ext>
            </a:extLst>
          </p:cNvPr>
          <p:cNvSpPr/>
          <p:nvPr/>
        </p:nvSpPr>
        <p:spPr>
          <a:xfrm>
            <a:off x="6292721" y="5637161"/>
            <a:ext cx="559033" cy="424625"/>
          </a:xfrm>
          <a:custGeom>
            <a:avLst/>
            <a:gdLst>
              <a:gd name="connsiteX0" fmla="*/ 555754 w 559033"/>
              <a:gd name="connsiteY0" fmla="*/ 3227 h 424625"/>
              <a:gd name="connsiteX1" fmla="*/ 439867 w 559033"/>
              <a:gd name="connsiteY1" fmla="*/ 108002 h 424625"/>
              <a:gd name="connsiteX2" fmla="*/ 333504 w 559033"/>
              <a:gd name="connsiteY2" fmla="*/ 201664 h 424625"/>
              <a:gd name="connsiteX3" fmla="*/ 8067 w 559033"/>
              <a:gd name="connsiteY3" fmla="*/ 419152 h 424625"/>
              <a:gd name="connsiteX4" fmla="*/ 111254 w 559033"/>
              <a:gd name="connsiteY4" fmla="*/ 352477 h 424625"/>
              <a:gd name="connsiteX5" fmla="*/ 247779 w 559033"/>
              <a:gd name="connsiteY5" fmla="*/ 277864 h 424625"/>
              <a:gd name="connsiteX6" fmla="*/ 281117 w 559033"/>
              <a:gd name="connsiteY6" fmla="*/ 258814 h 424625"/>
              <a:gd name="connsiteX7" fmla="*/ 555754 w 559033"/>
              <a:gd name="connsiteY7" fmla="*/ 3227 h 42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9033" h="424625">
                <a:moveTo>
                  <a:pt x="555754" y="3227"/>
                </a:moveTo>
                <a:cubicBezTo>
                  <a:pt x="582212" y="-21908"/>
                  <a:pt x="439867" y="108002"/>
                  <a:pt x="439867" y="108002"/>
                </a:cubicBezTo>
                <a:cubicBezTo>
                  <a:pt x="402825" y="141075"/>
                  <a:pt x="405471" y="149806"/>
                  <a:pt x="333504" y="201664"/>
                </a:cubicBezTo>
                <a:cubicBezTo>
                  <a:pt x="261537" y="253522"/>
                  <a:pt x="45109" y="394017"/>
                  <a:pt x="8067" y="419152"/>
                </a:cubicBezTo>
                <a:cubicBezTo>
                  <a:pt x="-28975" y="444287"/>
                  <a:pt x="71302" y="376025"/>
                  <a:pt x="111254" y="352477"/>
                </a:cubicBezTo>
                <a:cubicBezTo>
                  <a:pt x="151206" y="328929"/>
                  <a:pt x="219469" y="293474"/>
                  <a:pt x="247779" y="277864"/>
                </a:cubicBezTo>
                <a:cubicBezTo>
                  <a:pt x="276089" y="262254"/>
                  <a:pt x="230317" y="301676"/>
                  <a:pt x="281117" y="258814"/>
                </a:cubicBezTo>
                <a:cubicBezTo>
                  <a:pt x="331917" y="215952"/>
                  <a:pt x="529296" y="28362"/>
                  <a:pt x="555754" y="3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6CD7A519-0F90-498E-9AA8-62CD8A3CCEF9}"/>
              </a:ext>
            </a:extLst>
          </p:cNvPr>
          <p:cNvSpPr/>
          <p:nvPr/>
        </p:nvSpPr>
        <p:spPr>
          <a:xfrm>
            <a:off x="6626929" y="4933004"/>
            <a:ext cx="347440" cy="741706"/>
          </a:xfrm>
          <a:custGeom>
            <a:avLst/>
            <a:gdLst>
              <a:gd name="connsiteX0" fmla="*/ 134234 w 347440"/>
              <a:gd name="connsiteY0" fmla="*/ 946 h 741706"/>
              <a:gd name="connsiteX1" fmla="*/ 323146 w 347440"/>
              <a:gd name="connsiteY1" fmla="*/ 191446 h 741706"/>
              <a:gd name="connsiteX2" fmla="*/ 334259 w 347440"/>
              <a:gd name="connsiteY2" fmla="*/ 224784 h 741706"/>
              <a:gd name="connsiteX3" fmla="*/ 262821 w 347440"/>
              <a:gd name="connsiteY3" fmla="*/ 313684 h 741706"/>
              <a:gd name="connsiteX4" fmla="*/ 307271 w 347440"/>
              <a:gd name="connsiteY4" fmla="*/ 283521 h 741706"/>
              <a:gd name="connsiteX5" fmla="*/ 258059 w 347440"/>
              <a:gd name="connsiteY5" fmla="*/ 456559 h 741706"/>
              <a:gd name="connsiteX6" fmla="*/ 131059 w 347440"/>
              <a:gd name="connsiteY6" fmla="*/ 605784 h 741706"/>
              <a:gd name="connsiteX7" fmla="*/ 884 w 347440"/>
              <a:gd name="connsiteY7" fmla="*/ 740721 h 741706"/>
              <a:gd name="connsiteX8" fmla="*/ 81846 w 347440"/>
              <a:gd name="connsiteY8" fmla="*/ 656584 h 741706"/>
              <a:gd name="connsiteX9" fmla="*/ 232659 w 347440"/>
              <a:gd name="connsiteY9" fmla="*/ 470846 h 741706"/>
              <a:gd name="connsiteX10" fmla="*/ 345371 w 347440"/>
              <a:gd name="connsiteY10" fmla="*/ 213671 h 741706"/>
              <a:gd name="connsiteX11" fmla="*/ 292984 w 347440"/>
              <a:gd name="connsiteY11" fmla="*/ 121596 h 741706"/>
              <a:gd name="connsiteX12" fmla="*/ 134234 w 347440"/>
              <a:gd name="connsiteY12" fmla="*/ 946 h 74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40" h="741706">
                <a:moveTo>
                  <a:pt x="134234" y="946"/>
                </a:moveTo>
                <a:cubicBezTo>
                  <a:pt x="139261" y="12588"/>
                  <a:pt x="289808" y="154140"/>
                  <a:pt x="323146" y="191446"/>
                </a:cubicBezTo>
                <a:cubicBezTo>
                  <a:pt x="356484" y="228752"/>
                  <a:pt x="344313" y="204411"/>
                  <a:pt x="334259" y="224784"/>
                </a:cubicBezTo>
                <a:cubicBezTo>
                  <a:pt x="324205" y="245157"/>
                  <a:pt x="267319" y="303895"/>
                  <a:pt x="262821" y="313684"/>
                </a:cubicBezTo>
                <a:cubicBezTo>
                  <a:pt x="258323" y="323474"/>
                  <a:pt x="308065" y="259709"/>
                  <a:pt x="307271" y="283521"/>
                </a:cubicBezTo>
                <a:cubicBezTo>
                  <a:pt x="306477" y="307333"/>
                  <a:pt x="287428" y="402849"/>
                  <a:pt x="258059" y="456559"/>
                </a:cubicBezTo>
                <a:cubicBezTo>
                  <a:pt x="228690" y="510270"/>
                  <a:pt x="173921" y="558424"/>
                  <a:pt x="131059" y="605784"/>
                </a:cubicBezTo>
                <a:cubicBezTo>
                  <a:pt x="88197" y="653144"/>
                  <a:pt x="9086" y="732254"/>
                  <a:pt x="884" y="740721"/>
                </a:cubicBezTo>
                <a:cubicBezTo>
                  <a:pt x="-7318" y="749188"/>
                  <a:pt x="43217" y="701563"/>
                  <a:pt x="81846" y="656584"/>
                </a:cubicBezTo>
                <a:cubicBezTo>
                  <a:pt x="120475" y="611605"/>
                  <a:pt x="188738" y="544665"/>
                  <a:pt x="232659" y="470846"/>
                </a:cubicBezTo>
                <a:cubicBezTo>
                  <a:pt x="276580" y="397027"/>
                  <a:pt x="335317" y="271879"/>
                  <a:pt x="345371" y="213671"/>
                </a:cubicBezTo>
                <a:cubicBezTo>
                  <a:pt x="355425" y="155463"/>
                  <a:pt x="327380" y="154934"/>
                  <a:pt x="292984" y="121596"/>
                </a:cubicBezTo>
                <a:cubicBezTo>
                  <a:pt x="258588" y="88259"/>
                  <a:pt x="129207" y="-10696"/>
                  <a:pt x="134234" y="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6EF2887E-BA4A-42EB-9893-AC8D9284C4FD}"/>
              </a:ext>
            </a:extLst>
          </p:cNvPr>
          <p:cNvSpPr/>
          <p:nvPr/>
        </p:nvSpPr>
        <p:spPr>
          <a:xfrm>
            <a:off x="6217025" y="5105065"/>
            <a:ext cx="161181" cy="496604"/>
          </a:xfrm>
          <a:custGeom>
            <a:avLst/>
            <a:gdLst>
              <a:gd name="connsiteX0" fmla="*/ 142500 w 161181"/>
              <a:gd name="connsiteY0" fmla="*/ 335 h 496604"/>
              <a:gd name="connsiteX1" fmla="*/ 139325 w 161181"/>
              <a:gd name="connsiteY1" fmla="*/ 152735 h 496604"/>
              <a:gd name="connsiteX2" fmla="*/ 104400 w 161181"/>
              <a:gd name="connsiteY2" fmla="*/ 255923 h 496604"/>
              <a:gd name="connsiteX3" fmla="*/ 2800 w 161181"/>
              <a:gd name="connsiteY3" fmla="*/ 424198 h 496604"/>
              <a:gd name="connsiteX4" fmla="*/ 28200 w 161181"/>
              <a:gd name="connsiteY4" fmla="*/ 495635 h 496604"/>
              <a:gd name="connsiteX5" fmla="*/ 25025 w 161181"/>
              <a:gd name="connsiteY5" fmla="*/ 459123 h 496604"/>
              <a:gd name="connsiteX6" fmla="*/ 25025 w 161181"/>
              <a:gd name="connsiteY6" fmla="*/ 370223 h 496604"/>
              <a:gd name="connsiteX7" fmla="*/ 105988 w 161181"/>
              <a:gd name="connsiteY7" fmla="*/ 240048 h 496604"/>
              <a:gd name="connsiteX8" fmla="*/ 159963 w 161181"/>
              <a:gd name="connsiteY8" fmla="*/ 197185 h 496604"/>
              <a:gd name="connsiteX9" fmla="*/ 142500 w 161181"/>
              <a:gd name="connsiteY9" fmla="*/ 335 h 49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181" h="496604">
                <a:moveTo>
                  <a:pt x="142500" y="335"/>
                </a:moveTo>
                <a:cubicBezTo>
                  <a:pt x="139060" y="-7073"/>
                  <a:pt x="145675" y="110137"/>
                  <a:pt x="139325" y="152735"/>
                </a:cubicBezTo>
                <a:cubicBezTo>
                  <a:pt x="132975" y="195333"/>
                  <a:pt x="127154" y="210679"/>
                  <a:pt x="104400" y="255923"/>
                </a:cubicBezTo>
                <a:cubicBezTo>
                  <a:pt x="81646" y="301167"/>
                  <a:pt x="15500" y="384246"/>
                  <a:pt x="2800" y="424198"/>
                </a:cubicBezTo>
                <a:cubicBezTo>
                  <a:pt x="-9900" y="464150"/>
                  <a:pt x="24496" y="489814"/>
                  <a:pt x="28200" y="495635"/>
                </a:cubicBezTo>
                <a:cubicBezTo>
                  <a:pt x="31904" y="501456"/>
                  <a:pt x="25554" y="480025"/>
                  <a:pt x="25025" y="459123"/>
                </a:cubicBezTo>
                <a:cubicBezTo>
                  <a:pt x="24496" y="438221"/>
                  <a:pt x="11531" y="406736"/>
                  <a:pt x="25025" y="370223"/>
                </a:cubicBezTo>
                <a:cubicBezTo>
                  <a:pt x="38519" y="333711"/>
                  <a:pt x="83498" y="268888"/>
                  <a:pt x="105988" y="240048"/>
                </a:cubicBezTo>
                <a:cubicBezTo>
                  <a:pt x="128478" y="211208"/>
                  <a:pt x="153613" y="233962"/>
                  <a:pt x="159963" y="197185"/>
                </a:cubicBezTo>
                <a:cubicBezTo>
                  <a:pt x="166313" y="160408"/>
                  <a:pt x="145940" y="7743"/>
                  <a:pt x="142500" y="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0BB1BC34-83A8-4738-A646-831E76925771}"/>
              </a:ext>
            </a:extLst>
          </p:cNvPr>
          <p:cNvSpPr/>
          <p:nvPr/>
        </p:nvSpPr>
        <p:spPr>
          <a:xfrm>
            <a:off x="6187322" y="5225947"/>
            <a:ext cx="469256" cy="391794"/>
          </a:xfrm>
          <a:custGeom>
            <a:avLst/>
            <a:gdLst>
              <a:gd name="connsiteX0" fmla="*/ 343653 w 469256"/>
              <a:gd name="connsiteY0" fmla="*/ 103 h 391794"/>
              <a:gd name="connsiteX1" fmla="*/ 384928 w 469256"/>
              <a:gd name="connsiteY1" fmla="*/ 154091 h 391794"/>
              <a:gd name="connsiteX2" fmla="*/ 469066 w 469256"/>
              <a:gd name="connsiteY2" fmla="*/ 228703 h 391794"/>
              <a:gd name="connsiteX3" fmla="*/ 359528 w 469256"/>
              <a:gd name="connsiteY3" fmla="*/ 200128 h 391794"/>
              <a:gd name="connsiteX4" fmla="*/ 213478 w 469256"/>
              <a:gd name="connsiteY4" fmla="*/ 263628 h 391794"/>
              <a:gd name="connsiteX5" fmla="*/ 307141 w 469256"/>
              <a:gd name="connsiteY5" fmla="*/ 219178 h 391794"/>
              <a:gd name="connsiteX6" fmla="*/ 103941 w 469256"/>
              <a:gd name="connsiteY6" fmla="*/ 336653 h 391794"/>
              <a:gd name="connsiteX7" fmla="*/ 5516 w 469256"/>
              <a:gd name="connsiteY7" fmla="*/ 387453 h 391794"/>
              <a:gd name="connsiteX8" fmla="*/ 262691 w 469256"/>
              <a:gd name="connsiteY8" fmla="*/ 230291 h 391794"/>
              <a:gd name="connsiteX9" fmla="*/ 410328 w 469256"/>
              <a:gd name="connsiteY9" fmla="*/ 189016 h 391794"/>
              <a:gd name="connsiteX10" fmla="*/ 410328 w 469256"/>
              <a:gd name="connsiteY10" fmla="*/ 189016 h 391794"/>
              <a:gd name="connsiteX11" fmla="*/ 424616 w 469256"/>
              <a:gd name="connsiteY11" fmla="*/ 169966 h 391794"/>
              <a:gd name="connsiteX12" fmla="*/ 399216 w 469256"/>
              <a:gd name="connsiteY12" fmla="*/ 130278 h 391794"/>
              <a:gd name="connsiteX13" fmla="*/ 343653 w 469256"/>
              <a:gd name="connsiteY13" fmla="*/ 103 h 391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9256" h="391794">
                <a:moveTo>
                  <a:pt x="343653" y="103"/>
                </a:moveTo>
                <a:cubicBezTo>
                  <a:pt x="341272" y="4072"/>
                  <a:pt x="364026" y="115991"/>
                  <a:pt x="384928" y="154091"/>
                </a:cubicBezTo>
                <a:cubicBezTo>
                  <a:pt x="405830" y="192191"/>
                  <a:pt x="473299" y="221030"/>
                  <a:pt x="469066" y="228703"/>
                </a:cubicBezTo>
                <a:cubicBezTo>
                  <a:pt x="464833" y="236376"/>
                  <a:pt x="402126" y="194307"/>
                  <a:pt x="359528" y="200128"/>
                </a:cubicBezTo>
                <a:cubicBezTo>
                  <a:pt x="316930" y="205949"/>
                  <a:pt x="222209" y="260453"/>
                  <a:pt x="213478" y="263628"/>
                </a:cubicBezTo>
                <a:cubicBezTo>
                  <a:pt x="204747" y="266803"/>
                  <a:pt x="325397" y="207007"/>
                  <a:pt x="307141" y="219178"/>
                </a:cubicBezTo>
                <a:cubicBezTo>
                  <a:pt x="288885" y="231349"/>
                  <a:pt x="154212" y="308607"/>
                  <a:pt x="103941" y="336653"/>
                </a:cubicBezTo>
                <a:cubicBezTo>
                  <a:pt x="53670" y="364699"/>
                  <a:pt x="-20942" y="405180"/>
                  <a:pt x="5516" y="387453"/>
                </a:cubicBezTo>
                <a:cubicBezTo>
                  <a:pt x="31974" y="369726"/>
                  <a:pt x="195222" y="263364"/>
                  <a:pt x="262691" y="230291"/>
                </a:cubicBezTo>
                <a:cubicBezTo>
                  <a:pt x="330160" y="197218"/>
                  <a:pt x="410328" y="189016"/>
                  <a:pt x="410328" y="189016"/>
                </a:cubicBezTo>
                <a:lnTo>
                  <a:pt x="410328" y="189016"/>
                </a:lnTo>
                <a:cubicBezTo>
                  <a:pt x="412709" y="185841"/>
                  <a:pt x="426468" y="179755"/>
                  <a:pt x="424616" y="169966"/>
                </a:cubicBezTo>
                <a:cubicBezTo>
                  <a:pt x="422764" y="160177"/>
                  <a:pt x="410328" y="153032"/>
                  <a:pt x="399216" y="130278"/>
                </a:cubicBezTo>
                <a:cubicBezTo>
                  <a:pt x="388104" y="107524"/>
                  <a:pt x="346034" y="-3866"/>
                  <a:pt x="343653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54621861-C577-4661-889B-D03E41625E9B}"/>
              </a:ext>
            </a:extLst>
          </p:cNvPr>
          <p:cNvSpPr/>
          <p:nvPr/>
        </p:nvSpPr>
        <p:spPr>
          <a:xfrm>
            <a:off x="6103536" y="5045970"/>
            <a:ext cx="222231" cy="642794"/>
          </a:xfrm>
          <a:custGeom>
            <a:avLst/>
            <a:gdLst>
              <a:gd name="connsiteX0" fmla="*/ 221064 w 222231"/>
              <a:gd name="connsiteY0" fmla="*/ 693 h 642794"/>
              <a:gd name="connsiteX1" fmla="*/ 141689 w 222231"/>
              <a:gd name="connsiteY1" fmla="*/ 151505 h 642794"/>
              <a:gd name="connsiteX2" fmla="*/ 86127 w 222231"/>
              <a:gd name="connsiteY2" fmla="*/ 254693 h 642794"/>
              <a:gd name="connsiteX3" fmla="*/ 3577 w 222231"/>
              <a:gd name="connsiteY3" fmla="*/ 629343 h 642794"/>
              <a:gd name="connsiteX4" fmla="*/ 17864 w 222231"/>
              <a:gd name="connsiteY4" fmla="*/ 542030 h 642794"/>
              <a:gd name="connsiteX5" fmla="*/ 44852 w 222231"/>
              <a:gd name="connsiteY5" fmla="*/ 370580 h 642794"/>
              <a:gd name="connsiteX6" fmla="*/ 76602 w 222231"/>
              <a:gd name="connsiteY6" fmla="*/ 216593 h 642794"/>
              <a:gd name="connsiteX7" fmla="*/ 221064 w 222231"/>
              <a:gd name="connsiteY7" fmla="*/ 693 h 642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2231" h="642794">
                <a:moveTo>
                  <a:pt x="221064" y="693"/>
                </a:moveTo>
                <a:cubicBezTo>
                  <a:pt x="231912" y="-10155"/>
                  <a:pt x="164178" y="109172"/>
                  <a:pt x="141689" y="151505"/>
                </a:cubicBezTo>
                <a:cubicBezTo>
                  <a:pt x="119199" y="193838"/>
                  <a:pt x="109146" y="175053"/>
                  <a:pt x="86127" y="254693"/>
                </a:cubicBezTo>
                <a:cubicBezTo>
                  <a:pt x="63108" y="334333"/>
                  <a:pt x="14954" y="581454"/>
                  <a:pt x="3577" y="629343"/>
                </a:cubicBezTo>
                <a:cubicBezTo>
                  <a:pt x="-7800" y="677233"/>
                  <a:pt x="10985" y="585157"/>
                  <a:pt x="17864" y="542030"/>
                </a:cubicBezTo>
                <a:cubicBezTo>
                  <a:pt x="24743" y="498903"/>
                  <a:pt x="35062" y="424820"/>
                  <a:pt x="44852" y="370580"/>
                </a:cubicBezTo>
                <a:cubicBezTo>
                  <a:pt x="54642" y="316340"/>
                  <a:pt x="47498" y="275330"/>
                  <a:pt x="76602" y="216593"/>
                </a:cubicBezTo>
                <a:cubicBezTo>
                  <a:pt x="105706" y="157856"/>
                  <a:pt x="210216" y="11541"/>
                  <a:pt x="221064" y="6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7FE481E3-B5C4-465D-8D29-C73470377D3A}"/>
              </a:ext>
            </a:extLst>
          </p:cNvPr>
          <p:cNvSpPr/>
          <p:nvPr/>
        </p:nvSpPr>
        <p:spPr>
          <a:xfrm>
            <a:off x="5813267" y="5550688"/>
            <a:ext cx="118160" cy="452323"/>
          </a:xfrm>
          <a:custGeom>
            <a:avLst/>
            <a:gdLst>
              <a:gd name="connsiteX0" fmla="*/ 25558 w 118160"/>
              <a:gd name="connsiteY0" fmla="*/ 2387 h 452323"/>
              <a:gd name="connsiteX1" fmla="*/ 3333 w 118160"/>
              <a:gd name="connsiteY1" fmla="*/ 129387 h 452323"/>
              <a:gd name="connsiteX2" fmla="*/ 111283 w 118160"/>
              <a:gd name="connsiteY2" fmla="*/ 437362 h 452323"/>
              <a:gd name="connsiteX3" fmla="*/ 101758 w 118160"/>
              <a:gd name="connsiteY3" fmla="*/ 396087 h 452323"/>
              <a:gd name="connsiteX4" fmla="*/ 57308 w 118160"/>
              <a:gd name="connsiteY4" fmla="*/ 324650 h 452323"/>
              <a:gd name="connsiteX5" fmla="*/ 4921 w 118160"/>
              <a:gd name="connsiteY5" fmla="*/ 227812 h 452323"/>
              <a:gd name="connsiteX6" fmla="*/ 25558 w 118160"/>
              <a:gd name="connsiteY6" fmla="*/ 2387 h 452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160" h="452323">
                <a:moveTo>
                  <a:pt x="25558" y="2387"/>
                </a:moveTo>
                <a:cubicBezTo>
                  <a:pt x="25293" y="-14017"/>
                  <a:pt x="-10954" y="56891"/>
                  <a:pt x="3333" y="129387"/>
                </a:cubicBezTo>
                <a:cubicBezTo>
                  <a:pt x="17620" y="201883"/>
                  <a:pt x="94879" y="392912"/>
                  <a:pt x="111283" y="437362"/>
                </a:cubicBezTo>
                <a:cubicBezTo>
                  <a:pt x="127687" y="481812"/>
                  <a:pt x="110754" y="414872"/>
                  <a:pt x="101758" y="396087"/>
                </a:cubicBezTo>
                <a:cubicBezTo>
                  <a:pt x="92762" y="377302"/>
                  <a:pt x="73447" y="352696"/>
                  <a:pt x="57308" y="324650"/>
                </a:cubicBezTo>
                <a:cubicBezTo>
                  <a:pt x="41169" y="296604"/>
                  <a:pt x="12858" y="282845"/>
                  <a:pt x="4921" y="227812"/>
                </a:cubicBezTo>
                <a:cubicBezTo>
                  <a:pt x="-3016" y="172779"/>
                  <a:pt x="25823" y="18791"/>
                  <a:pt x="25558" y="2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9C8740A9-2693-48F7-8910-6F0D213679FE}"/>
              </a:ext>
            </a:extLst>
          </p:cNvPr>
          <p:cNvSpPr/>
          <p:nvPr/>
        </p:nvSpPr>
        <p:spPr>
          <a:xfrm>
            <a:off x="6046779" y="5649721"/>
            <a:ext cx="127204" cy="282796"/>
          </a:xfrm>
          <a:custGeom>
            <a:avLst/>
            <a:gdLst>
              <a:gd name="connsiteX0" fmla="*/ 127009 w 127204"/>
              <a:gd name="connsiteY0" fmla="*/ 192 h 282796"/>
              <a:gd name="connsiteX1" fmla="*/ 34934 w 127204"/>
              <a:gd name="connsiteY1" fmla="*/ 127192 h 282796"/>
              <a:gd name="connsiteX2" fmla="*/ 9 w 127204"/>
              <a:gd name="connsiteY2" fmla="*/ 282767 h 282796"/>
              <a:gd name="connsiteX3" fmla="*/ 31759 w 127204"/>
              <a:gd name="connsiteY3" fmla="*/ 139892 h 282796"/>
              <a:gd name="connsiteX4" fmla="*/ 58746 w 127204"/>
              <a:gd name="connsiteY4" fmla="*/ 98617 h 282796"/>
              <a:gd name="connsiteX5" fmla="*/ 127009 w 127204"/>
              <a:gd name="connsiteY5" fmla="*/ 192 h 28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204" h="282796">
                <a:moveTo>
                  <a:pt x="127009" y="192"/>
                </a:moveTo>
                <a:cubicBezTo>
                  <a:pt x="123040" y="4954"/>
                  <a:pt x="56101" y="80096"/>
                  <a:pt x="34934" y="127192"/>
                </a:cubicBezTo>
                <a:cubicBezTo>
                  <a:pt x="13767" y="174288"/>
                  <a:pt x="538" y="280650"/>
                  <a:pt x="9" y="282767"/>
                </a:cubicBezTo>
                <a:cubicBezTo>
                  <a:pt x="-520" y="284884"/>
                  <a:pt x="21970" y="170584"/>
                  <a:pt x="31759" y="139892"/>
                </a:cubicBezTo>
                <a:cubicBezTo>
                  <a:pt x="41548" y="109200"/>
                  <a:pt x="44194" y="116609"/>
                  <a:pt x="58746" y="98617"/>
                </a:cubicBezTo>
                <a:cubicBezTo>
                  <a:pt x="73298" y="80625"/>
                  <a:pt x="130978" y="-4570"/>
                  <a:pt x="127009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9DAD9676-39D6-401C-BB23-9EC6B81CEE67}"/>
              </a:ext>
            </a:extLst>
          </p:cNvPr>
          <p:cNvSpPr/>
          <p:nvPr/>
        </p:nvSpPr>
        <p:spPr>
          <a:xfrm>
            <a:off x="3254164" y="926740"/>
            <a:ext cx="1494328" cy="191685"/>
          </a:xfrm>
          <a:custGeom>
            <a:avLst/>
            <a:gdLst>
              <a:gd name="connsiteX0" fmla="*/ 1494049 w 1494328"/>
              <a:gd name="connsiteY0" fmla="*/ 178160 h 191685"/>
              <a:gd name="connsiteX1" fmla="*/ 1105111 w 1494328"/>
              <a:gd name="connsiteY1" fmla="*/ 59098 h 191685"/>
              <a:gd name="connsiteX2" fmla="*/ 365336 w 1494328"/>
              <a:gd name="connsiteY2" fmla="*/ 27348 h 191685"/>
              <a:gd name="connsiteX3" fmla="*/ 1059074 w 1494328"/>
              <a:gd name="connsiteY3" fmla="*/ 40048 h 191685"/>
              <a:gd name="connsiteX4" fmla="*/ 492336 w 1494328"/>
              <a:gd name="connsiteY4" fmla="*/ 38460 h 191685"/>
              <a:gd name="connsiteX5" fmla="*/ 3386 w 1494328"/>
              <a:gd name="connsiteY5" fmla="*/ 190860 h 191685"/>
              <a:gd name="connsiteX6" fmla="*/ 297074 w 1494328"/>
              <a:gd name="connsiteY6" fmla="*/ 95610 h 191685"/>
              <a:gd name="connsiteX7" fmla="*/ 701886 w 1494328"/>
              <a:gd name="connsiteY7" fmla="*/ 14648 h 191685"/>
              <a:gd name="connsiteX8" fmla="*/ 1051136 w 1494328"/>
              <a:gd name="connsiteY8" fmla="*/ 16235 h 191685"/>
              <a:gd name="connsiteX9" fmla="*/ 1494049 w 1494328"/>
              <a:gd name="connsiteY9" fmla="*/ 178160 h 191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94328" h="191685">
                <a:moveTo>
                  <a:pt x="1494049" y="178160"/>
                </a:moveTo>
                <a:cubicBezTo>
                  <a:pt x="1503045" y="185304"/>
                  <a:pt x="1293230" y="84233"/>
                  <a:pt x="1105111" y="59098"/>
                </a:cubicBezTo>
                <a:cubicBezTo>
                  <a:pt x="916992" y="33963"/>
                  <a:pt x="373009" y="30523"/>
                  <a:pt x="365336" y="27348"/>
                </a:cubicBezTo>
                <a:cubicBezTo>
                  <a:pt x="357663" y="24173"/>
                  <a:pt x="1037907" y="38196"/>
                  <a:pt x="1059074" y="40048"/>
                </a:cubicBezTo>
                <a:cubicBezTo>
                  <a:pt x="1080241" y="41900"/>
                  <a:pt x="668284" y="13325"/>
                  <a:pt x="492336" y="38460"/>
                </a:cubicBezTo>
                <a:cubicBezTo>
                  <a:pt x="316388" y="63595"/>
                  <a:pt x="35930" y="181335"/>
                  <a:pt x="3386" y="190860"/>
                </a:cubicBezTo>
                <a:cubicBezTo>
                  <a:pt x="-29158" y="200385"/>
                  <a:pt x="180657" y="124979"/>
                  <a:pt x="297074" y="95610"/>
                </a:cubicBezTo>
                <a:cubicBezTo>
                  <a:pt x="413491" y="66241"/>
                  <a:pt x="576209" y="27877"/>
                  <a:pt x="701886" y="14648"/>
                </a:cubicBezTo>
                <a:cubicBezTo>
                  <a:pt x="827563" y="1419"/>
                  <a:pt x="918844" y="-11017"/>
                  <a:pt x="1051136" y="16235"/>
                </a:cubicBezTo>
                <a:cubicBezTo>
                  <a:pt x="1183428" y="43487"/>
                  <a:pt x="1485053" y="171016"/>
                  <a:pt x="1494049" y="178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290954E1-E93A-4D00-99BB-136E5E11F1A1}"/>
              </a:ext>
            </a:extLst>
          </p:cNvPr>
          <p:cNvSpPr/>
          <p:nvPr/>
        </p:nvSpPr>
        <p:spPr>
          <a:xfrm>
            <a:off x="1930329" y="955694"/>
            <a:ext cx="1775643" cy="1110925"/>
          </a:xfrm>
          <a:custGeom>
            <a:avLst/>
            <a:gdLst>
              <a:gd name="connsiteX0" fmla="*/ 1762831 w 1775643"/>
              <a:gd name="connsiteY0" fmla="*/ 14586 h 1110925"/>
              <a:gd name="connsiteX1" fmla="*/ 614751 w 1775643"/>
              <a:gd name="connsiteY1" fmla="*/ 542906 h 1110925"/>
              <a:gd name="connsiteX2" fmla="*/ 1143071 w 1775643"/>
              <a:gd name="connsiteY2" fmla="*/ 283826 h 1110925"/>
              <a:gd name="connsiteX3" fmla="*/ 995751 w 1775643"/>
              <a:gd name="connsiteY3" fmla="*/ 390506 h 1110925"/>
              <a:gd name="connsiteX4" fmla="*/ 10231 w 1775643"/>
              <a:gd name="connsiteY4" fmla="*/ 1101706 h 1110925"/>
              <a:gd name="connsiteX5" fmla="*/ 523311 w 1775643"/>
              <a:gd name="connsiteY5" fmla="*/ 756266 h 1110925"/>
              <a:gd name="connsiteX6" fmla="*/ 1188791 w 1775643"/>
              <a:gd name="connsiteY6" fmla="*/ 197466 h 1110925"/>
              <a:gd name="connsiteX7" fmla="*/ 1762831 w 1775643"/>
              <a:gd name="connsiteY7" fmla="*/ 14586 h 1110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75643" h="1110925">
                <a:moveTo>
                  <a:pt x="1762831" y="14586"/>
                </a:moveTo>
                <a:cubicBezTo>
                  <a:pt x="1667158" y="72159"/>
                  <a:pt x="718044" y="498033"/>
                  <a:pt x="614751" y="542906"/>
                </a:cubicBezTo>
                <a:cubicBezTo>
                  <a:pt x="511458" y="587779"/>
                  <a:pt x="1079571" y="309226"/>
                  <a:pt x="1143071" y="283826"/>
                </a:cubicBezTo>
                <a:cubicBezTo>
                  <a:pt x="1206571" y="258426"/>
                  <a:pt x="995751" y="390506"/>
                  <a:pt x="995751" y="390506"/>
                </a:cubicBezTo>
                <a:lnTo>
                  <a:pt x="10231" y="1101706"/>
                </a:lnTo>
                <a:cubicBezTo>
                  <a:pt x="-68509" y="1162666"/>
                  <a:pt x="326884" y="906973"/>
                  <a:pt x="523311" y="756266"/>
                </a:cubicBezTo>
                <a:cubicBezTo>
                  <a:pt x="719738" y="605559"/>
                  <a:pt x="983898" y="314306"/>
                  <a:pt x="1188791" y="197466"/>
                </a:cubicBezTo>
                <a:cubicBezTo>
                  <a:pt x="1393684" y="80626"/>
                  <a:pt x="1858504" y="-42987"/>
                  <a:pt x="1762831" y="145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B735F902-E385-4F7E-8CE5-253404DC9BEF}"/>
              </a:ext>
            </a:extLst>
          </p:cNvPr>
          <p:cNvSpPr/>
          <p:nvPr/>
        </p:nvSpPr>
        <p:spPr>
          <a:xfrm>
            <a:off x="1516871" y="1787910"/>
            <a:ext cx="1014907" cy="1472089"/>
          </a:xfrm>
          <a:custGeom>
            <a:avLst/>
            <a:gdLst>
              <a:gd name="connsiteX0" fmla="*/ 1012969 w 1014907"/>
              <a:gd name="connsiteY0" fmla="*/ 5330 h 1472089"/>
              <a:gd name="connsiteX1" fmla="*/ 464329 w 1014907"/>
              <a:gd name="connsiteY1" fmla="*/ 508250 h 1472089"/>
              <a:gd name="connsiteX2" fmla="*/ 306849 w 1014907"/>
              <a:gd name="connsiteY2" fmla="*/ 757170 h 1472089"/>
              <a:gd name="connsiteX3" fmla="*/ 12209 w 1014907"/>
              <a:gd name="connsiteY3" fmla="*/ 1448050 h 1472089"/>
              <a:gd name="connsiteX4" fmla="*/ 88409 w 1014907"/>
              <a:gd name="connsiteY4" fmla="*/ 1239770 h 1472089"/>
              <a:gd name="connsiteX5" fmla="*/ 383049 w 1014907"/>
              <a:gd name="connsiteY5" fmla="*/ 523490 h 1472089"/>
              <a:gd name="connsiteX6" fmla="*/ 637049 w 1014907"/>
              <a:gd name="connsiteY6" fmla="*/ 259330 h 1472089"/>
              <a:gd name="connsiteX7" fmla="*/ 1012969 w 1014907"/>
              <a:gd name="connsiteY7" fmla="*/ 5330 h 1472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4907" h="1472089">
                <a:moveTo>
                  <a:pt x="1012969" y="5330"/>
                </a:moveTo>
                <a:cubicBezTo>
                  <a:pt x="984182" y="46817"/>
                  <a:pt x="582016" y="382943"/>
                  <a:pt x="464329" y="508250"/>
                </a:cubicBezTo>
                <a:cubicBezTo>
                  <a:pt x="346642" y="633557"/>
                  <a:pt x="382202" y="600537"/>
                  <a:pt x="306849" y="757170"/>
                </a:cubicBezTo>
                <a:cubicBezTo>
                  <a:pt x="231496" y="913803"/>
                  <a:pt x="48616" y="1367617"/>
                  <a:pt x="12209" y="1448050"/>
                </a:cubicBezTo>
                <a:cubicBezTo>
                  <a:pt x="-24198" y="1528483"/>
                  <a:pt x="26602" y="1393863"/>
                  <a:pt x="88409" y="1239770"/>
                </a:cubicBezTo>
                <a:cubicBezTo>
                  <a:pt x="150216" y="1085677"/>
                  <a:pt x="291609" y="686897"/>
                  <a:pt x="383049" y="523490"/>
                </a:cubicBezTo>
                <a:cubicBezTo>
                  <a:pt x="474489" y="360083"/>
                  <a:pt x="532062" y="343150"/>
                  <a:pt x="637049" y="259330"/>
                </a:cubicBezTo>
                <a:cubicBezTo>
                  <a:pt x="742036" y="175510"/>
                  <a:pt x="1041756" y="-36157"/>
                  <a:pt x="1012969" y="5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7B3B54FA-62B7-4755-9239-BC2374AFEA3A}"/>
              </a:ext>
            </a:extLst>
          </p:cNvPr>
          <p:cNvSpPr/>
          <p:nvPr/>
        </p:nvSpPr>
        <p:spPr>
          <a:xfrm>
            <a:off x="1691568" y="2774447"/>
            <a:ext cx="463760" cy="1662502"/>
          </a:xfrm>
          <a:custGeom>
            <a:avLst/>
            <a:gdLst>
              <a:gd name="connsiteX0" fmla="*/ 127072 w 463760"/>
              <a:gd name="connsiteY0" fmla="*/ 4313 h 1662502"/>
              <a:gd name="connsiteX1" fmla="*/ 81352 w 463760"/>
              <a:gd name="connsiteY1" fmla="*/ 344673 h 1662502"/>
              <a:gd name="connsiteX2" fmla="*/ 61032 w 463760"/>
              <a:gd name="connsiteY2" fmla="*/ 476753 h 1662502"/>
              <a:gd name="connsiteX3" fmla="*/ 55952 w 463760"/>
              <a:gd name="connsiteY3" fmla="*/ 695193 h 1662502"/>
              <a:gd name="connsiteX4" fmla="*/ 152472 w 463760"/>
              <a:gd name="connsiteY4" fmla="*/ 1182873 h 1662502"/>
              <a:gd name="connsiteX5" fmla="*/ 447112 w 463760"/>
              <a:gd name="connsiteY5" fmla="*/ 1640073 h 1662502"/>
              <a:gd name="connsiteX6" fmla="*/ 416632 w 463760"/>
              <a:gd name="connsiteY6" fmla="*/ 1574033 h 1662502"/>
              <a:gd name="connsiteX7" fmla="*/ 330272 w 463760"/>
              <a:gd name="connsiteY7" fmla="*/ 1416553 h 1662502"/>
              <a:gd name="connsiteX8" fmla="*/ 121992 w 463760"/>
              <a:gd name="connsiteY8" fmla="*/ 1157473 h 1662502"/>
              <a:gd name="connsiteX9" fmla="*/ 72 w 463760"/>
              <a:gd name="connsiteY9" fmla="*/ 608833 h 1662502"/>
              <a:gd name="connsiteX10" fmla="*/ 127072 w 463760"/>
              <a:gd name="connsiteY10" fmla="*/ 4313 h 166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3760" h="1662502">
                <a:moveTo>
                  <a:pt x="127072" y="4313"/>
                </a:moveTo>
                <a:cubicBezTo>
                  <a:pt x="140619" y="-39714"/>
                  <a:pt x="92359" y="265933"/>
                  <a:pt x="81352" y="344673"/>
                </a:cubicBezTo>
                <a:cubicBezTo>
                  <a:pt x="70345" y="423413"/>
                  <a:pt x="65265" y="418333"/>
                  <a:pt x="61032" y="476753"/>
                </a:cubicBezTo>
                <a:cubicBezTo>
                  <a:pt x="56799" y="535173"/>
                  <a:pt x="40712" y="577506"/>
                  <a:pt x="55952" y="695193"/>
                </a:cubicBezTo>
                <a:cubicBezTo>
                  <a:pt x="71192" y="812880"/>
                  <a:pt x="87279" y="1025393"/>
                  <a:pt x="152472" y="1182873"/>
                </a:cubicBezTo>
                <a:cubicBezTo>
                  <a:pt x="217665" y="1340353"/>
                  <a:pt x="403085" y="1574880"/>
                  <a:pt x="447112" y="1640073"/>
                </a:cubicBezTo>
                <a:cubicBezTo>
                  <a:pt x="491139" y="1705266"/>
                  <a:pt x="436105" y="1611286"/>
                  <a:pt x="416632" y="1574033"/>
                </a:cubicBezTo>
                <a:cubicBezTo>
                  <a:pt x="397159" y="1536780"/>
                  <a:pt x="379379" y="1485980"/>
                  <a:pt x="330272" y="1416553"/>
                </a:cubicBezTo>
                <a:cubicBezTo>
                  <a:pt x="281165" y="1347126"/>
                  <a:pt x="177025" y="1292093"/>
                  <a:pt x="121992" y="1157473"/>
                </a:cubicBezTo>
                <a:cubicBezTo>
                  <a:pt x="66959" y="1022853"/>
                  <a:pt x="3459" y="798486"/>
                  <a:pt x="72" y="608833"/>
                </a:cubicBezTo>
                <a:cubicBezTo>
                  <a:pt x="-3315" y="419180"/>
                  <a:pt x="113525" y="48340"/>
                  <a:pt x="127072" y="4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B968AD83-5C69-4E1A-8FAE-4636FECCA27F}"/>
              </a:ext>
            </a:extLst>
          </p:cNvPr>
          <p:cNvSpPr/>
          <p:nvPr/>
        </p:nvSpPr>
        <p:spPr>
          <a:xfrm>
            <a:off x="2250343" y="1591465"/>
            <a:ext cx="1150317" cy="1182889"/>
          </a:xfrm>
          <a:custGeom>
            <a:avLst/>
            <a:gdLst>
              <a:gd name="connsiteX0" fmla="*/ 1148177 w 1150317"/>
              <a:gd name="connsiteY0" fmla="*/ 3655 h 1182889"/>
              <a:gd name="connsiteX1" fmla="*/ 106777 w 1150317"/>
              <a:gd name="connsiteY1" fmla="*/ 775815 h 1182889"/>
              <a:gd name="connsiteX2" fmla="*/ 386177 w 1150317"/>
              <a:gd name="connsiteY2" fmla="*/ 577695 h 1182889"/>
              <a:gd name="connsiteX3" fmla="*/ 254097 w 1150317"/>
              <a:gd name="connsiteY3" fmla="*/ 760575 h 1182889"/>
              <a:gd name="connsiteX4" fmla="*/ 97 w 1150317"/>
              <a:gd name="connsiteY4" fmla="*/ 1182215 h 1182889"/>
              <a:gd name="connsiteX5" fmla="*/ 284577 w 1150317"/>
              <a:gd name="connsiteY5" fmla="*/ 653895 h 1182889"/>
              <a:gd name="connsiteX6" fmla="*/ 376017 w 1150317"/>
              <a:gd name="connsiteY6" fmla="*/ 491335 h 1182889"/>
              <a:gd name="connsiteX7" fmla="*/ 1148177 w 1150317"/>
              <a:gd name="connsiteY7" fmla="*/ 3655 h 118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0317" h="1182889">
                <a:moveTo>
                  <a:pt x="1148177" y="3655"/>
                </a:moveTo>
                <a:cubicBezTo>
                  <a:pt x="1103304" y="51068"/>
                  <a:pt x="233777" y="680142"/>
                  <a:pt x="106777" y="775815"/>
                </a:cubicBezTo>
                <a:cubicBezTo>
                  <a:pt x="-20223" y="871488"/>
                  <a:pt x="361624" y="580235"/>
                  <a:pt x="386177" y="577695"/>
                </a:cubicBezTo>
                <a:cubicBezTo>
                  <a:pt x="410730" y="575155"/>
                  <a:pt x="318444" y="659822"/>
                  <a:pt x="254097" y="760575"/>
                </a:cubicBezTo>
                <a:cubicBezTo>
                  <a:pt x="189750" y="861328"/>
                  <a:pt x="-4983" y="1199995"/>
                  <a:pt x="97" y="1182215"/>
                </a:cubicBezTo>
                <a:cubicBezTo>
                  <a:pt x="5177" y="1164435"/>
                  <a:pt x="221924" y="769042"/>
                  <a:pt x="284577" y="653895"/>
                </a:cubicBezTo>
                <a:cubicBezTo>
                  <a:pt x="347230" y="538748"/>
                  <a:pt x="232930" y="598862"/>
                  <a:pt x="376017" y="491335"/>
                </a:cubicBezTo>
                <a:cubicBezTo>
                  <a:pt x="519104" y="383808"/>
                  <a:pt x="1193050" y="-43758"/>
                  <a:pt x="1148177" y="3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464A036E-CCEA-4B1C-924C-C841AB790906}"/>
              </a:ext>
            </a:extLst>
          </p:cNvPr>
          <p:cNvSpPr/>
          <p:nvPr/>
        </p:nvSpPr>
        <p:spPr>
          <a:xfrm>
            <a:off x="2376765" y="1796136"/>
            <a:ext cx="998380" cy="1585121"/>
          </a:xfrm>
          <a:custGeom>
            <a:avLst/>
            <a:gdLst>
              <a:gd name="connsiteX0" fmla="*/ 998260 w 998380"/>
              <a:gd name="connsiteY0" fmla="*/ 914 h 1585121"/>
              <a:gd name="connsiteX1" fmla="*/ 480735 w 998380"/>
              <a:gd name="connsiteY1" fmla="*/ 778789 h 1585121"/>
              <a:gd name="connsiteX2" fmla="*/ 220385 w 998380"/>
              <a:gd name="connsiteY2" fmla="*/ 1258214 h 1585121"/>
              <a:gd name="connsiteX3" fmla="*/ 1310 w 998380"/>
              <a:gd name="connsiteY3" fmla="*/ 1582064 h 1585121"/>
              <a:gd name="connsiteX4" fmla="*/ 144185 w 998380"/>
              <a:gd name="connsiteY4" fmla="*/ 1388389 h 1585121"/>
              <a:gd name="connsiteX5" fmla="*/ 442635 w 998380"/>
              <a:gd name="connsiteY5" fmla="*/ 870864 h 1585121"/>
              <a:gd name="connsiteX6" fmla="*/ 528360 w 998380"/>
              <a:gd name="connsiteY6" fmla="*/ 626389 h 1585121"/>
              <a:gd name="connsiteX7" fmla="*/ 998260 w 998380"/>
              <a:gd name="connsiteY7" fmla="*/ 914 h 158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8380" h="1585121">
                <a:moveTo>
                  <a:pt x="998260" y="914"/>
                </a:moveTo>
                <a:cubicBezTo>
                  <a:pt x="990323" y="26314"/>
                  <a:pt x="610381" y="569239"/>
                  <a:pt x="480735" y="778789"/>
                </a:cubicBezTo>
                <a:cubicBezTo>
                  <a:pt x="351089" y="988339"/>
                  <a:pt x="300289" y="1124335"/>
                  <a:pt x="220385" y="1258214"/>
                </a:cubicBezTo>
                <a:cubicBezTo>
                  <a:pt x="140481" y="1392093"/>
                  <a:pt x="14010" y="1560368"/>
                  <a:pt x="1310" y="1582064"/>
                </a:cubicBezTo>
                <a:cubicBezTo>
                  <a:pt x="-11390" y="1603760"/>
                  <a:pt x="70631" y="1506922"/>
                  <a:pt x="144185" y="1388389"/>
                </a:cubicBezTo>
                <a:cubicBezTo>
                  <a:pt x="217739" y="1269856"/>
                  <a:pt x="378606" y="997864"/>
                  <a:pt x="442635" y="870864"/>
                </a:cubicBezTo>
                <a:cubicBezTo>
                  <a:pt x="506664" y="743864"/>
                  <a:pt x="436814" y="766089"/>
                  <a:pt x="528360" y="626389"/>
                </a:cubicBezTo>
                <a:cubicBezTo>
                  <a:pt x="619906" y="486689"/>
                  <a:pt x="1006197" y="-24486"/>
                  <a:pt x="998260" y="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15DAF6E8-4F25-4ACA-A432-C77FF17B54E5}"/>
              </a:ext>
            </a:extLst>
          </p:cNvPr>
          <p:cNvSpPr/>
          <p:nvPr/>
        </p:nvSpPr>
        <p:spPr>
          <a:xfrm>
            <a:off x="2561166" y="2412896"/>
            <a:ext cx="941200" cy="1342467"/>
          </a:xfrm>
          <a:custGeom>
            <a:avLst/>
            <a:gdLst>
              <a:gd name="connsiteX0" fmla="*/ 940859 w 941200"/>
              <a:gd name="connsiteY0" fmla="*/ 104 h 1342467"/>
              <a:gd name="connsiteX1" fmla="*/ 534459 w 941200"/>
              <a:gd name="connsiteY1" fmla="*/ 765279 h 1342467"/>
              <a:gd name="connsiteX2" fmla="*/ 26459 w 941200"/>
              <a:gd name="connsiteY2" fmla="*/ 1320904 h 1342467"/>
              <a:gd name="connsiteX3" fmla="*/ 109009 w 941200"/>
              <a:gd name="connsiteY3" fmla="*/ 1197079 h 1342467"/>
              <a:gd name="connsiteX4" fmla="*/ 426509 w 941200"/>
              <a:gd name="connsiteY4" fmla="*/ 898629 h 1342467"/>
              <a:gd name="connsiteX5" fmla="*/ 601134 w 941200"/>
              <a:gd name="connsiteY5" fmla="*/ 711304 h 1342467"/>
              <a:gd name="connsiteX6" fmla="*/ 940859 w 941200"/>
              <a:gd name="connsiteY6" fmla="*/ 104 h 134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1200" h="1342467">
                <a:moveTo>
                  <a:pt x="940859" y="104"/>
                </a:moveTo>
                <a:cubicBezTo>
                  <a:pt x="929747" y="9100"/>
                  <a:pt x="686859" y="545146"/>
                  <a:pt x="534459" y="765279"/>
                </a:cubicBezTo>
                <a:cubicBezTo>
                  <a:pt x="382059" y="985412"/>
                  <a:pt x="97367" y="1248937"/>
                  <a:pt x="26459" y="1320904"/>
                </a:cubicBezTo>
                <a:cubicBezTo>
                  <a:pt x="-44449" y="1392871"/>
                  <a:pt x="42334" y="1267458"/>
                  <a:pt x="109009" y="1197079"/>
                </a:cubicBezTo>
                <a:cubicBezTo>
                  <a:pt x="175684" y="1126700"/>
                  <a:pt x="344488" y="979592"/>
                  <a:pt x="426509" y="898629"/>
                </a:cubicBezTo>
                <a:cubicBezTo>
                  <a:pt x="508530" y="817667"/>
                  <a:pt x="513821" y="859471"/>
                  <a:pt x="601134" y="711304"/>
                </a:cubicBezTo>
                <a:cubicBezTo>
                  <a:pt x="688447" y="563137"/>
                  <a:pt x="951971" y="-8892"/>
                  <a:pt x="940859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8974F05F-CB7B-4586-8ED2-61D2BFD1D656}"/>
              </a:ext>
            </a:extLst>
          </p:cNvPr>
          <p:cNvSpPr/>
          <p:nvPr/>
        </p:nvSpPr>
        <p:spPr>
          <a:xfrm>
            <a:off x="3120872" y="2324100"/>
            <a:ext cx="886025" cy="1592077"/>
          </a:xfrm>
          <a:custGeom>
            <a:avLst/>
            <a:gdLst>
              <a:gd name="connsiteX0" fmla="*/ 885978 w 886025"/>
              <a:gd name="connsiteY0" fmla="*/ 0 h 1592077"/>
              <a:gd name="connsiteX1" fmla="*/ 565303 w 886025"/>
              <a:gd name="connsiteY1" fmla="*/ 717550 h 1592077"/>
              <a:gd name="connsiteX2" fmla="*/ 330353 w 886025"/>
              <a:gd name="connsiteY2" fmla="*/ 1216025 h 1592077"/>
              <a:gd name="connsiteX3" fmla="*/ 12853 w 886025"/>
              <a:gd name="connsiteY3" fmla="*/ 1577975 h 1592077"/>
              <a:gd name="connsiteX4" fmla="*/ 57303 w 886025"/>
              <a:gd name="connsiteY4" fmla="*/ 1524000 h 1592077"/>
              <a:gd name="connsiteX5" fmla="*/ 352578 w 886025"/>
              <a:gd name="connsiteY5" fmla="*/ 1155700 h 1592077"/>
              <a:gd name="connsiteX6" fmla="*/ 587528 w 886025"/>
              <a:gd name="connsiteY6" fmla="*/ 720725 h 1592077"/>
              <a:gd name="connsiteX7" fmla="*/ 885978 w 886025"/>
              <a:gd name="connsiteY7" fmla="*/ 0 h 1592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6025" h="1592077">
                <a:moveTo>
                  <a:pt x="885978" y="0"/>
                </a:moveTo>
                <a:cubicBezTo>
                  <a:pt x="882274" y="-529"/>
                  <a:pt x="657907" y="514879"/>
                  <a:pt x="565303" y="717550"/>
                </a:cubicBezTo>
                <a:cubicBezTo>
                  <a:pt x="472699" y="920221"/>
                  <a:pt x="422428" y="1072621"/>
                  <a:pt x="330353" y="1216025"/>
                </a:cubicBezTo>
                <a:cubicBezTo>
                  <a:pt x="238278" y="1359429"/>
                  <a:pt x="58361" y="1526646"/>
                  <a:pt x="12853" y="1577975"/>
                </a:cubicBezTo>
                <a:cubicBezTo>
                  <a:pt x="-32655" y="1629304"/>
                  <a:pt x="57303" y="1524000"/>
                  <a:pt x="57303" y="1524000"/>
                </a:cubicBezTo>
                <a:cubicBezTo>
                  <a:pt x="113924" y="1453621"/>
                  <a:pt x="264207" y="1289579"/>
                  <a:pt x="352578" y="1155700"/>
                </a:cubicBezTo>
                <a:cubicBezTo>
                  <a:pt x="440949" y="1021821"/>
                  <a:pt x="500216" y="910167"/>
                  <a:pt x="587528" y="720725"/>
                </a:cubicBezTo>
                <a:cubicBezTo>
                  <a:pt x="674840" y="531283"/>
                  <a:pt x="889682" y="529"/>
                  <a:pt x="88597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92D13ECC-6BB4-469F-A9BD-5F6198849053}"/>
              </a:ext>
            </a:extLst>
          </p:cNvPr>
          <p:cNvSpPr/>
          <p:nvPr/>
        </p:nvSpPr>
        <p:spPr>
          <a:xfrm>
            <a:off x="3563224" y="2225754"/>
            <a:ext cx="660445" cy="1601136"/>
          </a:xfrm>
          <a:custGeom>
            <a:avLst/>
            <a:gdLst>
              <a:gd name="connsiteX0" fmla="*/ 656351 w 660445"/>
              <a:gd name="connsiteY0" fmla="*/ 6271 h 1601136"/>
              <a:gd name="connsiteX1" fmla="*/ 351551 w 660445"/>
              <a:gd name="connsiteY1" fmla="*/ 863521 h 1601136"/>
              <a:gd name="connsiteX2" fmla="*/ 15001 w 660445"/>
              <a:gd name="connsiteY2" fmla="*/ 1571546 h 1601136"/>
              <a:gd name="connsiteX3" fmla="*/ 78501 w 660445"/>
              <a:gd name="connsiteY3" fmla="*/ 1428671 h 1601136"/>
              <a:gd name="connsiteX4" fmla="*/ 256301 w 660445"/>
              <a:gd name="connsiteY4" fmla="*/ 1069896 h 1601136"/>
              <a:gd name="connsiteX5" fmla="*/ 510301 w 660445"/>
              <a:gd name="connsiteY5" fmla="*/ 504746 h 1601136"/>
              <a:gd name="connsiteX6" fmla="*/ 656351 w 660445"/>
              <a:gd name="connsiteY6" fmla="*/ 6271 h 160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0445" h="1601136">
                <a:moveTo>
                  <a:pt x="656351" y="6271"/>
                </a:moveTo>
                <a:cubicBezTo>
                  <a:pt x="629893" y="66067"/>
                  <a:pt x="458443" y="602642"/>
                  <a:pt x="351551" y="863521"/>
                </a:cubicBezTo>
                <a:cubicBezTo>
                  <a:pt x="244659" y="1124400"/>
                  <a:pt x="60509" y="1477354"/>
                  <a:pt x="15001" y="1571546"/>
                </a:cubicBezTo>
                <a:cubicBezTo>
                  <a:pt x="-30507" y="1665738"/>
                  <a:pt x="38284" y="1512279"/>
                  <a:pt x="78501" y="1428671"/>
                </a:cubicBezTo>
                <a:cubicBezTo>
                  <a:pt x="118718" y="1345063"/>
                  <a:pt x="184334" y="1223883"/>
                  <a:pt x="256301" y="1069896"/>
                </a:cubicBezTo>
                <a:cubicBezTo>
                  <a:pt x="328268" y="915909"/>
                  <a:pt x="445743" y="679900"/>
                  <a:pt x="510301" y="504746"/>
                </a:cubicBezTo>
                <a:cubicBezTo>
                  <a:pt x="574859" y="329592"/>
                  <a:pt x="682809" y="-53525"/>
                  <a:pt x="656351" y="6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5A748660-22C5-4DBC-9368-779BA7366DB2}"/>
              </a:ext>
            </a:extLst>
          </p:cNvPr>
          <p:cNvSpPr/>
          <p:nvPr/>
        </p:nvSpPr>
        <p:spPr>
          <a:xfrm>
            <a:off x="3875977" y="2324380"/>
            <a:ext cx="508627" cy="1483778"/>
          </a:xfrm>
          <a:custGeom>
            <a:avLst/>
            <a:gdLst>
              <a:gd name="connsiteX0" fmla="*/ 499173 w 508627"/>
              <a:gd name="connsiteY0" fmla="*/ 28295 h 1483778"/>
              <a:gd name="connsiteX1" fmla="*/ 337248 w 508627"/>
              <a:gd name="connsiteY1" fmla="*/ 939520 h 1483778"/>
              <a:gd name="connsiteX2" fmla="*/ 10223 w 508627"/>
              <a:gd name="connsiteY2" fmla="*/ 1460220 h 1483778"/>
              <a:gd name="connsiteX3" fmla="*/ 102298 w 508627"/>
              <a:gd name="connsiteY3" fmla="*/ 1355445 h 1483778"/>
              <a:gd name="connsiteX4" fmla="*/ 302323 w 508627"/>
              <a:gd name="connsiteY4" fmla="*/ 1006195 h 1483778"/>
              <a:gd name="connsiteX5" fmla="*/ 330898 w 508627"/>
              <a:gd name="connsiteY5" fmla="*/ 802995 h 1483778"/>
              <a:gd name="connsiteX6" fmla="*/ 473773 w 508627"/>
              <a:gd name="connsiteY6" fmla="*/ 279120 h 1483778"/>
              <a:gd name="connsiteX7" fmla="*/ 499173 w 508627"/>
              <a:gd name="connsiteY7" fmla="*/ 28295 h 1483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8627" h="1483778">
                <a:moveTo>
                  <a:pt x="499173" y="28295"/>
                </a:moveTo>
                <a:cubicBezTo>
                  <a:pt x="476419" y="138362"/>
                  <a:pt x="418740" y="700866"/>
                  <a:pt x="337248" y="939520"/>
                </a:cubicBezTo>
                <a:cubicBezTo>
                  <a:pt x="255756" y="1178174"/>
                  <a:pt x="49381" y="1390899"/>
                  <a:pt x="10223" y="1460220"/>
                </a:cubicBezTo>
                <a:cubicBezTo>
                  <a:pt x="-28935" y="1529541"/>
                  <a:pt x="53615" y="1431116"/>
                  <a:pt x="102298" y="1355445"/>
                </a:cubicBezTo>
                <a:cubicBezTo>
                  <a:pt x="150981" y="1279774"/>
                  <a:pt x="264223" y="1098270"/>
                  <a:pt x="302323" y="1006195"/>
                </a:cubicBezTo>
                <a:cubicBezTo>
                  <a:pt x="340423" y="914120"/>
                  <a:pt x="302323" y="924174"/>
                  <a:pt x="330898" y="802995"/>
                </a:cubicBezTo>
                <a:cubicBezTo>
                  <a:pt x="359473" y="681816"/>
                  <a:pt x="447844" y="401887"/>
                  <a:pt x="473773" y="279120"/>
                </a:cubicBezTo>
                <a:cubicBezTo>
                  <a:pt x="499702" y="156353"/>
                  <a:pt x="521927" y="-81772"/>
                  <a:pt x="499173" y="28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E0E402B8-520C-41CC-A237-A77FCD381F74}"/>
              </a:ext>
            </a:extLst>
          </p:cNvPr>
          <p:cNvSpPr/>
          <p:nvPr/>
        </p:nvSpPr>
        <p:spPr>
          <a:xfrm>
            <a:off x="4954049" y="2118257"/>
            <a:ext cx="744162" cy="2542491"/>
          </a:xfrm>
          <a:custGeom>
            <a:avLst/>
            <a:gdLst>
              <a:gd name="connsiteX0" fmla="*/ 172518 w 744162"/>
              <a:gd name="connsiteY0" fmla="*/ 11110 h 2542491"/>
              <a:gd name="connsiteX1" fmla="*/ 659351 w 744162"/>
              <a:gd name="connsiteY1" fmla="*/ 777343 h 2542491"/>
              <a:gd name="connsiteX2" fmla="*/ 600084 w 744162"/>
              <a:gd name="connsiteY2" fmla="*/ 1835676 h 2542491"/>
              <a:gd name="connsiteX3" fmla="*/ 49751 w 744162"/>
              <a:gd name="connsiteY3" fmla="*/ 2496076 h 2542491"/>
              <a:gd name="connsiteX4" fmla="*/ 70918 w 744162"/>
              <a:gd name="connsiteY4" fmla="*/ 2445276 h 2542491"/>
              <a:gd name="connsiteX5" fmla="*/ 447684 w 744162"/>
              <a:gd name="connsiteY5" fmla="*/ 2106610 h 2542491"/>
              <a:gd name="connsiteX6" fmla="*/ 633951 w 744162"/>
              <a:gd name="connsiteY6" fmla="*/ 1721376 h 2542491"/>
              <a:gd name="connsiteX7" fmla="*/ 676284 w 744162"/>
              <a:gd name="connsiteY7" fmla="*/ 1069443 h 2542491"/>
              <a:gd name="connsiteX8" fmla="*/ 646651 w 744162"/>
              <a:gd name="connsiteY8" fmla="*/ 811210 h 2542491"/>
              <a:gd name="connsiteX9" fmla="*/ 744018 w 744162"/>
              <a:gd name="connsiteY9" fmla="*/ 845076 h 2542491"/>
              <a:gd name="connsiteX10" fmla="*/ 621251 w 744162"/>
              <a:gd name="connsiteY10" fmla="*/ 684210 h 2542491"/>
              <a:gd name="connsiteX11" fmla="*/ 430751 w 744162"/>
              <a:gd name="connsiteY11" fmla="*/ 345543 h 2542491"/>
              <a:gd name="connsiteX12" fmla="*/ 172518 w 744162"/>
              <a:gd name="connsiteY12" fmla="*/ 11110 h 254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4162" h="2542491">
                <a:moveTo>
                  <a:pt x="172518" y="11110"/>
                </a:moveTo>
                <a:cubicBezTo>
                  <a:pt x="210618" y="83077"/>
                  <a:pt x="588090" y="473249"/>
                  <a:pt x="659351" y="777343"/>
                </a:cubicBezTo>
                <a:cubicBezTo>
                  <a:pt x="730612" y="1081437"/>
                  <a:pt x="701684" y="1549221"/>
                  <a:pt x="600084" y="1835676"/>
                </a:cubicBezTo>
                <a:cubicBezTo>
                  <a:pt x="498484" y="2122131"/>
                  <a:pt x="137945" y="2394476"/>
                  <a:pt x="49751" y="2496076"/>
                </a:cubicBezTo>
                <a:cubicBezTo>
                  <a:pt x="-38443" y="2597676"/>
                  <a:pt x="4596" y="2510187"/>
                  <a:pt x="70918" y="2445276"/>
                </a:cubicBezTo>
                <a:cubicBezTo>
                  <a:pt x="137240" y="2380365"/>
                  <a:pt x="353845" y="2227260"/>
                  <a:pt x="447684" y="2106610"/>
                </a:cubicBezTo>
                <a:cubicBezTo>
                  <a:pt x="541523" y="1985960"/>
                  <a:pt x="595851" y="1894237"/>
                  <a:pt x="633951" y="1721376"/>
                </a:cubicBezTo>
                <a:cubicBezTo>
                  <a:pt x="672051" y="1548515"/>
                  <a:pt x="674167" y="1221137"/>
                  <a:pt x="676284" y="1069443"/>
                </a:cubicBezTo>
                <a:cubicBezTo>
                  <a:pt x="678401" y="917749"/>
                  <a:pt x="635362" y="848604"/>
                  <a:pt x="646651" y="811210"/>
                </a:cubicBezTo>
                <a:cubicBezTo>
                  <a:pt x="657940" y="773816"/>
                  <a:pt x="748251" y="866243"/>
                  <a:pt x="744018" y="845076"/>
                </a:cubicBezTo>
                <a:cubicBezTo>
                  <a:pt x="739785" y="823909"/>
                  <a:pt x="673462" y="767465"/>
                  <a:pt x="621251" y="684210"/>
                </a:cubicBezTo>
                <a:cubicBezTo>
                  <a:pt x="569040" y="600955"/>
                  <a:pt x="502012" y="454904"/>
                  <a:pt x="430751" y="345543"/>
                </a:cubicBezTo>
                <a:cubicBezTo>
                  <a:pt x="359490" y="236182"/>
                  <a:pt x="134418" y="-60857"/>
                  <a:pt x="172518" y="11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45B78C8E-37D6-494D-843A-83E8150A5A53}"/>
              </a:ext>
            </a:extLst>
          </p:cNvPr>
          <p:cNvSpPr/>
          <p:nvPr/>
        </p:nvSpPr>
        <p:spPr>
          <a:xfrm>
            <a:off x="4186342" y="702413"/>
            <a:ext cx="1192989" cy="342657"/>
          </a:xfrm>
          <a:custGeom>
            <a:avLst/>
            <a:gdLst>
              <a:gd name="connsiteX0" fmla="*/ 37996 w 1192989"/>
              <a:gd name="connsiteY0" fmla="*/ 324700 h 342657"/>
              <a:gd name="connsiteX1" fmla="*/ 614258 w 1192989"/>
              <a:gd name="connsiteY1" fmla="*/ 116737 h 342657"/>
              <a:gd name="connsiteX2" fmla="*/ 1182583 w 1192989"/>
              <a:gd name="connsiteY2" fmla="*/ 4025 h 342657"/>
              <a:gd name="connsiteX3" fmla="*/ 976208 w 1192989"/>
              <a:gd name="connsiteY3" fmla="*/ 26250 h 342657"/>
              <a:gd name="connsiteX4" fmla="*/ 900008 w 1192989"/>
              <a:gd name="connsiteY4" fmla="*/ 37362 h 342657"/>
              <a:gd name="connsiteX5" fmla="*/ 657121 w 1192989"/>
              <a:gd name="connsiteY5" fmla="*/ 86575 h 342657"/>
              <a:gd name="connsiteX6" fmla="*/ 404708 w 1192989"/>
              <a:gd name="connsiteY6" fmla="*/ 167537 h 342657"/>
              <a:gd name="connsiteX7" fmla="*/ 90383 w 1192989"/>
              <a:gd name="connsiteY7" fmla="*/ 315175 h 342657"/>
              <a:gd name="connsiteX8" fmla="*/ 37996 w 1192989"/>
              <a:gd name="connsiteY8" fmla="*/ 324700 h 342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2989" h="342657">
                <a:moveTo>
                  <a:pt x="37996" y="324700"/>
                </a:moveTo>
                <a:cubicBezTo>
                  <a:pt x="125308" y="291627"/>
                  <a:pt x="423494" y="170183"/>
                  <a:pt x="614258" y="116737"/>
                </a:cubicBezTo>
                <a:cubicBezTo>
                  <a:pt x="805022" y="63291"/>
                  <a:pt x="1122258" y="19106"/>
                  <a:pt x="1182583" y="4025"/>
                </a:cubicBezTo>
                <a:cubicBezTo>
                  <a:pt x="1242908" y="-11056"/>
                  <a:pt x="1023304" y="20694"/>
                  <a:pt x="976208" y="26250"/>
                </a:cubicBezTo>
                <a:cubicBezTo>
                  <a:pt x="929112" y="31806"/>
                  <a:pt x="953189" y="27308"/>
                  <a:pt x="900008" y="37362"/>
                </a:cubicBezTo>
                <a:cubicBezTo>
                  <a:pt x="846827" y="47416"/>
                  <a:pt x="739671" y="64879"/>
                  <a:pt x="657121" y="86575"/>
                </a:cubicBezTo>
                <a:cubicBezTo>
                  <a:pt x="574571" y="108271"/>
                  <a:pt x="499164" y="129437"/>
                  <a:pt x="404708" y="167537"/>
                </a:cubicBezTo>
                <a:cubicBezTo>
                  <a:pt x="310252" y="205637"/>
                  <a:pt x="147268" y="290833"/>
                  <a:pt x="90383" y="315175"/>
                </a:cubicBezTo>
                <a:cubicBezTo>
                  <a:pt x="33498" y="339517"/>
                  <a:pt x="-49316" y="357773"/>
                  <a:pt x="37996" y="324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D9EE152B-34EB-4763-ACD4-D9957E83FD0A}"/>
              </a:ext>
            </a:extLst>
          </p:cNvPr>
          <p:cNvSpPr/>
          <p:nvPr/>
        </p:nvSpPr>
        <p:spPr>
          <a:xfrm>
            <a:off x="5243683" y="670285"/>
            <a:ext cx="1369026" cy="75282"/>
          </a:xfrm>
          <a:custGeom>
            <a:avLst/>
            <a:gdLst>
              <a:gd name="connsiteX0" fmla="*/ 106192 w 1369026"/>
              <a:gd name="connsiteY0" fmla="*/ 56790 h 75282"/>
              <a:gd name="connsiteX1" fmla="*/ 803105 w 1369026"/>
              <a:gd name="connsiteY1" fmla="*/ 21865 h 75282"/>
              <a:gd name="connsiteX2" fmla="*/ 1355555 w 1369026"/>
              <a:gd name="connsiteY2" fmla="*/ 15515 h 75282"/>
              <a:gd name="connsiteX3" fmla="*/ 1144417 w 1369026"/>
              <a:gd name="connsiteY3" fmla="*/ 26628 h 75282"/>
              <a:gd name="connsiteX4" fmla="*/ 547517 w 1369026"/>
              <a:gd name="connsiteY4" fmla="*/ 1228 h 75282"/>
              <a:gd name="connsiteX5" fmla="*/ 50630 w 1369026"/>
              <a:gd name="connsiteY5" fmla="*/ 72665 h 75282"/>
              <a:gd name="connsiteX6" fmla="*/ 106192 w 1369026"/>
              <a:gd name="connsiteY6" fmla="*/ 56790 h 7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9026" h="75282">
                <a:moveTo>
                  <a:pt x="106192" y="56790"/>
                </a:moveTo>
                <a:cubicBezTo>
                  <a:pt x="231605" y="48323"/>
                  <a:pt x="594878" y="28744"/>
                  <a:pt x="803105" y="21865"/>
                </a:cubicBezTo>
                <a:cubicBezTo>
                  <a:pt x="1011332" y="14986"/>
                  <a:pt x="1298670" y="14721"/>
                  <a:pt x="1355555" y="15515"/>
                </a:cubicBezTo>
                <a:cubicBezTo>
                  <a:pt x="1412440" y="16309"/>
                  <a:pt x="1279090" y="29009"/>
                  <a:pt x="1144417" y="26628"/>
                </a:cubicBezTo>
                <a:cubicBezTo>
                  <a:pt x="1009744" y="24247"/>
                  <a:pt x="729815" y="-6445"/>
                  <a:pt x="547517" y="1228"/>
                </a:cubicBezTo>
                <a:cubicBezTo>
                  <a:pt x="365219" y="8901"/>
                  <a:pt x="129211" y="63669"/>
                  <a:pt x="50630" y="72665"/>
                </a:cubicBezTo>
                <a:cubicBezTo>
                  <a:pt x="-27951" y="81661"/>
                  <a:pt x="-19221" y="65257"/>
                  <a:pt x="106192" y="56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FCDB673C-A710-45A3-BFA9-C1BC2040B5AC}"/>
              </a:ext>
            </a:extLst>
          </p:cNvPr>
          <p:cNvSpPr/>
          <p:nvPr/>
        </p:nvSpPr>
        <p:spPr>
          <a:xfrm>
            <a:off x="5680997" y="773517"/>
            <a:ext cx="1002568" cy="406320"/>
          </a:xfrm>
          <a:custGeom>
            <a:avLst/>
            <a:gdLst>
              <a:gd name="connsiteX0" fmla="*/ 666 w 1002568"/>
              <a:gd name="connsiteY0" fmla="*/ 5946 h 406320"/>
              <a:gd name="connsiteX1" fmla="*/ 494378 w 1002568"/>
              <a:gd name="connsiteY1" fmla="*/ 59921 h 406320"/>
              <a:gd name="connsiteX2" fmla="*/ 978566 w 1002568"/>
              <a:gd name="connsiteY2" fmla="*/ 390121 h 406320"/>
              <a:gd name="connsiteX3" fmla="*/ 911891 w 1002568"/>
              <a:gd name="connsiteY3" fmla="*/ 340908 h 406320"/>
              <a:gd name="connsiteX4" fmla="*/ 762666 w 1002568"/>
              <a:gd name="connsiteY4" fmla="*/ 213908 h 406320"/>
              <a:gd name="connsiteX5" fmla="*/ 653128 w 1002568"/>
              <a:gd name="connsiteY5" fmla="*/ 112308 h 406320"/>
              <a:gd name="connsiteX6" fmla="*/ 394366 w 1002568"/>
              <a:gd name="connsiteY6" fmla="*/ 13883 h 406320"/>
              <a:gd name="connsiteX7" fmla="*/ 666 w 1002568"/>
              <a:gd name="connsiteY7" fmla="*/ 5946 h 40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2568" h="406320">
                <a:moveTo>
                  <a:pt x="666" y="5946"/>
                </a:moveTo>
                <a:cubicBezTo>
                  <a:pt x="17335" y="13619"/>
                  <a:pt x="331395" y="-4108"/>
                  <a:pt x="494378" y="59921"/>
                </a:cubicBezTo>
                <a:cubicBezTo>
                  <a:pt x="657361" y="123950"/>
                  <a:pt x="908981" y="343290"/>
                  <a:pt x="978566" y="390121"/>
                </a:cubicBezTo>
                <a:cubicBezTo>
                  <a:pt x="1048152" y="436952"/>
                  <a:pt x="947874" y="370277"/>
                  <a:pt x="911891" y="340908"/>
                </a:cubicBezTo>
                <a:cubicBezTo>
                  <a:pt x="875908" y="311539"/>
                  <a:pt x="805793" y="252008"/>
                  <a:pt x="762666" y="213908"/>
                </a:cubicBezTo>
                <a:cubicBezTo>
                  <a:pt x="719539" y="175808"/>
                  <a:pt x="714511" y="145645"/>
                  <a:pt x="653128" y="112308"/>
                </a:cubicBezTo>
                <a:cubicBezTo>
                  <a:pt x="591745" y="78971"/>
                  <a:pt x="504433" y="32404"/>
                  <a:pt x="394366" y="13883"/>
                </a:cubicBezTo>
                <a:cubicBezTo>
                  <a:pt x="284299" y="-4638"/>
                  <a:pt x="-16003" y="-1727"/>
                  <a:pt x="666" y="5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AAD37445-06BB-47E5-8DA5-A0CA97EDCA58}"/>
              </a:ext>
            </a:extLst>
          </p:cNvPr>
          <p:cNvSpPr/>
          <p:nvPr/>
        </p:nvSpPr>
        <p:spPr>
          <a:xfrm>
            <a:off x="6610044" y="1106967"/>
            <a:ext cx="557199" cy="630061"/>
          </a:xfrm>
          <a:custGeom>
            <a:avLst/>
            <a:gdLst>
              <a:gd name="connsiteX0" fmla="*/ 306 w 557199"/>
              <a:gd name="connsiteY0" fmla="*/ 50 h 630061"/>
              <a:gd name="connsiteX1" fmla="*/ 199273 w 557199"/>
              <a:gd name="connsiteY1" fmla="*/ 245583 h 630061"/>
              <a:gd name="connsiteX2" fmla="*/ 537939 w 557199"/>
              <a:gd name="connsiteY2" fmla="*/ 613883 h 630061"/>
              <a:gd name="connsiteX3" fmla="*/ 506189 w 557199"/>
              <a:gd name="connsiteY3" fmla="*/ 554616 h 630061"/>
              <a:gd name="connsiteX4" fmla="*/ 429989 w 557199"/>
              <a:gd name="connsiteY4" fmla="*/ 463600 h 630061"/>
              <a:gd name="connsiteX5" fmla="*/ 241606 w 557199"/>
              <a:gd name="connsiteY5" fmla="*/ 264633 h 630061"/>
              <a:gd name="connsiteX6" fmla="*/ 306 w 557199"/>
              <a:gd name="connsiteY6" fmla="*/ 50 h 630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7199" h="630061">
                <a:moveTo>
                  <a:pt x="306" y="50"/>
                </a:moveTo>
                <a:cubicBezTo>
                  <a:pt x="-6750" y="-3125"/>
                  <a:pt x="109668" y="143278"/>
                  <a:pt x="199273" y="245583"/>
                </a:cubicBezTo>
                <a:cubicBezTo>
                  <a:pt x="288878" y="347888"/>
                  <a:pt x="486786" y="562378"/>
                  <a:pt x="537939" y="613883"/>
                </a:cubicBezTo>
                <a:cubicBezTo>
                  <a:pt x="589092" y="665388"/>
                  <a:pt x="524181" y="579663"/>
                  <a:pt x="506189" y="554616"/>
                </a:cubicBezTo>
                <a:cubicBezTo>
                  <a:pt x="488197" y="529569"/>
                  <a:pt x="474086" y="511930"/>
                  <a:pt x="429989" y="463600"/>
                </a:cubicBezTo>
                <a:cubicBezTo>
                  <a:pt x="385892" y="415270"/>
                  <a:pt x="311103" y="341186"/>
                  <a:pt x="241606" y="264633"/>
                </a:cubicBezTo>
                <a:cubicBezTo>
                  <a:pt x="172109" y="188080"/>
                  <a:pt x="7362" y="3225"/>
                  <a:pt x="306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657B89E8-F941-4BF0-A748-54DC59CE20BF}"/>
              </a:ext>
            </a:extLst>
          </p:cNvPr>
          <p:cNvSpPr/>
          <p:nvPr/>
        </p:nvSpPr>
        <p:spPr>
          <a:xfrm>
            <a:off x="7084193" y="1680147"/>
            <a:ext cx="297040" cy="813292"/>
          </a:xfrm>
          <a:custGeom>
            <a:avLst/>
            <a:gdLst>
              <a:gd name="connsiteX0" fmla="*/ 290 w 297040"/>
              <a:gd name="connsiteY0" fmla="*/ 4720 h 813292"/>
              <a:gd name="connsiteX1" fmla="*/ 93424 w 297040"/>
              <a:gd name="connsiteY1" fmla="*/ 171936 h 813292"/>
              <a:gd name="connsiteX2" fmla="*/ 283924 w 297040"/>
              <a:gd name="connsiteY2" fmla="*/ 777303 h 813292"/>
              <a:gd name="connsiteX3" fmla="*/ 275457 w 297040"/>
              <a:gd name="connsiteY3" fmla="*/ 728620 h 813292"/>
              <a:gd name="connsiteX4" fmla="*/ 235240 w 297040"/>
              <a:gd name="connsiteY4" fmla="*/ 603736 h 813292"/>
              <a:gd name="connsiteX5" fmla="*/ 120940 w 297040"/>
              <a:gd name="connsiteY5" fmla="*/ 309520 h 813292"/>
              <a:gd name="connsiteX6" fmla="*/ 290 w 297040"/>
              <a:gd name="connsiteY6" fmla="*/ 4720 h 81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7040" h="813292">
                <a:moveTo>
                  <a:pt x="290" y="4720"/>
                </a:moveTo>
                <a:cubicBezTo>
                  <a:pt x="-4296" y="-18211"/>
                  <a:pt x="46152" y="43172"/>
                  <a:pt x="93424" y="171936"/>
                </a:cubicBezTo>
                <a:cubicBezTo>
                  <a:pt x="140696" y="300700"/>
                  <a:pt x="253585" y="684522"/>
                  <a:pt x="283924" y="777303"/>
                </a:cubicBezTo>
                <a:cubicBezTo>
                  <a:pt x="314263" y="870084"/>
                  <a:pt x="283571" y="757548"/>
                  <a:pt x="275457" y="728620"/>
                </a:cubicBezTo>
                <a:cubicBezTo>
                  <a:pt x="267343" y="699692"/>
                  <a:pt x="260993" y="673586"/>
                  <a:pt x="235240" y="603736"/>
                </a:cubicBezTo>
                <a:cubicBezTo>
                  <a:pt x="209487" y="533886"/>
                  <a:pt x="160098" y="415706"/>
                  <a:pt x="120940" y="309520"/>
                </a:cubicBezTo>
                <a:cubicBezTo>
                  <a:pt x="81782" y="203334"/>
                  <a:pt x="4876" y="27651"/>
                  <a:pt x="290" y="4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B337ED7D-18F8-479D-84E6-7C07BAF567BA}"/>
              </a:ext>
            </a:extLst>
          </p:cNvPr>
          <p:cNvSpPr/>
          <p:nvPr/>
        </p:nvSpPr>
        <p:spPr>
          <a:xfrm>
            <a:off x="7378517" y="2497667"/>
            <a:ext cx="46776" cy="912394"/>
          </a:xfrm>
          <a:custGeom>
            <a:avLst/>
            <a:gdLst>
              <a:gd name="connsiteX0" fmla="*/ 183 w 46776"/>
              <a:gd name="connsiteY0" fmla="*/ 0 h 912394"/>
              <a:gd name="connsiteX1" fmla="*/ 8650 w 46776"/>
              <a:gd name="connsiteY1" fmla="*/ 323850 h 912394"/>
              <a:gd name="connsiteX2" fmla="*/ 46750 w 46776"/>
              <a:gd name="connsiteY2" fmla="*/ 609600 h 912394"/>
              <a:gd name="connsiteX3" fmla="*/ 2300 w 46776"/>
              <a:gd name="connsiteY3" fmla="*/ 905933 h 912394"/>
              <a:gd name="connsiteX4" fmla="*/ 23466 w 46776"/>
              <a:gd name="connsiteY4" fmla="*/ 797983 h 912394"/>
              <a:gd name="connsiteX5" fmla="*/ 42516 w 46776"/>
              <a:gd name="connsiteY5" fmla="*/ 613833 h 912394"/>
              <a:gd name="connsiteX6" fmla="*/ 12883 w 46776"/>
              <a:gd name="connsiteY6" fmla="*/ 495300 h 912394"/>
              <a:gd name="connsiteX7" fmla="*/ 2300 w 46776"/>
              <a:gd name="connsiteY7" fmla="*/ 321733 h 912394"/>
              <a:gd name="connsiteX8" fmla="*/ 183 w 46776"/>
              <a:gd name="connsiteY8" fmla="*/ 0 h 912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776" h="912394">
                <a:moveTo>
                  <a:pt x="183" y="0"/>
                </a:moveTo>
                <a:cubicBezTo>
                  <a:pt x="1241" y="353"/>
                  <a:pt x="889" y="222250"/>
                  <a:pt x="8650" y="323850"/>
                </a:cubicBezTo>
                <a:cubicBezTo>
                  <a:pt x="16411" y="425450"/>
                  <a:pt x="47808" y="512586"/>
                  <a:pt x="46750" y="609600"/>
                </a:cubicBezTo>
                <a:cubicBezTo>
                  <a:pt x="45692" y="706614"/>
                  <a:pt x="6181" y="874536"/>
                  <a:pt x="2300" y="905933"/>
                </a:cubicBezTo>
                <a:cubicBezTo>
                  <a:pt x="-1581" y="937330"/>
                  <a:pt x="16763" y="846666"/>
                  <a:pt x="23466" y="797983"/>
                </a:cubicBezTo>
                <a:cubicBezTo>
                  <a:pt x="30169" y="749300"/>
                  <a:pt x="44280" y="664280"/>
                  <a:pt x="42516" y="613833"/>
                </a:cubicBezTo>
                <a:cubicBezTo>
                  <a:pt x="40752" y="563386"/>
                  <a:pt x="19586" y="543983"/>
                  <a:pt x="12883" y="495300"/>
                </a:cubicBezTo>
                <a:cubicBezTo>
                  <a:pt x="6180" y="446617"/>
                  <a:pt x="1595" y="404283"/>
                  <a:pt x="2300" y="321733"/>
                </a:cubicBezTo>
                <a:cubicBezTo>
                  <a:pt x="3006" y="239183"/>
                  <a:pt x="-875" y="-353"/>
                  <a:pt x="18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937A679D-0E0F-4229-92F7-BBDBEE0E3ADE}"/>
              </a:ext>
            </a:extLst>
          </p:cNvPr>
          <p:cNvSpPr/>
          <p:nvPr/>
        </p:nvSpPr>
        <p:spPr>
          <a:xfrm>
            <a:off x="7327806" y="3471525"/>
            <a:ext cx="60695" cy="701345"/>
          </a:xfrm>
          <a:custGeom>
            <a:avLst/>
            <a:gdLst>
              <a:gd name="connsiteX0" fmla="*/ 59361 w 60695"/>
              <a:gd name="connsiteY0" fmla="*/ 1925 h 701345"/>
              <a:gd name="connsiteX1" fmla="*/ 40311 w 60695"/>
              <a:gd name="connsiteY1" fmla="*/ 179725 h 701345"/>
              <a:gd name="connsiteX2" fmla="*/ 27611 w 60695"/>
              <a:gd name="connsiteY2" fmla="*/ 270742 h 701345"/>
              <a:gd name="connsiteX3" fmla="*/ 53011 w 60695"/>
              <a:gd name="connsiteY3" fmla="*/ 683492 h 701345"/>
              <a:gd name="connsiteX4" fmla="*/ 53011 w 60695"/>
              <a:gd name="connsiteY4" fmla="*/ 594592 h 701345"/>
              <a:gd name="connsiteX5" fmla="*/ 94 w 60695"/>
              <a:gd name="connsiteY5" fmla="*/ 304608 h 701345"/>
              <a:gd name="connsiteX6" fmla="*/ 59361 w 60695"/>
              <a:gd name="connsiteY6" fmla="*/ 1925 h 701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695" h="701345">
                <a:moveTo>
                  <a:pt x="59361" y="1925"/>
                </a:moveTo>
                <a:cubicBezTo>
                  <a:pt x="66064" y="-18889"/>
                  <a:pt x="45603" y="134922"/>
                  <a:pt x="40311" y="179725"/>
                </a:cubicBezTo>
                <a:cubicBezTo>
                  <a:pt x="35019" y="224528"/>
                  <a:pt x="25494" y="186781"/>
                  <a:pt x="27611" y="270742"/>
                </a:cubicBezTo>
                <a:cubicBezTo>
                  <a:pt x="29728" y="354703"/>
                  <a:pt x="48778" y="629517"/>
                  <a:pt x="53011" y="683492"/>
                </a:cubicBezTo>
                <a:cubicBezTo>
                  <a:pt x="57244" y="737467"/>
                  <a:pt x="61830" y="657739"/>
                  <a:pt x="53011" y="594592"/>
                </a:cubicBezTo>
                <a:cubicBezTo>
                  <a:pt x="44192" y="531445"/>
                  <a:pt x="-2375" y="402680"/>
                  <a:pt x="94" y="304608"/>
                </a:cubicBezTo>
                <a:cubicBezTo>
                  <a:pt x="2563" y="206536"/>
                  <a:pt x="52658" y="22739"/>
                  <a:pt x="59361" y="1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3F45F8C8-6C78-41E0-82CE-F2D120550E1B}"/>
              </a:ext>
            </a:extLst>
          </p:cNvPr>
          <p:cNvSpPr/>
          <p:nvPr/>
        </p:nvSpPr>
        <p:spPr>
          <a:xfrm>
            <a:off x="7354062" y="4229435"/>
            <a:ext cx="54976" cy="750529"/>
          </a:xfrm>
          <a:custGeom>
            <a:avLst/>
            <a:gdLst>
              <a:gd name="connsiteX0" fmla="*/ 54801 w 54976"/>
              <a:gd name="connsiteY0" fmla="*/ 1253 h 750529"/>
              <a:gd name="connsiteX1" fmla="*/ 24638 w 54976"/>
              <a:gd name="connsiteY1" fmla="*/ 167940 h 750529"/>
              <a:gd name="connsiteX2" fmla="*/ 26226 w 54976"/>
              <a:gd name="connsiteY2" fmla="*/ 517190 h 750529"/>
              <a:gd name="connsiteX3" fmla="*/ 13526 w 54976"/>
              <a:gd name="connsiteY3" fmla="*/ 366378 h 750529"/>
              <a:gd name="connsiteX4" fmla="*/ 13526 w 54976"/>
              <a:gd name="connsiteY4" fmla="*/ 734678 h 750529"/>
              <a:gd name="connsiteX5" fmla="*/ 10351 w 54976"/>
              <a:gd name="connsiteY5" fmla="*/ 644190 h 750529"/>
              <a:gd name="connsiteX6" fmla="*/ 826 w 54976"/>
              <a:gd name="connsiteY6" fmla="*/ 290178 h 750529"/>
              <a:gd name="connsiteX7" fmla="*/ 8763 w 54976"/>
              <a:gd name="connsiteY7" fmla="*/ 247315 h 750529"/>
              <a:gd name="connsiteX8" fmla="*/ 54801 w 54976"/>
              <a:gd name="connsiteY8" fmla="*/ 1253 h 750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976" h="750529">
                <a:moveTo>
                  <a:pt x="54801" y="1253"/>
                </a:moveTo>
                <a:cubicBezTo>
                  <a:pt x="57447" y="-11976"/>
                  <a:pt x="29400" y="81951"/>
                  <a:pt x="24638" y="167940"/>
                </a:cubicBezTo>
                <a:cubicBezTo>
                  <a:pt x="19876" y="253929"/>
                  <a:pt x="28078" y="484117"/>
                  <a:pt x="26226" y="517190"/>
                </a:cubicBezTo>
                <a:cubicBezTo>
                  <a:pt x="24374" y="550263"/>
                  <a:pt x="15643" y="330130"/>
                  <a:pt x="13526" y="366378"/>
                </a:cubicBezTo>
                <a:cubicBezTo>
                  <a:pt x="11409" y="402626"/>
                  <a:pt x="14055" y="688376"/>
                  <a:pt x="13526" y="734678"/>
                </a:cubicBezTo>
                <a:cubicBezTo>
                  <a:pt x="12997" y="780980"/>
                  <a:pt x="12468" y="718273"/>
                  <a:pt x="10351" y="644190"/>
                </a:cubicBezTo>
                <a:cubicBezTo>
                  <a:pt x="8234" y="570107"/>
                  <a:pt x="1091" y="356324"/>
                  <a:pt x="826" y="290178"/>
                </a:cubicBezTo>
                <a:cubicBezTo>
                  <a:pt x="561" y="224032"/>
                  <a:pt x="-3408" y="296528"/>
                  <a:pt x="8763" y="247315"/>
                </a:cubicBezTo>
                <a:cubicBezTo>
                  <a:pt x="20934" y="198103"/>
                  <a:pt x="52155" y="14482"/>
                  <a:pt x="54801" y="1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E34871DB-55B4-426C-B833-70E144A1E60C}"/>
              </a:ext>
            </a:extLst>
          </p:cNvPr>
          <p:cNvSpPr/>
          <p:nvPr/>
        </p:nvSpPr>
        <p:spPr>
          <a:xfrm>
            <a:off x="6970351" y="4840284"/>
            <a:ext cx="534072" cy="512997"/>
          </a:xfrm>
          <a:custGeom>
            <a:avLst/>
            <a:gdLst>
              <a:gd name="connsiteX0" fmla="*/ 533762 w 534072"/>
              <a:gd name="connsiteY0" fmla="*/ 4 h 512997"/>
              <a:gd name="connsiteX1" fmla="*/ 436924 w 534072"/>
              <a:gd name="connsiteY1" fmla="*/ 241304 h 512997"/>
              <a:gd name="connsiteX2" fmla="*/ 382949 w 534072"/>
              <a:gd name="connsiteY2" fmla="*/ 358779 h 512997"/>
              <a:gd name="connsiteX3" fmla="*/ 106724 w 534072"/>
              <a:gd name="connsiteY3" fmla="*/ 479429 h 512997"/>
              <a:gd name="connsiteX4" fmla="*/ 349612 w 534072"/>
              <a:gd name="connsiteY4" fmla="*/ 376241 h 512997"/>
              <a:gd name="connsiteX5" fmla="*/ 1949 w 534072"/>
              <a:gd name="connsiteY5" fmla="*/ 512766 h 512997"/>
              <a:gd name="connsiteX6" fmla="*/ 203562 w 534072"/>
              <a:gd name="connsiteY6" fmla="*/ 409579 h 512997"/>
              <a:gd name="connsiteX7" fmla="*/ 89262 w 534072"/>
              <a:gd name="connsiteY7" fmla="*/ 436566 h 512997"/>
              <a:gd name="connsiteX8" fmla="*/ 378187 w 534072"/>
              <a:gd name="connsiteY8" fmla="*/ 338141 h 512997"/>
              <a:gd name="connsiteX9" fmla="*/ 401999 w 534072"/>
              <a:gd name="connsiteY9" fmla="*/ 292104 h 512997"/>
              <a:gd name="connsiteX10" fmla="*/ 401999 w 534072"/>
              <a:gd name="connsiteY10" fmla="*/ 234954 h 512997"/>
              <a:gd name="connsiteX11" fmla="*/ 533762 w 534072"/>
              <a:gd name="connsiteY11" fmla="*/ 4 h 512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4072" h="512997">
                <a:moveTo>
                  <a:pt x="533762" y="4"/>
                </a:moveTo>
                <a:cubicBezTo>
                  <a:pt x="539583" y="1062"/>
                  <a:pt x="462059" y="181508"/>
                  <a:pt x="436924" y="241304"/>
                </a:cubicBezTo>
                <a:cubicBezTo>
                  <a:pt x="411789" y="301100"/>
                  <a:pt x="437982" y="319092"/>
                  <a:pt x="382949" y="358779"/>
                </a:cubicBezTo>
                <a:cubicBezTo>
                  <a:pt x="327916" y="398466"/>
                  <a:pt x="112280" y="476519"/>
                  <a:pt x="106724" y="479429"/>
                </a:cubicBezTo>
                <a:cubicBezTo>
                  <a:pt x="101168" y="482339"/>
                  <a:pt x="367074" y="370685"/>
                  <a:pt x="349612" y="376241"/>
                </a:cubicBezTo>
                <a:cubicBezTo>
                  <a:pt x="332150" y="381797"/>
                  <a:pt x="26291" y="507210"/>
                  <a:pt x="1949" y="512766"/>
                </a:cubicBezTo>
                <a:cubicBezTo>
                  <a:pt x="-22393" y="518322"/>
                  <a:pt x="189010" y="422279"/>
                  <a:pt x="203562" y="409579"/>
                </a:cubicBezTo>
                <a:cubicBezTo>
                  <a:pt x="218114" y="396879"/>
                  <a:pt x="60158" y="448472"/>
                  <a:pt x="89262" y="436566"/>
                </a:cubicBezTo>
                <a:cubicBezTo>
                  <a:pt x="118366" y="424660"/>
                  <a:pt x="326064" y="362218"/>
                  <a:pt x="378187" y="338141"/>
                </a:cubicBezTo>
                <a:cubicBezTo>
                  <a:pt x="430310" y="314064"/>
                  <a:pt x="398030" y="309302"/>
                  <a:pt x="401999" y="292104"/>
                </a:cubicBezTo>
                <a:cubicBezTo>
                  <a:pt x="405968" y="274906"/>
                  <a:pt x="378451" y="282050"/>
                  <a:pt x="401999" y="234954"/>
                </a:cubicBezTo>
                <a:cubicBezTo>
                  <a:pt x="425547" y="187858"/>
                  <a:pt x="527941" y="-1054"/>
                  <a:pt x="533762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D4D51483-9D58-4CCD-9955-E88300D0AA9E}"/>
              </a:ext>
            </a:extLst>
          </p:cNvPr>
          <p:cNvSpPr/>
          <p:nvPr/>
        </p:nvSpPr>
        <p:spPr>
          <a:xfrm>
            <a:off x="6989401" y="4862163"/>
            <a:ext cx="457584" cy="218525"/>
          </a:xfrm>
          <a:custGeom>
            <a:avLst/>
            <a:gdLst>
              <a:gd name="connsiteX0" fmla="*/ 457562 w 457584"/>
              <a:gd name="connsiteY0" fmla="*/ 350 h 218525"/>
              <a:gd name="connsiteX1" fmla="*/ 341674 w 457584"/>
              <a:gd name="connsiteY1" fmla="*/ 128937 h 218525"/>
              <a:gd name="connsiteX2" fmla="*/ 190862 w 457584"/>
              <a:gd name="connsiteY2" fmla="*/ 201962 h 218525"/>
              <a:gd name="connsiteX3" fmla="*/ 362 w 457584"/>
              <a:gd name="connsiteY3" fmla="*/ 216250 h 218525"/>
              <a:gd name="connsiteX4" fmla="*/ 241662 w 457584"/>
              <a:gd name="connsiteY4" fmla="*/ 167037 h 218525"/>
              <a:gd name="connsiteX5" fmla="*/ 162287 w 457584"/>
              <a:gd name="connsiteY5" fmla="*/ 205137 h 218525"/>
              <a:gd name="connsiteX6" fmla="*/ 317862 w 457584"/>
              <a:gd name="connsiteY6" fmla="*/ 149575 h 218525"/>
              <a:gd name="connsiteX7" fmla="*/ 340087 w 457584"/>
              <a:gd name="connsiteY7" fmla="*/ 106712 h 218525"/>
              <a:gd name="connsiteX8" fmla="*/ 351199 w 457584"/>
              <a:gd name="connsiteY8" fmla="*/ 90837 h 218525"/>
              <a:gd name="connsiteX9" fmla="*/ 457562 w 457584"/>
              <a:gd name="connsiteY9" fmla="*/ 350 h 218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7584" h="218525">
                <a:moveTo>
                  <a:pt x="457562" y="350"/>
                </a:moveTo>
                <a:cubicBezTo>
                  <a:pt x="455974" y="6700"/>
                  <a:pt x="386124" y="95335"/>
                  <a:pt x="341674" y="128937"/>
                </a:cubicBezTo>
                <a:cubicBezTo>
                  <a:pt x="297224" y="162539"/>
                  <a:pt x="247747" y="187410"/>
                  <a:pt x="190862" y="201962"/>
                </a:cubicBezTo>
                <a:cubicBezTo>
                  <a:pt x="133977" y="216514"/>
                  <a:pt x="-8105" y="222071"/>
                  <a:pt x="362" y="216250"/>
                </a:cubicBezTo>
                <a:cubicBezTo>
                  <a:pt x="8829" y="210429"/>
                  <a:pt x="214675" y="168889"/>
                  <a:pt x="241662" y="167037"/>
                </a:cubicBezTo>
                <a:cubicBezTo>
                  <a:pt x="268649" y="165185"/>
                  <a:pt x="149587" y="208047"/>
                  <a:pt x="162287" y="205137"/>
                </a:cubicBezTo>
                <a:cubicBezTo>
                  <a:pt x="174987" y="202227"/>
                  <a:pt x="288229" y="165979"/>
                  <a:pt x="317862" y="149575"/>
                </a:cubicBezTo>
                <a:cubicBezTo>
                  <a:pt x="347495" y="133171"/>
                  <a:pt x="334531" y="116502"/>
                  <a:pt x="340087" y="106712"/>
                </a:cubicBezTo>
                <a:cubicBezTo>
                  <a:pt x="345643" y="96922"/>
                  <a:pt x="326593" y="105918"/>
                  <a:pt x="351199" y="90837"/>
                </a:cubicBezTo>
                <a:cubicBezTo>
                  <a:pt x="375805" y="75756"/>
                  <a:pt x="459150" y="-6000"/>
                  <a:pt x="457562" y="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256405D3-5FDE-4B71-B345-C13B49D60141}"/>
              </a:ext>
            </a:extLst>
          </p:cNvPr>
          <p:cNvSpPr/>
          <p:nvPr/>
        </p:nvSpPr>
        <p:spPr>
          <a:xfrm>
            <a:off x="5663029" y="3419368"/>
            <a:ext cx="147818" cy="693228"/>
          </a:xfrm>
          <a:custGeom>
            <a:avLst/>
            <a:gdLst>
              <a:gd name="connsiteX0" fmla="*/ 59909 w 147818"/>
              <a:gd name="connsiteY0" fmla="*/ 107 h 693228"/>
              <a:gd name="connsiteX1" fmla="*/ 23396 w 147818"/>
              <a:gd name="connsiteY1" fmla="*/ 230295 h 693228"/>
              <a:gd name="connsiteX2" fmla="*/ 142459 w 147818"/>
              <a:gd name="connsiteY2" fmla="*/ 677970 h 693228"/>
              <a:gd name="connsiteX3" fmla="*/ 123409 w 147818"/>
              <a:gd name="connsiteY3" fmla="*/ 577957 h 693228"/>
              <a:gd name="connsiteX4" fmla="*/ 88484 w 147818"/>
              <a:gd name="connsiteY4" fmla="*/ 470007 h 693228"/>
              <a:gd name="connsiteX5" fmla="*/ 15459 w 147818"/>
              <a:gd name="connsiteY5" fmla="*/ 312845 h 693228"/>
              <a:gd name="connsiteX6" fmla="*/ 2759 w 147818"/>
              <a:gd name="connsiteY6" fmla="*/ 255695 h 693228"/>
              <a:gd name="connsiteX7" fmla="*/ 59909 w 147818"/>
              <a:gd name="connsiteY7" fmla="*/ 107 h 69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818" h="693228">
                <a:moveTo>
                  <a:pt x="59909" y="107"/>
                </a:moveTo>
                <a:cubicBezTo>
                  <a:pt x="63348" y="-4126"/>
                  <a:pt x="9638" y="117318"/>
                  <a:pt x="23396" y="230295"/>
                </a:cubicBezTo>
                <a:cubicBezTo>
                  <a:pt x="37154" y="343272"/>
                  <a:pt x="125790" y="620026"/>
                  <a:pt x="142459" y="677970"/>
                </a:cubicBezTo>
                <a:cubicBezTo>
                  <a:pt x="159128" y="735914"/>
                  <a:pt x="132405" y="612618"/>
                  <a:pt x="123409" y="577957"/>
                </a:cubicBezTo>
                <a:cubicBezTo>
                  <a:pt x="114413" y="543297"/>
                  <a:pt x="106476" y="514192"/>
                  <a:pt x="88484" y="470007"/>
                </a:cubicBezTo>
                <a:cubicBezTo>
                  <a:pt x="70492" y="425822"/>
                  <a:pt x="29746" y="348564"/>
                  <a:pt x="15459" y="312845"/>
                </a:cubicBezTo>
                <a:cubicBezTo>
                  <a:pt x="1172" y="277126"/>
                  <a:pt x="-3591" y="301733"/>
                  <a:pt x="2759" y="255695"/>
                </a:cubicBezTo>
                <a:cubicBezTo>
                  <a:pt x="9109" y="209657"/>
                  <a:pt x="56470" y="4340"/>
                  <a:pt x="59909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BFCE5970-6D66-4066-B7EC-DB1CD92D9261}"/>
              </a:ext>
            </a:extLst>
          </p:cNvPr>
          <p:cNvSpPr/>
          <p:nvPr/>
        </p:nvSpPr>
        <p:spPr>
          <a:xfrm>
            <a:off x="5827699" y="4212548"/>
            <a:ext cx="736141" cy="570694"/>
          </a:xfrm>
          <a:custGeom>
            <a:avLst/>
            <a:gdLst>
              <a:gd name="connsiteX0" fmla="*/ 14 w 736141"/>
              <a:gd name="connsiteY0" fmla="*/ 677 h 570694"/>
              <a:gd name="connsiteX1" fmla="*/ 125426 w 736141"/>
              <a:gd name="connsiteY1" fmla="*/ 181652 h 570694"/>
              <a:gd name="connsiteX2" fmla="*/ 409589 w 736141"/>
              <a:gd name="connsiteY2" fmla="*/ 419777 h 570694"/>
              <a:gd name="connsiteX3" fmla="*/ 349264 w 736141"/>
              <a:gd name="connsiteY3" fmla="*/ 373740 h 570694"/>
              <a:gd name="connsiteX4" fmla="*/ 187339 w 736141"/>
              <a:gd name="connsiteY4" fmla="*/ 261027 h 570694"/>
              <a:gd name="connsiteX5" fmla="*/ 285764 w 736141"/>
              <a:gd name="connsiteY5" fmla="*/ 311827 h 570694"/>
              <a:gd name="connsiteX6" fmla="*/ 717564 w 736141"/>
              <a:gd name="connsiteY6" fmla="*/ 556302 h 570694"/>
              <a:gd name="connsiteX7" fmla="*/ 604851 w 736141"/>
              <a:gd name="connsiteY7" fmla="*/ 510265 h 570694"/>
              <a:gd name="connsiteX8" fmla="*/ 131776 w 736141"/>
              <a:gd name="connsiteY8" fmla="*/ 246740 h 570694"/>
              <a:gd name="connsiteX9" fmla="*/ 14 w 736141"/>
              <a:gd name="connsiteY9" fmla="*/ 677 h 570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6141" h="570694">
                <a:moveTo>
                  <a:pt x="14" y="677"/>
                </a:moveTo>
                <a:cubicBezTo>
                  <a:pt x="-1044" y="-10171"/>
                  <a:pt x="57164" y="111802"/>
                  <a:pt x="125426" y="181652"/>
                </a:cubicBezTo>
                <a:cubicBezTo>
                  <a:pt x="193688" y="251502"/>
                  <a:pt x="372283" y="387762"/>
                  <a:pt x="409589" y="419777"/>
                </a:cubicBezTo>
                <a:cubicBezTo>
                  <a:pt x="446895" y="451792"/>
                  <a:pt x="386306" y="400198"/>
                  <a:pt x="349264" y="373740"/>
                </a:cubicBezTo>
                <a:cubicBezTo>
                  <a:pt x="312222" y="347282"/>
                  <a:pt x="197922" y="271346"/>
                  <a:pt x="187339" y="261027"/>
                </a:cubicBezTo>
                <a:cubicBezTo>
                  <a:pt x="176756" y="250708"/>
                  <a:pt x="285764" y="311827"/>
                  <a:pt x="285764" y="311827"/>
                </a:cubicBezTo>
                <a:lnTo>
                  <a:pt x="717564" y="556302"/>
                </a:lnTo>
                <a:cubicBezTo>
                  <a:pt x="770745" y="589375"/>
                  <a:pt x="702482" y="561859"/>
                  <a:pt x="604851" y="510265"/>
                </a:cubicBezTo>
                <a:cubicBezTo>
                  <a:pt x="507220" y="458671"/>
                  <a:pt x="228349" y="329819"/>
                  <a:pt x="131776" y="246740"/>
                </a:cubicBezTo>
                <a:cubicBezTo>
                  <a:pt x="35203" y="163661"/>
                  <a:pt x="1072" y="11525"/>
                  <a:pt x="14" y="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EA9EA14B-0CA7-43FA-A1C1-F0CB2679714C}"/>
              </a:ext>
            </a:extLst>
          </p:cNvPr>
          <p:cNvSpPr/>
          <p:nvPr/>
        </p:nvSpPr>
        <p:spPr>
          <a:xfrm>
            <a:off x="5948138" y="4310000"/>
            <a:ext cx="125244" cy="819204"/>
          </a:xfrm>
          <a:custGeom>
            <a:avLst/>
            <a:gdLst>
              <a:gd name="connsiteX0" fmla="*/ 225 w 125244"/>
              <a:gd name="connsiteY0" fmla="*/ 63 h 819204"/>
              <a:gd name="connsiteX1" fmla="*/ 92300 w 125244"/>
              <a:gd name="connsiteY1" fmla="*/ 173100 h 819204"/>
              <a:gd name="connsiteX2" fmla="*/ 47850 w 125244"/>
              <a:gd name="connsiteY2" fmla="*/ 352488 h 819204"/>
              <a:gd name="connsiteX3" fmla="*/ 43087 w 125244"/>
              <a:gd name="connsiteY3" fmla="*/ 814450 h 819204"/>
              <a:gd name="connsiteX4" fmla="*/ 49437 w 125244"/>
              <a:gd name="connsiteY4" fmla="*/ 577913 h 819204"/>
              <a:gd name="connsiteX5" fmla="*/ 65312 w 125244"/>
              <a:gd name="connsiteY5" fmla="*/ 339788 h 819204"/>
              <a:gd name="connsiteX6" fmla="*/ 124050 w 125244"/>
              <a:gd name="connsiteY6" fmla="*/ 192150 h 819204"/>
              <a:gd name="connsiteX7" fmla="*/ 225 w 125244"/>
              <a:gd name="connsiteY7" fmla="*/ 63 h 819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244" h="819204">
                <a:moveTo>
                  <a:pt x="225" y="63"/>
                </a:moveTo>
                <a:cubicBezTo>
                  <a:pt x="-5067" y="-3112"/>
                  <a:pt x="84363" y="114363"/>
                  <a:pt x="92300" y="173100"/>
                </a:cubicBezTo>
                <a:cubicBezTo>
                  <a:pt x="100238" y="231838"/>
                  <a:pt x="56052" y="245596"/>
                  <a:pt x="47850" y="352488"/>
                </a:cubicBezTo>
                <a:cubicBezTo>
                  <a:pt x="39648" y="459380"/>
                  <a:pt x="42823" y="776879"/>
                  <a:pt x="43087" y="814450"/>
                </a:cubicBezTo>
                <a:cubicBezTo>
                  <a:pt x="43351" y="852021"/>
                  <a:pt x="45733" y="657023"/>
                  <a:pt x="49437" y="577913"/>
                </a:cubicBezTo>
                <a:cubicBezTo>
                  <a:pt x="53141" y="498803"/>
                  <a:pt x="52877" y="404082"/>
                  <a:pt x="65312" y="339788"/>
                </a:cubicBezTo>
                <a:cubicBezTo>
                  <a:pt x="77747" y="275494"/>
                  <a:pt x="134104" y="247448"/>
                  <a:pt x="124050" y="192150"/>
                </a:cubicBezTo>
                <a:cubicBezTo>
                  <a:pt x="113996" y="136852"/>
                  <a:pt x="5517" y="3238"/>
                  <a:pt x="225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C21BF038-4327-4C45-99C0-1C85517C5981}"/>
              </a:ext>
            </a:extLst>
          </p:cNvPr>
          <p:cNvSpPr/>
          <p:nvPr/>
        </p:nvSpPr>
        <p:spPr>
          <a:xfrm>
            <a:off x="2731188" y="1062537"/>
            <a:ext cx="2339700" cy="594884"/>
          </a:xfrm>
          <a:custGeom>
            <a:avLst/>
            <a:gdLst>
              <a:gd name="connsiteX0" fmla="*/ 2339287 w 2339700"/>
              <a:gd name="connsiteY0" fmla="*/ 10613 h 594884"/>
              <a:gd name="connsiteX1" fmla="*/ 1907487 w 2339700"/>
              <a:gd name="connsiteY1" fmla="*/ 13788 h 594884"/>
              <a:gd name="connsiteX2" fmla="*/ 1097862 w 2339700"/>
              <a:gd name="connsiteY2" fmla="*/ 188413 h 594884"/>
              <a:gd name="connsiteX3" fmla="*/ 15187 w 2339700"/>
              <a:gd name="connsiteY3" fmla="*/ 588463 h 594884"/>
              <a:gd name="connsiteX4" fmla="*/ 434287 w 2339700"/>
              <a:gd name="connsiteY4" fmla="*/ 445588 h 594884"/>
              <a:gd name="connsiteX5" fmla="*/ 1139137 w 2339700"/>
              <a:gd name="connsiteY5" fmla="*/ 220163 h 594884"/>
              <a:gd name="connsiteX6" fmla="*/ 1510612 w 2339700"/>
              <a:gd name="connsiteY6" fmla="*/ 67763 h 594884"/>
              <a:gd name="connsiteX7" fmla="*/ 1837637 w 2339700"/>
              <a:gd name="connsiteY7" fmla="*/ 7438 h 594884"/>
              <a:gd name="connsiteX8" fmla="*/ 2339287 w 2339700"/>
              <a:gd name="connsiteY8" fmla="*/ 10613 h 594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9700" h="594884">
                <a:moveTo>
                  <a:pt x="2339287" y="10613"/>
                </a:moveTo>
                <a:cubicBezTo>
                  <a:pt x="2350929" y="11671"/>
                  <a:pt x="2114391" y="-15845"/>
                  <a:pt x="1907487" y="13788"/>
                </a:cubicBezTo>
                <a:cubicBezTo>
                  <a:pt x="1700583" y="43421"/>
                  <a:pt x="1413245" y="92634"/>
                  <a:pt x="1097862" y="188413"/>
                </a:cubicBezTo>
                <a:cubicBezTo>
                  <a:pt x="782479" y="284192"/>
                  <a:pt x="125783" y="545601"/>
                  <a:pt x="15187" y="588463"/>
                </a:cubicBezTo>
                <a:cubicBezTo>
                  <a:pt x="-95409" y="631325"/>
                  <a:pt x="434287" y="445588"/>
                  <a:pt x="434287" y="445588"/>
                </a:cubicBezTo>
                <a:cubicBezTo>
                  <a:pt x="621612" y="384205"/>
                  <a:pt x="959749" y="283134"/>
                  <a:pt x="1139137" y="220163"/>
                </a:cubicBezTo>
                <a:cubicBezTo>
                  <a:pt x="1318525" y="157192"/>
                  <a:pt x="1394195" y="103217"/>
                  <a:pt x="1510612" y="67763"/>
                </a:cubicBezTo>
                <a:cubicBezTo>
                  <a:pt x="1627029" y="32309"/>
                  <a:pt x="1701641" y="21196"/>
                  <a:pt x="1837637" y="7438"/>
                </a:cubicBezTo>
                <a:cubicBezTo>
                  <a:pt x="1973633" y="-6320"/>
                  <a:pt x="2327645" y="9555"/>
                  <a:pt x="2339287" y="10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B33407F0-760F-4A21-ADD7-28D753B0120B}"/>
              </a:ext>
            </a:extLst>
          </p:cNvPr>
          <p:cNvSpPr/>
          <p:nvPr/>
        </p:nvSpPr>
        <p:spPr>
          <a:xfrm>
            <a:off x="3376878" y="1048611"/>
            <a:ext cx="1275668" cy="1199273"/>
          </a:xfrm>
          <a:custGeom>
            <a:avLst/>
            <a:gdLst>
              <a:gd name="connsiteX0" fmla="*/ 1245922 w 1275668"/>
              <a:gd name="connsiteY0" fmla="*/ 18189 h 1199273"/>
              <a:gd name="connsiteX1" fmla="*/ 217222 w 1275668"/>
              <a:gd name="connsiteY1" fmla="*/ 481739 h 1199273"/>
              <a:gd name="connsiteX2" fmla="*/ 7672 w 1275668"/>
              <a:gd name="connsiteY2" fmla="*/ 1189764 h 1199273"/>
              <a:gd name="connsiteX3" fmla="*/ 58472 w 1275668"/>
              <a:gd name="connsiteY3" fmla="*/ 869089 h 1199273"/>
              <a:gd name="connsiteX4" fmla="*/ 182297 w 1275668"/>
              <a:gd name="connsiteY4" fmla="*/ 567464 h 1199273"/>
              <a:gd name="connsiteX5" fmla="*/ 404547 w 1275668"/>
              <a:gd name="connsiteY5" fmla="*/ 386489 h 1199273"/>
              <a:gd name="connsiteX6" fmla="*/ 944297 w 1275668"/>
              <a:gd name="connsiteY6" fmla="*/ 119789 h 1199273"/>
              <a:gd name="connsiteX7" fmla="*/ 1245922 w 1275668"/>
              <a:gd name="connsiteY7" fmla="*/ 18189 h 1199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5668" h="1199273">
                <a:moveTo>
                  <a:pt x="1245922" y="18189"/>
                </a:moveTo>
                <a:cubicBezTo>
                  <a:pt x="1124743" y="78514"/>
                  <a:pt x="423597" y="286477"/>
                  <a:pt x="217222" y="481739"/>
                </a:cubicBezTo>
                <a:cubicBezTo>
                  <a:pt x="10847" y="677001"/>
                  <a:pt x="34130" y="1125206"/>
                  <a:pt x="7672" y="1189764"/>
                </a:cubicBezTo>
                <a:cubicBezTo>
                  <a:pt x="-18786" y="1254322"/>
                  <a:pt x="29368" y="972806"/>
                  <a:pt x="58472" y="869089"/>
                </a:cubicBezTo>
                <a:cubicBezTo>
                  <a:pt x="87576" y="765372"/>
                  <a:pt x="124618" y="647897"/>
                  <a:pt x="182297" y="567464"/>
                </a:cubicBezTo>
                <a:cubicBezTo>
                  <a:pt x="239976" y="487031"/>
                  <a:pt x="277547" y="461102"/>
                  <a:pt x="404547" y="386489"/>
                </a:cubicBezTo>
                <a:cubicBezTo>
                  <a:pt x="531547" y="311877"/>
                  <a:pt x="800364" y="177468"/>
                  <a:pt x="944297" y="119789"/>
                </a:cubicBezTo>
                <a:cubicBezTo>
                  <a:pt x="1088230" y="62110"/>
                  <a:pt x="1367101" y="-42136"/>
                  <a:pt x="1245922" y="18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52B3C846-6979-463F-840E-324A98D315E7}"/>
              </a:ext>
            </a:extLst>
          </p:cNvPr>
          <p:cNvSpPr/>
          <p:nvPr/>
        </p:nvSpPr>
        <p:spPr>
          <a:xfrm>
            <a:off x="3685693" y="1288146"/>
            <a:ext cx="870434" cy="1526428"/>
          </a:xfrm>
          <a:custGeom>
            <a:avLst/>
            <a:gdLst>
              <a:gd name="connsiteX0" fmla="*/ 870432 w 870434"/>
              <a:gd name="connsiteY0" fmla="*/ 904 h 1526428"/>
              <a:gd name="connsiteX1" fmla="*/ 371957 w 870434"/>
              <a:gd name="connsiteY1" fmla="*/ 470804 h 1526428"/>
              <a:gd name="connsiteX2" fmla="*/ 13182 w 870434"/>
              <a:gd name="connsiteY2" fmla="*/ 1489979 h 1526428"/>
              <a:gd name="connsiteX3" fmla="*/ 92557 w 870434"/>
              <a:gd name="connsiteY3" fmla="*/ 1239154 h 1526428"/>
              <a:gd name="connsiteX4" fmla="*/ 235432 w 870434"/>
              <a:gd name="connsiteY4" fmla="*/ 654954 h 1526428"/>
              <a:gd name="connsiteX5" fmla="*/ 365607 w 870434"/>
              <a:gd name="connsiteY5" fmla="*/ 359679 h 1526428"/>
              <a:gd name="connsiteX6" fmla="*/ 870432 w 870434"/>
              <a:gd name="connsiteY6" fmla="*/ 904 h 1526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434" h="1526428">
                <a:moveTo>
                  <a:pt x="870432" y="904"/>
                </a:moveTo>
                <a:cubicBezTo>
                  <a:pt x="871490" y="19425"/>
                  <a:pt x="514832" y="222625"/>
                  <a:pt x="371957" y="470804"/>
                </a:cubicBezTo>
                <a:cubicBezTo>
                  <a:pt x="229082" y="718983"/>
                  <a:pt x="59749" y="1361921"/>
                  <a:pt x="13182" y="1489979"/>
                </a:cubicBezTo>
                <a:cubicBezTo>
                  <a:pt x="-33385" y="1618037"/>
                  <a:pt x="55515" y="1378325"/>
                  <a:pt x="92557" y="1239154"/>
                </a:cubicBezTo>
                <a:cubicBezTo>
                  <a:pt x="129599" y="1099983"/>
                  <a:pt x="189924" y="801533"/>
                  <a:pt x="235432" y="654954"/>
                </a:cubicBezTo>
                <a:cubicBezTo>
                  <a:pt x="280940" y="508375"/>
                  <a:pt x="265065" y="466041"/>
                  <a:pt x="365607" y="359679"/>
                </a:cubicBezTo>
                <a:cubicBezTo>
                  <a:pt x="466149" y="253317"/>
                  <a:pt x="869374" y="-17617"/>
                  <a:pt x="870432" y="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0E6A1622-9AEF-422B-A378-7F41395CF854}"/>
              </a:ext>
            </a:extLst>
          </p:cNvPr>
          <p:cNvSpPr/>
          <p:nvPr/>
        </p:nvSpPr>
        <p:spPr>
          <a:xfrm>
            <a:off x="4307808" y="958376"/>
            <a:ext cx="2175459" cy="223773"/>
          </a:xfrm>
          <a:custGeom>
            <a:avLst/>
            <a:gdLst>
              <a:gd name="connsiteX0" fmla="*/ 86392 w 2175459"/>
              <a:gd name="connsiteY0" fmla="*/ 210024 h 223773"/>
              <a:gd name="connsiteX1" fmla="*/ 889032 w 2175459"/>
              <a:gd name="connsiteY1" fmla="*/ 6824 h 223773"/>
              <a:gd name="connsiteX2" fmla="*/ 2103152 w 2175459"/>
              <a:gd name="connsiteY2" fmla="*/ 113504 h 223773"/>
              <a:gd name="connsiteX3" fmla="*/ 1996472 w 2175459"/>
              <a:gd name="connsiteY3" fmla="*/ 98264 h 223773"/>
              <a:gd name="connsiteX4" fmla="*/ 1666272 w 2175459"/>
              <a:gd name="connsiteY4" fmla="*/ 6824 h 223773"/>
              <a:gd name="connsiteX5" fmla="*/ 1056672 w 2175459"/>
              <a:gd name="connsiteY5" fmla="*/ 27144 h 223773"/>
              <a:gd name="connsiteX6" fmla="*/ 132112 w 2175459"/>
              <a:gd name="connsiteY6" fmla="*/ 189704 h 223773"/>
              <a:gd name="connsiteX7" fmla="*/ 86392 w 2175459"/>
              <a:gd name="connsiteY7" fmla="*/ 210024 h 223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5459" h="223773">
                <a:moveTo>
                  <a:pt x="86392" y="210024"/>
                </a:moveTo>
                <a:cubicBezTo>
                  <a:pt x="212545" y="179544"/>
                  <a:pt x="552905" y="22911"/>
                  <a:pt x="889032" y="6824"/>
                </a:cubicBezTo>
                <a:cubicBezTo>
                  <a:pt x="1225159" y="-9263"/>
                  <a:pt x="1918579" y="98264"/>
                  <a:pt x="2103152" y="113504"/>
                </a:cubicBezTo>
                <a:cubicBezTo>
                  <a:pt x="2287725" y="128744"/>
                  <a:pt x="2069285" y="116044"/>
                  <a:pt x="1996472" y="98264"/>
                </a:cubicBezTo>
                <a:cubicBezTo>
                  <a:pt x="1923659" y="80484"/>
                  <a:pt x="1822905" y="18677"/>
                  <a:pt x="1666272" y="6824"/>
                </a:cubicBezTo>
                <a:cubicBezTo>
                  <a:pt x="1509639" y="-5029"/>
                  <a:pt x="1312365" y="-3336"/>
                  <a:pt x="1056672" y="27144"/>
                </a:cubicBezTo>
                <a:cubicBezTo>
                  <a:pt x="800979" y="57624"/>
                  <a:pt x="294672" y="165151"/>
                  <a:pt x="132112" y="189704"/>
                </a:cubicBezTo>
                <a:cubicBezTo>
                  <a:pt x="-30448" y="214257"/>
                  <a:pt x="-39761" y="240504"/>
                  <a:pt x="86392" y="2100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84B3CA0E-E57C-4F62-A1BF-E48ABB7C7D76}"/>
              </a:ext>
            </a:extLst>
          </p:cNvPr>
          <p:cNvSpPr/>
          <p:nvPr/>
        </p:nvSpPr>
        <p:spPr>
          <a:xfrm>
            <a:off x="4317293" y="1044804"/>
            <a:ext cx="2901027" cy="1285798"/>
          </a:xfrm>
          <a:custGeom>
            <a:avLst/>
            <a:gdLst>
              <a:gd name="connsiteX0" fmla="*/ 31187 w 2901027"/>
              <a:gd name="connsiteY0" fmla="*/ 199796 h 1285798"/>
              <a:gd name="connsiteX1" fmla="*/ 1214827 w 2901027"/>
              <a:gd name="connsiteY1" fmla="*/ 93116 h 1285798"/>
              <a:gd name="connsiteX2" fmla="*/ 2789627 w 2901027"/>
              <a:gd name="connsiteY2" fmla="*/ 1210716 h 1285798"/>
              <a:gd name="connsiteX3" fmla="*/ 2693107 w 2901027"/>
              <a:gd name="connsiteY3" fmla="*/ 1129436 h 1285798"/>
              <a:gd name="connsiteX4" fmla="*/ 2063187 w 2901027"/>
              <a:gd name="connsiteY4" fmla="*/ 692556 h 1285798"/>
              <a:gd name="connsiteX5" fmla="*/ 1184347 w 2901027"/>
              <a:gd name="connsiteY5" fmla="*/ 52476 h 1285798"/>
              <a:gd name="connsiteX6" fmla="*/ 412187 w 2901027"/>
              <a:gd name="connsiteY6" fmla="*/ 52476 h 1285798"/>
              <a:gd name="connsiteX7" fmla="*/ 31187 w 2901027"/>
              <a:gd name="connsiteY7" fmla="*/ 199796 h 1285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01027" h="1285798">
                <a:moveTo>
                  <a:pt x="31187" y="199796"/>
                </a:moveTo>
                <a:cubicBezTo>
                  <a:pt x="164960" y="206569"/>
                  <a:pt x="755087" y="-75371"/>
                  <a:pt x="1214827" y="93116"/>
                </a:cubicBezTo>
                <a:cubicBezTo>
                  <a:pt x="1674567" y="261603"/>
                  <a:pt x="2543247" y="1037996"/>
                  <a:pt x="2789627" y="1210716"/>
                </a:cubicBezTo>
                <a:cubicBezTo>
                  <a:pt x="3036007" y="1383436"/>
                  <a:pt x="2814180" y="1215796"/>
                  <a:pt x="2693107" y="1129436"/>
                </a:cubicBezTo>
                <a:cubicBezTo>
                  <a:pt x="2572034" y="1043076"/>
                  <a:pt x="2314647" y="872049"/>
                  <a:pt x="2063187" y="692556"/>
                </a:cubicBezTo>
                <a:cubicBezTo>
                  <a:pt x="1811727" y="513063"/>
                  <a:pt x="1459514" y="159156"/>
                  <a:pt x="1184347" y="52476"/>
                </a:cubicBezTo>
                <a:cubicBezTo>
                  <a:pt x="909180" y="-54204"/>
                  <a:pt x="598454" y="31309"/>
                  <a:pt x="412187" y="52476"/>
                </a:cubicBezTo>
                <a:cubicBezTo>
                  <a:pt x="225920" y="73643"/>
                  <a:pt x="-102586" y="193023"/>
                  <a:pt x="31187" y="1997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A62D1FBE-B577-48D1-BE40-E946AE4A52F7}"/>
              </a:ext>
            </a:extLst>
          </p:cNvPr>
          <p:cNvSpPr/>
          <p:nvPr/>
        </p:nvSpPr>
        <p:spPr>
          <a:xfrm>
            <a:off x="4680211" y="1275605"/>
            <a:ext cx="2272795" cy="1722204"/>
          </a:xfrm>
          <a:custGeom>
            <a:avLst/>
            <a:gdLst>
              <a:gd name="connsiteX0" fmla="*/ 3549 w 2272795"/>
              <a:gd name="connsiteY0" fmla="*/ 4555 h 1722204"/>
              <a:gd name="connsiteX1" fmla="*/ 801109 w 2272795"/>
              <a:gd name="connsiteY1" fmla="*/ 487155 h 1722204"/>
              <a:gd name="connsiteX2" fmla="*/ 2208269 w 2272795"/>
              <a:gd name="connsiteY2" fmla="*/ 1660635 h 1722204"/>
              <a:gd name="connsiteX3" fmla="*/ 1994909 w 2272795"/>
              <a:gd name="connsiteY3" fmla="*/ 1513315 h 1722204"/>
              <a:gd name="connsiteX4" fmla="*/ 1629149 w 2272795"/>
              <a:gd name="connsiteY4" fmla="*/ 1132315 h 1722204"/>
              <a:gd name="connsiteX5" fmla="*/ 999229 w 2272795"/>
              <a:gd name="connsiteY5" fmla="*/ 588755 h 1722204"/>
              <a:gd name="connsiteX6" fmla="*/ 526789 w 2272795"/>
              <a:gd name="connsiteY6" fmla="*/ 263635 h 1722204"/>
              <a:gd name="connsiteX7" fmla="*/ 3549 w 2272795"/>
              <a:gd name="connsiteY7" fmla="*/ 4555 h 1722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2795" h="1722204">
                <a:moveTo>
                  <a:pt x="3549" y="4555"/>
                </a:moveTo>
                <a:cubicBezTo>
                  <a:pt x="49269" y="41808"/>
                  <a:pt x="433656" y="211142"/>
                  <a:pt x="801109" y="487155"/>
                </a:cubicBezTo>
                <a:cubicBezTo>
                  <a:pt x="1168562" y="763168"/>
                  <a:pt x="2009302" y="1489608"/>
                  <a:pt x="2208269" y="1660635"/>
                </a:cubicBezTo>
                <a:cubicBezTo>
                  <a:pt x="2407236" y="1831662"/>
                  <a:pt x="2091429" y="1601368"/>
                  <a:pt x="1994909" y="1513315"/>
                </a:cubicBezTo>
                <a:cubicBezTo>
                  <a:pt x="1898389" y="1425262"/>
                  <a:pt x="1795096" y="1286408"/>
                  <a:pt x="1629149" y="1132315"/>
                </a:cubicBezTo>
                <a:cubicBezTo>
                  <a:pt x="1463202" y="978222"/>
                  <a:pt x="1182956" y="733535"/>
                  <a:pt x="999229" y="588755"/>
                </a:cubicBezTo>
                <a:cubicBezTo>
                  <a:pt x="815502" y="443975"/>
                  <a:pt x="687656" y="359308"/>
                  <a:pt x="526789" y="263635"/>
                </a:cubicBezTo>
                <a:cubicBezTo>
                  <a:pt x="365922" y="167962"/>
                  <a:pt x="-42171" y="-32698"/>
                  <a:pt x="3549" y="4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424BDFDD-506C-4AAC-B6FE-EB0DB8DE988D}"/>
              </a:ext>
            </a:extLst>
          </p:cNvPr>
          <p:cNvSpPr/>
          <p:nvPr/>
        </p:nvSpPr>
        <p:spPr>
          <a:xfrm>
            <a:off x="5143807" y="1286336"/>
            <a:ext cx="2195962" cy="1794002"/>
          </a:xfrm>
          <a:custGeom>
            <a:avLst/>
            <a:gdLst>
              <a:gd name="connsiteX0" fmla="*/ 2233 w 2195962"/>
              <a:gd name="connsiteY0" fmla="*/ 3984 h 1794002"/>
              <a:gd name="connsiteX1" fmla="*/ 1592273 w 2195962"/>
              <a:gd name="connsiteY1" fmla="*/ 969184 h 1794002"/>
              <a:gd name="connsiteX2" fmla="*/ 2166313 w 2195962"/>
              <a:gd name="connsiteY2" fmla="*/ 1776904 h 1794002"/>
              <a:gd name="connsiteX3" fmla="*/ 2024073 w 2195962"/>
              <a:gd name="connsiteY3" fmla="*/ 1451784 h 1794002"/>
              <a:gd name="connsiteX4" fmla="*/ 1262073 w 2195962"/>
              <a:gd name="connsiteY4" fmla="*/ 659304 h 1794002"/>
              <a:gd name="connsiteX5" fmla="*/ 2233 w 2195962"/>
              <a:gd name="connsiteY5" fmla="*/ 3984 h 1794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5962" h="1794002">
                <a:moveTo>
                  <a:pt x="2233" y="3984"/>
                </a:moveTo>
                <a:cubicBezTo>
                  <a:pt x="57266" y="55631"/>
                  <a:pt x="1231593" y="673697"/>
                  <a:pt x="1592273" y="969184"/>
                </a:cubicBezTo>
                <a:cubicBezTo>
                  <a:pt x="1952953" y="1264671"/>
                  <a:pt x="2094346" y="1696471"/>
                  <a:pt x="2166313" y="1776904"/>
                </a:cubicBezTo>
                <a:cubicBezTo>
                  <a:pt x="2238280" y="1857337"/>
                  <a:pt x="2174780" y="1638051"/>
                  <a:pt x="2024073" y="1451784"/>
                </a:cubicBezTo>
                <a:cubicBezTo>
                  <a:pt x="1873366" y="1265517"/>
                  <a:pt x="1599893" y="903144"/>
                  <a:pt x="1262073" y="659304"/>
                </a:cubicBezTo>
                <a:cubicBezTo>
                  <a:pt x="924253" y="415464"/>
                  <a:pt x="-52800" y="-47663"/>
                  <a:pt x="2233" y="3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8D94CD92-F008-4894-8FF1-0997EA707C62}"/>
              </a:ext>
            </a:extLst>
          </p:cNvPr>
          <p:cNvSpPr/>
          <p:nvPr/>
        </p:nvSpPr>
        <p:spPr>
          <a:xfrm>
            <a:off x="4120467" y="1432158"/>
            <a:ext cx="682633" cy="2415438"/>
          </a:xfrm>
          <a:custGeom>
            <a:avLst/>
            <a:gdLst>
              <a:gd name="connsiteX0" fmla="*/ 644573 w 682633"/>
              <a:gd name="connsiteY0" fmla="*/ 402 h 2415438"/>
              <a:gd name="connsiteX1" fmla="*/ 441373 w 682633"/>
              <a:gd name="connsiteY1" fmla="*/ 620162 h 2415438"/>
              <a:gd name="connsiteX2" fmla="*/ 563293 w 682633"/>
              <a:gd name="connsiteY2" fmla="*/ 1453282 h 2415438"/>
              <a:gd name="connsiteX3" fmla="*/ 14653 w 682633"/>
              <a:gd name="connsiteY3" fmla="*/ 2388002 h 2415438"/>
              <a:gd name="connsiteX4" fmla="*/ 202613 w 682633"/>
              <a:gd name="connsiteY4" fmla="*/ 2093362 h 2415438"/>
              <a:gd name="connsiteX5" fmla="*/ 680133 w 682633"/>
              <a:gd name="connsiteY5" fmla="*/ 1341522 h 2415438"/>
              <a:gd name="connsiteX6" fmla="*/ 400733 w 682633"/>
              <a:gd name="connsiteY6" fmla="*/ 538882 h 2415438"/>
              <a:gd name="connsiteX7" fmla="*/ 644573 w 682633"/>
              <a:gd name="connsiteY7" fmla="*/ 402 h 2415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2633" h="2415438">
                <a:moveTo>
                  <a:pt x="644573" y="402"/>
                </a:moveTo>
                <a:cubicBezTo>
                  <a:pt x="651346" y="13949"/>
                  <a:pt x="454920" y="378015"/>
                  <a:pt x="441373" y="620162"/>
                </a:cubicBezTo>
                <a:cubicBezTo>
                  <a:pt x="427826" y="862309"/>
                  <a:pt x="634413" y="1158642"/>
                  <a:pt x="563293" y="1453282"/>
                </a:cubicBezTo>
                <a:cubicBezTo>
                  <a:pt x="492173" y="1747922"/>
                  <a:pt x="74766" y="2281322"/>
                  <a:pt x="14653" y="2388002"/>
                </a:cubicBezTo>
                <a:cubicBezTo>
                  <a:pt x="-45460" y="2494682"/>
                  <a:pt x="91700" y="2267775"/>
                  <a:pt x="202613" y="2093362"/>
                </a:cubicBezTo>
                <a:cubicBezTo>
                  <a:pt x="313526" y="1918949"/>
                  <a:pt x="647113" y="1600602"/>
                  <a:pt x="680133" y="1341522"/>
                </a:cubicBezTo>
                <a:cubicBezTo>
                  <a:pt x="713153" y="1082442"/>
                  <a:pt x="408353" y="759862"/>
                  <a:pt x="400733" y="538882"/>
                </a:cubicBezTo>
                <a:cubicBezTo>
                  <a:pt x="393113" y="317902"/>
                  <a:pt x="637800" y="-13145"/>
                  <a:pt x="644573" y="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FE5FF2D5-6293-4239-9906-DC4B030D70BB}"/>
              </a:ext>
            </a:extLst>
          </p:cNvPr>
          <p:cNvSpPr/>
          <p:nvPr/>
        </p:nvSpPr>
        <p:spPr>
          <a:xfrm>
            <a:off x="4926686" y="1513852"/>
            <a:ext cx="305401" cy="2510698"/>
          </a:xfrm>
          <a:custGeom>
            <a:avLst/>
            <a:gdLst>
              <a:gd name="connsiteX0" fmla="*/ 41554 w 305401"/>
              <a:gd name="connsiteY0" fmla="*/ 15228 h 2510698"/>
              <a:gd name="connsiteX1" fmla="*/ 36474 w 305401"/>
              <a:gd name="connsiteY1" fmla="*/ 599428 h 2510698"/>
              <a:gd name="connsiteX2" fmla="*/ 295554 w 305401"/>
              <a:gd name="connsiteY2" fmla="*/ 1630668 h 2510698"/>
              <a:gd name="connsiteX3" fmla="*/ 254914 w 305401"/>
              <a:gd name="connsiteY3" fmla="*/ 2499348 h 2510698"/>
              <a:gd name="connsiteX4" fmla="*/ 290474 w 305401"/>
              <a:gd name="connsiteY4" fmla="*/ 2072628 h 2510698"/>
              <a:gd name="connsiteX5" fmla="*/ 265074 w 305401"/>
              <a:gd name="connsiteY5" fmla="*/ 1305548 h 2510698"/>
              <a:gd name="connsiteX6" fmla="*/ 61874 w 305401"/>
              <a:gd name="connsiteY6" fmla="*/ 640068 h 2510698"/>
              <a:gd name="connsiteX7" fmla="*/ 914 w 305401"/>
              <a:gd name="connsiteY7" fmla="*/ 208268 h 2510698"/>
              <a:gd name="connsiteX8" fmla="*/ 41554 w 305401"/>
              <a:gd name="connsiteY8" fmla="*/ 15228 h 251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5401" h="2510698">
                <a:moveTo>
                  <a:pt x="41554" y="15228"/>
                </a:moveTo>
                <a:cubicBezTo>
                  <a:pt x="47481" y="80421"/>
                  <a:pt x="-5859" y="330188"/>
                  <a:pt x="36474" y="599428"/>
                </a:cubicBezTo>
                <a:cubicBezTo>
                  <a:pt x="78807" y="868668"/>
                  <a:pt x="259147" y="1314015"/>
                  <a:pt x="295554" y="1630668"/>
                </a:cubicBezTo>
                <a:cubicBezTo>
                  <a:pt x="331961" y="1947321"/>
                  <a:pt x="255761" y="2425688"/>
                  <a:pt x="254914" y="2499348"/>
                </a:cubicBezTo>
                <a:cubicBezTo>
                  <a:pt x="254067" y="2573008"/>
                  <a:pt x="288781" y="2271595"/>
                  <a:pt x="290474" y="2072628"/>
                </a:cubicBezTo>
                <a:cubicBezTo>
                  <a:pt x="292167" y="1873661"/>
                  <a:pt x="303174" y="1544308"/>
                  <a:pt x="265074" y="1305548"/>
                </a:cubicBezTo>
                <a:cubicBezTo>
                  <a:pt x="226974" y="1066788"/>
                  <a:pt x="105901" y="822948"/>
                  <a:pt x="61874" y="640068"/>
                </a:cubicBezTo>
                <a:cubicBezTo>
                  <a:pt x="17847" y="457188"/>
                  <a:pt x="8534" y="307328"/>
                  <a:pt x="914" y="208268"/>
                </a:cubicBezTo>
                <a:cubicBezTo>
                  <a:pt x="-6706" y="109208"/>
                  <a:pt x="35627" y="-49965"/>
                  <a:pt x="41554" y="15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410CFC34-32B0-4813-9E89-527681A52DED}"/>
              </a:ext>
            </a:extLst>
          </p:cNvPr>
          <p:cNvSpPr/>
          <p:nvPr/>
        </p:nvSpPr>
        <p:spPr>
          <a:xfrm>
            <a:off x="5166351" y="1681324"/>
            <a:ext cx="1513934" cy="2205838"/>
          </a:xfrm>
          <a:custGeom>
            <a:avLst/>
            <a:gdLst>
              <a:gd name="connsiteX0" fmla="*/ 9 w 1513934"/>
              <a:gd name="connsiteY0" fmla="*/ 156 h 2205838"/>
              <a:gd name="connsiteX1" fmla="*/ 645169 w 1513934"/>
              <a:gd name="connsiteY1" fmla="*/ 680876 h 2205838"/>
              <a:gd name="connsiteX2" fmla="*/ 934729 w 1513934"/>
              <a:gd name="connsiteY2" fmla="*/ 924716 h 2205838"/>
              <a:gd name="connsiteX3" fmla="*/ 1483369 w 1513934"/>
              <a:gd name="connsiteY3" fmla="*/ 2138836 h 2205838"/>
              <a:gd name="connsiteX4" fmla="*/ 1427489 w 1513934"/>
              <a:gd name="connsiteY4" fmla="*/ 2006756 h 2205838"/>
              <a:gd name="connsiteX5" fmla="*/ 1290329 w 1513934"/>
              <a:gd name="connsiteY5" fmla="*/ 1656236 h 2205838"/>
              <a:gd name="connsiteX6" fmla="*/ 858529 w 1513934"/>
              <a:gd name="connsiteY6" fmla="*/ 863756 h 2205838"/>
              <a:gd name="connsiteX7" fmla="*/ 660409 w 1513934"/>
              <a:gd name="connsiteY7" fmla="*/ 619916 h 2205838"/>
              <a:gd name="connsiteX8" fmla="*/ 9 w 1513934"/>
              <a:gd name="connsiteY8" fmla="*/ 156 h 220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3934" h="2205838">
                <a:moveTo>
                  <a:pt x="9" y="156"/>
                </a:moveTo>
                <a:cubicBezTo>
                  <a:pt x="-2531" y="10316"/>
                  <a:pt x="489382" y="526783"/>
                  <a:pt x="645169" y="680876"/>
                </a:cubicBezTo>
                <a:cubicBezTo>
                  <a:pt x="800956" y="834969"/>
                  <a:pt x="795029" y="681723"/>
                  <a:pt x="934729" y="924716"/>
                </a:cubicBezTo>
                <a:cubicBezTo>
                  <a:pt x="1074429" y="1167709"/>
                  <a:pt x="1401242" y="1958496"/>
                  <a:pt x="1483369" y="2138836"/>
                </a:cubicBezTo>
                <a:cubicBezTo>
                  <a:pt x="1565496" y="2319176"/>
                  <a:pt x="1459662" y="2087189"/>
                  <a:pt x="1427489" y="2006756"/>
                </a:cubicBezTo>
                <a:cubicBezTo>
                  <a:pt x="1395316" y="1926323"/>
                  <a:pt x="1385156" y="1846736"/>
                  <a:pt x="1290329" y="1656236"/>
                </a:cubicBezTo>
                <a:cubicBezTo>
                  <a:pt x="1195502" y="1465736"/>
                  <a:pt x="963516" y="1036476"/>
                  <a:pt x="858529" y="863756"/>
                </a:cubicBezTo>
                <a:cubicBezTo>
                  <a:pt x="753542" y="691036"/>
                  <a:pt x="803496" y="762156"/>
                  <a:pt x="660409" y="619916"/>
                </a:cubicBezTo>
                <a:cubicBezTo>
                  <a:pt x="517322" y="477676"/>
                  <a:pt x="2549" y="-10004"/>
                  <a:pt x="9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6479777C-3F9D-4883-BFBB-0572E84C330E}"/>
              </a:ext>
            </a:extLst>
          </p:cNvPr>
          <p:cNvSpPr/>
          <p:nvPr/>
        </p:nvSpPr>
        <p:spPr>
          <a:xfrm>
            <a:off x="5743730" y="2441453"/>
            <a:ext cx="1045868" cy="2216654"/>
          </a:xfrm>
          <a:custGeom>
            <a:avLst/>
            <a:gdLst>
              <a:gd name="connsiteX0" fmla="*/ 42390 w 1045868"/>
              <a:gd name="connsiteY0" fmla="*/ 98547 h 2216654"/>
              <a:gd name="connsiteX1" fmla="*/ 93190 w 1045868"/>
              <a:gd name="connsiteY1" fmla="*/ 1023107 h 2216654"/>
              <a:gd name="connsiteX2" fmla="*/ 992350 w 1045868"/>
              <a:gd name="connsiteY2" fmla="*/ 2145787 h 2216654"/>
              <a:gd name="connsiteX3" fmla="*/ 921230 w 1045868"/>
              <a:gd name="connsiteY3" fmla="*/ 2069587 h 2216654"/>
              <a:gd name="connsiteX4" fmla="*/ 743430 w 1045868"/>
              <a:gd name="connsiteY4" fmla="*/ 1815587 h 2216654"/>
              <a:gd name="connsiteX5" fmla="*/ 189710 w 1045868"/>
              <a:gd name="connsiteY5" fmla="*/ 1343147 h 2216654"/>
              <a:gd name="connsiteX6" fmla="*/ 1750 w 1045868"/>
              <a:gd name="connsiteY6" fmla="*/ 662427 h 2216654"/>
              <a:gd name="connsiteX7" fmla="*/ 93190 w 1045868"/>
              <a:gd name="connsiteY7" fmla="*/ 93467 h 2216654"/>
              <a:gd name="connsiteX8" fmla="*/ 42390 w 1045868"/>
              <a:gd name="connsiteY8" fmla="*/ 98547 h 2216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5868" h="2216654">
                <a:moveTo>
                  <a:pt x="42390" y="98547"/>
                </a:moveTo>
                <a:cubicBezTo>
                  <a:pt x="42390" y="253487"/>
                  <a:pt x="-65137" y="681900"/>
                  <a:pt x="93190" y="1023107"/>
                </a:cubicBezTo>
                <a:cubicBezTo>
                  <a:pt x="251517" y="1364314"/>
                  <a:pt x="854343" y="1971374"/>
                  <a:pt x="992350" y="2145787"/>
                </a:cubicBezTo>
                <a:cubicBezTo>
                  <a:pt x="1130357" y="2320200"/>
                  <a:pt x="962717" y="2124620"/>
                  <a:pt x="921230" y="2069587"/>
                </a:cubicBezTo>
                <a:cubicBezTo>
                  <a:pt x="879743" y="2014554"/>
                  <a:pt x="865350" y="1936660"/>
                  <a:pt x="743430" y="1815587"/>
                </a:cubicBezTo>
                <a:cubicBezTo>
                  <a:pt x="621510" y="1694514"/>
                  <a:pt x="313323" y="1535340"/>
                  <a:pt x="189710" y="1343147"/>
                </a:cubicBezTo>
                <a:cubicBezTo>
                  <a:pt x="66097" y="1150954"/>
                  <a:pt x="17837" y="870707"/>
                  <a:pt x="1750" y="662427"/>
                </a:cubicBezTo>
                <a:cubicBezTo>
                  <a:pt x="-14337" y="454147"/>
                  <a:pt x="85570" y="192527"/>
                  <a:pt x="93190" y="93467"/>
                </a:cubicBezTo>
                <a:cubicBezTo>
                  <a:pt x="100810" y="-5593"/>
                  <a:pt x="42390" y="-56393"/>
                  <a:pt x="42390" y="98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0FF0B962-737C-4E0D-833D-9A6B51B0F17F}"/>
              </a:ext>
            </a:extLst>
          </p:cNvPr>
          <p:cNvSpPr/>
          <p:nvPr/>
        </p:nvSpPr>
        <p:spPr>
          <a:xfrm>
            <a:off x="6329877" y="2747322"/>
            <a:ext cx="973948" cy="2079261"/>
          </a:xfrm>
          <a:custGeom>
            <a:avLst/>
            <a:gdLst>
              <a:gd name="connsiteX0" fmla="*/ 55683 w 973948"/>
              <a:gd name="connsiteY0" fmla="*/ 97478 h 2079261"/>
              <a:gd name="connsiteX1" fmla="*/ 670363 w 973948"/>
              <a:gd name="connsiteY1" fmla="*/ 874718 h 2079261"/>
              <a:gd name="connsiteX2" fmla="*/ 965003 w 973948"/>
              <a:gd name="connsiteY2" fmla="*/ 2048198 h 2079261"/>
              <a:gd name="connsiteX3" fmla="*/ 888803 w 973948"/>
              <a:gd name="connsiteY3" fmla="*/ 1677358 h 2079261"/>
              <a:gd name="connsiteX4" fmla="*/ 797363 w 973948"/>
              <a:gd name="connsiteY4" fmla="*/ 1006798 h 2079261"/>
              <a:gd name="connsiteX5" fmla="*/ 111563 w 973948"/>
              <a:gd name="connsiteY5" fmla="*/ 112718 h 2079261"/>
              <a:gd name="connsiteX6" fmla="*/ 55683 w 973948"/>
              <a:gd name="connsiteY6" fmla="*/ 97478 h 2079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3948" h="2079261">
                <a:moveTo>
                  <a:pt x="55683" y="97478"/>
                </a:moveTo>
                <a:cubicBezTo>
                  <a:pt x="148816" y="224478"/>
                  <a:pt x="518810" y="549598"/>
                  <a:pt x="670363" y="874718"/>
                </a:cubicBezTo>
                <a:cubicBezTo>
                  <a:pt x="821916" y="1199838"/>
                  <a:pt x="928596" y="1914425"/>
                  <a:pt x="965003" y="2048198"/>
                </a:cubicBezTo>
                <a:cubicBezTo>
                  <a:pt x="1001410" y="2181971"/>
                  <a:pt x="916743" y="1850925"/>
                  <a:pt x="888803" y="1677358"/>
                </a:cubicBezTo>
                <a:cubicBezTo>
                  <a:pt x="860863" y="1503791"/>
                  <a:pt x="926903" y="1267571"/>
                  <a:pt x="797363" y="1006798"/>
                </a:cubicBezTo>
                <a:cubicBezTo>
                  <a:pt x="667823" y="746025"/>
                  <a:pt x="233483" y="265965"/>
                  <a:pt x="111563" y="112718"/>
                </a:cubicBezTo>
                <a:cubicBezTo>
                  <a:pt x="-10357" y="-40529"/>
                  <a:pt x="-37450" y="-29522"/>
                  <a:pt x="55683" y="974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424EC994-4F29-4F7D-A484-F8DD912287E9}"/>
              </a:ext>
            </a:extLst>
          </p:cNvPr>
          <p:cNvSpPr/>
          <p:nvPr/>
        </p:nvSpPr>
        <p:spPr>
          <a:xfrm>
            <a:off x="6028051" y="2869286"/>
            <a:ext cx="1312629" cy="2191523"/>
          </a:xfrm>
          <a:custGeom>
            <a:avLst/>
            <a:gdLst>
              <a:gd name="connsiteX0" fmla="*/ 1909 w 1312629"/>
              <a:gd name="connsiteY0" fmla="*/ 914 h 2191523"/>
              <a:gd name="connsiteX1" fmla="*/ 352429 w 1312629"/>
              <a:gd name="connsiteY1" fmla="*/ 844194 h 2191523"/>
              <a:gd name="connsiteX2" fmla="*/ 967109 w 1312629"/>
              <a:gd name="connsiteY2" fmla="*/ 1570634 h 2191523"/>
              <a:gd name="connsiteX3" fmla="*/ 1297309 w 1312629"/>
              <a:gd name="connsiteY3" fmla="*/ 2175154 h 2191523"/>
              <a:gd name="connsiteX4" fmla="*/ 1226189 w 1312629"/>
              <a:gd name="connsiteY4" fmla="*/ 1977034 h 2191523"/>
              <a:gd name="connsiteX5" fmla="*/ 946789 w 1312629"/>
              <a:gd name="connsiteY5" fmla="*/ 1524914 h 2191523"/>
              <a:gd name="connsiteX6" fmla="*/ 494669 w 1312629"/>
              <a:gd name="connsiteY6" fmla="*/ 1011834 h 2191523"/>
              <a:gd name="connsiteX7" fmla="*/ 225429 w 1312629"/>
              <a:gd name="connsiteY7" fmla="*/ 686714 h 2191523"/>
              <a:gd name="connsiteX8" fmla="*/ 1909 w 1312629"/>
              <a:gd name="connsiteY8" fmla="*/ 914 h 219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2629" h="2191523">
                <a:moveTo>
                  <a:pt x="1909" y="914"/>
                </a:moveTo>
                <a:cubicBezTo>
                  <a:pt x="23076" y="27161"/>
                  <a:pt x="191562" y="582574"/>
                  <a:pt x="352429" y="844194"/>
                </a:cubicBezTo>
                <a:cubicBezTo>
                  <a:pt x="513296" y="1105814"/>
                  <a:pt x="809629" y="1348807"/>
                  <a:pt x="967109" y="1570634"/>
                </a:cubicBezTo>
                <a:cubicBezTo>
                  <a:pt x="1124589" y="1792461"/>
                  <a:pt x="1254129" y="2107421"/>
                  <a:pt x="1297309" y="2175154"/>
                </a:cubicBezTo>
                <a:cubicBezTo>
                  <a:pt x="1340489" y="2242887"/>
                  <a:pt x="1284609" y="2085407"/>
                  <a:pt x="1226189" y="1977034"/>
                </a:cubicBezTo>
                <a:cubicBezTo>
                  <a:pt x="1167769" y="1868661"/>
                  <a:pt x="1068709" y="1685781"/>
                  <a:pt x="946789" y="1524914"/>
                </a:cubicBezTo>
                <a:cubicBezTo>
                  <a:pt x="824869" y="1364047"/>
                  <a:pt x="614896" y="1151534"/>
                  <a:pt x="494669" y="1011834"/>
                </a:cubicBezTo>
                <a:cubicBezTo>
                  <a:pt x="374442" y="872134"/>
                  <a:pt x="310096" y="852661"/>
                  <a:pt x="225429" y="686714"/>
                </a:cubicBezTo>
                <a:cubicBezTo>
                  <a:pt x="140762" y="520767"/>
                  <a:pt x="-19258" y="-25333"/>
                  <a:pt x="1909" y="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95BDC86B-017A-4C1E-88E5-3016B36CA2F4}"/>
              </a:ext>
            </a:extLst>
          </p:cNvPr>
          <p:cNvSpPr/>
          <p:nvPr/>
        </p:nvSpPr>
        <p:spPr>
          <a:xfrm>
            <a:off x="3883009" y="4643214"/>
            <a:ext cx="398097" cy="59824"/>
          </a:xfrm>
          <a:custGeom>
            <a:avLst/>
            <a:gdLst>
              <a:gd name="connsiteX0" fmla="*/ 16 w 398097"/>
              <a:gd name="connsiteY0" fmla="*/ 224 h 59824"/>
              <a:gd name="connsiteX1" fmla="*/ 214329 w 398097"/>
              <a:gd name="connsiteY1" fmla="*/ 28799 h 59824"/>
              <a:gd name="connsiteX2" fmla="*/ 395304 w 398097"/>
              <a:gd name="connsiteY2" fmla="*/ 58961 h 59824"/>
              <a:gd name="connsiteX3" fmla="*/ 317516 w 398097"/>
              <a:gd name="connsiteY3" fmla="*/ 51024 h 59824"/>
              <a:gd name="connsiteX4" fmla="*/ 225441 w 398097"/>
              <a:gd name="connsiteY4" fmla="*/ 44674 h 59824"/>
              <a:gd name="connsiteX5" fmla="*/ 16 w 398097"/>
              <a:gd name="connsiteY5" fmla="*/ 224 h 59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8097" h="59824">
                <a:moveTo>
                  <a:pt x="16" y="224"/>
                </a:moveTo>
                <a:cubicBezTo>
                  <a:pt x="-1836" y="-2422"/>
                  <a:pt x="148448" y="19009"/>
                  <a:pt x="214329" y="28799"/>
                </a:cubicBezTo>
                <a:cubicBezTo>
                  <a:pt x="280210" y="38589"/>
                  <a:pt x="378106" y="55257"/>
                  <a:pt x="395304" y="58961"/>
                </a:cubicBezTo>
                <a:cubicBezTo>
                  <a:pt x="412502" y="62665"/>
                  <a:pt x="345826" y="53405"/>
                  <a:pt x="317516" y="51024"/>
                </a:cubicBezTo>
                <a:cubicBezTo>
                  <a:pt x="289206" y="48643"/>
                  <a:pt x="274389" y="52082"/>
                  <a:pt x="225441" y="44674"/>
                </a:cubicBezTo>
                <a:cubicBezTo>
                  <a:pt x="176493" y="37266"/>
                  <a:pt x="1868" y="2870"/>
                  <a:pt x="16" y="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831EED81-655C-4EF7-B65C-617DEF6D8915}"/>
              </a:ext>
            </a:extLst>
          </p:cNvPr>
          <p:cNvSpPr/>
          <p:nvPr/>
        </p:nvSpPr>
        <p:spPr>
          <a:xfrm>
            <a:off x="4090729" y="4762500"/>
            <a:ext cx="682884" cy="30313"/>
          </a:xfrm>
          <a:custGeom>
            <a:avLst/>
            <a:gdLst>
              <a:gd name="connsiteX0" fmla="*/ 8196 w 682884"/>
              <a:gd name="connsiteY0" fmla="*/ 15875 h 30313"/>
              <a:gd name="connsiteX1" fmla="*/ 108209 w 682884"/>
              <a:gd name="connsiteY1" fmla="*/ 30163 h 30313"/>
              <a:gd name="connsiteX2" fmla="*/ 363796 w 682884"/>
              <a:gd name="connsiteY2" fmla="*/ 4763 h 30313"/>
              <a:gd name="connsiteX3" fmla="*/ 682884 w 682884"/>
              <a:gd name="connsiteY3" fmla="*/ 0 h 30313"/>
              <a:gd name="connsiteX4" fmla="*/ 517784 w 682884"/>
              <a:gd name="connsiteY4" fmla="*/ 3175 h 30313"/>
              <a:gd name="connsiteX5" fmla="*/ 306646 w 682884"/>
              <a:gd name="connsiteY5" fmla="*/ 28575 h 30313"/>
              <a:gd name="connsiteX6" fmla="*/ 8196 w 682884"/>
              <a:gd name="connsiteY6" fmla="*/ 15875 h 30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2884" h="30313">
                <a:moveTo>
                  <a:pt x="8196" y="15875"/>
                </a:moveTo>
                <a:cubicBezTo>
                  <a:pt x="-24877" y="16140"/>
                  <a:pt x="48942" y="32015"/>
                  <a:pt x="108209" y="30163"/>
                </a:cubicBezTo>
                <a:cubicBezTo>
                  <a:pt x="167476" y="28311"/>
                  <a:pt x="268017" y="9790"/>
                  <a:pt x="363796" y="4763"/>
                </a:cubicBezTo>
                <a:cubicBezTo>
                  <a:pt x="459575" y="-264"/>
                  <a:pt x="657219" y="265"/>
                  <a:pt x="682884" y="0"/>
                </a:cubicBezTo>
                <a:lnTo>
                  <a:pt x="517784" y="3175"/>
                </a:lnTo>
                <a:cubicBezTo>
                  <a:pt x="455078" y="7937"/>
                  <a:pt x="384433" y="25665"/>
                  <a:pt x="306646" y="28575"/>
                </a:cubicBezTo>
                <a:lnTo>
                  <a:pt x="8196" y="1587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C7FDE63B-C591-4A4F-9215-B6794D7D8CC8}"/>
              </a:ext>
            </a:extLst>
          </p:cNvPr>
          <p:cNvSpPr/>
          <p:nvPr/>
        </p:nvSpPr>
        <p:spPr>
          <a:xfrm>
            <a:off x="2438922" y="4500542"/>
            <a:ext cx="531326" cy="43591"/>
          </a:xfrm>
          <a:custGeom>
            <a:avLst/>
            <a:gdLst>
              <a:gd name="connsiteX0" fmla="*/ 531291 w 531326"/>
              <a:gd name="connsiteY0" fmla="*/ 21 h 43591"/>
              <a:gd name="connsiteX1" fmla="*/ 299516 w 531326"/>
              <a:gd name="connsiteY1" fmla="*/ 33358 h 43591"/>
              <a:gd name="connsiteX2" fmla="*/ 189978 w 531326"/>
              <a:gd name="connsiteY2" fmla="*/ 42883 h 43591"/>
              <a:gd name="connsiteX3" fmla="*/ 1066 w 531326"/>
              <a:gd name="connsiteY3" fmla="*/ 41296 h 43591"/>
              <a:gd name="connsiteX4" fmla="*/ 282053 w 531326"/>
              <a:gd name="connsiteY4" fmla="*/ 28596 h 43591"/>
              <a:gd name="connsiteX5" fmla="*/ 531291 w 531326"/>
              <a:gd name="connsiteY5" fmla="*/ 21 h 43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1326" h="43591">
                <a:moveTo>
                  <a:pt x="531291" y="21"/>
                </a:moveTo>
                <a:cubicBezTo>
                  <a:pt x="534201" y="815"/>
                  <a:pt x="356401" y="26214"/>
                  <a:pt x="299516" y="33358"/>
                </a:cubicBezTo>
                <a:cubicBezTo>
                  <a:pt x="242631" y="40502"/>
                  <a:pt x="239720" y="41560"/>
                  <a:pt x="189978" y="42883"/>
                </a:cubicBezTo>
                <a:cubicBezTo>
                  <a:pt x="140236" y="44206"/>
                  <a:pt x="-14280" y="43677"/>
                  <a:pt x="1066" y="41296"/>
                </a:cubicBezTo>
                <a:cubicBezTo>
                  <a:pt x="16412" y="38915"/>
                  <a:pt x="192359" y="36269"/>
                  <a:pt x="282053" y="28596"/>
                </a:cubicBezTo>
                <a:cubicBezTo>
                  <a:pt x="371747" y="20923"/>
                  <a:pt x="528381" y="-773"/>
                  <a:pt x="531291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99DEBD57-6B32-439D-9D67-1427E75BF282}"/>
              </a:ext>
            </a:extLst>
          </p:cNvPr>
          <p:cNvSpPr/>
          <p:nvPr/>
        </p:nvSpPr>
        <p:spPr>
          <a:xfrm>
            <a:off x="2405335" y="4492625"/>
            <a:ext cx="549003" cy="155867"/>
          </a:xfrm>
          <a:custGeom>
            <a:avLst/>
            <a:gdLst>
              <a:gd name="connsiteX0" fmla="*/ 549003 w 549003"/>
              <a:gd name="connsiteY0" fmla="*/ 0 h 155867"/>
              <a:gd name="connsiteX1" fmla="*/ 399778 w 549003"/>
              <a:gd name="connsiteY1" fmla="*/ 106363 h 155867"/>
              <a:gd name="connsiteX2" fmla="*/ 304528 w 549003"/>
              <a:gd name="connsiteY2" fmla="*/ 139700 h 155867"/>
              <a:gd name="connsiteX3" fmla="*/ 193403 w 549003"/>
              <a:gd name="connsiteY3" fmla="*/ 155575 h 155867"/>
              <a:gd name="connsiteX4" fmla="*/ 1315 w 549003"/>
              <a:gd name="connsiteY4" fmla="*/ 127000 h 155867"/>
              <a:gd name="connsiteX5" fmla="*/ 117203 w 549003"/>
              <a:gd name="connsiteY5" fmla="*/ 150813 h 155867"/>
              <a:gd name="connsiteX6" fmla="*/ 279128 w 549003"/>
              <a:gd name="connsiteY6" fmla="*/ 134938 h 155867"/>
              <a:gd name="connsiteX7" fmla="*/ 383903 w 549003"/>
              <a:gd name="connsiteY7" fmla="*/ 90488 h 155867"/>
              <a:gd name="connsiteX8" fmla="*/ 549003 w 549003"/>
              <a:gd name="connsiteY8" fmla="*/ 0 h 15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9003" h="155867">
                <a:moveTo>
                  <a:pt x="549003" y="0"/>
                </a:moveTo>
                <a:cubicBezTo>
                  <a:pt x="494763" y="41540"/>
                  <a:pt x="440524" y="83080"/>
                  <a:pt x="399778" y="106363"/>
                </a:cubicBezTo>
                <a:cubicBezTo>
                  <a:pt x="359032" y="129646"/>
                  <a:pt x="338924" y="131498"/>
                  <a:pt x="304528" y="139700"/>
                </a:cubicBezTo>
                <a:cubicBezTo>
                  <a:pt x="270132" y="147902"/>
                  <a:pt x="243938" y="157692"/>
                  <a:pt x="193403" y="155575"/>
                </a:cubicBezTo>
                <a:cubicBezTo>
                  <a:pt x="142868" y="153458"/>
                  <a:pt x="14015" y="127794"/>
                  <a:pt x="1315" y="127000"/>
                </a:cubicBezTo>
                <a:cubicBezTo>
                  <a:pt x="-11385" y="126206"/>
                  <a:pt x="70901" y="149490"/>
                  <a:pt x="117203" y="150813"/>
                </a:cubicBezTo>
                <a:cubicBezTo>
                  <a:pt x="163505" y="152136"/>
                  <a:pt x="234678" y="144992"/>
                  <a:pt x="279128" y="134938"/>
                </a:cubicBezTo>
                <a:cubicBezTo>
                  <a:pt x="323578" y="124884"/>
                  <a:pt x="383903" y="90488"/>
                  <a:pt x="383903" y="90488"/>
                </a:cubicBezTo>
                <a:lnTo>
                  <a:pt x="54900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E5EB2BF4-0155-47ED-A07E-EB5AA2FE89DA}"/>
              </a:ext>
            </a:extLst>
          </p:cNvPr>
          <p:cNvSpPr/>
          <p:nvPr/>
        </p:nvSpPr>
        <p:spPr>
          <a:xfrm>
            <a:off x="3603518" y="4346566"/>
            <a:ext cx="76701" cy="270635"/>
          </a:xfrm>
          <a:custGeom>
            <a:avLst/>
            <a:gdLst>
              <a:gd name="connsiteX0" fmla="*/ 76307 w 76701"/>
              <a:gd name="connsiteY0" fmla="*/ 9 h 270635"/>
              <a:gd name="connsiteX1" fmla="*/ 31857 w 76701"/>
              <a:gd name="connsiteY1" fmla="*/ 111134 h 270635"/>
              <a:gd name="connsiteX2" fmla="*/ 19157 w 76701"/>
              <a:gd name="connsiteY2" fmla="*/ 269884 h 270635"/>
              <a:gd name="connsiteX3" fmla="*/ 19157 w 76701"/>
              <a:gd name="connsiteY3" fmla="*/ 168284 h 270635"/>
              <a:gd name="connsiteX4" fmla="*/ 3282 w 76701"/>
              <a:gd name="connsiteY4" fmla="*/ 104784 h 270635"/>
              <a:gd name="connsiteX5" fmla="*/ 76307 w 76701"/>
              <a:gd name="connsiteY5" fmla="*/ 9 h 27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701" h="270635">
                <a:moveTo>
                  <a:pt x="76307" y="9"/>
                </a:moveTo>
                <a:cubicBezTo>
                  <a:pt x="81069" y="1067"/>
                  <a:pt x="41382" y="66155"/>
                  <a:pt x="31857" y="111134"/>
                </a:cubicBezTo>
                <a:cubicBezTo>
                  <a:pt x="22332" y="156113"/>
                  <a:pt x="21274" y="260359"/>
                  <a:pt x="19157" y="269884"/>
                </a:cubicBezTo>
                <a:cubicBezTo>
                  <a:pt x="17040" y="279409"/>
                  <a:pt x="21803" y="195801"/>
                  <a:pt x="19157" y="168284"/>
                </a:cubicBezTo>
                <a:cubicBezTo>
                  <a:pt x="16511" y="140767"/>
                  <a:pt x="-8889" y="125421"/>
                  <a:pt x="3282" y="104784"/>
                </a:cubicBezTo>
                <a:cubicBezTo>
                  <a:pt x="15453" y="84147"/>
                  <a:pt x="71545" y="-1049"/>
                  <a:pt x="76307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775C075B-CD94-402A-9735-B39EED1196D2}"/>
              </a:ext>
            </a:extLst>
          </p:cNvPr>
          <p:cNvSpPr/>
          <p:nvPr/>
        </p:nvSpPr>
        <p:spPr>
          <a:xfrm>
            <a:off x="3092375" y="4187254"/>
            <a:ext cx="99597" cy="234559"/>
          </a:xfrm>
          <a:custGeom>
            <a:avLst/>
            <a:gdLst>
              <a:gd name="connsiteX0" fmla="*/ 75 w 99597"/>
              <a:gd name="connsiteY0" fmla="*/ 571 h 234559"/>
              <a:gd name="connsiteX1" fmla="*/ 92150 w 99597"/>
              <a:gd name="connsiteY1" fmla="*/ 206946 h 234559"/>
              <a:gd name="connsiteX2" fmla="*/ 92150 w 99597"/>
              <a:gd name="connsiteY2" fmla="*/ 225996 h 234559"/>
              <a:gd name="connsiteX3" fmla="*/ 76275 w 99597"/>
              <a:gd name="connsiteY3" fmla="*/ 146621 h 234559"/>
              <a:gd name="connsiteX4" fmla="*/ 75 w 99597"/>
              <a:gd name="connsiteY4" fmla="*/ 571 h 234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97" h="234559">
                <a:moveTo>
                  <a:pt x="75" y="571"/>
                </a:moveTo>
                <a:cubicBezTo>
                  <a:pt x="2721" y="10625"/>
                  <a:pt x="76804" y="169375"/>
                  <a:pt x="92150" y="206946"/>
                </a:cubicBezTo>
                <a:cubicBezTo>
                  <a:pt x="107496" y="244517"/>
                  <a:pt x="94796" y="236050"/>
                  <a:pt x="92150" y="225996"/>
                </a:cubicBezTo>
                <a:cubicBezTo>
                  <a:pt x="89504" y="215942"/>
                  <a:pt x="87388" y="177313"/>
                  <a:pt x="76275" y="146621"/>
                </a:cubicBezTo>
                <a:cubicBezTo>
                  <a:pt x="65163" y="115929"/>
                  <a:pt x="-2571" y="-9483"/>
                  <a:pt x="75" y="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87198DE3-AE1C-4D8D-9073-292CB44E45F6}"/>
              </a:ext>
            </a:extLst>
          </p:cNvPr>
          <p:cNvSpPr/>
          <p:nvPr/>
        </p:nvSpPr>
        <p:spPr>
          <a:xfrm>
            <a:off x="2985721" y="4628981"/>
            <a:ext cx="116485" cy="229795"/>
          </a:xfrm>
          <a:custGeom>
            <a:avLst/>
            <a:gdLst>
              <a:gd name="connsiteX0" fmla="*/ 116254 w 116485"/>
              <a:gd name="connsiteY0" fmla="*/ 169 h 229795"/>
              <a:gd name="connsiteX1" fmla="*/ 40054 w 116485"/>
              <a:gd name="connsiteY1" fmla="*/ 117644 h 229795"/>
              <a:gd name="connsiteX2" fmla="*/ 1954 w 116485"/>
              <a:gd name="connsiteY2" fmla="*/ 228769 h 229795"/>
              <a:gd name="connsiteX3" fmla="*/ 11479 w 116485"/>
              <a:gd name="connsiteY3" fmla="*/ 168444 h 229795"/>
              <a:gd name="connsiteX4" fmla="*/ 62279 w 116485"/>
              <a:gd name="connsiteY4" fmla="*/ 92244 h 229795"/>
              <a:gd name="connsiteX5" fmla="*/ 116254 w 116485"/>
              <a:gd name="connsiteY5" fmla="*/ 169 h 229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485" h="229795">
                <a:moveTo>
                  <a:pt x="116254" y="169"/>
                </a:moveTo>
                <a:cubicBezTo>
                  <a:pt x="112550" y="4402"/>
                  <a:pt x="59104" y="79544"/>
                  <a:pt x="40054" y="117644"/>
                </a:cubicBezTo>
                <a:cubicBezTo>
                  <a:pt x="21004" y="155744"/>
                  <a:pt x="6717" y="220302"/>
                  <a:pt x="1954" y="228769"/>
                </a:cubicBezTo>
                <a:cubicBezTo>
                  <a:pt x="-2809" y="237236"/>
                  <a:pt x="1425" y="191198"/>
                  <a:pt x="11479" y="168444"/>
                </a:cubicBezTo>
                <a:cubicBezTo>
                  <a:pt x="21533" y="145690"/>
                  <a:pt x="46404" y="112352"/>
                  <a:pt x="62279" y="92244"/>
                </a:cubicBezTo>
                <a:cubicBezTo>
                  <a:pt x="78154" y="72136"/>
                  <a:pt x="119958" y="-4064"/>
                  <a:pt x="116254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BBB662F9-6761-454D-A874-2674E5AADDCB}"/>
              </a:ext>
            </a:extLst>
          </p:cNvPr>
          <p:cNvSpPr/>
          <p:nvPr/>
        </p:nvSpPr>
        <p:spPr>
          <a:xfrm>
            <a:off x="3553997" y="4647981"/>
            <a:ext cx="30909" cy="355904"/>
          </a:xfrm>
          <a:custGeom>
            <a:avLst/>
            <a:gdLst>
              <a:gd name="connsiteX0" fmla="*/ 27403 w 30909"/>
              <a:gd name="connsiteY0" fmla="*/ 219 h 355904"/>
              <a:gd name="connsiteX1" fmla="*/ 30578 w 30909"/>
              <a:gd name="connsiteY1" fmla="*/ 178019 h 355904"/>
              <a:gd name="connsiteX2" fmla="*/ 21053 w 30909"/>
              <a:gd name="connsiteY2" fmla="*/ 247869 h 355904"/>
              <a:gd name="connsiteX3" fmla="*/ 2003 w 30909"/>
              <a:gd name="connsiteY3" fmla="*/ 355819 h 355904"/>
              <a:gd name="connsiteX4" fmla="*/ 2003 w 30909"/>
              <a:gd name="connsiteY4" fmla="*/ 263744 h 355904"/>
              <a:gd name="connsiteX5" fmla="*/ 14703 w 30909"/>
              <a:gd name="connsiteY5" fmla="*/ 143094 h 355904"/>
              <a:gd name="connsiteX6" fmla="*/ 27403 w 30909"/>
              <a:gd name="connsiteY6" fmla="*/ 219 h 35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09" h="355904">
                <a:moveTo>
                  <a:pt x="27403" y="219"/>
                </a:moveTo>
                <a:cubicBezTo>
                  <a:pt x="30049" y="6040"/>
                  <a:pt x="31636" y="136744"/>
                  <a:pt x="30578" y="178019"/>
                </a:cubicBezTo>
                <a:cubicBezTo>
                  <a:pt x="29520" y="219294"/>
                  <a:pt x="25815" y="218236"/>
                  <a:pt x="21053" y="247869"/>
                </a:cubicBezTo>
                <a:cubicBezTo>
                  <a:pt x="16291" y="277502"/>
                  <a:pt x="5178" y="353173"/>
                  <a:pt x="2003" y="355819"/>
                </a:cubicBezTo>
                <a:cubicBezTo>
                  <a:pt x="-1172" y="358465"/>
                  <a:pt x="-114" y="299198"/>
                  <a:pt x="2003" y="263744"/>
                </a:cubicBezTo>
                <a:cubicBezTo>
                  <a:pt x="4120" y="228290"/>
                  <a:pt x="12057" y="180136"/>
                  <a:pt x="14703" y="143094"/>
                </a:cubicBezTo>
                <a:cubicBezTo>
                  <a:pt x="17349" y="106052"/>
                  <a:pt x="24757" y="-5602"/>
                  <a:pt x="27403" y="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64DF51BF-57B4-4AB9-9260-56E49F22B875}"/>
              </a:ext>
            </a:extLst>
          </p:cNvPr>
          <p:cNvSpPr/>
          <p:nvPr/>
        </p:nvSpPr>
        <p:spPr>
          <a:xfrm>
            <a:off x="2525037" y="5043315"/>
            <a:ext cx="213352" cy="235835"/>
          </a:xfrm>
          <a:custGeom>
            <a:avLst/>
            <a:gdLst>
              <a:gd name="connsiteX0" fmla="*/ 199113 w 213352"/>
              <a:gd name="connsiteY0" fmla="*/ 1760 h 235835"/>
              <a:gd name="connsiteX1" fmla="*/ 170538 w 213352"/>
              <a:gd name="connsiteY1" fmla="*/ 119235 h 235835"/>
              <a:gd name="connsiteX2" fmla="*/ 2263 w 213352"/>
              <a:gd name="connsiteY2" fmla="*/ 233535 h 235835"/>
              <a:gd name="connsiteX3" fmla="*/ 68938 w 213352"/>
              <a:gd name="connsiteY3" fmla="*/ 198610 h 235835"/>
              <a:gd name="connsiteX4" fmla="*/ 205463 w 213352"/>
              <a:gd name="connsiteY4" fmla="*/ 125585 h 235835"/>
              <a:gd name="connsiteX5" fmla="*/ 199113 w 213352"/>
              <a:gd name="connsiteY5" fmla="*/ 52560 h 235835"/>
              <a:gd name="connsiteX6" fmla="*/ 199113 w 213352"/>
              <a:gd name="connsiteY6" fmla="*/ 1760 h 23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352" h="235835">
                <a:moveTo>
                  <a:pt x="199113" y="1760"/>
                </a:moveTo>
                <a:cubicBezTo>
                  <a:pt x="194351" y="12872"/>
                  <a:pt x="203346" y="80606"/>
                  <a:pt x="170538" y="119235"/>
                </a:cubicBezTo>
                <a:cubicBezTo>
                  <a:pt x="137730" y="157864"/>
                  <a:pt x="19196" y="220306"/>
                  <a:pt x="2263" y="233535"/>
                </a:cubicBezTo>
                <a:cubicBezTo>
                  <a:pt x="-14670" y="246764"/>
                  <a:pt x="68938" y="198610"/>
                  <a:pt x="68938" y="198610"/>
                </a:cubicBezTo>
                <a:cubicBezTo>
                  <a:pt x="102805" y="180618"/>
                  <a:pt x="183767" y="149926"/>
                  <a:pt x="205463" y="125585"/>
                </a:cubicBezTo>
                <a:cubicBezTo>
                  <a:pt x="227159" y="101244"/>
                  <a:pt x="196996" y="70022"/>
                  <a:pt x="199113" y="52560"/>
                </a:cubicBezTo>
                <a:cubicBezTo>
                  <a:pt x="201230" y="35098"/>
                  <a:pt x="203875" y="-9352"/>
                  <a:pt x="199113" y="176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23F1A337-54BB-4702-975E-BEBBF541D619}"/>
              </a:ext>
            </a:extLst>
          </p:cNvPr>
          <p:cNvSpPr/>
          <p:nvPr/>
        </p:nvSpPr>
        <p:spPr>
          <a:xfrm>
            <a:off x="5505753" y="4847161"/>
            <a:ext cx="327794" cy="247017"/>
          </a:xfrm>
          <a:custGeom>
            <a:avLst/>
            <a:gdLst>
              <a:gd name="connsiteX0" fmla="*/ 327780 w 327794"/>
              <a:gd name="connsiteY0" fmla="*/ 6 h 247017"/>
              <a:gd name="connsiteX1" fmla="*/ 171147 w 327794"/>
              <a:gd name="connsiteY1" fmla="*/ 97372 h 247017"/>
              <a:gd name="connsiteX2" fmla="*/ 1814 w 327794"/>
              <a:gd name="connsiteY2" fmla="*/ 245539 h 247017"/>
              <a:gd name="connsiteX3" fmla="*/ 86480 w 327794"/>
              <a:gd name="connsiteY3" fmla="*/ 169339 h 247017"/>
              <a:gd name="connsiteX4" fmla="*/ 162680 w 327794"/>
              <a:gd name="connsiteY4" fmla="*/ 101606 h 247017"/>
              <a:gd name="connsiteX5" fmla="*/ 327780 w 327794"/>
              <a:gd name="connsiteY5" fmla="*/ 6 h 24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794" h="247017">
                <a:moveTo>
                  <a:pt x="327780" y="6"/>
                </a:moveTo>
                <a:cubicBezTo>
                  <a:pt x="329191" y="-700"/>
                  <a:pt x="225475" y="56450"/>
                  <a:pt x="171147" y="97372"/>
                </a:cubicBezTo>
                <a:cubicBezTo>
                  <a:pt x="116819" y="138294"/>
                  <a:pt x="15925" y="233545"/>
                  <a:pt x="1814" y="245539"/>
                </a:cubicBezTo>
                <a:cubicBezTo>
                  <a:pt x="-12297" y="257533"/>
                  <a:pt x="59669" y="193328"/>
                  <a:pt x="86480" y="169339"/>
                </a:cubicBezTo>
                <a:cubicBezTo>
                  <a:pt x="113291" y="145350"/>
                  <a:pt x="118936" y="126300"/>
                  <a:pt x="162680" y="101606"/>
                </a:cubicBezTo>
                <a:cubicBezTo>
                  <a:pt x="206424" y="76912"/>
                  <a:pt x="326369" y="712"/>
                  <a:pt x="327780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4FEF3168-BB26-4D3E-B538-AE2AE1F06835}"/>
              </a:ext>
            </a:extLst>
          </p:cNvPr>
          <p:cNvSpPr/>
          <p:nvPr/>
        </p:nvSpPr>
        <p:spPr>
          <a:xfrm>
            <a:off x="1935926" y="4320377"/>
            <a:ext cx="150481" cy="818364"/>
          </a:xfrm>
          <a:custGeom>
            <a:avLst/>
            <a:gdLst>
              <a:gd name="connsiteX0" fmla="*/ 150049 w 150481"/>
              <a:gd name="connsiteY0" fmla="*/ 798 h 818364"/>
              <a:gd name="connsiteX1" fmla="*/ 77024 w 150481"/>
              <a:gd name="connsiteY1" fmla="*/ 210348 h 818364"/>
              <a:gd name="connsiteX2" fmla="*/ 3999 w 150481"/>
              <a:gd name="connsiteY2" fmla="*/ 804073 h 818364"/>
              <a:gd name="connsiteX3" fmla="*/ 10349 w 150481"/>
              <a:gd name="connsiteY3" fmla="*/ 616748 h 818364"/>
              <a:gd name="connsiteX4" fmla="*/ 16699 w 150481"/>
              <a:gd name="connsiteY4" fmla="*/ 423073 h 818364"/>
              <a:gd name="connsiteX5" fmla="*/ 42099 w 150481"/>
              <a:gd name="connsiteY5" fmla="*/ 270673 h 818364"/>
              <a:gd name="connsiteX6" fmla="*/ 150049 w 150481"/>
              <a:gd name="connsiteY6" fmla="*/ 798 h 818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481" h="818364">
                <a:moveTo>
                  <a:pt x="150049" y="798"/>
                </a:moveTo>
                <a:cubicBezTo>
                  <a:pt x="155870" y="-9256"/>
                  <a:pt x="101366" y="76469"/>
                  <a:pt x="77024" y="210348"/>
                </a:cubicBezTo>
                <a:cubicBezTo>
                  <a:pt x="52682" y="344227"/>
                  <a:pt x="15112" y="736340"/>
                  <a:pt x="3999" y="804073"/>
                </a:cubicBezTo>
                <a:cubicBezTo>
                  <a:pt x="-7114" y="871806"/>
                  <a:pt x="8232" y="680248"/>
                  <a:pt x="10349" y="616748"/>
                </a:cubicBezTo>
                <a:cubicBezTo>
                  <a:pt x="12466" y="553248"/>
                  <a:pt x="11407" y="480752"/>
                  <a:pt x="16699" y="423073"/>
                </a:cubicBezTo>
                <a:cubicBezTo>
                  <a:pt x="21991" y="365394"/>
                  <a:pt x="23578" y="333644"/>
                  <a:pt x="42099" y="270673"/>
                </a:cubicBezTo>
                <a:cubicBezTo>
                  <a:pt x="60620" y="207702"/>
                  <a:pt x="144228" y="10852"/>
                  <a:pt x="150049" y="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8E08EFDC-E469-4B1E-9B8E-43B0F15E2CAC}"/>
              </a:ext>
            </a:extLst>
          </p:cNvPr>
          <p:cNvSpPr/>
          <p:nvPr/>
        </p:nvSpPr>
        <p:spPr>
          <a:xfrm>
            <a:off x="1889016" y="4949577"/>
            <a:ext cx="168211" cy="875828"/>
          </a:xfrm>
          <a:custGeom>
            <a:avLst/>
            <a:gdLst>
              <a:gd name="connsiteX0" fmla="*/ 82659 w 168211"/>
              <a:gd name="connsiteY0" fmla="*/ 248 h 875828"/>
              <a:gd name="connsiteX1" fmla="*/ 31859 w 168211"/>
              <a:gd name="connsiteY1" fmla="*/ 305048 h 875828"/>
              <a:gd name="connsiteX2" fmla="*/ 162034 w 168211"/>
              <a:gd name="connsiteY2" fmla="*/ 854323 h 875828"/>
              <a:gd name="connsiteX3" fmla="*/ 133459 w 168211"/>
              <a:gd name="connsiteY3" fmla="*/ 720973 h 875828"/>
              <a:gd name="connsiteX4" fmla="*/ 12809 w 168211"/>
              <a:gd name="connsiteY4" fmla="*/ 314573 h 875828"/>
              <a:gd name="connsiteX5" fmla="*/ 12809 w 168211"/>
              <a:gd name="connsiteY5" fmla="*/ 254248 h 875828"/>
              <a:gd name="connsiteX6" fmla="*/ 82659 w 168211"/>
              <a:gd name="connsiteY6" fmla="*/ 248 h 875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211" h="875828">
                <a:moveTo>
                  <a:pt x="82659" y="248"/>
                </a:moveTo>
                <a:cubicBezTo>
                  <a:pt x="85834" y="8715"/>
                  <a:pt x="18630" y="162702"/>
                  <a:pt x="31859" y="305048"/>
                </a:cubicBezTo>
                <a:cubicBezTo>
                  <a:pt x="45088" y="447394"/>
                  <a:pt x="145101" y="785002"/>
                  <a:pt x="162034" y="854323"/>
                </a:cubicBezTo>
                <a:cubicBezTo>
                  <a:pt x="178967" y="923644"/>
                  <a:pt x="158330" y="810931"/>
                  <a:pt x="133459" y="720973"/>
                </a:cubicBezTo>
                <a:cubicBezTo>
                  <a:pt x="108588" y="631015"/>
                  <a:pt x="32917" y="392361"/>
                  <a:pt x="12809" y="314573"/>
                </a:cubicBezTo>
                <a:cubicBezTo>
                  <a:pt x="-7299" y="236786"/>
                  <a:pt x="-949" y="306106"/>
                  <a:pt x="12809" y="254248"/>
                </a:cubicBezTo>
                <a:cubicBezTo>
                  <a:pt x="26567" y="202390"/>
                  <a:pt x="79484" y="-8219"/>
                  <a:pt x="82659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4674C640-66EF-4CA2-A981-5EBD29C8ADEA}"/>
              </a:ext>
            </a:extLst>
          </p:cNvPr>
          <p:cNvSpPr/>
          <p:nvPr/>
        </p:nvSpPr>
        <p:spPr>
          <a:xfrm>
            <a:off x="2046819" y="5933704"/>
            <a:ext cx="78786" cy="771896"/>
          </a:xfrm>
          <a:custGeom>
            <a:avLst/>
            <a:gdLst>
              <a:gd name="connsiteX0" fmla="*/ 1056 w 78786"/>
              <a:gd name="connsiteY0" fmla="*/ 371 h 771896"/>
              <a:gd name="connsiteX1" fmla="*/ 32806 w 78786"/>
              <a:gd name="connsiteY1" fmla="*/ 244846 h 771896"/>
              <a:gd name="connsiteX2" fmla="*/ 61381 w 78786"/>
              <a:gd name="connsiteY2" fmla="*/ 467096 h 771896"/>
              <a:gd name="connsiteX3" fmla="*/ 1056 w 78786"/>
              <a:gd name="connsiteY3" fmla="*/ 771896 h 771896"/>
              <a:gd name="connsiteX4" fmla="*/ 64556 w 78786"/>
              <a:gd name="connsiteY4" fmla="*/ 467096 h 771896"/>
              <a:gd name="connsiteX5" fmla="*/ 74081 w 78786"/>
              <a:gd name="connsiteY5" fmla="*/ 301996 h 771896"/>
              <a:gd name="connsiteX6" fmla="*/ 1056 w 78786"/>
              <a:gd name="connsiteY6" fmla="*/ 371 h 771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786" h="771896">
                <a:moveTo>
                  <a:pt x="1056" y="371"/>
                </a:moveTo>
                <a:cubicBezTo>
                  <a:pt x="-5823" y="-9154"/>
                  <a:pt x="22752" y="167059"/>
                  <a:pt x="32806" y="244846"/>
                </a:cubicBezTo>
                <a:cubicBezTo>
                  <a:pt x="42860" y="322634"/>
                  <a:pt x="66673" y="379254"/>
                  <a:pt x="61381" y="467096"/>
                </a:cubicBezTo>
                <a:cubicBezTo>
                  <a:pt x="56089" y="554938"/>
                  <a:pt x="527" y="771896"/>
                  <a:pt x="1056" y="771896"/>
                </a:cubicBezTo>
                <a:cubicBezTo>
                  <a:pt x="1585" y="771896"/>
                  <a:pt x="52385" y="545413"/>
                  <a:pt x="64556" y="467096"/>
                </a:cubicBezTo>
                <a:cubicBezTo>
                  <a:pt x="76727" y="388779"/>
                  <a:pt x="84135" y="375550"/>
                  <a:pt x="74081" y="301996"/>
                </a:cubicBezTo>
                <a:cubicBezTo>
                  <a:pt x="64027" y="228442"/>
                  <a:pt x="7935" y="9896"/>
                  <a:pt x="1056" y="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F59A0621-06F4-4CF9-844D-D5E8B0053ED1}"/>
              </a:ext>
            </a:extLst>
          </p:cNvPr>
          <p:cNvSpPr/>
          <p:nvPr/>
        </p:nvSpPr>
        <p:spPr>
          <a:xfrm>
            <a:off x="7204750" y="5297413"/>
            <a:ext cx="178860" cy="477219"/>
          </a:xfrm>
          <a:custGeom>
            <a:avLst/>
            <a:gdLst>
              <a:gd name="connsiteX0" fmla="*/ 19433 w 178860"/>
              <a:gd name="connsiteY0" fmla="*/ 604 h 477219"/>
              <a:gd name="connsiteX1" fmla="*/ 51183 w 178860"/>
              <a:gd name="connsiteY1" fmla="*/ 119137 h 477219"/>
              <a:gd name="connsiteX2" fmla="*/ 383 w 178860"/>
              <a:gd name="connsiteY2" fmla="*/ 150887 h 477219"/>
              <a:gd name="connsiteX3" fmla="*/ 36367 w 178860"/>
              <a:gd name="connsiteY3" fmla="*/ 188987 h 477219"/>
              <a:gd name="connsiteX4" fmla="*/ 176067 w 178860"/>
              <a:gd name="connsiteY4" fmla="*/ 455687 h 477219"/>
              <a:gd name="connsiteX5" fmla="*/ 131617 w 178860"/>
              <a:gd name="connsiteY5" fmla="*/ 351970 h 477219"/>
              <a:gd name="connsiteX6" fmla="*/ 154900 w 178860"/>
              <a:gd name="connsiteY6" fmla="*/ 476854 h 477219"/>
              <a:gd name="connsiteX7" fmla="*/ 97750 w 178860"/>
              <a:gd name="connsiteY7" fmla="*/ 303287 h 477219"/>
              <a:gd name="connsiteX8" fmla="*/ 15200 w 178860"/>
              <a:gd name="connsiteY8" fmla="*/ 125487 h 477219"/>
              <a:gd name="connsiteX9" fmla="*/ 40600 w 178860"/>
              <a:gd name="connsiteY9" fmla="*/ 74687 h 477219"/>
              <a:gd name="connsiteX10" fmla="*/ 19433 w 178860"/>
              <a:gd name="connsiteY10" fmla="*/ 604 h 47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8860" h="477219">
                <a:moveTo>
                  <a:pt x="19433" y="604"/>
                </a:moveTo>
                <a:cubicBezTo>
                  <a:pt x="21197" y="8012"/>
                  <a:pt x="54358" y="94090"/>
                  <a:pt x="51183" y="119137"/>
                </a:cubicBezTo>
                <a:cubicBezTo>
                  <a:pt x="48008" y="144184"/>
                  <a:pt x="2852" y="139245"/>
                  <a:pt x="383" y="150887"/>
                </a:cubicBezTo>
                <a:cubicBezTo>
                  <a:pt x="-2086" y="162529"/>
                  <a:pt x="7086" y="138187"/>
                  <a:pt x="36367" y="188987"/>
                </a:cubicBezTo>
                <a:cubicBezTo>
                  <a:pt x="65648" y="239787"/>
                  <a:pt x="160192" y="428523"/>
                  <a:pt x="176067" y="455687"/>
                </a:cubicBezTo>
                <a:cubicBezTo>
                  <a:pt x="191942" y="482851"/>
                  <a:pt x="135145" y="348442"/>
                  <a:pt x="131617" y="351970"/>
                </a:cubicBezTo>
                <a:cubicBezTo>
                  <a:pt x="128089" y="355498"/>
                  <a:pt x="160544" y="484968"/>
                  <a:pt x="154900" y="476854"/>
                </a:cubicBezTo>
                <a:cubicBezTo>
                  <a:pt x="149256" y="468740"/>
                  <a:pt x="121033" y="361848"/>
                  <a:pt x="97750" y="303287"/>
                </a:cubicBezTo>
                <a:cubicBezTo>
                  <a:pt x="74467" y="244726"/>
                  <a:pt x="24725" y="163587"/>
                  <a:pt x="15200" y="125487"/>
                </a:cubicBezTo>
                <a:cubicBezTo>
                  <a:pt x="5675" y="87387"/>
                  <a:pt x="36367" y="93384"/>
                  <a:pt x="40600" y="74687"/>
                </a:cubicBezTo>
                <a:cubicBezTo>
                  <a:pt x="44833" y="55990"/>
                  <a:pt x="17669" y="-6804"/>
                  <a:pt x="19433" y="6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39D8B314-2728-472A-8154-56B135EEAD7A}"/>
              </a:ext>
            </a:extLst>
          </p:cNvPr>
          <p:cNvSpPr/>
          <p:nvPr/>
        </p:nvSpPr>
        <p:spPr>
          <a:xfrm>
            <a:off x="6944163" y="5377167"/>
            <a:ext cx="396704" cy="433657"/>
          </a:xfrm>
          <a:custGeom>
            <a:avLst/>
            <a:gdLst>
              <a:gd name="connsiteX0" fmla="*/ 66237 w 396704"/>
              <a:gd name="connsiteY0" fmla="*/ 1283 h 433657"/>
              <a:gd name="connsiteX1" fmla="*/ 199587 w 396704"/>
              <a:gd name="connsiteY1" fmla="*/ 28271 h 433657"/>
              <a:gd name="connsiteX2" fmla="*/ 266262 w 396704"/>
              <a:gd name="connsiteY2" fmla="*/ 161621 h 433657"/>
              <a:gd name="connsiteX3" fmla="*/ 202762 w 396704"/>
              <a:gd name="connsiteY3" fmla="*/ 272746 h 433657"/>
              <a:gd name="connsiteX4" fmla="*/ 286900 w 396704"/>
              <a:gd name="connsiteY4" fmla="*/ 191783 h 433657"/>
              <a:gd name="connsiteX5" fmla="*/ 264675 w 396704"/>
              <a:gd name="connsiteY5" fmla="*/ 233058 h 433657"/>
              <a:gd name="connsiteX6" fmla="*/ 294837 w 396704"/>
              <a:gd name="connsiteY6" fmla="*/ 244171 h 433657"/>
              <a:gd name="connsiteX7" fmla="*/ 366275 w 396704"/>
              <a:gd name="connsiteY7" fmla="*/ 363233 h 433657"/>
              <a:gd name="connsiteX8" fmla="*/ 223400 w 396704"/>
              <a:gd name="connsiteY8" fmla="*/ 402921 h 433657"/>
              <a:gd name="connsiteX9" fmla="*/ 2737 w 396704"/>
              <a:gd name="connsiteY9" fmla="*/ 433083 h 433657"/>
              <a:gd name="connsiteX10" fmla="*/ 388500 w 396704"/>
              <a:gd name="connsiteY10" fmla="*/ 375933 h 433657"/>
              <a:gd name="connsiteX11" fmla="*/ 263087 w 396704"/>
              <a:gd name="connsiteY11" fmla="*/ 218771 h 433657"/>
              <a:gd name="connsiteX12" fmla="*/ 224987 w 396704"/>
              <a:gd name="connsiteY12" fmla="*/ 52083 h 433657"/>
              <a:gd name="connsiteX13" fmla="*/ 66237 w 396704"/>
              <a:gd name="connsiteY13" fmla="*/ 1283 h 43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6704" h="433657">
                <a:moveTo>
                  <a:pt x="66237" y="1283"/>
                </a:moveTo>
                <a:cubicBezTo>
                  <a:pt x="62004" y="-2686"/>
                  <a:pt x="166250" y="1548"/>
                  <a:pt x="199587" y="28271"/>
                </a:cubicBezTo>
                <a:cubicBezTo>
                  <a:pt x="232924" y="54994"/>
                  <a:pt x="265733" y="120875"/>
                  <a:pt x="266262" y="161621"/>
                </a:cubicBezTo>
                <a:cubicBezTo>
                  <a:pt x="266791" y="202367"/>
                  <a:pt x="199322" y="267719"/>
                  <a:pt x="202762" y="272746"/>
                </a:cubicBezTo>
                <a:cubicBezTo>
                  <a:pt x="206202" y="277773"/>
                  <a:pt x="276581" y="198398"/>
                  <a:pt x="286900" y="191783"/>
                </a:cubicBezTo>
                <a:cubicBezTo>
                  <a:pt x="297219" y="185168"/>
                  <a:pt x="263352" y="224327"/>
                  <a:pt x="264675" y="233058"/>
                </a:cubicBezTo>
                <a:cubicBezTo>
                  <a:pt x="265998" y="241789"/>
                  <a:pt x="277904" y="222475"/>
                  <a:pt x="294837" y="244171"/>
                </a:cubicBezTo>
                <a:cubicBezTo>
                  <a:pt x="311770" y="265867"/>
                  <a:pt x="378181" y="336775"/>
                  <a:pt x="366275" y="363233"/>
                </a:cubicBezTo>
                <a:cubicBezTo>
                  <a:pt x="354369" y="389691"/>
                  <a:pt x="283990" y="391279"/>
                  <a:pt x="223400" y="402921"/>
                </a:cubicBezTo>
                <a:cubicBezTo>
                  <a:pt x="162810" y="414563"/>
                  <a:pt x="-24780" y="437581"/>
                  <a:pt x="2737" y="433083"/>
                </a:cubicBezTo>
                <a:cubicBezTo>
                  <a:pt x="30254" y="428585"/>
                  <a:pt x="345108" y="411652"/>
                  <a:pt x="388500" y="375933"/>
                </a:cubicBezTo>
                <a:cubicBezTo>
                  <a:pt x="431892" y="340214"/>
                  <a:pt x="290339" y="272746"/>
                  <a:pt x="263087" y="218771"/>
                </a:cubicBezTo>
                <a:cubicBezTo>
                  <a:pt x="235835" y="164796"/>
                  <a:pt x="255150" y="85156"/>
                  <a:pt x="224987" y="52083"/>
                </a:cubicBezTo>
                <a:cubicBezTo>
                  <a:pt x="194825" y="19010"/>
                  <a:pt x="70470" y="5252"/>
                  <a:pt x="66237" y="1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F9926DBE-0A85-4243-B1EA-5DA8914FF667}"/>
              </a:ext>
            </a:extLst>
          </p:cNvPr>
          <p:cNvSpPr/>
          <p:nvPr/>
        </p:nvSpPr>
        <p:spPr>
          <a:xfrm>
            <a:off x="2052996" y="6344517"/>
            <a:ext cx="187604" cy="1608731"/>
          </a:xfrm>
          <a:custGeom>
            <a:avLst/>
            <a:gdLst>
              <a:gd name="connsiteX0" fmla="*/ 186437 w 187604"/>
              <a:gd name="connsiteY0" fmla="*/ 9716 h 1608731"/>
              <a:gd name="connsiteX1" fmla="*/ 80604 w 187604"/>
              <a:gd name="connsiteY1" fmla="*/ 428816 h 1608731"/>
              <a:gd name="connsiteX2" fmla="*/ 42504 w 187604"/>
              <a:gd name="connsiteY2" fmla="*/ 1588750 h 1608731"/>
              <a:gd name="connsiteX3" fmla="*/ 59437 w 187604"/>
              <a:gd name="connsiteY3" fmla="*/ 1135783 h 1608731"/>
              <a:gd name="connsiteX4" fmla="*/ 4404 w 187604"/>
              <a:gd name="connsiteY4" fmla="*/ 780183 h 1608731"/>
              <a:gd name="connsiteX5" fmla="*/ 186437 w 187604"/>
              <a:gd name="connsiteY5" fmla="*/ 9716 h 1608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604" h="1608731">
                <a:moveTo>
                  <a:pt x="186437" y="9716"/>
                </a:moveTo>
                <a:cubicBezTo>
                  <a:pt x="199137" y="-48845"/>
                  <a:pt x="104593" y="165644"/>
                  <a:pt x="80604" y="428816"/>
                </a:cubicBezTo>
                <a:cubicBezTo>
                  <a:pt x="56615" y="691988"/>
                  <a:pt x="46032" y="1470922"/>
                  <a:pt x="42504" y="1588750"/>
                </a:cubicBezTo>
                <a:cubicBezTo>
                  <a:pt x="38976" y="1706578"/>
                  <a:pt x="65787" y="1270544"/>
                  <a:pt x="59437" y="1135783"/>
                </a:cubicBezTo>
                <a:cubicBezTo>
                  <a:pt x="53087" y="1001022"/>
                  <a:pt x="-18174" y="962922"/>
                  <a:pt x="4404" y="780183"/>
                </a:cubicBezTo>
                <a:cubicBezTo>
                  <a:pt x="26982" y="597444"/>
                  <a:pt x="173737" y="68277"/>
                  <a:pt x="186437" y="9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F2A30F2A-1CF3-4095-B26B-80EC5532627B}"/>
              </a:ext>
            </a:extLst>
          </p:cNvPr>
          <p:cNvSpPr/>
          <p:nvPr/>
        </p:nvSpPr>
        <p:spPr>
          <a:xfrm>
            <a:off x="3241234" y="7505700"/>
            <a:ext cx="259329" cy="1469675"/>
          </a:xfrm>
          <a:custGeom>
            <a:avLst/>
            <a:gdLst>
              <a:gd name="connsiteX0" fmla="*/ 255499 w 259329"/>
              <a:gd name="connsiteY0" fmla="*/ 0 h 1469675"/>
              <a:gd name="connsiteX1" fmla="*/ 213166 w 259329"/>
              <a:gd name="connsiteY1" fmla="*/ 533400 h 1469675"/>
              <a:gd name="connsiteX2" fmla="*/ 9966 w 259329"/>
              <a:gd name="connsiteY2" fmla="*/ 1435100 h 1469675"/>
              <a:gd name="connsiteX3" fmla="*/ 52299 w 259329"/>
              <a:gd name="connsiteY3" fmla="*/ 1210733 h 1469675"/>
              <a:gd name="connsiteX4" fmla="*/ 234333 w 259329"/>
              <a:gd name="connsiteY4" fmla="*/ 533400 h 1469675"/>
              <a:gd name="connsiteX5" fmla="*/ 255499 w 259329"/>
              <a:gd name="connsiteY5" fmla="*/ 0 h 146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329" h="1469675">
                <a:moveTo>
                  <a:pt x="255499" y="0"/>
                </a:moveTo>
                <a:cubicBezTo>
                  <a:pt x="251971" y="0"/>
                  <a:pt x="254088" y="294217"/>
                  <a:pt x="213166" y="533400"/>
                </a:cubicBezTo>
                <a:cubicBezTo>
                  <a:pt x="172244" y="772583"/>
                  <a:pt x="36777" y="1322211"/>
                  <a:pt x="9966" y="1435100"/>
                </a:cubicBezTo>
                <a:cubicBezTo>
                  <a:pt x="-16845" y="1547989"/>
                  <a:pt x="14904" y="1361016"/>
                  <a:pt x="52299" y="1210733"/>
                </a:cubicBezTo>
                <a:cubicBezTo>
                  <a:pt x="89693" y="1060450"/>
                  <a:pt x="200466" y="732367"/>
                  <a:pt x="234333" y="533400"/>
                </a:cubicBezTo>
                <a:cubicBezTo>
                  <a:pt x="268200" y="334433"/>
                  <a:pt x="259027" y="0"/>
                  <a:pt x="25549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DF566817-2113-4A07-AC23-E4755AF928C1}"/>
              </a:ext>
            </a:extLst>
          </p:cNvPr>
          <p:cNvSpPr/>
          <p:nvPr/>
        </p:nvSpPr>
        <p:spPr>
          <a:xfrm>
            <a:off x="3059343" y="7483975"/>
            <a:ext cx="346666" cy="1737559"/>
          </a:xfrm>
          <a:custGeom>
            <a:avLst/>
            <a:gdLst>
              <a:gd name="connsiteX0" fmla="*/ 268057 w 346666"/>
              <a:gd name="connsiteY0" fmla="*/ 9025 h 1737559"/>
              <a:gd name="connsiteX1" fmla="*/ 289224 w 346666"/>
              <a:gd name="connsiteY1" fmla="*/ 986925 h 1737559"/>
              <a:gd name="connsiteX2" fmla="*/ 1357 w 346666"/>
              <a:gd name="connsiteY2" fmla="*/ 1715058 h 1737559"/>
              <a:gd name="connsiteX3" fmla="*/ 187624 w 346666"/>
              <a:gd name="connsiteY3" fmla="*/ 1461058 h 1737559"/>
              <a:gd name="connsiteX4" fmla="*/ 344257 w 346666"/>
              <a:gd name="connsiteY4" fmla="*/ 555125 h 1737559"/>
              <a:gd name="connsiteX5" fmla="*/ 268057 w 346666"/>
              <a:gd name="connsiteY5" fmla="*/ 9025 h 1737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666" h="1737559">
                <a:moveTo>
                  <a:pt x="268057" y="9025"/>
                </a:moveTo>
                <a:cubicBezTo>
                  <a:pt x="258885" y="80991"/>
                  <a:pt x="333674" y="702586"/>
                  <a:pt x="289224" y="986925"/>
                </a:cubicBezTo>
                <a:cubicBezTo>
                  <a:pt x="244774" y="1271264"/>
                  <a:pt x="18290" y="1636036"/>
                  <a:pt x="1357" y="1715058"/>
                </a:cubicBezTo>
                <a:cubicBezTo>
                  <a:pt x="-15576" y="1794080"/>
                  <a:pt x="130474" y="1654380"/>
                  <a:pt x="187624" y="1461058"/>
                </a:cubicBezTo>
                <a:cubicBezTo>
                  <a:pt x="244774" y="1267736"/>
                  <a:pt x="326618" y="798542"/>
                  <a:pt x="344257" y="555125"/>
                </a:cubicBezTo>
                <a:cubicBezTo>
                  <a:pt x="361896" y="311708"/>
                  <a:pt x="277229" y="-62941"/>
                  <a:pt x="268057" y="90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22624D1C-920E-47B9-B1A8-CF834E1FFD2A}"/>
              </a:ext>
            </a:extLst>
          </p:cNvPr>
          <p:cNvSpPr/>
          <p:nvPr/>
        </p:nvSpPr>
        <p:spPr>
          <a:xfrm>
            <a:off x="2543452" y="7688837"/>
            <a:ext cx="426672" cy="933845"/>
          </a:xfrm>
          <a:custGeom>
            <a:avLst/>
            <a:gdLst>
              <a:gd name="connsiteX0" fmla="*/ 781 w 426672"/>
              <a:gd name="connsiteY0" fmla="*/ 3130 h 933845"/>
              <a:gd name="connsiteX1" fmla="*/ 411415 w 426672"/>
              <a:gd name="connsiteY1" fmla="*/ 909063 h 933845"/>
              <a:gd name="connsiteX2" fmla="*/ 309815 w 426672"/>
              <a:gd name="connsiteY2" fmla="*/ 621196 h 933845"/>
              <a:gd name="connsiteX3" fmla="*/ 781 w 426672"/>
              <a:gd name="connsiteY3" fmla="*/ 3130 h 933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672" h="933845">
                <a:moveTo>
                  <a:pt x="781" y="3130"/>
                </a:moveTo>
                <a:cubicBezTo>
                  <a:pt x="17714" y="51108"/>
                  <a:pt x="359909" y="806052"/>
                  <a:pt x="411415" y="909063"/>
                </a:cubicBezTo>
                <a:cubicBezTo>
                  <a:pt x="462921" y="1012074"/>
                  <a:pt x="372610" y="770068"/>
                  <a:pt x="309815" y="621196"/>
                </a:cubicBezTo>
                <a:cubicBezTo>
                  <a:pt x="247021" y="472324"/>
                  <a:pt x="-16152" y="-44848"/>
                  <a:pt x="781" y="3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8F883EA4-B1F9-4091-8FCC-0C0B37E41CB4}"/>
              </a:ext>
            </a:extLst>
          </p:cNvPr>
          <p:cNvSpPr/>
          <p:nvPr/>
        </p:nvSpPr>
        <p:spPr>
          <a:xfrm>
            <a:off x="2476500" y="6637867"/>
            <a:ext cx="55306" cy="1209504"/>
          </a:xfrm>
          <a:custGeom>
            <a:avLst/>
            <a:gdLst>
              <a:gd name="connsiteX0" fmla="*/ 29633 w 55306"/>
              <a:gd name="connsiteY0" fmla="*/ 0 h 1209504"/>
              <a:gd name="connsiteX1" fmla="*/ 21167 w 55306"/>
              <a:gd name="connsiteY1" fmla="*/ 381000 h 1209504"/>
              <a:gd name="connsiteX2" fmla="*/ 42333 w 55306"/>
              <a:gd name="connsiteY2" fmla="*/ 1185333 h 1209504"/>
              <a:gd name="connsiteX3" fmla="*/ 55033 w 55306"/>
              <a:gd name="connsiteY3" fmla="*/ 973666 h 1209504"/>
              <a:gd name="connsiteX4" fmla="*/ 46567 w 55306"/>
              <a:gd name="connsiteY4" fmla="*/ 706966 h 1209504"/>
              <a:gd name="connsiteX5" fmla="*/ 0 w 55306"/>
              <a:gd name="connsiteY5" fmla="*/ 436033 h 1209504"/>
              <a:gd name="connsiteX6" fmla="*/ 46567 w 55306"/>
              <a:gd name="connsiteY6" fmla="*/ 88900 h 1209504"/>
              <a:gd name="connsiteX7" fmla="*/ 46567 w 55306"/>
              <a:gd name="connsiteY7" fmla="*/ 55033 h 1209504"/>
              <a:gd name="connsiteX8" fmla="*/ 29633 w 55306"/>
              <a:gd name="connsiteY8" fmla="*/ 0 h 1209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306" h="1209504">
                <a:moveTo>
                  <a:pt x="29633" y="0"/>
                </a:moveTo>
                <a:cubicBezTo>
                  <a:pt x="24341" y="91722"/>
                  <a:pt x="19050" y="183445"/>
                  <a:pt x="21167" y="381000"/>
                </a:cubicBezTo>
                <a:cubicBezTo>
                  <a:pt x="23284" y="578555"/>
                  <a:pt x="36689" y="1086555"/>
                  <a:pt x="42333" y="1185333"/>
                </a:cubicBezTo>
                <a:cubicBezTo>
                  <a:pt x="47977" y="1284111"/>
                  <a:pt x="54327" y="1053394"/>
                  <a:pt x="55033" y="973666"/>
                </a:cubicBezTo>
                <a:cubicBezTo>
                  <a:pt x="55739" y="893938"/>
                  <a:pt x="55739" y="796572"/>
                  <a:pt x="46567" y="706966"/>
                </a:cubicBezTo>
                <a:cubicBezTo>
                  <a:pt x="37395" y="617361"/>
                  <a:pt x="0" y="539044"/>
                  <a:pt x="0" y="436033"/>
                </a:cubicBezTo>
                <a:cubicBezTo>
                  <a:pt x="0" y="333022"/>
                  <a:pt x="38806" y="152400"/>
                  <a:pt x="46567" y="88900"/>
                </a:cubicBezTo>
                <a:cubicBezTo>
                  <a:pt x="54328" y="25400"/>
                  <a:pt x="46567" y="55033"/>
                  <a:pt x="46567" y="55033"/>
                </a:cubicBezTo>
                <a:lnTo>
                  <a:pt x="296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ADC41694-75FE-4DC5-86CC-6F7160C3658F}"/>
              </a:ext>
            </a:extLst>
          </p:cNvPr>
          <p:cNvSpPr/>
          <p:nvPr/>
        </p:nvSpPr>
        <p:spPr>
          <a:xfrm>
            <a:off x="1816087" y="8136259"/>
            <a:ext cx="444596" cy="1287234"/>
          </a:xfrm>
          <a:custGeom>
            <a:avLst/>
            <a:gdLst>
              <a:gd name="connsiteX0" fmla="*/ 444513 w 444596"/>
              <a:gd name="connsiteY0" fmla="*/ 208 h 1287234"/>
              <a:gd name="connsiteX1" fmla="*/ 321746 w 444596"/>
              <a:gd name="connsiteY1" fmla="*/ 457408 h 1287234"/>
              <a:gd name="connsiteX2" fmla="*/ 13 w 444596"/>
              <a:gd name="connsiteY2" fmla="*/ 1287141 h 1287234"/>
              <a:gd name="connsiteX3" fmla="*/ 334446 w 444596"/>
              <a:gd name="connsiteY3" fmla="*/ 508208 h 1287234"/>
              <a:gd name="connsiteX4" fmla="*/ 444513 w 444596"/>
              <a:gd name="connsiteY4" fmla="*/ 208 h 1287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96" h="1287234">
                <a:moveTo>
                  <a:pt x="444513" y="208"/>
                </a:moveTo>
                <a:cubicBezTo>
                  <a:pt x="442396" y="-8259"/>
                  <a:pt x="395829" y="242919"/>
                  <a:pt x="321746" y="457408"/>
                </a:cubicBezTo>
                <a:cubicBezTo>
                  <a:pt x="247663" y="671897"/>
                  <a:pt x="-2104" y="1278674"/>
                  <a:pt x="13" y="1287141"/>
                </a:cubicBezTo>
                <a:cubicBezTo>
                  <a:pt x="2130" y="1295608"/>
                  <a:pt x="260363" y="724814"/>
                  <a:pt x="334446" y="508208"/>
                </a:cubicBezTo>
                <a:cubicBezTo>
                  <a:pt x="408529" y="291603"/>
                  <a:pt x="446630" y="8675"/>
                  <a:pt x="444513" y="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88E9AC2D-6EFF-48D4-BDA7-D404DCE3D73F}"/>
              </a:ext>
            </a:extLst>
          </p:cNvPr>
          <p:cNvSpPr/>
          <p:nvPr/>
        </p:nvSpPr>
        <p:spPr>
          <a:xfrm>
            <a:off x="2270275" y="6560222"/>
            <a:ext cx="146585" cy="1499507"/>
          </a:xfrm>
          <a:custGeom>
            <a:avLst/>
            <a:gdLst>
              <a:gd name="connsiteX0" fmla="*/ 142725 w 146585"/>
              <a:gd name="connsiteY0" fmla="*/ 5678 h 1499507"/>
              <a:gd name="connsiteX1" fmla="*/ 108858 w 146585"/>
              <a:gd name="connsiteY1" fmla="*/ 318945 h 1499507"/>
              <a:gd name="connsiteX2" fmla="*/ 3025 w 146585"/>
              <a:gd name="connsiteY2" fmla="*/ 1042845 h 1499507"/>
              <a:gd name="connsiteX3" fmla="*/ 28425 w 146585"/>
              <a:gd name="connsiteY3" fmla="*/ 1461945 h 1499507"/>
              <a:gd name="connsiteX4" fmla="*/ 24192 w 146585"/>
              <a:gd name="connsiteY4" fmla="*/ 1377278 h 1499507"/>
              <a:gd name="connsiteX5" fmla="*/ 28425 w 146585"/>
              <a:gd name="connsiteY5" fmla="*/ 560245 h 1499507"/>
              <a:gd name="connsiteX6" fmla="*/ 142725 w 146585"/>
              <a:gd name="connsiteY6" fmla="*/ 5678 h 1499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585" h="1499507">
                <a:moveTo>
                  <a:pt x="142725" y="5678"/>
                </a:moveTo>
                <a:cubicBezTo>
                  <a:pt x="156130" y="-34539"/>
                  <a:pt x="132141" y="146084"/>
                  <a:pt x="108858" y="318945"/>
                </a:cubicBezTo>
                <a:cubicBezTo>
                  <a:pt x="85575" y="491806"/>
                  <a:pt x="16430" y="852345"/>
                  <a:pt x="3025" y="1042845"/>
                </a:cubicBezTo>
                <a:cubicBezTo>
                  <a:pt x="-10380" y="1233345"/>
                  <a:pt x="24897" y="1406206"/>
                  <a:pt x="28425" y="1461945"/>
                </a:cubicBezTo>
                <a:cubicBezTo>
                  <a:pt x="31953" y="1517684"/>
                  <a:pt x="24192" y="1527561"/>
                  <a:pt x="24192" y="1377278"/>
                </a:cubicBezTo>
                <a:cubicBezTo>
                  <a:pt x="24192" y="1226995"/>
                  <a:pt x="8669" y="790962"/>
                  <a:pt x="28425" y="560245"/>
                </a:cubicBezTo>
                <a:cubicBezTo>
                  <a:pt x="48180" y="329528"/>
                  <a:pt x="129320" y="45895"/>
                  <a:pt x="142725" y="5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8A2ADD2D-7F8A-46E5-838B-1658A6E580C3}"/>
              </a:ext>
            </a:extLst>
          </p:cNvPr>
          <p:cNvSpPr/>
          <p:nvPr/>
        </p:nvSpPr>
        <p:spPr>
          <a:xfrm>
            <a:off x="6684280" y="5628828"/>
            <a:ext cx="441490" cy="2185554"/>
          </a:xfrm>
          <a:custGeom>
            <a:avLst/>
            <a:gdLst>
              <a:gd name="connsiteX0" fmla="*/ 412480 w 441490"/>
              <a:gd name="connsiteY0" fmla="*/ 45532 h 2185554"/>
              <a:gd name="connsiteX1" fmla="*/ 290560 w 441490"/>
              <a:gd name="connsiteY1" fmla="*/ 695772 h 2185554"/>
              <a:gd name="connsiteX2" fmla="*/ 1000 w 441490"/>
              <a:gd name="connsiteY2" fmla="*/ 1092012 h 2185554"/>
              <a:gd name="connsiteX3" fmla="*/ 194040 w 441490"/>
              <a:gd name="connsiteY3" fmla="*/ 2113092 h 2185554"/>
              <a:gd name="connsiteX4" fmla="*/ 158480 w 441490"/>
              <a:gd name="connsiteY4" fmla="*/ 1981012 h 2185554"/>
              <a:gd name="connsiteX5" fmla="*/ 11160 w 441490"/>
              <a:gd name="connsiteY5" fmla="*/ 1010732 h 2185554"/>
              <a:gd name="connsiteX6" fmla="*/ 331200 w 441490"/>
              <a:gd name="connsiteY6" fmla="*/ 563692 h 2185554"/>
              <a:gd name="connsiteX7" fmla="*/ 432800 w 441490"/>
              <a:gd name="connsiteY7" fmla="*/ 111572 h 2185554"/>
              <a:gd name="connsiteX8" fmla="*/ 412480 w 441490"/>
              <a:gd name="connsiteY8" fmla="*/ 45532 h 2185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1490" h="2185554">
                <a:moveTo>
                  <a:pt x="412480" y="45532"/>
                </a:moveTo>
                <a:cubicBezTo>
                  <a:pt x="388773" y="142899"/>
                  <a:pt x="359140" y="521359"/>
                  <a:pt x="290560" y="695772"/>
                </a:cubicBezTo>
                <a:cubicBezTo>
                  <a:pt x="221980" y="870185"/>
                  <a:pt x="17087" y="855792"/>
                  <a:pt x="1000" y="1092012"/>
                </a:cubicBezTo>
                <a:cubicBezTo>
                  <a:pt x="-15087" y="1328232"/>
                  <a:pt x="167793" y="1964925"/>
                  <a:pt x="194040" y="2113092"/>
                </a:cubicBezTo>
                <a:cubicBezTo>
                  <a:pt x="220287" y="2261259"/>
                  <a:pt x="188960" y="2164739"/>
                  <a:pt x="158480" y="1981012"/>
                </a:cubicBezTo>
                <a:cubicBezTo>
                  <a:pt x="128000" y="1797285"/>
                  <a:pt x="-17627" y="1246952"/>
                  <a:pt x="11160" y="1010732"/>
                </a:cubicBezTo>
                <a:cubicBezTo>
                  <a:pt x="39947" y="774512"/>
                  <a:pt x="260927" y="713552"/>
                  <a:pt x="331200" y="563692"/>
                </a:cubicBezTo>
                <a:cubicBezTo>
                  <a:pt x="401473" y="413832"/>
                  <a:pt x="413327" y="198779"/>
                  <a:pt x="432800" y="111572"/>
                </a:cubicBezTo>
                <a:cubicBezTo>
                  <a:pt x="452273" y="24365"/>
                  <a:pt x="436187" y="-51835"/>
                  <a:pt x="412480" y="45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C32203F4-EAD6-4CC7-8582-F283BE7D2038}"/>
              </a:ext>
            </a:extLst>
          </p:cNvPr>
          <p:cNvSpPr/>
          <p:nvPr/>
        </p:nvSpPr>
        <p:spPr>
          <a:xfrm>
            <a:off x="5458095" y="5953398"/>
            <a:ext cx="1085034" cy="2663962"/>
          </a:xfrm>
          <a:custGeom>
            <a:avLst/>
            <a:gdLst>
              <a:gd name="connsiteX0" fmla="*/ 1084945 w 1085034"/>
              <a:gd name="connsiteY0" fmla="*/ 362 h 2663962"/>
              <a:gd name="connsiteX1" fmla="*/ 922385 w 1085034"/>
              <a:gd name="connsiteY1" fmla="*/ 462642 h 2663962"/>
              <a:gd name="connsiteX2" fmla="*/ 226425 w 1085034"/>
              <a:gd name="connsiteY2" fmla="*/ 1128122 h 2663962"/>
              <a:gd name="connsiteX3" fmla="*/ 7985 w 1085034"/>
              <a:gd name="connsiteY3" fmla="*/ 2616562 h 2663962"/>
              <a:gd name="connsiteX4" fmla="*/ 68945 w 1085034"/>
              <a:gd name="connsiteY4" fmla="*/ 2179682 h 2663962"/>
              <a:gd name="connsiteX5" fmla="*/ 272145 w 1085034"/>
              <a:gd name="connsiteY5" fmla="*/ 1031602 h 2663962"/>
              <a:gd name="connsiteX6" fmla="*/ 912225 w 1085034"/>
              <a:gd name="connsiteY6" fmla="*/ 396602 h 2663962"/>
              <a:gd name="connsiteX7" fmla="*/ 1084945 w 1085034"/>
              <a:gd name="connsiteY7" fmla="*/ 362 h 2663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034" h="2663962">
                <a:moveTo>
                  <a:pt x="1084945" y="362"/>
                </a:moveTo>
                <a:cubicBezTo>
                  <a:pt x="1086638" y="11369"/>
                  <a:pt x="1065472" y="274682"/>
                  <a:pt x="922385" y="462642"/>
                </a:cubicBezTo>
                <a:cubicBezTo>
                  <a:pt x="779298" y="650602"/>
                  <a:pt x="378825" y="769135"/>
                  <a:pt x="226425" y="1128122"/>
                </a:cubicBezTo>
                <a:cubicBezTo>
                  <a:pt x="74025" y="1487109"/>
                  <a:pt x="34232" y="2441302"/>
                  <a:pt x="7985" y="2616562"/>
                </a:cubicBezTo>
                <a:cubicBezTo>
                  <a:pt x="-18262" y="2791822"/>
                  <a:pt x="24918" y="2443842"/>
                  <a:pt x="68945" y="2179682"/>
                </a:cubicBezTo>
                <a:cubicBezTo>
                  <a:pt x="112972" y="1915522"/>
                  <a:pt x="131598" y="1328782"/>
                  <a:pt x="272145" y="1031602"/>
                </a:cubicBezTo>
                <a:cubicBezTo>
                  <a:pt x="412692" y="734422"/>
                  <a:pt x="777605" y="561702"/>
                  <a:pt x="912225" y="396602"/>
                </a:cubicBezTo>
                <a:cubicBezTo>
                  <a:pt x="1046845" y="231502"/>
                  <a:pt x="1083252" y="-10645"/>
                  <a:pt x="1084945" y="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90C3C02F-73ED-4559-9503-16EA9D012125}"/>
              </a:ext>
            </a:extLst>
          </p:cNvPr>
          <p:cNvSpPr/>
          <p:nvPr/>
        </p:nvSpPr>
        <p:spPr>
          <a:xfrm>
            <a:off x="5726884" y="6395129"/>
            <a:ext cx="1021617" cy="1794418"/>
          </a:xfrm>
          <a:custGeom>
            <a:avLst/>
            <a:gdLst>
              <a:gd name="connsiteX0" fmla="*/ 1021049 w 1021617"/>
              <a:gd name="connsiteY0" fmla="*/ 1438 h 1794418"/>
              <a:gd name="connsiteX1" fmla="*/ 487649 w 1021617"/>
              <a:gd name="connsiteY1" fmla="*/ 420538 h 1794418"/>
              <a:gd name="connsiteX2" fmla="*/ 212483 w 1021617"/>
              <a:gd name="connsiteY2" fmla="*/ 1097871 h 1794418"/>
              <a:gd name="connsiteX3" fmla="*/ 377583 w 1021617"/>
              <a:gd name="connsiteY3" fmla="*/ 704171 h 1794418"/>
              <a:gd name="connsiteX4" fmla="*/ 250583 w 1021617"/>
              <a:gd name="connsiteY4" fmla="*/ 937004 h 1794418"/>
              <a:gd name="connsiteX5" fmla="*/ 5049 w 1021617"/>
              <a:gd name="connsiteY5" fmla="*/ 1775204 h 1794418"/>
              <a:gd name="connsiteX6" fmla="*/ 102416 w 1021617"/>
              <a:gd name="connsiteY6" fmla="*/ 1457704 h 1794418"/>
              <a:gd name="connsiteX7" fmla="*/ 309849 w 1021617"/>
              <a:gd name="connsiteY7" fmla="*/ 699938 h 1794418"/>
              <a:gd name="connsiteX8" fmla="*/ 525749 w 1021617"/>
              <a:gd name="connsiteY8" fmla="*/ 344338 h 1794418"/>
              <a:gd name="connsiteX9" fmla="*/ 589249 w 1021617"/>
              <a:gd name="connsiteY9" fmla="*/ 285071 h 1794418"/>
              <a:gd name="connsiteX10" fmla="*/ 1021049 w 1021617"/>
              <a:gd name="connsiteY10" fmla="*/ 1438 h 1794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1617" h="1794418">
                <a:moveTo>
                  <a:pt x="1021049" y="1438"/>
                </a:moveTo>
                <a:cubicBezTo>
                  <a:pt x="1004116" y="24016"/>
                  <a:pt x="622410" y="237799"/>
                  <a:pt x="487649" y="420538"/>
                </a:cubicBezTo>
                <a:cubicBezTo>
                  <a:pt x="352888" y="603277"/>
                  <a:pt x="230827" y="1050599"/>
                  <a:pt x="212483" y="1097871"/>
                </a:cubicBezTo>
                <a:cubicBezTo>
                  <a:pt x="194139" y="1145143"/>
                  <a:pt x="371233" y="730982"/>
                  <a:pt x="377583" y="704171"/>
                </a:cubicBezTo>
                <a:cubicBezTo>
                  <a:pt x="383933" y="677360"/>
                  <a:pt x="312672" y="758499"/>
                  <a:pt x="250583" y="937004"/>
                </a:cubicBezTo>
                <a:cubicBezTo>
                  <a:pt x="188494" y="1115509"/>
                  <a:pt x="29743" y="1688421"/>
                  <a:pt x="5049" y="1775204"/>
                </a:cubicBezTo>
                <a:cubicBezTo>
                  <a:pt x="-19646" y="1861987"/>
                  <a:pt x="51616" y="1636915"/>
                  <a:pt x="102416" y="1457704"/>
                </a:cubicBezTo>
                <a:cubicBezTo>
                  <a:pt x="153216" y="1278493"/>
                  <a:pt x="239294" y="885499"/>
                  <a:pt x="309849" y="699938"/>
                </a:cubicBezTo>
                <a:cubicBezTo>
                  <a:pt x="380404" y="514377"/>
                  <a:pt x="479182" y="413482"/>
                  <a:pt x="525749" y="344338"/>
                </a:cubicBezTo>
                <a:cubicBezTo>
                  <a:pt x="572316" y="275194"/>
                  <a:pt x="506699" y="341515"/>
                  <a:pt x="589249" y="285071"/>
                </a:cubicBezTo>
                <a:cubicBezTo>
                  <a:pt x="671799" y="228627"/>
                  <a:pt x="1037982" y="-21140"/>
                  <a:pt x="1021049" y="1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3CFFC7A5-D294-40D8-A2E7-FD93528A9C49}"/>
              </a:ext>
            </a:extLst>
          </p:cNvPr>
          <p:cNvSpPr/>
          <p:nvPr/>
        </p:nvSpPr>
        <p:spPr>
          <a:xfrm>
            <a:off x="6378632" y="5572951"/>
            <a:ext cx="674453" cy="946582"/>
          </a:xfrm>
          <a:custGeom>
            <a:avLst/>
            <a:gdLst>
              <a:gd name="connsiteX0" fmla="*/ 674101 w 674453"/>
              <a:gd name="connsiteY0" fmla="*/ 2349 h 946582"/>
              <a:gd name="connsiteX1" fmla="*/ 555568 w 674453"/>
              <a:gd name="connsiteY1" fmla="*/ 180149 h 946582"/>
              <a:gd name="connsiteX2" fmla="*/ 525935 w 674453"/>
              <a:gd name="connsiteY2" fmla="*/ 582316 h 946582"/>
              <a:gd name="connsiteX3" fmla="*/ 525935 w 674453"/>
              <a:gd name="connsiteY3" fmla="*/ 391816 h 946582"/>
              <a:gd name="connsiteX4" fmla="*/ 487835 w 674453"/>
              <a:gd name="connsiteY4" fmla="*/ 497649 h 946582"/>
              <a:gd name="connsiteX5" fmla="*/ 17935 w 674453"/>
              <a:gd name="connsiteY5" fmla="*/ 933682 h 946582"/>
              <a:gd name="connsiteX6" fmla="*/ 140701 w 674453"/>
              <a:gd name="connsiteY6" fmla="*/ 798216 h 946582"/>
              <a:gd name="connsiteX7" fmla="*/ 542868 w 674453"/>
              <a:gd name="connsiteY7" fmla="*/ 459549 h 946582"/>
              <a:gd name="connsiteX8" fmla="*/ 513235 w 674453"/>
              <a:gd name="connsiteY8" fmla="*/ 294449 h 946582"/>
              <a:gd name="connsiteX9" fmla="*/ 674101 w 674453"/>
              <a:gd name="connsiteY9" fmla="*/ 2349 h 94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4453" h="946582">
                <a:moveTo>
                  <a:pt x="674101" y="2349"/>
                </a:moveTo>
                <a:cubicBezTo>
                  <a:pt x="681157" y="-16701"/>
                  <a:pt x="580262" y="83488"/>
                  <a:pt x="555568" y="180149"/>
                </a:cubicBezTo>
                <a:cubicBezTo>
                  <a:pt x="530874" y="276810"/>
                  <a:pt x="530874" y="547038"/>
                  <a:pt x="525935" y="582316"/>
                </a:cubicBezTo>
                <a:cubicBezTo>
                  <a:pt x="520996" y="617594"/>
                  <a:pt x="532285" y="405927"/>
                  <a:pt x="525935" y="391816"/>
                </a:cubicBezTo>
                <a:cubicBezTo>
                  <a:pt x="519585" y="377705"/>
                  <a:pt x="572502" y="407338"/>
                  <a:pt x="487835" y="497649"/>
                </a:cubicBezTo>
                <a:cubicBezTo>
                  <a:pt x="403168" y="587960"/>
                  <a:pt x="75791" y="883588"/>
                  <a:pt x="17935" y="933682"/>
                </a:cubicBezTo>
                <a:cubicBezTo>
                  <a:pt x="-39921" y="983776"/>
                  <a:pt x="53212" y="877238"/>
                  <a:pt x="140701" y="798216"/>
                </a:cubicBezTo>
                <a:cubicBezTo>
                  <a:pt x="228190" y="719194"/>
                  <a:pt x="480779" y="543510"/>
                  <a:pt x="542868" y="459549"/>
                </a:cubicBezTo>
                <a:cubicBezTo>
                  <a:pt x="604957" y="375588"/>
                  <a:pt x="489952" y="366416"/>
                  <a:pt x="513235" y="294449"/>
                </a:cubicBezTo>
                <a:cubicBezTo>
                  <a:pt x="536518" y="222482"/>
                  <a:pt x="667045" y="21399"/>
                  <a:pt x="674101" y="23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FA0940EC-99B0-490E-B1D6-4560B96A24C5}"/>
              </a:ext>
            </a:extLst>
          </p:cNvPr>
          <p:cNvSpPr/>
          <p:nvPr/>
        </p:nvSpPr>
        <p:spPr>
          <a:xfrm>
            <a:off x="6574621" y="5795179"/>
            <a:ext cx="308855" cy="1455524"/>
          </a:xfrm>
          <a:custGeom>
            <a:avLst/>
            <a:gdLst>
              <a:gd name="connsiteX0" fmla="*/ 308779 w 308855"/>
              <a:gd name="connsiteY0" fmla="*/ 254 h 1455524"/>
              <a:gd name="connsiteX1" fmla="*/ 88646 w 308855"/>
              <a:gd name="connsiteY1" fmla="*/ 355854 h 1455524"/>
              <a:gd name="connsiteX2" fmla="*/ 3979 w 308855"/>
              <a:gd name="connsiteY2" fmla="*/ 1422654 h 1455524"/>
              <a:gd name="connsiteX3" fmla="*/ 16679 w 308855"/>
              <a:gd name="connsiteY3" fmla="*/ 1134788 h 1455524"/>
              <a:gd name="connsiteX4" fmla="*/ 42079 w 308855"/>
              <a:gd name="connsiteY4" fmla="*/ 643721 h 1455524"/>
              <a:gd name="connsiteX5" fmla="*/ 63246 w 308855"/>
              <a:gd name="connsiteY5" fmla="*/ 305054 h 1455524"/>
              <a:gd name="connsiteX6" fmla="*/ 308779 w 308855"/>
              <a:gd name="connsiteY6" fmla="*/ 254 h 145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855" h="1455524">
                <a:moveTo>
                  <a:pt x="308779" y="254"/>
                </a:moveTo>
                <a:cubicBezTo>
                  <a:pt x="313012" y="8721"/>
                  <a:pt x="139446" y="118787"/>
                  <a:pt x="88646" y="355854"/>
                </a:cubicBezTo>
                <a:cubicBezTo>
                  <a:pt x="37846" y="592921"/>
                  <a:pt x="15973" y="1292832"/>
                  <a:pt x="3979" y="1422654"/>
                </a:cubicBezTo>
                <a:cubicBezTo>
                  <a:pt x="-8016" y="1552476"/>
                  <a:pt x="10329" y="1264610"/>
                  <a:pt x="16679" y="1134788"/>
                </a:cubicBezTo>
                <a:cubicBezTo>
                  <a:pt x="23029" y="1004966"/>
                  <a:pt x="34318" y="782010"/>
                  <a:pt x="42079" y="643721"/>
                </a:cubicBezTo>
                <a:cubicBezTo>
                  <a:pt x="49840" y="505432"/>
                  <a:pt x="20913" y="413710"/>
                  <a:pt x="63246" y="305054"/>
                </a:cubicBezTo>
                <a:cubicBezTo>
                  <a:pt x="105579" y="196399"/>
                  <a:pt x="304546" y="-8213"/>
                  <a:pt x="308779" y="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544FD092-90AC-42EE-9062-CA0F0F0EEB1E}"/>
              </a:ext>
            </a:extLst>
          </p:cNvPr>
          <p:cNvSpPr/>
          <p:nvPr/>
        </p:nvSpPr>
        <p:spPr>
          <a:xfrm>
            <a:off x="3573938" y="7457333"/>
            <a:ext cx="419043" cy="1734896"/>
          </a:xfrm>
          <a:custGeom>
            <a:avLst/>
            <a:gdLst>
              <a:gd name="connsiteX0" fmla="*/ 3229 w 419043"/>
              <a:gd name="connsiteY0" fmla="*/ 1800 h 1734896"/>
              <a:gd name="connsiteX1" fmla="*/ 109062 w 419043"/>
              <a:gd name="connsiteY1" fmla="*/ 230400 h 1734896"/>
              <a:gd name="connsiteX2" fmla="*/ 159862 w 419043"/>
              <a:gd name="connsiteY2" fmla="*/ 332000 h 1734896"/>
              <a:gd name="connsiteX3" fmla="*/ 354595 w 419043"/>
              <a:gd name="connsiteY3" fmla="*/ 1208300 h 1734896"/>
              <a:gd name="connsiteX4" fmla="*/ 413862 w 419043"/>
              <a:gd name="connsiteY4" fmla="*/ 1724767 h 1734896"/>
              <a:gd name="connsiteX5" fmla="*/ 401162 w 419043"/>
              <a:gd name="connsiteY5" fmla="*/ 1483467 h 1734896"/>
              <a:gd name="connsiteX6" fmla="*/ 282629 w 419043"/>
              <a:gd name="connsiteY6" fmla="*/ 691834 h 1734896"/>
              <a:gd name="connsiteX7" fmla="*/ 244529 w 419043"/>
              <a:gd name="connsiteY7" fmla="*/ 365867 h 1734896"/>
              <a:gd name="connsiteX8" fmla="*/ 3229 w 419043"/>
              <a:gd name="connsiteY8" fmla="*/ 1800 h 1734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9043" h="1734896">
                <a:moveTo>
                  <a:pt x="3229" y="1800"/>
                </a:moveTo>
                <a:cubicBezTo>
                  <a:pt x="-19349" y="-20778"/>
                  <a:pt x="82957" y="175367"/>
                  <a:pt x="109062" y="230400"/>
                </a:cubicBezTo>
                <a:cubicBezTo>
                  <a:pt x="135167" y="285433"/>
                  <a:pt x="118940" y="169017"/>
                  <a:pt x="159862" y="332000"/>
                </a:cubicBezTo>
                <a:cubicBezTo>
                  <a:pt x="200784" y="494983"/>
                  <a:pt x="312262" y="976172"/>
                  <a:pt x="354595" y="1208300"/>
                </a:cubicBezTo>
                <a:cubicBezTo>
                  <a:pt x="396928" y="1440428"/>
                  <a:pt x="406101" y="1678906"/>
                  <a:pt x="413862" y="1724767"/>
                </a:cubicBezTo>
                <a:cubicBezTo>
                  <a:pt x="421623" y="1770628"/>
                  <a:pt x="423034" y="1655623"/>
                  <a:pt x="401162" y="1483467"/>
                </a:cubicBezTo>
                <a:cubicBezTo>
                  <a:pt x="379290" y="1311311"/>
                  <a:pt x="308734" y="878101"/>
                  <a:pt x="282629" y="691834"/>
                </a:cubicBezTo>
                <a:cubicBezTo>
                  <a:pt x="256524" y="505567"/>
                  <a:pt x="288274" y="482284"/>
                  <a:pt x="244529" y="365867"/>
                </a:cubicBezTo>
                <a:cubicBezTo>
                  <a:pt x="200784" y="249450"/>
                  <a:pt x="25807" y="24378"/>
                  <a:pt x="3229" y="1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7498E292-B85B-4771-99C9-AEE35530C038}"/>
              </a:ext>
            </a:extLst>
          </p:cNvPr>
          <p:cNvSpPr/>
          <p:nvPr/>
        </p:nvSpPr>
        <p:spPr>
          <a:xfrm>
            <a:off x="5967148" y="6114016"/>
            <a:ext cx="328239" cy="608800"/>
          </a:xfrm>
          <a:custGeom>
            <a:avLst/>
            <a:gdLst>
              <a:gd name="connsiteX0" fmla="*/ 323585 w 328239"/>
              <a:gd name="connsiteY0" fmla="*/ 11617 h 608800"/>
              <a:gd name="connsiteX1" fmla="*/ 6085 w 328239"/>
              <a:gd name="connsiteY1" fmla="*/ 591584 h 608800"/>
              <a:gd name="connsiteX2" fmla="*/ 120385 w 328239"/>
              <a:gd name="connsiteY2" fmla="*/ 434951 h 608800"/>
              <a:gd name="connsiteX3" fmla="*/ 192352 w 328239"/>
              <a:gd name="connsiteY3" fmla="*/ 219051 h 608800"/>
              <a:gd name="connsiteX4" fmla="*/ 323585 w 328239"/>
              <a:gd name="connsiteY4" fmla="*/ 11617 h 60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239" h="608800">
                <a:moveTo>
                  <a:pt x="323585" y="11617"/>
                </a:moveTo>
                <a:cubicBezTo>
                  <a:pt x="292541" y="73706"/>
                  <a:pt x="39952" y="521028"/>
                  <a:pt x="6085" y="591584"/>
                </a:cubicBezTo>
                <a:cubicBezTo>
                  <a:pt x="-27782" y="662140"/>
                  <a:pt x="89341" y="497040"/>
                  <a:pt x="120385" y="434951"/>
                </a:cubicBezTo>
                <a:cubicBezTo>
                  <a:pt x="151429" y="372862"/>
                  <a:pt x="163424" y="284668"/>
                  <a:pt x="192352" y="219051"/>
                </a:cubicBezTo>
                <a:cubicBezTo>
                  <a:pt x="221280" y="153434"/>
                  <a:pt x="354629" y="-50472"/>
                  <a:pt x="323585" y="11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D1D83D50-4F82-4546-B8A0-BEAA4F35AF95}"/>
              </a:ext>
            </a:extLst>
          </p:cNvPr>
          <p:cNvSpPr/>
          <p:nvPr/>
        </p:nvSpPr>
        <p:spPr>
          <a:xfrm>
            <a:off x="6336935" y="6548624"/>
            <a:ext cx="150160" cy="745763"/>
          </a:xfrm>
          <a:custGeom>
            <a:avLst/>
            <a:gdLst>
              <a:gd name="connsiteX0" fmla="*/ 51165 w 150160"/>
              <a:gd name="connsiteY0" fmla="*/ 343 h 745763"/>
              <a:gd name="connsiteX1" fmla="*/ 55398 w 150160"/>
              <a:gd name="connsiteY1" fmla="*/ 427909 h 745763"/>
              <a:gd name="connsiteX2" fmla="*/ 148532 w 150160"/>
              <a:gd name="connsiteY2" fmla="*/ 741176 h 745763"/>
              <a:gd name="connsiteX3" fmla="*/ 106198 w 150160"/>
              <a:gd name="connsiteY3" fmla="*/ 597243 h 745763"/>
              <a:gd name="connsiteX4" fmla="*/ 365 w 150160"/>
              <a:gd name="connsiteY4" fmla="*/ 360176 h 745763"/>
              <a:gd name="connsiteX5" fmla="*/ 51165 w 150160"/>
              <a:gd name="connsiteY5" fmla="*/ 343 h 745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160" h="745763">
                <a:moveTo>
                  <a:pt x="51165" y="343"/>
                </a:moveTo>
                <a:cubicBezTo>
                  <a:pt x="60337" y="11632"/>
                  <a:pt x="39170" y="304437"/>
                  <a:pt x="55398" y="427909"/>
                </a:cubicBezTo>
                <a:cubicBezTo>
                  <a:pt x="71626" y="551381"/>
                  <a:pt x="140065" y="712954"/>
                  <a:pt x="148532" y="741176"/>
                </a:cubicBezTo>
                <a:cubicBezTo>
                  <a:pt x="156999" y="769398"/>
                  <a:pt x="130892" y="660743"/>
                  <a:pt x="106198" y="597243"/>
                </a:cubicBezTo>
                <a:cubicBezTo>
                  <a:pt x="81504" y="533743"/>
                  <a:pt x="5304" y="461070"/>
                  <a:pt x="365" y="360176"/>
                </a:cubicBezTo>
                <a:cubicBezTo>
                  <a:pt x="-4574" y="259282"/>
                  <a:pt x="41993" y="-10946"/>
                  <a:pt x="51165" y="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FAB06046-8A8B-45E1-94B9-67FEE97BF146}"/>
              </a:ext>
            </a:extLst>
          </p:cNvPr>
          <p:cNvSpPr/>
          <p:nvPr/>
        </p:nvSpPr>
        <p:spPr>
          <a:xfrm>
            <a:off x="6464300" y="7264181"/>
            <a:ext cx="468923" cy="1078586"/>
          </a:xfrm>
          <a:custGeom>
            <a:avLst/>
            <a:gdLst>
              <a:gd name="connsiteX0" fmla="*/ 0 w 468923"/>
              <a:gd name="connsiteY0" fmla="*/ 219 h 1078586"/>
              <a:gd name="connsiteX1" fmla="*/ 228600 w 468923"/>
              <a:gd name="connsiteY1" fmla="*/ 537852 h 1078586"/>
              <a:gd name="connsiteX2" fmla="*/ 448733 w 468923"/>
              <a:gd name="connsiteY2" fmla="*/ 1037386 h 1078586"/>
              <a:gd name="connsiteX3" fmla="*/ 440267 w 468923"/>
              <a:gd name="connsiteY3" fmla="*/ 1011986 h 1078586"/>
              <a:gd name="connsiteX4" fmla="*/ 283633 w 468923"/>
              <a:gd name="connsiteY4" fmla="*/ 707186 h 1078586"/>
              <a:gd name="connsiteX5" fmla="*/ 228600 w 468923"/>
              <a:gd name="connsiteY5" fmla="*/ 601352 h 1078586"/>
              <a:gd name="connsiteX6" fmla="*/ 0 w 468923"/>
              <a:gd name="connsiteY6" fmla="*/ 219 h 1078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8923" h="1078586">
                <a:moveTo>
                  <a:pt x="0" y="219"/>
                </a:moveTo>
                <a:cubicBezTo>
                  <a:pt x="0" y="-10364"/>
                  <a:pt x="153811" y="364991"/>
                  <a:pt x="228600" y="537852"/>
                </a:cubicBezTo>
                <a:cubicBezTo>
                  <a:pt x="303389" y="710713"/>
                  <a:pt x="413455" y="958364"/>
                  <a:pt x="448733" y="1037386"/>
                </a:cubicBezTo>
                <a:cubicBezTo>
                  <a:pt x="484011" y="1116408"/>
                  <a:pt x="467784" y="1067019"/>
                  <a:pt x="440267" y="1011986"/>
                </a:cubicBezTo>
                <a:cubicBezTo>
                  <a:pt x="412750" y="956953"/>
                  <a:pt x="318911" y="775625"/>
                  <a:pt x="283633" y="707186"/>
                </a:cubicBezTo>
                <a:cubicBezTo>
                  <a:pt x="248355" y="638747"/>
                  <a:pt x="269522" y="717063"/>
                  <a:pt x="228600" y="601352"/>
                </a:cubicBezTo>
                <a:cubicBezTo>
                  <a:pt x="187678" y="485641"/>
                  <a:pt x="0" y="10802"/>
                  <a:pt x="0" y="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29091106-BA25-4C75-8E88-7206EBD0B0EE}"/>
              </a:ext>
            </a:extLst>
          </p:cNvPr>
          <p:cNvSpPr/>
          <p:nvPr/>
        </p:nvSpPr>
        <p:spPr>
          <a:xfrm>
            <a:off x="5803070" y="7213481"/>
            <a:ext cx="849875" cy="1394983"/>
          </a:xfrm>
          <a:custGeom>
            <a:avLst/>
            <a:gdLst>
              <a:gd name="connsiteX0" fmla="*/ 829505 w 849875"/>
              <a:gd name="connsiteY0" fmla="*/ 119 h 1394983"/>
              <a:gd name="connsiteX1" fmla="*/ 829505 w 849875"/>
              <a:gd name="connsiteY1" fmla="*/ 438269 h 1394983"/>
              <a:gd name="connsiteX2" fmla="*/ 616780 w 849875"/>
              <a:gd name="connsiteY2" fmla="*/ 682744 h 1394983"/>
              <a:gd name="connsiteX3" fmla="*/ 70680 w 849875"/>
              <a:gd name="connsiteY3" fmla="*/ 1108194 h 1394983"/>
              <a:gd name="connsiteX4" fmla="*/ 315155 w 849875"/>
              <a:gd name="connsiteY4" fmla="*/ 939919 h 1394983"/>
              <a:gd name="connsiteX5" fmla="*/ 4005 w 849875"/>
              <a:gd name="connsiteY5" fmla="*/ 1203444 h 1394983"/>
              <a:gd name="connsiteX6" fmla="*/ 134180 w 849875"/>
              <a:gd name="connsiteY6" fmla="*/ 1393944 h 1394983"/>
              <a:gd name="connsiteX7" fmla="*/ 67505 w 849875"/>
              <a:gd name="connsiteY7" fmla="*/ 1270119 h 1394983"/>
              <a:gd name="connsiteX8" fmla="*/ 140530 w 849875"/>
              <a:gd name="connsiteY8" fmla="*/ 1066919 h 1394983"/>
              <a:gd name="connsiteX9" fmla="*/ 607255 w 849875"/>
              <a:gd name="connsiteY9" fmla="*/ 698619 h 1394983"/>
              <a:gd name="connsiteX10" fmla="*/ 832680 w 849875"/>
              <a:gd name="connsiteY10" fmla="*/ 396994 h 1394983"/>
              <a:gd name="connsiteX11" fmla="*/ 829505 w 849875"/>
              <a:gd name="connsiteY11" fmla="*/ 119 h 139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9875" h="1394983">
                <a:moveTo>
                  <a:pt x="829505" y="119"/>
                </a:moveTo>
                <a:cubicBezTo>
                  <a:pt x="828976" y="6998"/>
                  <a:pt x="864959" y="324498"/>
                  <a:pt x="829505" y="438269"/>
                </a:cubicBezTo>
                <a:cubicBezTo>
                  <a:pt x="794051" y="552040"/>
                  <a:pt x="743251" y="571090"/>
                  <a:pt x="616780" y="682744"/>
                </a:cubicBezTo>
                <a:cubicBezTo>
                  <a:pt x="490309" y="794398"/>
                  <a:pt x="120951" y="1065331"/>
                  <a:pt x="70680" y="1108194"/>
                </a:cubicBezTo>
                <a:cubicBezTo>
                  <a:pt x="20409" y="1151057"/>
                  <a:pt x="326267" y="924044"/>
                  <a:pt x="315155" y="939919"/>
                </a:cubicBezTo>
                <a:cubicBezTo>
                  <a:pt x="304042" y="955794"/>
                  <a:pt x="34167" y="1127773"/>
                  <a:pt x="4005" y="1203444"/>
                </a:cubicBezTo>
                <a:cubicBezTo>
                  <a:pt x="-26158" y="1279115"/>
                  <a:pt x="123597" y="1382832"/>
                  <a:pt x="134180" y="1393944"/>
                </a:cubicBezTo>
                <a:cubicBezTo>
                  <a:pt x="144763" y="1405056"/>
                  <a:pt x="66447" y="1324623"/>
                  <a:pt x="67505" y="1270119"/>
                </a:cubicBezTo>
                <a:cubicBezTo>
                  <a:pt x="68563" y="1215615"/>
                  <a:pt x="50572" y="1162169"/>
                  <a:pt x="140530" y="1066919"/>
                </a:cubicBezTo>
                <a:cubicBezTo>
                  <a:pt x="230488" y="971669"/>
                  <a:pt x="491897" y="810273"/>
                  <a:pt x="607255" y="698619"/>
                </a:cubicBezTo>
                <a:cubicBezTo>
                  <a:pt x="722613" y="586965"/>
                  <a:pt x="792463" y="508119"/>
                  <a:pt x="832680" y="396994"/>
                </a:cubicBezTo>
                <a:cubicBezTo>
                  <a:pt x="872897" y="285869"/>
                  <a:pt x="830034" y="-6760"/>
                  <a:pt x="829505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18C2335A-9E2A-464C-82EE-0FAC7931C3A1}"/>
              </a:ext>
            </a:extLst>
          </p:cNvPr>
          <p:cNvSpPr/>
          <p:nvPr/>
        </p:nvSpPr>
        <p:spPr>
          <a:xfrm>
            <a:off x="3644181" y="9089610"/>
            <a:ext cx="292841" cy="291419"/>
          </a:xfrm>
          <a:custGeom>
            <a:avLst/>
            <a:gdLst>
              <a:gd name="connsiteX0" fmla="*/ 292819 w 292841"/>
              <a:gd name="connsiteY0" fmla="*/ 415 h 291419"/>
              <a:gd name="connsiteX1" fmla="*/ 211857 w 292841"/>
              <a:gd name="connsiteY1" fmla="*/ 149640 h 291419"/>
              <a:gd name="connsiteX2" fmla="*/ 180107 w 292841"/>
              <a:gd name="connsiteY2" fmla="*/ 206790 h 291419"/>
              <a:gd name="connsiteX3" fmla="*/ 127719 w 292841"/>
              <a:gd name="connsiteY3" fmla="*/ 254415 h 291419"/>
              <a:gd name="connsiteX4" fmla="*/ 2307 w 292841"/>
              <a:gd name="connsiteY4" fmla="*/ 290928 h 291419"/>
              <a:gd name="connsiteX5" fmla="*/ 59457 w 292841"/>
              <a:gd name="connsiteY5" fmla="*/ 270290 h 291419"/>
              <a:gd name="connsiteX6" fmla="*/ 218207 w 292841"/>
              <a:gd name="connsiteY6" fmla="*/ 200440 h 291419"/>
              <a:gd name="connsiteX7" fmla="*/ 292819 w 292841"/>
              <a:gd name="connsiteY7" fmla="*/ 415 h 291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841" h="291419">
                <a:moveTo>
                  <a:pt x="292819" y="415"/>
                </a:moveTo>
                <a:cubicBezTo>
                  <a:pt x="291761" y="-8052"/>
                  <a:pt x="230642" y="115244"/>
                  <a:pt x="211857" y="149640"/>
                </a:cubicBezTo>
                <a:cubicBezTo>
                  <a:pt x="193072" y="184036"/>
                  <a:pt x="194130" y="189328"/>
                  <a:pt x="180107" y="206790"/>
                </a:cubicBezTo>
                <a:cubicBezTo>
                  <a:pt x="166084" y="224252"/>
                  <a:pt x="157352" y="240392"/>
                  <a:pt x="127719" y="254415"/>
                </a:cubicBezTo>
                <a:cubicBezTo>
                  <a:pt x="98086" y="268438"/>
                  <a:pt x="2307" y="290928"/>
                  <a:pt x="2307" y="290928"/>
                </a:cubicBezTo>
                <a:cubicBezTo>
                  <a:pt x="-9070" y="293574"/>
                  <a:pt x="23474" y="285371"/>
                  <a:pt x="59457" y="270290"/>
                </a:cubicBezTo>
                <a:cubicBezTo>
                  <a:pt x="95440" y="255209"/>
                  <a:pt x="179578" y="242509"/>
                  <a:pt x="218207" y="200440"/>
                </a:cubicBezTo>
                <a:cubicBezTo>
                  <a:pt x="256836" y="158371"/>
                  <a:pt x="293877" y="8882"/>
                  <a:pt x="292819" y="4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664883D3-EAAE-434E-BCC9-73A138BE7EC8}"/>
              </a:ext>
            </a:extLst>
          </p:cNvPr>
          <p:cNvSpPr/>
          <p:nvPr/>
        </p:nvSpPr>
        <p:spPr>
          <a:xfrm>
            <a:off x="3730460" y="9197940"/>
            <a:ext cx="220846" cy="209895"/>
          </a:xfrm>
          <a:custGeom>
            <a:avLst/>
            <a:gdLst>
              <a:gd name="connsiteX0" fmla="*/ 220828 w 220846"/>
              <a:gd name="connsiteY0" fmla="*/ 35 h 209895"/>
              <a:gd name="connsiteX1" fmla="*/ 123990 w 220846"/>
              <a:gd name="connsiteY1" fmla="*/ 150848 h 209895"/>
              <a:gd name="connsiteX2" fmla="*/ 68428 w 220846"/>
              <a:gd name="connsiteY2" fmla="*/ 181010 h 209895"/>
              <a:gd name="connsiteX3" fmla="*/ 165 w 220846"/>
              <a:gd name="connsiteY3" fmla="*/ 209585 h 209895"/>
              <a:gd name="connsiteX4" fmla="*/ 89065 w 220846"/>
              <a:gd name="connsiteY4" fmla="*/ 161960 h 209895"/>
              <a:gd name="connsiteX5" fmla="*/ 131928 w 220846"/>
              <a:gd name="connsiteY5" fmla="*/ 136560 h 209895"/>
              <a:gd name="connsiteX6" fmla="*/ 220828 w 220846"/>
              <a:gd name="connsiteY6" fmla="*/ 35 h 20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846" h="209895">
                <a:moveTo>
                  <a:pt x="220828" y="35"/>
                </a:moveTo>
                <a:cubicBezTo>
                  <a:pt x="219505" y="2416"/>
                  <a:pt x="149390" y="120685"/>
                  <a:pt x="123990" y="150848"/>
                </a:cubicBezTo>
                <a:cubicBezTo>
                  <a:pt x="98590" y="181011"/>
                  <a:pt x="89065" y="171221"/>
                  <a:pt x="68428" y="181010"/>
                </a:cubicBezTo>
                <a:cubicBezTo>
                  <a:pt x="47791" y="190799"/>
                  <a:pt x="-3275" y="212760"/>
                  <a:pt x="165" y="209585"/>
                </a:cubicBezTo>
                <a:cubicBezTo>
                  <a:pt x="3605" y="206410"/>
                  <a:pt x="67104" y="174131"/>
                  <a:pt x="89065" y="161960"/>
                </a:cubicBezTo>
                <a:cubicBezTo>
                  <a:pt x="111026" y="149789"/>
                  <a:pt x="113407" y="158785"/>
                  <a:pt x="131928" y="136560"/>
                </a:cubicBezTo>
                <a:cubicBezTo>
                  <a:pt x="150449" y="114335"/>
                  <a:pt x="222151" y="-2346"/>
                  <a:pt x="220828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D4A30EBF-A3BE-4980-BB0B-4E85B4E2A2C7}"/>
              </a:ext>
            </a:extLst>
          </p:cNvPr>
          <p:cNvSpPr/>
          <p:nvPr/>
        </p:nvSpPr>
        <p:spPr>
          <a:xfrm>
            <a:off x="3619278" y="9342077"/>
            <a:ext cx="119308" cy="186790"/>
          </a:xfrm>
          <a:custGeom>
            <a:avLst/>
            <a:gdLst>
              <a:gd name="connsiteX0" fmla="*/ 222 w 119308"/>
              <a:gd name="connsiteY0" fmla="*/ 184511 h 186790"/>
              <a:gd name="connsiteX1" fmla="*/ 38322 w 119308"/>
              <a:gd name="connsiteY1" fmla="*/ 43223 h 186790"/>
              <a:gd name="connsiteX2" fmla="*/ 57372 w 119308"/>
              <a:gd name="connsiteY2" fmla="*/ 33698 h 186790"/>
              <a:gd name="connsiteX3" fmla="*/ 90710 w 119308"/>
              <a:gd name="connsiteY3" fmla="*/ 46398 h 186790"/>
              <a:gd name="connsiteX4" fmla="*/ 100235 w 119308"/>
              <a:gd name="connsiteY4" fmla="*/ 184511 h 186790"/>
              <a:gd name="connsiteX5" fmla="*/ 101822 w 119308"/>
              <a:gd name="connsiteY5" fmla="*/ 125773 h 186790"/>
              <a:gd name="connsiteX6" fmla="*/ 117697 w 119308"/>
              <a:gd name="connsiteY6" fmla="*/ 38461 h 186790"/>
              <a:gd name="connsiteX7" fmla="*/ 57372 w 119308"/>
              <a:gd name="connsiteY7" fmla="*/ 6711 h 186790"/>
              <a:gd name="connsiteX8" fmla="*/ 222 w 119308"/>
              <a:gd name="connsiteY8" fmla="*/ 184511 h 186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308" h="186790">
                <a:moveTo>
                  <a:pt x="222" y="184511"/>
                </a:moveTo>
                <a:cubicBezTo>
                  <a:pt x="-2953" y="190596"/>
                  <a:pt x="28797" y="68358"/>
                  <a:pt x="38322" y="43223"/>
                </a:cubicBezTo>
                <a:cubicBezTo>
                  <a:pt x="47847" y="18088"/>
                  <a:pt x="48641" y="33169"/>
                  <a:pt x="57372" y="33698"/>
                </a:cubicBezTo>
                <a:cubicBezTo>
                  <a:pt x="66103" y="34227"/>
                  <a:pt x="83566" y="21263"/>
                  <a:pt x="90710" y="46398"/>
                </a:cubicBezTo>
                <a:cubicBezTo>
                  <a:pt x="97854" y="71533"/>
                  <a:pt x="98383" y="171282"/>
                  <a:pt x="100235" y="184511"/>
                </a:cubicBezTo>
                <a:cubicBezTo>
                  <a:pt x="102087" y="197740"/>
                  <a:pt x="98912" y="150115"/>
                  <a:pt x="101822" y="125773"/>
                </a:cubicBezTo>
                <a:cubicBezTo>
                  <a:pt x="104732" y="101431"/>
                  <a:pt x="125105" y="58305"/>
                  <a:pt x="117697" y="38461"/>
                </a:cubicBezTo>
                <a:cubicBezTo>
                  <a:pt x="110289" y="18617"/>
                  <a:pt x="78009" y="-14191"/>
                  <a:pt x="57372" y="6711"/>
                </a:cubicBezTo>
                <a:cubicBezTo>
                  <a:pt x="36735" y="27613"/>
                  <a:pt x="3397" y="178426"/>
                  <a:pt x="222" y="184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36F5F5B9-2FC7-4E20-9B4C-EC32AEBDECF8}"/>
              </a:ext>
            </a:extLst>
          </p:cNvPr>
          <p:cNvSpPr/>
          <p:nvPr/>
        </p:nvSpPr>
        <p:spPr>
          <a:xfrm>
            <a:off x="3539595" y="9383814"/>
            <a:ext cx="116432" cy="575001"/>
          </a:xfrm>
          <a:custGeom>
            <a:avLst/>
            <a:gdLst>
              <a:gd name="connsiteX0" fmla="*/ 116418 w 116432"/>
              <a:gd name="connsiteY0" fmla="*/ 1486 h 575001"/>
              <a:gd name="connsiteX1" fmla="*/ 62443 w 116432"/>
              <a:gd name="connsiteY1" fmla="*/ 196749 h 575001"/>
              <a:gd name="connsiteX2" fmla="*/ 22755 w 116432"/>
              <a:gd name="connsiteY2" fmla="*/ 377724 h 575001"/>
              <a:gd name="connsiteX3" fmla="*/ 8468 w 116432"/>
              <a:gd name="connsiteY3" fmla="*/ 479324 h 575001"/>
              <a:gd name="connsiteX4" fmla="*/ 3705 w 116432"/>
              <a:gd name="connsiteY4" fmla="*/ 574574 h 575001"/>
              <a:gd name="connsiteX5" fmla="*/ 5293 w 116432"/>
              <a:gd name="connsiteY5" fmla="*/ 495199 h 575001"/>
              <a:gd name="connsiteX6" fmla="*/ 67205 w 116432"/>
              <a:gd name="connsiteY6" fmla="*/ 128486 h 575001"/>
              <a:gd name="connsiteX7" fmla="*/ 116418 w 116432"/>
              <a:gd name="connsiteY7" fmla="*/ 1486 h 575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432" h="575001">
                <a:moveTo>
                  <a:pt x="116418" y="1486"/>
                </a:moveTo>
                <a:cubicBezTo>
                  <a:pt x="115624" y="12863"/>
                  <a:pt x="78053" y="134043"/>
                  <a:pt x="62443" y="196749"/>
                </a:cubicBezTo>
                <a:cubicBezTo>
                  <a:pt x="46832" y="259455"/>
                  <a:pt x="31751" y="330628"/>
                  <a:pt x="22755" y="377724"/>
                </a:cubicBezTo>
                <a:cubicBezTo>
                  <a:pt x="13759" y="424820"/>
                  <a:pt x="11643" y="446516"/>
                  <a:pt x="8468" y="479324"/>
                </a:cubicBezTo>
                <a:cubicBezTo>
                  <a:pt x="5293" y="512132"/>
                  <a:pt x="4234" y="571928"/>
                  <a:pt x="3705" y="574574"/>
                </a:cubicBezTo>
                <a:cubicBezTo>
                  <a:pt x="3176" y="577220"/>
                  <a:pt x="-5290" y="569547"/>
                  <a:pt x="5293" y="495199"/>
                </a:cubicBezTo>
                <a:cubicBezTo>
                  <a:pt x="15876" y="420851"/>
                  <a:pt x="48420" y="211830"/>
                  <a:pt x="67205" y="128486"/>
                </a:cubicBezTo>
                <a:cubicBezTo>
                  <a:pt x="85990" y="45142"/>
                  <a:pt x="117212" y="-9891"/>
                  <a:pt x="116418" y="1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F754EC17-DEA5-4001-98DD-393E353AAEDD}"/>
              </a:ext>
            </a:extLst>
          </p:cNvPr>
          <p:cNvSpPr/>
          <p:nvPr/>
        </p:nvSpPr>
        <p:spPr>
          <a:xfrm>
            <a:off x="3630952" y="9517021"/>
            <a:ext cx="91979" cy="509448"/>
          </a:xfrm>
          <a:custGeom>
            <a:avLst/>
            <a:gdLst>
              <a:gd name="connsiteX0" fmla="*/ 91736 w 91979"/>
              <a:gd name="connsiteY0" fmla="*/ 42 h 509448"/>
              <a:gd name="connsiteX1" fmla="*/ 44111 w 91979"/>
              <a:gd name="connsiteY1" fmla="*/ 174667 h 509448"/>
              <a:gd name="connsiteX2" fmla="*/ 21886 w 91979"/>
              <a:gd name="connsiteY2" fmla="*/ 333417 h 509448"/>
              <a:gd name="connsiteX3" fmla="*/ 1248 w 91979"/>
              <a:gd name="connsiteY3" fmla="*/ 504867 h 509448"/>
              <a:gd name="connsiteX4" fmla="*/ 4423 w 91979"/>
              <a:gd name="connsiteY4" fmla="*/ 436604 h 509448"/>
              <a:gd name="connsiteX5" fmla="*/ 21886 w 91979"/>
              <a:gd name="connsiteY5" fmla="*/ 190542 h 509448"/>
              <a:gd name="connsiteX6" fmla="*/ 91736 w 91979"/>
              <a:gd name="connsiteY6" fmla="*/ 42 h 509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979" h="509448">
                <a:moveTo>
                  <a:pt x="91736" y="42"/>
                </a:moveTo>
                <a:cubicBezTo>
                  <a:pt x="95440" y="-2604"/>
                  <a:pt x="55753" y="119105"/>
                  <a:pt x="44111" y="174667"/>
                </a:cubicBezTo>
                <a:cubicBezTo>
                  <a:pt x="32469" y="230229"/>
                  <a:pt x="29030" y="278384"/>
                  <a:pt x="21886" y="333417"/>
                </a:cubicBezTo>
                <a:cubicBezTo>
                  <a:pt x="14742" y="388450"/>
                  <a:pt x="4159" y="487669"/>
                  <a:pt x="1248" y="504867"/>
                </a:cubicBezTo>
                <a:cubicBezTo>
                  <a:pt x="-1663" y="522065"/>
                  <a:pt x="983" y="488991"/>
                  <a:pt x="4423" y="436604"/>
                </a:cubicBezTo>
                <a:cubicBezTo>
                  <a:pt x="7863" y="384217"/>
                  <a:pt x="8921" y="261980"/>
                  <a:pt x="21886" y="190542"/>
                </a:cubicBezTo>
                <a:cubicBezTo>
                  <a:pt x="34851" y="119105"/>
                  <a:pt x="88032" y="2688"/>
                  <a:pt x="91736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75551628-1391-4E5D-B67F-6D2C707A48C3}"/>
              </a:ext>
            </a:extLst>
          </p:cNvPr>
          <p:cNvSpPr/>
          <p:nvPr/>
        </p:nvSpPr>
        <p:spPr>
          <a:xfrm>
            <a:off x="3649309" y="9267825"/>
            <a:ext cx="385226" cy="576595"/>
          </a:xfrm>
          <a:custGeom>
            <a:avLst/>
            <a:gdLst>
              <a:gd name="connsiteX0" fmla="*/ 384529 w 385226"/>
              <a:gd name="connsiteY0" fmla="*/ 0 h 576595"/>
              <a:gd name="connsiteX1" fmla="*/ 359129 w 385226"/>
              <a:gd name="connsiteY1" fmla="*/ 77788 h 576595"/>
              <a:gd name="connsiteX2" fmla="*/ 214666 w 385226"/>
              <a:gd name="connsiteY2" fmla="*/ 173038 h 576595"/>
              <a:gd name="connsiteX3" fmla="*/ 155929 w 385226"/>
              <a:gd name="connsiteY3" fmla="*/ 261938 h 576595"/>
              <a:gd name="connsiteX4" fmla="*/ 354 w 385226"/>
              <a:gd name="connsiteY4" fmla="*/ 576263 h 576595"/>
              <a:gd name="connsiteX5" fmla="*/ 203554 w 385226"/>
              <a:gd name="connsiteY5" fmla="*/ 196850 h 576595"/>
              <a:gd name="connsiteX6" fmla="*/ 286104 w 385226"/>
              <a:gd name="connsiteY6" fmla="*/ 112713 h 576595"/>
              <a:gd name="connsiteX7" fmla="*/ 349604 w 385226"/>
              <a:gd name="connsiteY7" fmla="*/ 76200 h 576595"/>
              <a:gd name="connsiteX8" fmla="*/ 384529 w 385226"/>
              <a:gd name="connsiteY8" fmla="*/ 0 h 576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5226" h="576595">
                <a:moveTo>
                  <a:pt x="384529" y="0"/>
                </a:moveTo>
                <a:cubicBezTo>
                  <a:pt x="386117" y="265"/>
                  <a:pt x="387439" y="48948"/>
                  <a:pt x="359129" y="77788"/>
                </a:cubicBezTo>
                <a:cubicBezTo>
                  <a:pt x="330819" y="106628"/>
                  <a:pt x="248533" y="142346"/>
                  <a:pt x="214666" y="173038"/>
                </a:cubicBezTo>
                <a:cubicBezTo>
                  <a:pt x="180799" y="203730"/>
                  <a:pt x="191648" y="194734"/>
                  <a:pt x="155929" y="261938"/>
                </a:cubicBezTo>
                <a:cubicBezTo>
                  <a:pt x="120210" y="329142"/>
                  <a:pt x="-7583" y="587111"/>
                  <a:pt x="354" y="576263"/>
                </a:cubicBezTo>
                <a:cubicBezTo>
                  <a:pt x="8291" y="565415"/>
                  <a:pt x="155929" y="274108"/>
                  <a:pt x="203554" y="196850"/>
                </a:cubicBezTo>
                <a:cubicBezTo>
                  <a:pt x="251179" y="119592"/>
                  <a:pt x="261762" y="132821"/>
                  <a:pt x="286104" y="112713"/>
                </a:cubicBezTo>
                <a:cubicBezTo>
                  <a:pt x="310446" y="92605"/>
                  <a:pt x="334523" y="88371"/>
                  <a:pt x="349604" y="76200"/>
                </a:cubicBezTo>
                <a:cubicBezTo>
                  <a:pt x="364685" y="64029"/>
                  <a:pt x="382941" y="-265"/>
                  <a:pt x="38452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3AE8D3DE-94C9-4F0D-A84B-2378B448A74A}"/>
              </a:ext>
            </a:extLst>
          </p:cNvPr>
          <p:cNvSpPr/>
          <p:nvPr/>
        </p:nvSpPr>
        <p:spPr>
          <a:xfrm>
            <a:off x="3737757" y="9452929"/>
            <a:ext cx="176147" cy="289269"/>
          </a:xfrm>
          <a:custGeom>
            <a:avLst/>
            <a:gdLst>
              <a:gd name="connsiteX0" fmla="*/ 175431 w 176147"/>
              <a:gd name="connsiteY0" fmla="*/ 2221 h 289269"/>
              <a:gd name="connsiteX1" fmla="*/ 37318 w 176147"/>
              <a:gd name="connsiteY1" fmla="*/ 202246 h 289269"/>
              <a:gd name="connsiteX2" fmla="*/ 2393 w 176147"/>
              <a:gd name="connsiteY2" fmla="*/ 286384 h 289269"/>
              <a:gd name="connsiteX3" fmla="*/ 88118 w 176147"/>
              <a:gd name="connsiteY3" fmla="*/ 106996 h 289269"/>
              <a:gd name="connsiteX4" fmla="*/ 175431 w 176147"/>
              <a:gd name="connsiteY4" fmla="*/ 2221 h 28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47" h="289269">
                <a:moveTo>
                  <a:pt x="175431" y="2221"/>
                </a:moveTo>
                <a:cubicBezTo>
                  <a:pt x="166964" y="18096"/>
                  <a:pt x="66158" y="154886"/>
                  <a:pt x="37318" y="202246"/>
                </a:cubicBezTo>
                <a:cubicBezTo>
                  <a:pt x="8478" y="249606"/>
                  <a:pt x="-6074" y="302259"/>
                  <a:pt x="2393" y="286384"/>
                </a:cubicBezTo>
                <a:cubicBezTo>
                  <a:pt x="10860" y="270509"/>
                  <a:pt x="61131" y="154886"/>
                  <a:pt x="88118" y="106996"/>
                </a:cubicBezTo>
                <a:cubicBezTo>
                  <a:pt x="115105" y="59106"/>
                  <a:pt x="183898" y="-13654"/>
                  <a:pt x="175431" y="2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839B6FD9-F554-46F4-9B6A-B8977E41FCEA}"/>
              </a:ext>
            </a:extLst>
          </p:cNvPr>
          <p:cNvSpPr/>
          <p:nvPr/>
        </p:nvSpPr>
        <p:spPr>
          <a:xfrm>
            <a:off x="4035014" y="8507476"/>
            <a:ext cx="1229002" cy="812742"/>
          </a:xfrm>
          <a:custGeom>
            <a:avLst/>
            <a:gdLst>
              <a:gd name="connsiteX0" fmla="*/ 3586 w 1229002"/>
              <a:gd name="connsiteY0" fmla="*/ 812737 h 812742"/>
              <a:gd name="connsiteX1" fmla="*/ 102011 w 1229002"/>
              <a:gd name="connsiteY1" fmla="*/ 692087 h 812742"/>
              <a:gd name="connsiteX2" fmla="*/ 505236 w 1229002"/>
              <a:gd name="connsiteY2" fmla="*/ 504762 h 812742"/>
              <a:gd name="connsiteX3" fmla="*/ 517936 w 1229002"/>
              <a:gd name="connsiteY3" fmla="*/ 515874 h 812742"/>
              <a:gd name="connsiteX4" fmla="*/ 751299 w 1229002"/>
              <a:gd name="connsiteY4" fmla="*/ 311087 h 812742"/>
              <a:gd name="connsiteX5" fmla="*/ 1214849 w 1229002"/>
              <a:gd name="connsiteY5" fmla="*/ 11049 h 812742"/>
              <a:gd name="connsiteX6" fmla="*/ 1091024 w 1229002"/>
              <a:gd name="connsiteY6" fmla="*/ 77724 h 812742"/>
              <a:gd name="connsiteX7" fmla="*/ 900524 w 1229002"/>
              <a:gd name="connsiteY7" fmla="*/ 201549 h 812742"/>
              <a:gd name="connsiteX8" fmla="*/ 503649 w 1229002"/>
              <a:gd name="connsiteY8" fmla="*/ 493649 h 812742"/>
              <a:gd name="connsiteX9" fmla="*/ 209961 w 1229002"/>
              <a:gd name="connsiteY9" fmla="*/ 611124 h 812742"/>
              <a:gd name="connsiteX10" fmla="*/ 41686 w 1229002"/>
              <a:gd name="connsiteY10" fmla="*/ 696849 h 812742"/>
              <a:gd name="connsiteX11" fmla="*/ 3586 w 1229002"/>
              <a:gd name="connsiteY11" fmla="*/ 812737 h 812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9002" h="812742">
                <a:moveTo>
                  <a:pt x="3586" y="812737"/>
                </a:moveTo>
                <a:cubicBezTo>
                  <a:pt x="13640" y="811943"/>
                  <a:pt x="18403" y="743416"/>
                  <a:pt x="102011" y="692087"/>
                </a:cubicBezTo>
                <a:cubicBezTo>
                  <a:pt x="185619" y="640758"/>
                  <a:pt x="435915" y="534131"/>
                  <a:pt x="505236" y="504762"/>
                </a:cubicBezTo>
                <a:cubicBezTo>
                  <a:pt x="574557" y="475393"/>
                  <a:pt x="476926" y="548153"/>
                  <a:pt x="517936" y="515874"/>
                </a:cubicBezTo>
                <a:cubicBezTo>
                  <a:pt x="558947" y="483595"/>
                  <a:pt x="635147" y="395224"/>
                  <a:pt x="751299" y="311087"/>
                </a:cubicBezTo>
                <a:cubicBezTo>
                  <a:pt x="867451" y="226949"/>
                  <a:pt x="1158228" y="49943"/>
                  <a:pt x="1214849" y="11049"/>
                </a:cubicBezTo>
                <a:cubicBezTo>
                  <a:pt x="1271470" y="-27845"/>
                  <a:pt x="1143411" y="45974"/>
                  <a:pt x="1091024" y="77724"/>
                </a:cubicBezTo>
                <a:cubicBezTo>
                  <a:pt x="1038637" y="109474"/>
                  <a:pt x="998420" y="132228"/>
                  <a:pt x="900524" y="201549"/>
                </a:cubicBezTo>
                <a:cubicBezTo>
                  <a:pt x="802628" y="270870"/>
                  <a:pt x="618743" y="425387"/>
                  <a:pt x="503649" y="493649"/>
                </a:cubicBezTo>
                <a:cubicBezTo>
                  <a:pt x="388555" y="561911"/>
                  <a:pt x="286955" y="577257"/>
                  <a:pt x="209961" y="611124"/>
                </a:cubicBezTo>
                <a:cubicBezTo>
                  <a:pt x="132967" y="644991"/>
                  <a:pt x="79257" y="662188"/>
                  <a:pt x="41686" y="696849"/>
                </a:cubicBezTo>
                <a:cubicBezTo>
                  <a:pt x="4115" y="731510"/>
                  <a:pt x="-6468" y="813531"/>
                  <a:pt x="3586" y="812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93F4AD19-95BE-410F-AB0B-0ED9DF8B9AD7}"/>
              </a:ext>
            </a:extLst>
          </p:cNvPr>
          <p:cNvSpPr/>
          <p:nvPr/>
        </p:nvSpPr>
        <p:spPr>
          <a:xfrm>
            <a:off x="5255803" y="8205864"/>
            <a:ext cx="1098508" cy="286118"/>
          </a:xfrm>
          <a:custGeom>
            <a:avLst/>
            <a:gdLst>
              <a:gd name="connsiteX0" fmla="*/ 410 w 1098508"/>
              <a:gd name="connsiteY0" fmla="*/ 285674 h 286118"/>
              <a:gd name="connsiteX1" fmla="*/ 440147 w 1098508"/>
              <a:gd name="connsiteY1" fmla="*/ 125336 h 286118"/>
              <a:gd name="connsiteX2" fmla="*/ 1078322 w 1098508"/>
              <a:gd name="connsiteY2" fmla="*/ 4686 h 286118"/>
              <a:gd name="connsiteX3" fmla="*/ 922747 w 1098508"/>
              <a:gd name="connsiteY3" fmla="*/ 25324 h 286118"/>
              <a:gd name="connsiteX4" fmla="*/ 756060 w 1098508"/>
              <a:gd name="connsiteY4" fmla="*/ 31674 h 286118"/>
              <a:gd name="connsiteX5" fmla="*/ 514760 w 1098508"/>
              <a:gd name="connsiteY5" fmla="*/ 72949 h 286118"/>
              <a:gd name="connsiteX6" fmla="*/ 410 w 1098508"/>
              <a:gd name="connsiteY6" fmla="*/ 285674 h 28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8508" h="286118">
                <a:moveTo>
                  <a:pt x="410" y="285674"/>
                </a:moveTo>
                <a:cubicBezTo>
                  <a:pt x="-12025" y="294405"/>
                  <a:pt x="260495" y="172167"/>
                  <a:pt x="440147" y="125336"/>
                </a:cubicBezTo>
                <a:cubicBezTo>
                  <a:pt x="619799" y="78505"/>
                  <a:pt x="997889" y="21355"/>
                  <a:pt x="1078322" y="4686"/>
                </a:cubicBezTo>
                <a:cubicBezTo>
                  <a:pt x="1158755" y="-11983"/>
                  <a:pt x="976457" y="20826"/>
                  <a:pt x="922747" y="25324"/>
                </a:cubicBezTo>
                <a:cubicBezTo>
                  <a:pt x="869037" y="29822"/>
                  <a:pt x="824058" y="23736"/>
                  <a:pt x="756060" y="31674"/>
                </a:cubicBezTo>
                <a:cubicBezTo>
                  <a:pt x="688062" y="39612"/>
                  <a:pt x="640702" y="32203"/>
                  <a:pt x="514760" y="72949"/>
                </a:cubicBezTo>
                <a:cubicBezTo>
                  <a:pt x="388818" y="113695"/>
                  <a:pt x="12845" y="276943"/>
                  <a:pt x="410" y="2856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6706B4A2-020C-4847-A249-DCAAAA070BA4}"/>
              </a:ext>
            </a:extLst>
          </p:cNvPr>
          <p:cNvSpPr/>
          <p:nvPr/>
        </p:nvSpPr>
        <p:spPr>
          <a:xfrm>
            <a:off x="6116614" y="8187567"/>
            <a:ext cx="460523" cy="169332"/>
          </a:xfrm>
          <a:custGeom>
            <a:avLst/>
            <a:gdLst>
              <a:gd name="connsiteX0" fmla="*/ 24 w 460523"/>
              <a:gd name="connsiteY0" fmla="*/ 37271 h 169332"/>
              <a:gd name="connsiteX1" fmla="*/ 212749 w 460523"/>
              <a:gd name="connsiteY1" fmla="*/ 758 h 169332"/>
              <a:gd name="connsiteX2" fmla="*/ 269899 w 460523"/>
              <a:gd name="connsiteY2" fmla="*/ 13458 h 169332"/>
              <a:gd name="connsiteX3" fmla="*/ 255611 w 460523"/>
              <a:gd name="connsiteY3" fmla="*/ 24571 h 169332"/>
              <a:gd name="connsiteX4" fmla="*/ 457224 w 460523"/>
              <a:gd name="connsiteY4" fmla="*/ 164271 h 169332"/>
              <a:gd name="connsiteX5" fmla="*/ 369911 w 460523"/>
              <a:gd name="connsiteY5" fmla="*/ 126171 h 169332"/>
              <a:gd name="connsiteX6" fmla="*/ 227036 w 460523"/>
              <a:gd name="connsiteY6" fmla="*/ 7108 h 169332"/>
              <a:gd name="connsiteX7" fmla="*/ 24 w 460523"/>
              <a:gd name="connsiteY7" fmla="*/ 37271 h 1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0523" h="169332">
                <a:moveTo>
                  <a:pt x="24" y="37271"/>
                </a:moveTo>
                <a:cubicBezTo>
                  <a:pt x="-2357" y="36213"/>
                  <a:pt x="167770" y="4727"/>
                  <a:pt x="212749" y="758"/>
                </a:cubicBezTo>
                <a:cubicBezTo>
                  <a:pt x="257728" y="-3211"/>
                  <a:pt x="262756" y="9489"/>
                  <a:pt x="269899" y="13458"/>
                </a:cubicBezTo>
                <a:cubicBezTo>
                  <a:pt x="277042" y="17427"/>
                  <a:pt x="224390" y="-565"/>
                  <a:pt x="255611" y="24571"/>
                </a:cubicBezTo>
                <a:cubicBezTo>
                  <a:pt x="286832" y="49707"/>
                  <a:pt x="438174" y="147338"/>
                  <a:pt x="457224" y="164271"/>
                </a:cubicBezTo>
                <a:cubicBezTo>
                  <a:pt x="476274" y="181204"/>
                  <a:pt x="408276" y="152365"/>
                  <a:pt x="369911" y="126171"/>
                </a:cubicBezTo>
                <a:cubicBezTo>
                  <a:pt x="331546" y="99977"/>
                  <a:pt x="283392" y="20866"/>
                  <a:pt x="227036" y="7108"/>
                </a:cubicBezTo>
                <a:cubicBezTo>
                  <a:pt x="170680" y="-6650"/>
                  <a:pt x="2405" y="38329"/>
                  <a:pt x="24" y="37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715F690F-2BCE-42A6-9811-3357E77431E9}"/>
              </a:ext>
            </a:extLst>
          </p:cNvPr>
          <p:cNvSpPr/>
          <p:nvPr/>
        </p:nvSpPr>
        <p:spPr>
          <a:xfrm>
            <a:off x="6420961" y="8162862"/>
            <a:ext cx="373725" cy="74704"/>
          </a:xfrm>
          <a:custGeom>
            <a:avLst/>
            <a:gdLst>
              <a:gd name="connsiteX0" fmla="*/ 5239 w 373725"/>
              <a:gd name="connsiteY0" fmla="*/ 63 h 74704"/>
              <a:gd name="connsiteX1" fmla="*/ 354489 w 373725"/>
              <a:gd name="connsiteY1" fmla="*/ 71501 h 74704"/>
              <a:gd name="connsiteX2" fmla="*/ 310039 w 373725"/>
              <a:gd name="connsiteY2" fmla="*/ 61976 h 74704"/>
              <a:gd name="connsiteX3" fmla="*/ 156052 w 373725"/>
              <a:gd name="connsiteY3" fmla="*/ 58801 h 74704"/>
              <a:gd name="connsiteX4" fmla="*/ 5239 w 373725"/>
              <a:gd name="connsiteY4" fmla="*/ 63 h 74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3725" h="74704">
                <a:moveTo>
                  <a:pt x="5239" y="63"/>
                </a:moveTo>
                <a:cubicBezTo>
                  <a:pt x="38312" y="2180"/>
                  <a:pt x="303689" y="61182"/>
                  <a:pt x="354489" y="71501"/>
                </a:cubicBezTo>
                <a:cubicBezTo>
                  <a:pt x="405289" y="81820"/>
                  <a:pt x="343112" y="64093"/>
                  <a:pt x="310039" y="61976"/>
                </a:cubicBezTo>
                <a:cubicBezTo>
                  <a:pt x="276966" y="59859"/>
                  <a:pt x="207646" y="68326"/>
                  <a:pt x="156052" y="58801"/>
                </a:cubicBezTo>
                <a:cubicBezTo>
                  <a:pt x="104458" y="49276"/>
                  <a:pt x="-27834" y="-2054"/>
                  <a:pt x="5239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27DBD12B-054B-4690-A5F3-851C6A074557}"/>
              </a:ext>
            </a:extLst>
          </p:cNvPr>
          <p:cNvSpPr/>
          <p:nvPr/>
        </p:nvSpPr>
        <p:spPr>
          <a:xfrm>
            <a:off x="6407419" y="8202469"/>
            <a:ext cx="347728" cy="43318"/>
          </a:xfrm>
          <a:custGeom>
            <a:avLst/>
            <a:gdLst>
              <a:gd name="connsiteX0" fmla="*/ 2906 w 347728"/>
              <a:gd name="connsiteY0" fmla="*/ 28719 h 43318"/>
              <a:gd name="connsiteX1" fmla="*/ 137844 w 347728"/>
              <a:gd name="connsiteY1" fmla="*/ 144 h 43318"/>
              <a:gd name="connsiteX2" fmla="*/ 342631 w 347728"/>
              <a:gd name="connsiteY2" fmla="*/ 43006 h 43318"/>
              <a:gd name="connsiteX3" fmla="*/ 264844 w 347728"/>
              <a:gd name="connsiteY3" fmla="*/ 19194 h 43318"/>
              <a:gd name="connsiteX4" fmla="*/ 2906 w 347728"/>
              <a:gd name="connsiteY4" fmla="*/ 28719 h 43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28" h="43318">
                <a:moveTo>
                  <a:pt x="2906" y="28719"/>
                </a:moveTo>
                <a:cubicBezTo>
                  <a:pt x="-18261" y="25544"/>
                  <a:pt x="81223" y="-2237"/>
                  <a:pt x="137844" y="144"/>
                </a:cubicBezTo>
                <a:cubicBezTo>
                  <a:pt x="194465" y="2525"/>
                  <a:pt x="321464" y="39831"/>
                  <a:pt x="342631" y="43006"/>
                </a:cubicBezTo>
                <a:cubicBezTo>
                  <a:pt x="363798" y="46181"/>
                  <a:pt x="315379" y="24221"/>
                  <a:pt x="264844" y="19194"/>
                </a:cubicBezTo>
                <a:cubicBezTo>
                  <a:pt x="214309" y="14167"/>
                  <a:pt x="24073" y="31894"/>
                  <a:pt x="2906" y="287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592A175B-CF3C-475F-80C9-06C9C41B9C88}"/>
              </a:ext>
            </a:extLst>
          </p:cNvPr>
          <p:cNvSpPr/>
          <p:nvPr/>
        </p:nvSpPr>
        <p:spPr>
          <a:xfrm>
            <a:off x="6795228" y="8240704"/>
            <a:ext cx="350718" cy="150832"/>
          </a:xfrm>
          <a:custGeom>
            <a:avLst/>
            <a:gdLst>
              <a:gd name="connsiteX0" fmla="*/ 7210 w 350718"/>
              <a:gd name="connsiteY0" fmla="*/ 9 h 150832"/>
              <a:gd name="connsiteX1" fmla="*/ 69122 w 350718"/>
              <a:gd name="connsiteY1" fmla="*/ 101609 h 150832"/>
              <a:gd name="connsiteX2" fmla="*/ 860 w 350718"/>
              <a:gd name="connsiteY2" fmla="*/ 98434 h 150832"/>
              <a:gd name="connsiteX3" fmla="*/ 127860 w 350718"/>
              <a:gd name="connsiteY3" fmla="*/ 61921 h 150832"/>
              <a:gd name="connsiteX4" fmla="*/ 192947 w 350718"/>
              <a:gd name="connsiteY4" fmla="*/ 95259 h 150832"/>
              <a:gd name="connsiteX5" fmla="*/ 269147 w 350718"/>
              <a:gd name="connsiteY5" fmla="*/ 123834 h 150832"/>
              <a:gd name="connsiteX6" fmla="*/ 350110 w 350718"/>
              <a:gd name="connsiteY6" fmla="*/ 150821 h 150832"/>
              <a:gd name="connsiteX7" fmla="*/ 224697 w 350718"/>
              <a:gd name="connsiteY7" fmla="*/ 120659 h 150832"/>
              <a:gd name="connsiteX8" fmla="*/ 96110 w 350718"/>
              <a:gd name="connsiteY8" fmla="*/ 107959 h 150832"/>
              <a:gd name="connsiteX9" fmla="*/ 7210 w 350718"/>
              <a:gd name="connsiteY9" fmla="*/ 9 h 15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0718" h="150832">
                <a:moveTo>
                  <a:pt x="7210" y="9"/>
                </a:moveTo>
                <a:cubicBezTo>
                  <a:pt x="2712" y="-1049"/>
                  <a:pt x="70180" y="85205"/>
                  <a:pt x="69122" y="101609"/>
                </a:cubicBezTo>
                <a:cubicBezTo>
                  <a:pt x="68064" y="118013"/>
                  <a:pt x="-8930" y="105049"/>
                  <a:pt x="860" y="98434"/>
                </a:cubicBezTo>
                <a:cubicBezTo>
                  <a:pt x="10650" y="91819"/>
                  <a:pt x="95846" y="62450"/>
                  <a:pt x="127860" y="61921"/>
                </a:cubicBezTo>
                <a:cubicBezTo>
                  <a:pt x="159874" y="61392"/>
                  <a:pt x="169399" y="84940"/>
                  <a:pt x="192947" y="95259"/>
                </a:cubicBezTo>
                <a:cubicBezTo>
                  <a:pt x="216495" y="105578"/>
                  <a:pt x="242953" y="114574"/>
                  <a:pt x="269147" y="123834"/>
                </a:cubicBezTo>
                <a:cubicBezTo>
                  <a:pt x="295341" y="133094"/>
                  <a:pt x="357518" y="151350"/>
                  <a:pt x="350110" y="150821"/>
                </a:cubicBezTo>
                <a:cubicBezTo>
                  <a:pt x="342702" y="150292"/>
                  <a:pt x="267030" y="127803"/>
                  <a:pt x="224697" y="120659"/>
                </a:cubicBezTo>
                <a:cubicBezTo>
                  <a:pt x="182364" y="113515"/>
                  <a:pt x="131564" y="124892"/>
                  <a:pt x="96110" y="107959"/>
                </a:cubicBezTo>
                <a:cubicBezTo>
                  <a:pt x="60656" y="91026"/>
                  <a:pt x="11708" y="1067"/>
                  <a:pt x="7210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BCE188A9-36DC-49D1-BBA6-D4E85B7A7A74}"/>
              </a:ext>
            </a:extLst>
          </p:cNvPr>
          <p:cNvSpPr/>
          <p:nvPr/>
        </p:nvSpPr>
        <p:spPr>
          <a:xfrm>
            <a:off x="7081837" y="8352909"/>
            <a:ext cx="88792" cy="551311"/>
          </a:xfrm>
          <a:custGeom>
            <a:avLst/>
            <a:gdLst>
              <a:gd name="connsiteX0" fmla="*/ 1 w 88792"/>
              <a:gd name="connsiteY0" fmla="*/ 516 h 551311"/>
              <a:gd name="connsiteX1" fmla="*/ 41276 w 88792"/>
              <a:gd name="connsiteY1" fmla="*/ 84654 h 551311"/>
              <a:gd name="connsiteX2" fmla="*/ 28576 w 88792"/>
              <a:gd name="connsiteY2" fmla="*/ 157679 h 551311"/>
              <a:gd name="connsiteX3" fmla="*/ 23813 w 88792"/>
              <a:gd name="connsiteY3" fmla="*/ 224354 h 551311"/>
              <a:gd name="connsiteX4" fmla="*/ 87313 w 88792"/>
              <a:gd name="connsiteY4" fmla="*/ 541854 h 551311"/>
              <a:gd name="connsiteX5" fmla="*/ 63501 w 88792"/>
              <a:gd name="connsiteY5" fmla="*/ 441841 h 551311"/>
              <a:gd name="connsiteX6" fmla="*/ 6351 w 88792"/>
              <a:gd name="connsiteY6" fmla="*/ 176729 h 551311"/>
              <a:gd name="connsiteX7" fmla="*/ 28576 w 88792"/>
              <a:gd name="connsiteY7" fmla="*/ 105291 h 551311"/>
              <a:gd name="connsiteX8" fmla="*/ 39688 w 88792"/>
              <a:gd name="connsiteY8" fmla="*/ 51316 h 551311"/>
              <a:gd name="connsiteX9" fmla="*/ 1 w 88792"/>
              <a:gd name="connsiteY9" fmla="*/ 516 h 55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792" h="551311">
                <a:moveTo>
                  <a:pt x="1" y="516"/>
                </a:moveTo>
                <a:cubicBezTo>
                  <a:pt x="266" y="6072"/>
                  <a:pt x="36514" y="58460"/>
                  <a:pt x="41276" y="84654"/>
                </a:cubicBezTo>
                <a:cubicBezTo>
                  <a:pt x="46038" y="110848"/>
                  <a:pt x="31486" y="134396"/>
                  <a:pt x="28576" y="157679"/>
                </a:cubicBezTo>
                <a:cubicBezTo>
                  <a:pt x="25666" y="180962"/>
                  <a:pt x="14024" y="160325"/>
                  <a:pt x="23813" y="224354"/>
                </a:cubicBezTo>
                <a:cubicBezTo>
                  <a:pt x="33603" y="288383"/>
                  <a:pt x="80698" y="505606"/>
                  <a:pt x="87313" y="541854"/>
                </a:cubicBezTo>
                <a:cubicBezTo>
                  <a:pt x="93928" y="578102"/>
                  <a:pt x="76995" y="502695"/>
                  <a:pt x="63501" y="441841"/>
                </a:cubicBezTo>
                <a:cubicBezTo>
                  <a:pt x="50007" y="380987"/>
                  <a:pt x="12172" y="232821"/>
                  <a:pt x="6351" y="176729"/>
                </a:cubicBezTo>
                <a:cubicBezTo>
                  <a:pt x="530" y="120637"/>
                  <a:pt x="23020" y="126193"/>
                  <a:pt x="28576" y="105291"/>
                </a:cubicBezTo>
                <a:cubicBezTo>
                  <a:pt x="34132" y="84389"/>
                  <a:pt x="43392" y="66926"/>
                  <a:pt x="39688" y="51316"/>
                </a:cubicBezTo>
                <a:cubicBezTo>
                  <a:pt x="35984" y="35706"/>
                  <a:pt x="-264" y="-5040"/>
                  <a:pt x="1" y="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9F3267BB-46DC-4E91-BA21-304ADC9B9562}"/>
              </a:ext>
            </a:extLst>
          </p:cNvPr>
          <p:cNvSpPr/>
          <p:nvPr/>
        </p:nvSpPr>
        <p:spPr>
          <a:xfrm>
            <a:off x="7024476" y="8343834"/>
            <a:ext cx="80791" cy="216153"/>
          </a:xfrm>
          <a:custGeom>
            <a:avLst/>
            <a:gdLst>
              <a:gd name="connsiteX0" fmla="*/ 212 w 80791"/>
              <a:gd name="connsiteY0" fmla="*/ 66 h 216153"/>
              <a:gd name="connsiteX1" fmla="*/ 77999 w 80791"/>
              <a:gd name="connsiteY1" fmla="*/ 92141 h 216153"/>
              <a:gd name="connsiteX2" fmla="*/ 63712 w 80791"/>
              <a:gd name="connsiteY2" fmla="*/ 152466 h 216153"/>
              <a:gd name="connsiteX3" fmla="*/ 65299 w 80791"/>
              <a:gd name="connsiteY3" fmla="*/ 214379 h 216153"/>
              <a:gd name="connsiteX4" fmla="*/ 54187 w 80791"/>
              <a:gd name="connsiteY4" fmla="*/ 79441 h 216153"/>
              <a:gd name="connsiteX5" fmla="*/ 212 w 80791"/>
              <a:gd name="connsiteY5" fmla="*/ 66 h 21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791" h="216153">
                <a:moveTo>
                  <a:pt x="212" y="66"/>
                </a:moveTo>
                <a:cubicBezTo>
                  <a:pt x="4181" y="2183"/>
                  <a:pt x="67416" y="66741"/>
                  <a:pt x="77999" y="92141"/>
                </a:cubicBezTo>
                <a:cubicBezTo>
                  <a:pt x="88582" y="117541"/>
                  <a:pt x="65829" y="132093"/>
                  <a:pt x="63712" y="152466"/>
                </a:cubicBezTo>
                <a:cubicBezTo>
                  <a:pt x="61595" y="172839"/>
                  <a:pt x="66886" y="226550"/>
                  <a:pt x="65299" y="214379"/>
                </a:cubicBezTo>
                <a:cubicBezTo>
                  <a:pt x="63712" y="202208"/>
                  <a:pt x="59214" y="112249"/>
                  <a:pt x="54187" y="79441"/>
                </a:cubicBezTo>
                <a:cubicBezTo>
                  <a:pt x="49160" y="46633"/>
                  <a:pt x="-3757" y="-2051"/>
                  <a:pt x="212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590EB2CD-FF10-42CA-B8C0-E3168BA82050}"/>
              </a:ext>
            </a:extLst>
          </p:cNvPr>
          <p:cNvSpPr/>
          <p:nvPr/>
        </p:nvSpPr>
        <p:spPr>
          <a:xfrm>
            <a:off x="7050071" y="8825584"/>
            <a:ext cx="311260" cy="804233"/>
          </a:xfrm>
          <a:custGeom>
            <a:avLst/>
            <a:gdLst>
              <a:gd name="connsiteX0" fmla="*/ 17 w 311260"/>
              <a:gd name="connsiteY0" fmla="*/ 8854 h 804233"/>
              <a:gd name="connsiteX1" fmla="*/ 93679 w 311260"/>
              <a:gd name="connsiteY1" fmla="*/ 102516 h 804233"/>
              <a:gd name="connsiteX2" fmla="*/ 112729 w 311260"/>
              <a:gd name="connsiteY2" fmla="*/ 150141 h 804233"/>
              <a:gd name="connsiteX3" fmla="*/ 173054 w 311260"/>
              <a:gd name="connsiteY3" fmla="*/ 399379 h 804233"/>
              <a:gd name="connsiteX4" fmla="*/ 136542 w 311260"/>
              <a:gd name="connsiteY4" fmla="*/ 197766 h 804233"/>
              <a:gd name="connsiteX5" fmla="*/ 165117 w 311260"/>
              <a:gd name="connsiteY5" fmla="*/ 420016 h 804233"/>
              <a:gd name="connsiteX6" fmla="*/ 306404 w 311260"/>
              <a:gd name="connsiteY6" fmla="*/ 788316 h 804233"/>
              <a:gd name="connsiteX7" fmla="*/ 261954 w 311260"/>
              <a:gd name="connsiteY7" fmla="*/ 670841 h 804233"/>
              <a:gd name="connsiteX8" fmla="*/ 101617 w 311260"/>
              <a:gd name="connsiteY8" fmla="*/ 78704 h 804233"/>
              <a:gd name="connsiteX9" fmla="*/ 17 w 311260"/>
              <a:gd name="connsiteY9" fmla="*/ 8854 h 80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260" h="804233">
                <a:moveTo>
                  <a:pt x="17" y="8854"/>
                </a:moveTo>
                <a:cubicBezTo>
                  <a:pt x="-1306" y="12823"/>
                  <a:pt x="74894" y="78968"/>
                  <a:pt x="93679" y="102516"/>
                </a:cubicBezTo>
                <a:cubicBezTo>
                  <a:pt x="112464" y="126064"/>
                  <a:pt x="99500" y="100664"/>
                  <a:pt x="112729" y="150141"/>
                </a:cubicBezTo>
                <a:cubicBezTo>
                  <a:pt x="125958" y="199618"/>
                  <a:pt x="169085" y="391442"/>
                  <a:pt x="173054" y="399379"/>
                </a:cubicBezTo>
                <a:cubicBezTo>
                  <a:pt x="177023" y="407317"/>
                  <a:pt x="137865" y="194327"/>
                  <a:pt x="136542" y="197766"/>
                </a:cubicBezTo>
                <a:cubicBezTo>
                  <a:pt x="135219" y="201205"/>
                  <a:pt x="136807" y="321591"/>
                  <a:pt x="165117" y="420016"/>
                </a:cubicBezTo>
                <a:cubicBezTo>
                  <a:pt x="193427" y="518441"/>
                  <a:pt x="290265" y="746512"/>
                  <a:pt x="306404" y="788316"/>
                </a:cubicBezTo>
                <a:cubicBezTo>
                  <a:pt x="322543" y="830120"/>
                  <a:pt x="296085" y="789110"/>
                  <a:pt x="261954" y="670841"/>
                </a:cubicBezTo>
                <a:cubicBezTo>
                  <a:pt x="227823" y="552572"/>
                  <a:pt x="144744" y="188771"/>
                  <a:pt x="101617" y="78704"/>
                </a:cubicBezTo>
                <a:cubicBezTo>
                  <a:pt x="58490" y="-31363"/>
                  <a:pt x="1340" y="4885"/>
                  <a:pt x="17" y="8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36432A5D-9631-437D-A6AF-7F59F23BF54C}"/>
              </a:ext>
            </a:extLst>
          </p:cNvPr>
          <p:cNvSpPr/>
          <p:nvPr/>
        </p:nvSpPr>
        <p:spPr>
          <a:xfrm>
            <a:off x="7346530" y="9587738"/>
            <a:ext cx="247664" cy="536766"/>
          </a:xfrm>
          <a:custGeom>
            <a:avLst/>
            <a:gdLst>
              <a:gd name="connsiteX0" fmla="*/ 420 w 247664"/>
              <a:gd name="connsiteY0" fmla="*/ 762 h 536766"/>
              <a:gd name="connsiteX1" fmla="*/ 154408 w 247664"/>
              <a:gd name="connsiteY1" fmla="*/ 342075 h 536766"/>
              <a:gd name="connsiteX2" fmla="*/ 244895 w 247664"/>
              <a:gd name="connsiteY2" fmla="*/ 530987 h 536766"/>
              <a:gd name="connsiteX3" fmla="*/ 205208 w 247664"/>
              <a:gd name="connsiteY3" fmla="*/ 443675 h 536766"/>
              <a:gd name="connsiteX4" fmla="*/ 420 w 247664"/>
              <a:gd name="connsiteY4" fmla="*/ 762 h 53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64" h="536766">
                <a:moveTo>
                  <a:pt x="420" y="762"/>
                </a:moveTo>
                <a:cubicBezTo>
                  <a:pt x="-8047" y="-16171"/>
                  <a:pt x="113662" y="253704"/>
                  <a:pt x="154408" y="342075"/>
                </a:cubicBezTo>
                <a:cubicBezTo>
                  <a:pt x="195154" y="430446"/>
                  <a:pt x="236428" y="514054"/>
                  <a:pt x="244895" y="530987"/>
                </a:cubicBezTo>
                <a:cubicBezTo>
                  <a:pt x="253362" y="547920"/>
                  <a:pt x="243043" y="530194"/>
                  <a:pt x="205208" y="443675"/>
                </a:cubicBezTo>
                <a:cubicBezTo>
                  <a:pt x="167373" y="357156"/>
                  <a:pt x="8887" y="17695"/>
                  <a:pt x="420" y="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074851A1-6034-4E85-9CC2-55CA14A062C0}"/>
              </a:ext>
            </a:extLst>
          </p:cNvPr>
          <p:cNvSpPr/>
          <p:nvPr/>
        </p:nvSpPr>
        <p:spPr>
          <a:xfrm>
            <a:off x="7536992" y="10003032"/>
            <a:ext cx="148112" cy="398426"/>
          </a:xfrm>
          <a:custGeom>
            <a:avLst/>
            <a:gdLst>
              <a:gd name="connsiteX0" fmla="*/ 5221 w 148112"/>
              <a:gd name="connsiteY0" fmla="*/ 7743 h 398426"/>
              <a:gd name="connsiteX1" fmla="*/ 113171 w 148112"/>
              <a:gd name="connsiteY1" fmla="*/ 296668 h 398426"/>
              <a:gd name="connsiteX2" fmla="*/ 148096 w 148112"/>
              <a:gd name="connsiteY2" fmla="*/ 398268 h 398426"/>
              <a:gd name="connsiteX3" fmla="*/ 116346 w 148112"/>
              <a:gd name="connsiteY3" fmla="*/ 314131 h 398426"/>
              <a:gd name="connsiteX4" fmla="*/ 25858 w 148112"/>
              <a:gd name="connsiteY4" fmla="*/ 101406 h 398426"/>
              <a:gd name="connsiteX5" fmla="*/ 5221 w 148112"/>
              <a:gd name="connsiteY5" fmla="*/ 7743 h 39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112" h="398426">
                <a:moveTo>
                  <a:pt x="5221" y="7743"/>
                </a:moveTo>
                <a:cubicBezTo>
                  <a:pt x="19773" y="40287"/>
                  <a:pt x="89359" y="231581"/>
                  <a:pt x="113171" y="296668"/>
                </a:cubicBezTo>
                <a:cubicBezTo>
                  <a:pt x="136983" y="361755"/>
                  <a:pt x="147567" y="395358"/>
                  <a:pt x="148096" y="398268"/>
                </a:cubicBezTo>
                <a:cubicBezTo>
                  <a:pt x="148625" y="401179"/>
                  <a:pt x="136719" y="363608"/>
                  <a:pt x="116346" y="314131"/>
                </a:cubicBezTo>
                <a:cubicBezTo>
                  <a:pt x="95973" y="264654"/>
                  <a:pt x="42262" y="150089"/>
                  <a:pt x="25858" y="101406"/>
                </a:cubicBezTo>
                <a:cubicBezTo>
                  <a:pt x="9454" y="52723"/>
                  <a:pt x="-9331" y="-24801"/>
                  <a:pt x="5221" y="7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2EAA4D40-BF12-46AB-B06D-8B5CF14255A2}"/>
              </a:ext>
            </a:extLst>
          </p:cNvPr>
          <p:cNvSpPr/>
          <p:nvPr/>
        </p:nvSpPr>
        <p:spPr>
          <a:xfrm>
            <a:off x="7645344" y="10312393"/>
            <a:ext cx="70087" cy="385785"/>
          </a:xfrm>
          <a:custGeom>
            <a:avLst/>
            <a:gdLst>
              <a:gd name="connsiteX0" fmla="*/ 56 w 70087"/>
              <a:gd name="connsiteY0" fmla="*/ 7 h 385785"/>
              <a:gd name="connsiteX1" fmla="*/ 50856 w 70087"/>
              <a:gd name="connsiteY1" fmla="*/ 236545 h 385785"/>
              <a:gd name="connsiteX2" fmla="*/ 69906 w 70087"/>
              <a:gd name="connsiteY2" fmla="*/ 385770 h 385785"/>
              <a:gd name="connsiteX3" fmla="*/ 41331 w 70087"/>
              <a:gd name="connsiteY3" fmla="*/ 228607 h 385785"/>
              <a:gd name="connsiteX4" fmla="*/ 56 w 70087"/>
              <a:gd name="connsiteY4" fmla="*/ 7 h 385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087" h="385785">
                <a:moveTo>
                  <a:pt x="56" y="7"/>
                </a:moveTo>
                <a:cubicBezTo>
                  <a:pt x="1643" y="1330"/>
                  <a:pt x="39214" y="172251"/>
                  <a:pt x="50856" y="236545"/>
                </a:cubicBezTo>
                <a:cubicBezTo>
                  <a:pt x="62498" y="300839"/>
                  <a:pt x="71493" y="387093"/>
                  <a:pt x="69906" y="385770"/>
                </a:cubicBezTo>
                <a:cubicBezTo>
                  <a:pt x="68319" y="384447"/>
                  <a:pt x="51650" y="292107"/>
                  <a:pt x="41331" y="228607"/>
                </a:cubicBezTo>
                <a:cubicBezTo>
                  <a:pt x="31012" y="165107"/>
                  <a:pt x="-1531" y="-1316"/>
                  <a:pt x="56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680AC544-B596-45A8-A116-131C4A3C60BB}"/>
              </a:ext>
            </a:extLst>
          </p:cNvPr>
          <p:cNvSpPr/>
          <p:nvPr/>
        </p:nvSpPr>
        <p:spPr>
          <a:xfrm>
            <a:off x="7704769" y="10748310"/>
            <a:ext cx="63341" cy="351311"/>
          </a:xfrm>
          <a:custGeom>
            <a:avLst/>
            <a:gdLst>
              <a:gd name="connsiteX0" fmla="*/ 956 w 63341"/>
              <a:gd name="connsiteY0" fmla="*/ 653 h 351311"/>
              <a:gd name="connsiteX1" fmla="*/ 62869 w 63341"/>
              <a:gd name="connsiteY1" fmla="*/ 338790 h 351311"/>
              <a:gd name="connsiteX2" fmla="*/ 27944 w 63341"/>
              <a:gd name="connsiteY2" fmla="*/ 254653 h 351311"/>
              <a:gd name="connsiteX3" fmla="*/ 956 w 63341"/>
              <a:gd name="connsiteY3" fmla="*/ 653 h 35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341" h="351311">
                <a:moveTo>
                  <a:pt x="956" y="653"/>
                </a:moveTo>
                <a:cubicBezTo>
                  <a:pt x="6777" y="14676"/>
                  <a:pt x="58371" y="296457"/>
                  <a:pt x="62869" y="338790"/>
                </a:cubicBezTo>
                <a:cubicBezTo>
                  <a:pt x="67367" y="381123"/>
                  <a:pt x="38527" y="306776"/>
                  <a:pt x="27944" y="254653"/>
                </a:cubicBezTo>
                <a:cubicBezTo>
                  <a:pt x="17361" y="202530"/>
                  <a:pt x="-4865" y="-13370"/>
                  <a:pt x="956" y="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BF98A08C-1536-466F-934F-B2941E45B9F9}"/>
              </a:ext>
            </a:extLst>
          </p:cNvPr>
          <p:cNvSpPr/>
          <p:nvPr/>
        </p:nvSpPr>
        <p:spPr>
          <a:xfrm>
            <a:off x="7737258" y="10729137"/>
            <a:ext cx="114122" cy="854285"/>
          </a:xfrm>
          <a:custGeom>
            <a:avLst/>
            <a:gdLst>
              <a:gd name="connsiteX0" fmla="*/ 3392 w 114122"/>
              <a:gd name="connsiteY0" fmla="*/ 24588 h 854285"/>
              <a:gd name="connsiteX1" fmla="*/ 111342 w 114122"/>
              <a:gd name="connsiteY1" fmla="*/ 816751 h 854285"/>
              <a:gd name="connsiteX2" fmla="*/ 78005 w 114122"/>
              <a:gd name="connsiteY2" fmla="*/ 677051 h 854285"/>
              <a:gd name="connsiteX3" fmla="*/ 31967 w 114122"/>
              <a:gd name="connsiteY3" fmla="*/ 242076 h 854285"/>
              <a:gd name="connsiteX4" fmla="*/ 3392 w 114122"/>
              <a:gd name="connsiteY4" fmla="*/ 24588 h 854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122" h="854285">
                <a:moveTo>
                  <a:pt x="3392" y="24588"/>
                </a:moveTo>
                <a:cubicBezTo>
                  <a:pt x="16621" y="120367"/>
                  <a:pt x="98907" y="708007"/>
                  <a:pt x="111342" y="816751"/>
                </a:cubicBezTo>
                <a:cubicBezTo>
                  <a:pt x="123778" y="925495"/>
                  <a:pt x="91234" y="772830"/>
                  <a:pt x="78005" y="677051"/>
                </a:cubicBezTo>
                <a:cubicBezTo>
                  <a:pt x="64776" y="581272"/>
                  <a:pt x="44932" y="347645"/>
                  <a:pt x="31967" y="242076"/>
                </a:cubicBezTo>
                <a:cubicBezTo>
                  <a:pt x="19002" y="136507"/>
                  <a:pt x="-9837" y="-71191"/>
                  <a:pt x="3392" y="24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25FAC44B-B622-489A-8C4A-D5B33B9D0BC4}"/>
              </a:ext>
            </a:extLst>
          </p:cNvPr>
          <p:cNvSpPr/>
          <p:nvPr/>
        </p:nvSpPr>
        <p:spPr>
          <a:xfrm>
            <a:off x="4951141" y="8612611"/>
            <a:ext cx="1190101" cy="154625"/>
          </a:xfrm>
          <a:custGeom>
            <a:avLst/>
            <a:gdLst>
              <a:gd name="connsiteX0" fmla="*/ 1859 w 1190101"/>
              <a:gd name="connsiteY0" fmla="*/ 154622 h 154625"/>
              <a:gd name="connsiteX1" fmla="*/ 808309 w 1190101"/>
              <a:gd name="connsiteY1" fmla="*/ 19156 h 154625"/>
              <a:gd name="connsiteX2" fmla="*/ 1189309 w 1190101"/>
              <a:gd name="connsiteY2" fmla="*/ 14922 h 154625"/>
              <a:gd name="connsiteX3" fmla="*/ 899326 w 1190101"/>
              <a:gd name="connsiteY3" fmla="*/ 106 h 154625"/>
              <a:gd name="connsiteX4" fmla="*/ 596642 w 1190101"/>
              <a:gd name="connsiteY4" fmla="*/ 23389 h 154625"/>
              <a:gd name="connsiteX5" fmla="*/ 1859 w 1190101"/>
              <a:gd name="connsiteY5" fmla="*/ 154622 h 15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0101" h="154625">
                <a:moveTo>
                  <a:pt x="1859" y="154622"/>
                </a:moveTo>
                <a:cubicBezTo>
                  <a:pt x="37137" y="153917"/>
                  <a:pt x="610401" y="42439"/>
                  <a:pt x="808309" y="19156"/>
                </a:cubicBezTo>
                <a:cubicBezTo>
                  <a:pt x="1006217" y="-4127"/>
                  <a:pt x="1174139" y="18097"/>
                  <a:pt x="1189309" y="14922"/>
                </a:cubicBezTo>
                <a:cubicBezTo>
                  <a:pt x="1204479" y="11747"/>
                  <a:pt x="998104" y="-1305"/>
                  <a:pt x="899326" y="106"/>
                </a:cubicBezTo>
                <a:cubicBezTo>
                  <a:pt x="800548" y="1517"/>
                  <a:pt x="750100" y="-3069"/>
                  <a:pt x="596642" y="23389"/>
                </a:cubicBezTo>
                <a:cubicBezTo>
                  <a:pt x="443184" y="49847"/>
                  <a:pt x="-33419" y="155327"/>
                  <a:pt x="1859" y="1546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96473347-F9A8-4E2B-8CCC-3439B8A4D452}"/>
              </a:ext>
            </a:extLst>
          </p:cNvPr>
          <p:cNvSpPr/>
          <p:nvPr/>
        </p:nvSpPr>
        <p:spPr>
          <a:xfrm>
            <a:off x="6106417" y="8669731"/>
            <a:ext cx="958520" cy="172716"/>
          </a:xfrm>
          <a:custGeom>
            <a:avLst/>
            <a:gdLst>
              <a:gd name="connsiteX0" fmla="*/ 166 w 958520"/>
              <a:gd name="connsiteY0" fmla="*/ 136 h 172716"/>
              <a:gd name="connsiteX1" fmla="*/ 400216 w 958520"/>
              <a:gd name="connsiteY1" fmla="*/ 23419 h 172716"/>
              <a:gd name="connsiteX2" fmla="*/ 728300 w 958520"/>
              <a:gd name="connsiteY2" fmla="*/ 91152 h 172716"/>
              <a:gd name="connsiteX3" fmla="*/ 956900 w 958520"/>
              <a:gd name="connsiteY3" fmla="*/ 171586 h 172716"/>
              <a:gd name="connsiteX4" fmla="*/ 817200 w 958520"/>
              <a:gd name="connsiteY4" fmla="*/ 131369 h 172716"/>
              <a:gd name="connsiteX5" fmla="*/ 569550 w 958520"/>
              <a:gd name="connsiteY5" fmla="*/ 36119 h 172716"/>
              <a:gd name="connsiteX6" fmla="*/ 353650 w 958520"/>
              <a:gd name="connsiteY6" fmla="*/ 14952 h 172716"/>
              <a:gd name="connsiteX7" fmla="*/ 166 w 958520"/>
              <a:gd name="connsiteY7" fmla="*/ 136 h 172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8520" h="172716">
                <a:moveTo>
                  <a:pt x="166" y="136"/>
                </a:moveTo>
                <a:cubicBezTo>
                  <a:pt x="7927" y="1547"/>
                  <a:pt x="278860" y="8250"/>
                  <a:pt x="400216" y="23419"/>
                </a:cubicBezTo>
                <a:cubicBezTo>
                  <a:pt x="521572" y="38588"/>
                  <a:pt x="635519" y="66458"/>
                  <a:pt x="728300" y="91152"/>
                </a:cubicBezTo>
                <a:cubicBezTo>
                  <a:pt x="821081" y="115846"/>
                  <a:pt x="942083" y="164883"/>
                  <a:pt x="956900" y="171586"/>
                </a:cubicBezTo>
                <a:cubicBezTo>
                  <a:pt x="971717" y="178289"/>
                  <a:pt x="881758" y="153947"/>
                  <a:pt x="817200" y="131369"/>
                </a:cubicBezTo>
                <a:cubicBezTo>
                  <a:pt x="752642" y="108791"/>
                  <a:pt x="646808" y="55522"/>
                  <a:pt x="569550" y="36119"/>
                </a:cubicBezTo>
                <a:cubicBezTo>
                  <a:pt x="492292" y="16716"/>
                  <a:pt x="449253" y="21302"/>
                  <a:pt x="353650" y="14952"/>
                </a:cubicBezTo>
                <a:cubicBezTo>
                  <a:pt x="258047" y="8602"/>
                  <a:pt x="-7595" y="-1275"/>
                  <a:pt x="166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1D55FBB9-02E2-4D50-8DF2-940F8719A172}"/>
              </a:ext>
            </a:extLst>
          </p:cNvPr>
          <p:cNvSpPr/>
          <p:nvPr/>
        </p:nvSpPr>
        <p:spPr>
          <a:xfrm>
            <a:off x="5099038" y="8816302"/>
            <a:ext cx="998326" cy="314079"/>
          </a:xfrm>
          <a:custGeom>
            <a:avLst/>
            <a:gdLst>
              <a:gd name="connsiteX0" fmla="*/ 996962 w 998326"/>
              <a:gd name="connsiteY0" fmla="*/ 8081 h 314079"/>
              <a:gd name="connsiteX1" fmla="*/ 683695 w 998326"/>
              <a:gd name="connsiteY1" fmla="*/ 5965 h 314079"/>
              <a:gd name="connsiteX2" fmla="*/ 467795 w 998326"/>
              <a:gd name="connsiteY2" fmla="*/ 84281 h 314079"/>
              <a:gd name="connsiteX3" fmla="*/ 10595 w 998326"/>
              <a:gd name="connsiteY3" fmla="*/ 308648 h 314079"/>
              <a:gd name="connsiteX4" fmla="*/ 175695 w 998326"/>
              <a:gd name="connsiteY4" fmla="*/ 228215 h 314079"/>
              <a:gd name="connsiteX5" fmla="*/ 512245 w 998326"/>
              <a:gd name="connsiteY5" fmla="*/ 46181 h 314079"/>
              <a:gd name="connsiteX6" fmla="*/ 552462 w 998326"/>
              <a:gd name="connsiteY6" fmla="*/ 29248 h 314079"/>
              <a:gd name="connsiteX7" fmla="*/ 996962 w 998326"/>
              <a:gd name="connsiteY7" fmla="*/ 8081 h 31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8326" h="314079">
                <a:moveTo>
                  <a:pt x="996962" y="8081"/>
                </a:moveTo>
                <a:cubicBezTo>
                  <a:pt x="1018834" y="4201"/>
                  <a:pt x="771889" y="-6735"/>
                  <a:pt x="683695" y="5965"/>
                </a:cubicBezTo>
                <a:cubicBezTo>
                  <a:pt x="595500" y="18665"/>
                  <a:pt x="579978" y="33834"/>
                  <a:pt x="467795" y="84281"/>
                </a:cubicBezTo>
                <a:cubicBezTo>
                  <a:pt x="355612" y="134728"/>
                  <a:pt x="59278" y="284659"/>
                  <a:pt x="10595" y="308648"/>
                </a:cubicBezTo>
                <a:cubicBezTo>
                  <a:pt x="-38088" y="332637"/>
                  <a:pt x="92087" y="271960"/>
                  <a:pt x="175695" y="228215"/>
                </a:cubicBezTo>
                <a:cubicBezTo>
                  <a:pt x="259303" y="184470"/>
                  <a:pt x="449451" y="79342"/>
                  <a:pt x="512245" y="46181"/>
                </a:cubicBezTo>
                <a:cubicBezTo>
                  <a:pt x="575039" y="13020"/>
                  <a:pt x="467795" y="39126"/>
                  <a:pt x="552462" y="29248"/>
                </a:cubicBezTo>
                <a:cubicBezTo>
                  <a:pt x="637129" y="19370"/>
                  <a:pt x="975090" y="11961"/>
                  <a:pt x="996962" y="80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C93F3522-CF6F-4FE6-9575-55B11528B3A1}"/>
              </a:ext>
            </a:extLst>
          </p:cNvPr>
          <p:cNvSpPr/>
          <p:nvPr/>
        </p:nvSpPr>
        <p:spPr>
          <a:xfrm>
            <a:off x="4408989" y="9137228"/>
            <a:ext cx="704738" cy="385692"/>
          </a:xfrm>
          <a:custGeom>
            <a:avLst/>
            <a:gdLst>
              <a:gd name="connsiteX0" fmla="*/ 692178 w 704738"/>
              <a:gd name="connsiteY0" fmla="*/ 8889 h 385692"/>
              <a:gd name="connsiteX1" fmla="*/ 213811 w 704738"/>
              <a:gd name="connsiteY1" fmla="*/ 265005 h 385692"/>
              <a:gd name="connsiteX2" fmla="*/ 28 w 704738"/>
              <a:gd name="connsiteY2" fmla="*/ 385655 h 385692"/>
              <a:gd name="connsiteX3" fmla="*/ 201111 w 704738"/>
              <a:gd name="connsiteY3" fmla="*/ 275589 h 385692"/>
              <a:gd name="connsiteX4" fmla="*/ 531311 w 704738"/>
              <a:gd name="connsiteY4" fmla="*/ 78739 h 385692"/>
              <a:gd name="connsiteX5" fmla="*/ 692178 w 704738"/>
              <a:gd name="connsiteY5" fmla="*/ 8889 h 385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4738" h="385692">
                <a:moveTo>
                  <a:pt x="692178" y="8889"/>
                </a:moveTo>
                <a:cubicBezTo>
                  <a:pt x="639261" y="39933"/>
                  <a:pt x="329169" y="202211"/>
                  <a:pt x="213811" y="265005"/>
                </a:cubicBezTo>
                <a:cubicBezTo>
                  <a:pt x="98453" y="327799"/>
                  <a:pt x="2145" y="383891"/>
                  <a:pt x="28" y="385655"/>
                </a:cubicBezTo>
                <a:cubicBezTo>
                  <a:pt x="-2089" y="387419"/>
                  <a:pt x="112564" y="326742"/>
                  <a:pt x="201111" y="275589"/>
                </a:cubicBezTo>
                <a:cubicBezTo>
                  <a:pt x="289658" y="224436"/>
                  <a:pt x="443469" y="122836"/>
                  <a:pt x="531311" y="78739"/>
                </a:cubicBezTo>
                <a:cubicBezTo>
                  <a:pt x="619153" y="34642"/>
                  <a:pt x="745095" y="-22155"/>
                  <a:pt x="692178" y="8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4F3EC552-0A16-4696-8E61-1FB7CA4D5295}"/>
              </a:ext>
            </a:extLst>
          </p:cNvPr>
          <p:cNvSpPr/>
          <p:nvPr/>
        </p:nvSpPr>
        <p:spPr>
          <a:xfrm>
            <a:off x="5968134" y="8737205"/>
            <a:ext cx="100817" cy="580340"/>
          </a:xfrm>
          <a:custGeom>
            <a:avLst/>
            <a:gdLst>
              <a:gd name="connsiteX0" fmla="*/ 100349 w 100817"/>
              <a:gd name="connsiteY0" fmla="*/ 2512 h 580340"/>
              <a:gd name="connsiteX1" fmla="*/ 38966 w 100817"/>
              <a:gd name="connsiteY1" fmla="*/ 159145 h 580340"/>
              <a:gd name="connsiteX2" fmla="*/ 15683 w 100817"/>
              <a:gd name="connsiteY2" fmla="*/ 288262 h 580340"/>
              <a:gd name="connsiteX3" fmla="*/ 36849 w 100817"/>
              <a:gd name="connsiteY3" fmla="*/ 567662 h 580340"/>
              <a:gd name="connsiteX4" fmla="*/ 19916 w 100817"/>
              <a:gd name="connsiteY4" fmla="*/ 508395 h 580340"/>
              <a:gd name="connsiteX5" fmla="*/ 2983 w 100817"/>
              <a:gd name="connsiteY5" fmla="*/ 292495 h 580340"/>
              <a:gd name="connsiteX6" fmla="*/ 100349 w 100817"/>
              <a:gd name="connsiteY6" fmla="*/ 2512 h 58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817" h="580340">
                <a:moveTo>
                  <a:pt x="100349" y="2512"/>
                </a:moveTo>
                <a:cubicBezTo>
                  <a:pt x="106346" y="-19713"/>
                  <a:pt x="53077" y="111520"/>
                  <a:pt x="38966" y="159145"/>
                </a:cubicBezTo>
                <a:cubicBezTo>
                  <a:pt x="24855" y="206770"/>
                  <a:pt x="16036" y="220176"/>
                  <a:pt x="15683" y="288262"/>
                </a:cubicBezTo>
                <a:cubicBezTo>
                  <a:pt x="15330" y="356348"/>
                  <a:pt x="36144" y="530973"/>
                  <a:pt x="36849" y="567662"/>
                </a:cubicBezTo>
                <a:cubicBezTo>
                  <a:pt x="37554" y="604351"/>
                  <a:pt x="25560" y="554256"/>
                  <a:pt x="19916" y="508395"/>
                </a:cubicBezTo>
                <a:cubicBezTo>
                  <a:pt x="14272" y="462534"/>
                  <a:pt x="-7953" y="370459"/>
                  <a:pt x="2983" y="292495"/>
                </a:cubicBezTo>
                <a:cubicBezTo>
                  <a:pt x="13919" y="214531"/>
                  <a:pt x="94352" y="24737"/>
                  <a:pt x="100349" y="2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7B3A21B1-F678-4E73-91F6-FE4AE23BCEB1}"/>
              </a:ext>
            </a:extLst>
          </p:cNvPr>
          <p:cNvSpPr/>
          <p:nvPr/>
        </p:nvSpPr>
        <p:spPr>
          <a:xfrm>
            <a:off x="5267520" y="9268711"/>
            <a:ext cx="697252" cy="377811"/>
          </a:xfrm>
          <a:custGeom>
            <a:avLst/>
            <a:gdLst>
              <a:gd name="connsiteX0" fmla="*/ 697247 w 697252"/>
              <a:gd name="connsiteY0" fmla="*/ 172 h 377811"/>
              <a:gd name="connsiteX1" fmla="*/ 352230 w 697252"/>
              <a:gd name="connsiteY1" fmla="*/ 120822 h 377811"/>
              <a:gd name="connsiteX2" fmla="*/ 2980 w 697252"/>
              <a:gd name="connsiteY2" fmla="*/ 374822 h 377811"/>
              <a:gd name="connsiteX3" fmla="*/ 174430 w 697252"/>
              <a:gd name="connsiteY3" fmla="*/ 266872 h 377811"/>
              <a:gd name="connsiteX4" fmla="*/ 360697 w 697252"/>
              <a:gd name="connsiteY4" fmla="*/ 144106 h 377811"/>
              <a:gd name="connsiteX5" fmla="*/ 697247 w 697252"/>
              <a:gd name="connsiteY5" fmla="*/ 172 h 377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7252" h="377811">
                <a:moveTo>
                  <a:pt x="697247" y="172"/>
                </a:moveTo>
                <a:cubicBezTo>
                  <a:pt x="695836" y="-3709"/>
                  <a:pt x="467941" y="58380"/>
                  <a:pt x="352230" y="120822"/>
                </a:cubicBezTo>
                <a:cubicBezTo>
                  <a:pt x="236519" y="183264"/>
                  <a:pt x="32613" y="350480"/>
                  <a:pt x="2980" y="374822"/>
                </a:cubicBezTo>
                <a:cubicBezTo>
                  <a:pt x="-26653" y="399164"/>
                  <a:pt x="174430" y="266872"/>
                  <a:pt x="174430" y="266872"/>
                </a:cubicBezTo>
                <a:cubicBezTo>
                  <a:pt x="234050" y="228419"/>
                  <a:pt x="273914" y="185734"/>
                  <a:pt x="360697" y="144106"/>
                </a:cubicBezTo>
                <a:cubicBezTo>
                  <a:pt x="447480" y="102478"/>
                  <a:pt x="698658" y="4053"/>
                  <a:pt x="697247" y="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A4DB5995-4F67-40EF-AC74-04001A8DC4AA}"/>
              </a:ext>
            </a:extLst>
          </p:cNvPr>
          <p:cNvSpPr/>
          <p:nvPr/>
        </p:nvSpPr>
        <p:spPr>
          <a:xfrm>
            <a:off x="5752605" y="9347116"/>
            <a:ext cx="125447" cy="369468"/>
          </a:xfrm>
          <a:custGeom>
            <a:avLst/>
            <a:gdLst>
              <a:gd name="connsiteX0" fmla="*/ 125378 w 125447"/>
              <a:gd name="connsiteY0" fmla="*/ 84 h 369468"/>
              <a:gd name="connsiteX1" fmla="*/ 59762 w 125447"/>
              <a:gd name="connsiteY1" fmla="*/ 165184 h 369468"/>
              <a:gd name="connsiteX2" fmla="*/ 495 w 125447"/>
              <a:gd name="connsiteY2" fmla="*/ 368384 h 369468"/>
              <a:gd name="connsiteX3" fmla="*/ 32245 w 125447"/>
              <a:gd name="connsiteY3" fmla="*/ 241384 h 369468"/>
              <a:gd name="connsiteX4" fmla="*/ 47062 w 125447"/>
              <a:gd name="connsiteY4" fmla="*/ 144017 h 369468"/>
              <a:gd name="connsiteX5" fmla="*/ 125378 w 125447"/>
              <a:gd name="connsiteY5" fmla="*/ 84 h 369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447" h="369468">
                <a:moveTo>
                  <a:pt x="125378" y="84"/>
                </a:moveTo>
                <a:cubicBezTo>
                  <a:pt x="127495" y="3612"/>
                  <a:pt x="80576" y="103801"/>
                  <a:pt x="59762" y="165184"/>
                </a:cubicBezTo>
                <a:cubicBezTo>
                  <a:pt x="38948" y="226567"/>
                  <a:pt x="5081" y="355684"/>
                  <a:pt x="495" y="368384"/>
                </a:cubicBezTo>
                <a:cubicBezTo>
                  <a:pt x="-4091" y="381084"/>
                  <a:pt x="24484" y="278779"/>
                  <a:pt x="32245" y="241384"/>
                </a:cubicBezTo>
                <a:cubicBezTo>
                  <a:pt x="40006" y="203990"/>
                  <a:pt x="33656" y="183175"/>
                  <a:pt x="47062" y="144017"/>
                </a:cubicBezTo>
                <a:cubicBezTo>
                  <a:pt x="60467" y="104859"/>
                  <a:pt x="123261" y="-3444"/>
                  <a:pt x="125378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269374F8-3EF6-4437-814E-8C0B5B5E30EA}"/>
              </a:ext>
            </a:extLst>
          </p:cNvPr>
          <p:cNvSpPr/>
          <p:nvPr/>
        </p:nvSpPr>
        <p:spPr>
          <a:xfrm>
            <a:off x="5642678" y="9608727"/>
            <a:ext cx="142467" cy="673277"/>
          </a:xfrm>
          <a:custGeom>
            <a:avLst/>
            <a:gdLst>
              <a:gd name="connsiteX0" fmla="*/ 142172 w 142467"/>
              <a:gd name="connsiteY0" fmla="*/ 940 h 673277"/>
              <a:gd name="connsiteX1" fmla="*/ 42689 w 142467"/>
              <a:gd name="connsiteY1" fmla="*/ 240123 h 673277"/>
              <a:gd name="connsiteX2" fmla="*/ 32105 w 142467"/>
              <a:gd name="connsiteY2" fmla="*/ 445440 h 673277"/>
              <a:gd name="connsiteX3" fmla="*/ 15172 w 142467"/>
              <a:gd name="connsiteY3" fmla="*/ 671923 h 673277"/>
              <a:gd name="connsiteX4" fmla="*/ 13055 w 142467"/>
              <a:gd name="connsiteY4" fmla="*/ 530106 h 673277"/>
              <a:gd name="connsiteX5" fmla="*/ 6705 w 142467"/>
              <a:gd name="connsiteY5" fmla="*/ 333256 h 673277"/>
              <a:gd name="connsiteX6" fmla="*/ 142172 w 142467"/>
              <a:gd name="connsiteY6" fmla="*/ 940 h 673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467" h="673277">
                <a:moveTo>
                  <a:pt x="142172" y="940"/>
                </a:moveTo>
                <a:cubicBezTo>
                  <a:pt x="148169" y="-14582"/>
                  <a:pt x="61033" y="166040"/>
                  <a:pt x="42689" y="240123"/>
                </a:cubicBezTo>
                <a:cubicBezTo>
                  <a:pt x="24345" y="314206"/>
                  <a:pt x="36691" y="373473"/>
                  <a:pt x="32105" y="445440"/>
                </a:cubicBezTo>
                <a:cubicBezTo>
                  <a:pt x="27519" y="517407"/>
                  <a:pt x="18347" y="657812"/>
                  <a:pt x="15172" y="671923"/>
                </a:cubicBezTo>
                <a:cubicBezTo>
                  <a:pt x="11997" y="686034"/>
                  <a:pt x="14466" y="586551"/>
                  <a:pt x="13055" y="530106"/>
                </a:cubicBezTo>
                <a:cubicBezTo>
                  <a:pt x="11644" y="473662"/>
                  <a:pt x="-10934" y="420039"/>
                  <a:pt x="6705" y="333256"/>
                </a:cubicBezTo>
                <a:cubicBezTo>
                  <a:pt x="24344" y="246473"/>
                  <a:pt x="136175" y="16462"/>
                  <a:pt x="142172" y="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1D795A67-EA92-4979-8A35-5D878AC29EA4}"/>
              </a:ext>
            </a:extLst>
          </p:cNvPr>
          <p:cNvSpPr/>
          <p:nvPr/>
        </p:nvSpPr>
        <p:spPr>
          <a:xfrm>
            <a:off x="5590068" y="10269110"/>
            <a:ext cx="70978" cy="607861"/>
          </a:xfrm>
          <a:custGeom>
            <a:avLst/>
            <a:gdLst>
              <a:gd name="connsiteX0" fmla="*/ 70957 w 70978"/>
              <a:gd name="connsiteY0" fmla="*/ 3603 h 607861"/>
              <a:gd name="connsiteX1" fmla="*/ 50320 w 70978"/>
              <a:gd name="connsiteY1" fmla="*/ 270303 h 607861"/>
              <a:gd name="connsiteX2" fmla="*/ 1107 w 70978"/>
              <a:gd name="connsiteY2" fmla="*/ 595740 h 607861"/>
              <a:gd name="connsiteX3" fmla="*/ 16982 w 70978"/>
              <a:gd name="connsiteY3" fmla="*/ 519540 h 607861"/>
              <a:gd name="connsiteX4" fmla="*/ 28095 w 70978"/>
              <a:gd name="connsiteY4" fmla="*/ 340153 h 607861"/>
              <a:gd name="connsiteX5" fmla="*/ 47145 w 70978"/>
              <a:gd name="connsiteY5" fmla="*/ 129015 h 607861"/>
              <a:gd name="connsiteX6" fmla="*/ 70957 w 70978"/>
              <a:gd name="connsiteY6" fmla="*/ 3603 h 60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978" h="607861">
                <a:moveTo>
                  <a:pt x="70957" y="3603"/>
                </a:moveTo>
                <a:cubicBezTo>
                  <a:pt x="71486" y="27151"/>
                  <a:pt x="61962" y="171614"/>
                  <a:pt x="50320" y="270303"/>
                </a:cubicBezTo>
                <a:cubicBezTo>
                  <a:pt x="38678" y="368992"/>
                  <a:pt x="6663" y="554201"/>
                  <a:pt x="1107" y="595740"/>
                </a:cubicBezTo>
                <a:cubicBezTo>
                  <a:pt x="-4449" y="637279"/>
                  <a:pt x="12484" y="562138"/>
                  <a:pt x="16982" y="519540"/>
                </a:cubicBezTo>
                <a:cubicBezTo>
                  <a:pt x="21480" y="476942"/>
                  <a:pt x="23068" y="405240"/>
                  <a:pt x="28095" y="340153"/>
                </a:cubicBezTo>
                <a:cubicBezTo>
                  <a:pt x="33122" y="275066"/>
                  <a:pt x="40001" y="180344"/>
                  <a:pt x="47145" y="129015"/>
                </a:cubicBezTo>
                <a:cubicBezTo>
                  <a:pt x="54289" y="77686"/>
                  <a:pt x="70428" y="-19945"/>
                  <a:pt x="70957" y="3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8203A30C-587D-47B2-B3F4-1A70C6487AB2}"/>
              </a:ext>
            </a:extLst>
          </p:cNvPr>
          <p:cNvSpPr/>
          <p:nvPr/>
        </p:nvSpPr>
        <p:spPr>
          <a:xfrm>
            <a:off x="5491705" y="10887324"/>
            <a:ext cx="90079" cy="767616"/>
          </a:xfrm>
          <a:custGeom>
            <a:avLst/>
            <a:gdLst>
              <a:gd name="connsiteX0" fmla="*/ 89945 w 90079"/>
              <a:gd name="connsiteY0" fmla="*/ 6101 h 767616"/>
              <a:gd name="connsiteX1" fmla="*/ 28033 w 90079"/>
              <a:gd name="connsiteY1" fmla="*/ 525214 h 767616"/>
              <a:gd name="connsiteX2" fmla="*/ 1045 w 90079"/>
              <a:gd name="connsiteY2" fmla="*/ 761751 h 767616"/>
              <a:gd name="connsiteX3" fmla="*/ 7395 w 90079"/>
              <a:gd name="connsiteY3" fmla="*/ 674439 h 767616"/>
              <a:gd name="connsiteX4" fmla="*/ 24858 w 90079"/>
              <a:gd name="connsiteY4" fmla="*/ 442664 h 767616"/>
              <a:gd name="connsiteX5" fmla="*/ 43908 w 90079"/>
              <a:gd name="connsiteY5" fmla="*/ 252164 h 767616"/>
              <a:gd name="connsiteX6" fmla="*/ 89945 w 90079"/>
              <a:gd name="connsiteY6" fmla="*/ 6101 h 767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079" h="767616">
                <a:moveTo>
                  <a:pt x="89945" y="6101"/>
                </a:moveTo>
                <a:cubicBezTo>
                  <a:pt x="87299" y="51609"/>
                  <a:pt x="42850" y="399272"/>
                  <a:pt x="28033" y="525214"/>
                </a:cubicBezTo>
                <a:cubicBezTo>
                  <a:pt x="13216" y="651156"/>
                  <a:pt x="4485" y="736880"/>
                  <a:pt x="1045" y="761751"/>
                </a:cubicBezTo>
                <a:cubicBezTo>
                  <a:pt x="-2395" y="786622"/>
                  <a:pt x="3426" y="727620"/>
                  <a:pt x="7395" y="674439"/>
                </a:cubicBezTo>
                <a:cubicBezTo>
                  <a:pt x="11364" y="621258"/>
                  <a:pt x="18772" y="513043"/>
                  <a:pt x="24858" y="442664"/>
                </a:cubicBezTo>
                <a:cubicBezTo>
                  <a:pt x="30943" y="372285"/>
                  <a:pt x="32266" y="322014"/>
                  <a:pt x="43908" y="252164"/>
                </a:cubicBezTo>
                <a:cubicBezTo>
                  <a:pt x="55550" y="182314"/>
                  <a:pt x="92591" y="-39407"/>
                  <a:pt x="89945" y="6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86E32D78-ECEE-4B8C-8CDF-1F274E4489E1}"/>
              </a:ext>
            </a:extLst>
          </p:cNvPr>
          <p:cNvSpPr/>
          <p:nvPr/>
        </p:nvSpPr>
        <p:spPr>
          <a:xfrm>
            <a:off x="5446596" y="11660915"/>
            <a:ext cx="52533" cy="382875"/>
          </a:xfrm>
          <a:custGeom>
            <a:avLst/>
            <a:gdLst>
              <a:gd name="connsiteX0" fmla="*/ 52504 w 52533"/>
              <a:gd name="connsiteY0" fmla="*/ 860 h 382875"/>
              <a:gd name="connsiteX1" fmla="*/ 17579 w 52533"/>
              <a:gd name="connsiteY1" fmla="*/ 142148 h 382875"/>
              <a:gd name="connsiteX2" fmla="*/ 117 w 52533"/>
              <a:gd name="connsiteY2" fmla="*/ 375510 h 382875"/>
              <a:gd name="connsiteX3" fmla="*/ 9642 w 52533"/>
              <a:gd name="connsiteY3" fmla="*/ 307248 h 382875"/>
              <a:gd name="connsiteX4" fmla="*/ 3292 w 52533"/>
              <a:gd name="connsiteY4" fmla="*/ 134210 h 382875"/>
              <a:gd name="connsiteX5" fmla="*/ 11229 w 52533"/>
              <a:gd name="connsiteY5" fmla="*/ 84998 h 382875"/>
              <a:gd name="connsiteX6" fmla="*/ 52504 w 52533"/>
              <a:gd name="connsiteY6" fmla="*/ 860 h 38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533" h="382875">
                <a:moveTo>
                  <a:pt x="52504" y="860"/>
                </a:moveTo>
                <a:cubicBezTo>
                  <a:pt x="53562" y="10385"/>
                  <a:pt x="26310" y="79706"/>
                  <a:pt x="17579" y="142148"/>
                </a:cubicBezTo>
                <a:cubicBezTo>
                  <a:pt x="8848" y="204590"/>
                  <a:pt x="1440" y="347993"/>
                  <a:pt x="117" y="375510"/>
                </a:cubicBezTo>
                <a:cubicBezTo>
                  <a:pt x="-1206" y="403027"/>
                  <a:pt x="9113" y="347465"/>
                  <a:pt x="9642" y="307248"/>
                </a:cubicBezTo>
                <a:cubicBezTo>
                  <a:pt x="10171" y="267031"/>
                  <a:pt x="3028" y="171252"/>
                  <a:pt x="3292" y="134210"/>
                </a:cubicBezTo>
                <a:cubicBezTo>
                  <a:pt x="3556" y="97168"/>
                  <a:pt x="5673" y="106429"/>
                  <a:pt x="11229" y="84998"/>
                </a:cubicBezTo>
                <a:cubicBezTo>
                  <a:pt x="16785" y="63567"/>
                  <a:pt x="51446" y="-8665"/>
                  <a:pt x="52504" y="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4B44DBB4-CA99-4E27-899D-DCD4E5BF90BE}"/>
              </a:ext>
            </a:extLst>
          </p:cNvPr>
          <p:cNvSpPr/>
          <p:nvPr/>
        </p:nvSpPr>
        <p:spPr>
          <a:xfrm>
            <a:off x="7856028" y="11573621"/>
            <a:ext cx="69730" cy="763876"/>
          </a:xfrm>
          <a:custGeom>
            <a:avLst/>
            <a:gdLst>
              <a:gd name="connsiteX0" fmla="*/ 2097 w 69730"/>
              <a:gd name="connsiteY0" fmla="*/ 2429 h 763876"/>
              <a:gd name="connsiteX1" fmla="*/ 68772 w 69730"/>
              <a:gd name="connsiteY1" fmla="*/ 729504 h 763876"/>
              <a:gd name="connsiteX2" fmla="*/ 40197 w 69730"/>
              <a:gd name="connsiteY2" fmla="*/ 631079 h 763876"/>
              <a:gd name="connsiteX3" fmla="*/ 21147 w 69730"/>
              <a:gd name="connsiteY3" fmla="*/ 497729 h 763876"/>
              <a:gd name="connsiteX4" fmla="*/ 2097 w 69730"/>
              <a:gd name="connsiteY4" fmla="*/ 2429 h 763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730" h="763876">
                <a:moveTo>
                  <a:pt x="2097" y="2429"/>
                </a:moveTo>
                <a:cubicBezTo>
                  <a:pt x="10035" y="41058"/>
                  <a:pt x="62422" y="624729"/>
                  <a:pt x="68772" y="729504"/>
                </a:cubicBezTo>
                <a:cubicBezTo>
                  <a:pt x="75122" y="834279"/>
                  <a:pt x="48135" y="669708"/>
                  <a:pt x="40197" y="631079"/>
                </a:cubicBezTo>
                <a:cubicBezTo>
                  <a:pt x="32260" y="592450"/>
                  <a:pt x="31730" y="598271"/>
                  <a:pt x="21147" y="497729"/>
                </a:cubicBezTo>
                <a:cubicBezTo>
                  <a:pt x="10564" y="397187"/>
                  <a:pt x="-5841" y="-36200"/>
                  <a:pt x="2097" y="2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697F9358-8F78-46E6-9C9A-FEA4FD4820CB}"/>
              </a:ext>
            </a:extLst>
          </p:cNvPr>
          <p:cNvSpPr/>
          <p:nvPr/>
        </p:nvSpPr>
        <p:spPr>
          <a:xfrm>
            <a:off x="7937426" y="12360275"/>
            <a:ext cx="60993" cy="460375"/>
          </a:xfrm>
          <a:custGeom>
            <a:avLst/>
            <a:gdLst>
              <a:gd name="connsiteX0" fmla="*/ 74 w 60993"/>
              <a:gd name="connsiteY0" fmla="*/ 0 h 460375"/>
              <a:gd name="connsiteX1" fmla="*/ 60399 w 60993"/>
              <a:gd name="connsiteY1" fmla="*/ 304800 h 460375"/>
              <a:gd name="connsiteX2" fmla="*/ 31824 w 60993"/>
              <a:gd name="connsiteY2" fmla="*/ 460375 h 460375"/>
              <a:gd name="connsiteX3" fmla="*/ 47699 w 60993"/>
              <a:gd name="connsiteY3" fmla="*/ 304800 h 460375"/>
              <a:gd name="connsiteX4" fmla="*/ 74 w 60993"/>
              <a:gd name="connsiteY4" fmla="*/ 0 h 460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93" h="460375">
                <a:moveTo>
                  <a:pt x="74" y="0"/>
                </a:moveTo>
                <a:cubicBezTo>
                  <a:pt x="2191" y="0"/>
                  <a:pt x="55107" y="228071"/>
                  <a:pt x="60399" y="304800"/>
                </a:cubicBezTo>
                <a:cubicBezTo>
                  <a:pt x="65691" y="381529"/>
                  <a:pt x="33941" y="460375"/>
                  <a:pt x="31824" y="460375"/>
                </a:cubicBezTo>
                <a:cubicBezTo>
                  <a:pt x="29707" y="460375"/>
                  <a:pt x="53520" y="379413"/>
                  <a:pt x="47699" y="304800"/>
                </a:cubicBezTo>
                <a:cubicBezTo>
                  <a:pt x="41878" y="230188"/>
                  <a:pt x="-2043" y="0"/>
                  <a:pt x="7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22C1121A-6296-40A7-A91B-180D9656985A}"/>
              </a:ext>
            </a:extLst>
          </p:cNvPr>
          <p:cNvSpPr/>
          <p:nvPr/>
        </p:nvSpPr>
        <p:spPr>
          <a:xfrm>
            <a:off x="3951791" y="11330951"/>
            <a:ext cx="455527" cy="1467505"/>
          </a:xfrm>
          <a:custGeom>
            <a:avLst/>
            <a:gdLst>
              <a:gd name="connsiteX0" fmla="*/ 455109 w 455527"/>
              <a:gd name="connsiteY0" fmla="*/ 624 h 1467505"/>
              <a:gd name="connsiteX1" fmla="*/ 264609 w 455527"/>
              <a:gd name="connsiteY1" fmla="*/ 673724 h 1467505"/>
              <a:gd name="connsiteX2" fmla="*/ 140784 w 455527"/>
              <a:gd name="connsiteY2" fmla="*/ 889624 h 1467505"/>
              <a:gd name="connsiteX3" fmla="*/ 4259 w 455527"/>
              <a:gd name="connsiteY3" fmla="*/ 1451599 h 1467505"/>
              <a:gd name="connsiteX4" fmla="*/ 39184 w 455527"/>
              <a:gd name="connsiteY4" fmla="*/ 1283324 h 1467505"/>
              <a:gd name="connsiteX5" fmla="*/ 86809 w 455527"/>
              <a:gd name="connsiteY5" fmla="*/ 968999 h 1467505"/>
              <a:gd name="connsiteX6" fmla="*/ 309059 w 455527"/>
              <a:gd name="connsiteY6" fmla="*/ 559424 h 1467505"/>
              <a:gd name="connsiteX7" fmla="*/ 455109 w 455527"/>
              <a:gd name="connsiteY7" fmla="*/ 624 h 1467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5527" h="1467505">
                <a:moveTo>
                  <a:pt x="455109" y="624"/>
                </a:moveTo>
                <a:cubicBezTo>
                  <a:pt x="447701" y="19674"/>
                  <a:pt x="316996" y="525557"/>
                  <a:pt x="264609" y="673724"/>
                </a:cubicBezTo>
                <a:cubicBezTo>
                  <a:pt x="212222" y="821891"/>
                  <a:pt x="184176" y="759978"/>
                  <a:pt x="140784" y="889624"/>
                </a:cubicBezTo>
                <a:cubicBezTo>
                  <a:pt x="97392" y="1019270"/>
                  <a:pt x="21192" y="1385982"/>
                  <a:pt x="4259" y="1451599"/>
                </a:cubicBezTo>
                <a:cubicBezTo>
                  <a:pt x="-12674" y="1517216"/>
                  <a:pt x="25426" y="1363757"/>
                  <a:pt x="39184" y="1283324"/>
                </a:cubicBezTo>
                <a:cubicBezTo>
                  <a:pt x="52942" y="1202891"/>
                  <a:pt x="41830" y="1089649"/>
                  <a:pt x="86809" y="968999"/>
                </a:cubicBezTo>
                <a:cubicBezTo>
                  <a:pt x="131788" y="848349"/>
                  <a:pt x="248205" y="714999"/>
                  <a:pt x="309059" y="559424"/>
                </a:cubicBezTo>
                <a:cubicBezTo>
                  <a:pt x="369913" y="403849"/>
                  <a:pt x="462517" y="-18426"/>
                  <a:pt x="455109" y="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822DDCAC-7E92-426A-929B-48525F2C0DFA}"/>
              </a:ext>
            </a:extLst>
          </p:cNvPr>
          <p:cNvSpPr/>
          <p:nvPr/>
        </p:nvSpPr>
        <p:spPr>
          <a:xfrm>
            <a:off x="3540411" y="9721081"/>
            <a:ext cx="50544" cy="238122"/>
          </a:xfrm>
          <a:custGeom>
            <a:avLst/>
            <a:gdLst>
              <a:gd name="connsiteX0" fmla="*/ 50514 w 50544"/>
              <a:gd name="connsiteY0" fmla="*/ 769 h 238122"/>
              <a:gd name="connsiteX1" fmla="*/ 28289 w 50544"/>
              <a:gd name="connsiteY1" fmla="*/ 113482 h 238122"/>
              <a:gd name="connsiteX2" fmla="*/ 1302 w 50544"/>
              <a:gd name="connsiteY2" fmla="*/ 235719 h 238122"/>
              <a:gd name="connsiteX3" fmla="*/ 6064 w 50544"/>
              <a:gd name="connsiteY3" fmla="*/ 186507 h 238122"/>
              <a:gd name="connsiteX4" fmla="*/ 21939 w 50544"/>
              <a:gd name="connsiteY4" fmla="*/ 88082 h 238122"/>
              <a:gd name="connsiteX5" fmla="*/ 23527 w 50544"/>
              <a:gd name="connsiteY5" fmla="*/ 64269 h 238122"/>
              <a:gd name="connsiteX6" fmla="*/ 50514 w 50544"/>
              <a:gd name="connsiteY6" fmla="*/ 769 h 238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44" h="238122">
                <a:moveTo>
                  <a:pt x="50514" y="769"/>
                </a:moveTo>
                <a:cubicBezTo>
                  <a:pt x="51308" y="8971"/>
                  <a:pt x="36491" y="74324"/>
                  <a:pt x="28289" y="113482"/>
                </a:cubicBezTo>
                <a:cubicBezTo>
                  <a:pt x="20087" y="152640"/>
                  <a:pt x="5006" y="223548"/>
                  <a:pt x="1302" y="235719"/>
                </a:cubicBezTo>
                <a:cubicBezTo>
                  <a:pt x="-2402" y="247890"/>
                  <a:pt x="2625" y="211113"/>
                  <a:pt x="6064" y="186507"/>
                </a:cubicBezTo>
                <a:cubicBezTo>
                  <a:pt x="9503" y="161901"/>
                  <a:pt x="19028" y="108455"/>
                  <a:pt x="21939" y="88082"/>
                </a:cubicBezTo>
                <a:cubicBezTo>
                  <a:pt x="24850" y="67709"/>
                  <a:pt x="20881" y="76175"/>
                  <a:pt x="23527" y="64269"/>
                </a:cubicBezTo>
                <a:cubicBezTo>
                  <a:pt x="26173" y="52363"/>
                  <a:pt x="49720" y="-7433"/>
                  <a:pt x="50514" y="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4E4E92C6-3652-4479-9F68-F5BC188ABB97}"/>
              </a:ext>
            </a:extLst>
          </p:cNvPr>
          <p:cNvSpPr/>
          <p:nvPr/>
        </p:nvSpPr>
        <p:spPr>
          <a:xfrm>
            <a:off x="3440584" y="9988292"/>
            <a:ext cx="174154" cy="345398"/>
          </a:xfrm>
          <a:custGeom>
            <a:avLst/>
            <a:gdLst>
              <a:gd name="connsiteX0" fmla="*/ 174154 w 174154"/>
              <a:gd name="connsiteY0" fmla="*/ 258 h 345398"/>
              <a:gd name="connsiteX1" fmla="*/ 83666 w 174154"/>
              <a:gd name="connsiteY1" fmla="*/ 106621 h 345398"/>
              <a:gd name="connsiteX2" fmla="*/ 45566 w 174154"/>
              <a:gd name="connsiteY2" fmla="*/ 151071 h 345398"/>
              <a:gd name="connsiteX3" fmla="*/ 1116 w 174154"/>
              <a:gd name="connsiteY3" fmla="*/ 344746 h 345398"/>
              <a:gd name="connsiteX4" fmla="*/ 15404 w 174154"/>
              <a:gd name="connsiteY4" fmla="*/ 211396 h 345398"/>
              <a:gd name="connsiteX5" fmla="*/ 37629 w 174154"/>
              <a:gd name="connsiteY5" fmla="*/ 138371 h 345398"/>
              <a:gd name="connsiteX6" fmla="*/ 83666 w 174154"/>
              <a:gd name="connsiteY6" fmla="*/ 78046 h 345398"/>
              <a:gd name="connsiteX7" fmla="*/ 174154 w 174154"/>
              <a:gd name="connsiteY7" fmla="*/ 258 h 345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154" h="345398">
                <a:moveTo>
                  <a:pt x="174154" y="258"/>
                </a:moveTo>
                <a:cubicBezTo>
                  <a:pt x="174154" y="5020"/>
                  <a:pt x="83666" y="106621"/>
                  <a:pt x="83666" y="106621"/>
                </a:cubicBezTo>
                <a:cubicBezTo>
                  <a:pt x="62235" y="131756"/>
                  <a:pt x="59324" y="111384"/>
                  <a:pt x="45566" y="151071"/>
                </a:cubicBezTo>
                <a:cubicBezTo>
                  <a:pt x="31808" y="190758"/>
                  <a:pt x="6143" y="334692"/>
                  <a:pt x="1116" y="344746"/>
                </a:cubicBezTo>
                <a:cubicBezTo>
                  <a:pt x="-3911" y="354800"/>
                  <a:pt x="9318" y="245792"/>
                  <a:pt x="15404" y="211396"/>
                </a:cubicBezTo>
                <a:cubicBezTo>
                  <a:pt x="21489" y="177000"/>
                  <a:pt x="26252" y="160596"/>
                  <a:pt x="37629" y="138371"/>
                </a:cubicBezTo>
                <a:cubicBezTo>
                  <a:pt x="49006" y="116146"/>
                  <a:pt x="61441" y="98154"/>
                  <a:pt x="83666" y="78046"/>
                </a:cubicBezTo>
                <a:cubicBezTo>
                  <a:pt x="105891" y="57938"/>
                  <a:pt x="174154" y="-4504"/>
                  <a:pt x="174154" y="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BBE461DB-9E55-45CD-970F-3825D5536D64}"/>
              </a:ext>
            </a:extLst>
          </p:cNvPr>
          <p:cNvSpPr/>
          <p:nvPr/>
        </p:nvSpPr>
        <p:spPr>
          <a:xfrm>
            <a:off x="3377367" y="9961396"/>
            <a:ext cx="156892" cy="335255"/>
          </a:xfrm>
          <a:custGeom>
            <a:avLst/>
            <a:gdLst>
              <a:gd name="connsiteX0" fmla="*/ 156408 w 156892"/>
              <a:gd name="connsiteY0" fmla="*/ 167 h 335255"/>
              <a:gd name="connsiteX1" fmla="*/ 113546 w 156892"/>
              <a:gd name="connsiteY1" fmla="*/ 85892 h 335255"/>
              <a:gd name="connsiteX2" fmla="*/ 59571 w 156892"/>
              <a:gd name="connsiteY2" fmla="*/ 133517 h 335255"/>
              <a:gd name="connsiteX3" fmla="*/ 24646 w 156892"/>
              <a:gd name="connsiteY3" fmla="*/ 176379 h 335255"/>
              <a:gd name="connsiteX4" fmla="*/ 13533 w 156892"/>
              <a:gd name="connsiteY4" fmla="*/ 236704 h 335255"/>
              <a:gd name="connsiteX5" fmla="*/ 19883 w 156892"/>
              <a:gd name="connsiteY5" fmla="*/ 335129 h 335255"/>
              <a:gd name="connsiteX6" fmla="*/ 833 w 156892"/>
              <a:gd name="connsiteY6" fmla="*/ 255754 h 335255"/>
              <a:gd name="connsiteX7" fmla="*/ 11946 w 156892"/>
              <a:gd name="connsiteY7" fmla="*/ 184317 h 335255"/>
              <a:gd name="connsiteX8" fmla="*/ 84971 w 156892"/>
              <a:gd name="connsiteY8" fmla="*/ 109704 h 335255"/>
              <a:gd name="connsiteX9" fmla="*/ 156408 w 156892"/>
              <a:gd name="connsiteY9" fmla="*/ 167 h 335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892" h="335255">
                <a:moveTo>
                  <a:pt x="156408" y="167"/>
                </a:moveTo>
                <a:cubicBezTo>
                  <a:pt x="161170" y="-3802"/>
                  <a:pt x="129685" y="63667"/>
                  <a:pt x="113546" y="85892"/>
                </a:cubicBezTo>
                <a:cubicBezTo>
                  <a:pt x="97407" y="108117"/>
                  <a:pt x="74388" y="118436"/>
                  <a:pt x="59571" y="133517"/>
                </a:cubicBezTo>
                <a:cubicBezTo>
                  <a:pt x="44754" y="148598"/>
                  <a:pt x="32319" y="159181"/>
                  <a:pt x="24646" y="176379"/>
                </a:cubicBezTo>
                <a:cubicBezTo>
                  <a:pt x="16973" y="193577"/>
                  <a:pt x="14327" y="210246"/>
                  <a:pt x="13533" y="236704"/>
                </a:cubicBezTo>
                <a:cubicBezTo>
                  <a:pt x="12739" y="263162"/>
                  <a:pt x="22000" y="331954"/>
                  <a:pt x="19883" y="335129"/>
                </a:cubicBezTo>
                <a:cubicBezTo>
                  <a:pt x="17766" y="338304"/>
                  <a:pt x="2156" y="280889"/>
                  <a:pt x="833" y="255754"/>
                </a:cubicBezTo>
                <a:cubicBezTo>
                  <a:pt x="-490" y="230619"/>
                  <a:pt x="-2077" y="208659"/>
                  <a:pt x="11946" y="184317"/>
                </a:cubicBezTo>
                <a:cubicBezTo>
                  <a:pt x="25969" y="159975"/>
                  <a:pt x="61423" y="137221"/>
                  <a:pt x="84971" y="109704"/>
                </a:cubicBezTo>
                <a:cubicBezTo>
                  <a:pt x="108519" y="82187"/>
                  <a:pt x="151646" y="4136"/>
                  <a:pt x="156408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11585A5D-CDFF-493B-8FF0-8474C4F0933C}"/>
              </a:ext>
            </a:extLst>
          </p:cNvPr>
          <p:cNvSpPr/>
          <p:nvPr/>
        </p:nvSpPr>
        <p:spPr>
          <a:xfrm>
            <a:off x="3413246" y="10012351"/>
            <a:ext cx="126928" cy="263968"/>
          </a:xfrm>
          <a:custGeom>
            <a:avLst/>
            <a:gdLst>
              <a:gd name="connsiteX0" fmla="*/ 126879 w 126928"/>
              <a:gd name="connsiteY0" fmla="*/ 12 h 263968"/>
              <a:gd name="connsiteX1" fmla="*/ 49092 w 126928"/>
              <a:gd name="connsiteY1" fmla="*/ 87324 h 263968"/>
              <a:gd name="connsiteX2" fmla="*/ 12579 w 126928"/>
              <a:gd name="connsiteY2" fmla="*/ 138124 h 263968"/>
              <a:gd name="connsiteX3" fmla="*/ 17342 w 126928"/>
              <a:gd name="connsiteY3" fmla="*/ 263537 h 263968"/>
              <a:gd name="connsiteX4" fmla="*/ 1467 w 126928"/>
              <a:gd name="connsiteY4" fmla="*/ 176224 h 263968"/>
              <a:gd name="connsiteX5" fmla="*/ 60204 w 126928"/>
              <a:gd name="connsiteY5" fmla="*/ 93674 h 263968"/>
              <a:gd name="connsiteX6" fmla="*/ 126879 w 126928"/>
              <a:gd name="connsiteY6" fmla="*/ 12 h 263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928" h="263968">
                <a:moveTo>
                  <a:pt x="126879" y="12"/>
                </a:moveTo>
                <a:cubicBezTo>
                  <a:pt x="125027" y="-1046"/>
                  <a:pt x="68142" y="64305"/>
                  <a:pt x="49092" y="87324"/>
                </a:cubicBezTo>
                <a:cubicBezTo>
                  <a:pt x="30042" y="110343"/>
                  <a:pt x="17871" y="108755"/>
                  <a:pt x="12579" y="138124"/>
                </a:cubicBezTo>
                <a:cubicBezTo>
                  <a:pt x="7287" y="167493"/>
                  <a:pt x="19194" y="257187"/>
                  <a:pt x="17342" y="263537"/>
                </a:cubicBezTo>
                <a:cubicBezTo>
                  <a:pt x="15490" y="269887"/>
                  <a:pt x="-5677" y="204535"/>
                  <a:pt x="1467" y="176224"/>
                </a:cubicBezTo>
                <a:cubicBezTo>
                  <a:pt x="8611" y="147914"/>
                  <a:pt x="41948" y="120661"/>
                  <a:pt x="60204" y="93674"/>
                </a:cubicBezTo>
                <a:cubicBezTo>
                  <a:pt x="78460" y="66687"/>
                  <a:pt x="128731" y="1070"/>
                  <a:pt x="126879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2592AE52-B92B-4EBA-B0B4-BD3195DD8AB2}"/>
              </a:ext>
            </a:extLst>
          </p:cNvPr>
          <p:cNvSpPr/>
          <p:nvPr/>
        </p:nvSpPr>
        <p:spPr>
          <a:xfrm>
            <a:off x="3366535" y="10021833"/>
            <a:ext cx="116581" cy="271746"/>
          </a:xfrm>
          <a:custGeom>
            <a:avLst/>
            <a:gdLst>
              <a:gd name="connsiteX0" fmla="*/ 116440 w 116581"/>
              <a:gd name="connsiteY0" fmla="*/ 55 h 271746"/>
              <a:gd name="connsiteX1" fmla="*/ 32303 w 116581"/>
              <a:gd name="connsiteY1" fmla="*/ 100067 h 271746"/>
              <a:gd name="connsiteX2" fmla="*/ 8490 w 116581"/>
              <a:gd name="connsiteY2" fmla="*/ 168330 h 271746"/>
              <a:gd name="connsiteX3" fmla="*/ 2140 w 116581"/>
              <a:gd name="connsiteY3" fmla="*/ 215955 h 271746"/>
              <a:gd name="connsiteX4" fmla="*/ 16428 w 116581"/>
              <a:gd name="connsiteY4" fmla="*/ 271517 h 271746"/>
              <a:gd name="connsiteX5" fmla="*/ 3728 w 116581"/>
              <a:gd name="connsiteY5" fmla="*/ 193730 h 271746"/>
              <a:gd name="connsiteX6" fmla="*/ 10078 w 116581"/>
              <a:gd name="connsiteY6" fmla="*/ 114355 h 271746"/>
              <a:gd name="connsiteX7" fmla="*/ 116440 w 116581"/>
              <a:gd name="connsiteY7" fmla="*/ 55 h 271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581" h="271746">
                <a:moveTo>
                  <a:pt x="116440" y="55"/>
                </a:moveTo>
                <a:cubicBezTo>
                  <a:pt x="120144" y="-2326"/>
                  <a:pt x="50295" y="72021"/>
                  <a:pt x="32303" y="100067"/>
                </a:cubicBezTo>
                <a:cubicBezTo>
                  <a:pt x="14311" y="128113"/>
                  <a:pt x="13517" y="149015"/>
                  <a:pt x="8490" y="168330"/>
                </a:cubicBezTo>
                <a:cubicBezTo>
                  <a:pt x="3463" y="187645"/>
                  <a:pt x="817" y="198757"/>
                  <a:pt x="2140" y="215955"/>
                </a:cubicBezTo>
                <a:cubicBezTo>
                  <a:pt x="3463" y="233153"/>
                  <a:pt x="16163" y="275221"/>
                  <a:pt x="16428" y="271517"/>
                </a:cubicBezTo>
                <a:cubicBezTo>
                  <a:pt x="16693" y="267813"/>
                  <a:pt x="4786" y="219924"/>
                  <a:pt x="3728" y="193730"/>
                </a:cubicBezTo>
                <a:cubicBezTo>
                  <a:pt x="2670" y="167536"/>
                  <a:pt x="-7120" y="145576"/>
                  <a:pt x="10078" y="114355"/>
                </a:cubicBezTo>
                <a:cubicBezTo>
                  <a:pt x="27276" y="83134"/>
                  <a:pt x="112736" y="2436"/>
                  <a:pt x="116440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34086198-19B7-4017-ADE2-D942AB9ACE79}"/>
              </a:ext>
            </a:extLst>
          </p:cNvPr>
          <p:cNvSpPr/>
          <p:nvPr/>
        </p:nvSpPr>
        <p:spPr>
          <a:xfrm>
            <a:off x="3338012" y="9993786"/>
            <a:ext cx="123455" cy="294817"/>
          </a:xfrm>
          <a:custGeom>
            <a:avLst/>
            <a:gdLst>
              <a:gd name="connsiteX0" fmla="*/ 122738 w 123455"/>
              <a:gd name="connsiteY0" fmla="*/ 2702 h 294817"/>
              <a:gd name="connsiteX1" fmla="*/ 27488 w 123455"/>
              <a:gd name="connsiteY1" fmla="*/ 136052 h 294817"/>
              <a:gd name="connsiteX2" fmla="*/ 19551 w 123455"/>
              <a:gd name="connsiteY2" fmla="*/ 174152 h 294817"/>
              <a:gd name="connsiteX3" fmla="*/ 16376 w 123455"/>
              <a:gd name="connsiteY3" fmla="*/ 247177 h 294817"/>
              <a:gd name="connsiteX4" fmla="*/ 30663 w 123455"/>
              <a:gd name="connsiteY4" fmla="*/ 294802 h 294817"/>
              <a:gd name="connsiteX5" fmla="*/ 11613 w 123455"/>
              <a:gd name="connsiteY5" fmla="*/ 251939 h 294817"/>
              <a:gd name="connsiteX6" fmla="*/ 2088 w 123455"/>
              <a:gd name="connsiteY6" fmla="*/ 212252 h 294817"/>
              <a:gd name="connsiteX7" fmla="*/ 6851 w 123455"/>
              <a:gd name="connsiteY7" fmla="*/ 131289 h 294817"/>
              <a:gd name="connsiteX8" fmla="*/ 68763 w 123455"/>
              <a:gd name="connsiteY8" fmla="*/ 51914 h 294817"/>
              <a:gd name="connsiteX9" fmla="*/ 122738 w 123455"/>
              <a:gd name="connsiteY9" fmla="*/ 2702 h 29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455" h="294817">
                <a:moveTo>
                  <a:pt x="122738" y="2702"/>
                </a:moveTo>
                <a:cubicBezTo>
                  <a:pt x="115859" y="16725"/>
                  <a:pt x="44686" y="107477"/>
                  <a:pt x="27488" y="136052"/>
                </a:cubicBezTo>
                <a:cubicBezTo>
                  <a:pt x="10290" y="164627"/>
                  <a:pt x="21403" y="155631"/>
                  <a:pt x="19551" y="174152"/>
                </a:cubicBezTo>
                <a:cubicBezTo>
                  <a:pt x="17699" y="192673"/>
                  <a:pt x="14524" y="227069"/>
                  <a:pt x="16376" y="247177"/>
                </a:cubicBezTo>
                <a:cubicBezTo>
                  <a:pt x="18228" y="267285"/>
                  <a:pt x="31457" y="294008"/>
                  <a:pt x="30663" y="294802"/>
                </a:cubicBezTo>
                <a:cubicBezTo>
                  <a:pt x="29869" y="295596"/>
                  <a:pt x="16375" y="265697"/>
                  <a:pt x="11613" y="251939"/>
                </a:cubicBezTo>
                <a:cubicBezTo>
                  <a:pt x="6851" y="238181"/>
                  <a:pt x="2882" y="232360"/>
                  <a:pt x="2088" y="212252"/>
                </a:cubicBezTo>
                <a:cubicBezTo>
                  <a:pt x="1294" y="192144"/>
                  <a:pt x="-4262" y="158012"/>
                  <a:pt x="6851" y="131289"/>
                </a:cubicBezTo>
                <a:cubicBezTo>
                  <a:pt x="17963" y="104566"/>
                  <a:pt x="52359" y="70964"/>
                  <a:pt x="68763" y="51914"/>
                </a:cubicBezTo>
                <a:cubicBezTo>
                  <a:pt x="85167" y="32864"/>
                  <a:pt x="129617" y="-11321"/>
                  <a:pt x="122738" y="27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77B95D47-EDAA-4E46-A73D-C2E4E960BB21}"/>
              </a:ext>
            </a:extLst>
          </p:cNvPr>
          <p:cNvSpPr/>
          <p:nvPr/>
        </p:nvSpPr>
        <p:spPr>
          <a:xfrm>
            <a:off x="3292918" y="9986088"/>
            <a:ext cx="207912" cy="299809"/>
          </a:xfrm>
          <a:custGeom>
            <a:avLst/>
            <a:gdLst>
              <a:gd name="connsiteX0" fmla="*/ 207520 w 207912"/>
              <a:gd name="connsiteY0" fmla="*/ 40562 h 299809"/>
              <a:gd name="connsiteX1" fmla="*/ 136082 w 207912"/>
              <a:gd name="connsiteY1" fmla="*/ 875 h 299809"/>
              <a:gd name="connsiteX2" fmla="*/ 44007 w 207912"/>
              <a:gd name="connsiteY2" fmla="*/ 86600 h 299809"/>
              <a:gd name="connsiteX3" fmla="*/ 18607 w 207912"/>
              <a:gd name="connsiteY3" fmla="*/ 140575 h 299809"/>
              <a:gd name="connsiteX4" fmla="*/ 15432 w 207912"/>
              <a:gd name="connsiteY4" fmla="*/ 192962 h 299809"/>
              <a:gd name="connsiteX5" fmla="*/ 2732 w 207912"/>
              <a:gd name="connsiteY5" fmla="*/ 270750 h 299809"/>
              <a:gd name="connsiteX6" fmla="*/ 31307 w 207912"/>
              <a:gd name="connsiteY6" fmla="*/ 294562 h 299809"/>
              <a:gd name="connsiteX7" fmla="*/ 107507 w 207912"/>
              <a:gd name="connsiteY7" fmla="*/ 299325 h 299809"/>
              <a:gd name="connsiteX8" fmla="*/ 34482 w 207912"/>
              <a:gd name="connsiteY8" fmla="*/ 286625 h 299809"/>
              <a:gd name="connsiteX9" fmla="*/ 13845 w 207912"/>
              <a:gd name="connsiteY9" fmla="*/ 272337 h 299809"/>
              <a:gd name="connsiteX10" fmla="*/ 9082 w 207912"/>
              <a:gd name="connsiteY10" fmla="*/ 235825 h 299809"/>
              <a:gd name="connsiteX11" fmla="*/ 2732 w 207912"/>
              <a:gd name="connsiteY11" fmla="*/ 138987 h 299809"/>
              <a:gd name="connsiteX12" fmla="*/ 58295 w 207912"/>
              <a:gd name="connsiteY12" fmla="*/ 38975 h 299809"/>
              <a:gd name="connsiteX13" fmla="*/ 104332 w 207912"/>
              <a:gd name="connsiteY13" fmla="*/ 13575 h 299809"/>
              <a:gd name="connsiteX14" fmla="*/ 207520 w 207912"/>
              <a:gd name="connsiteY14" fmla="*/ 40562 h 299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7912" h="299809">
                <a:moveTo>
                  <a:pt x="207520" y="40562"/>
                </a:moveTo>
                <a:cubicBezTo>
                  <a:pt x="212812" y="38445"/>
                  <a:pt x="163334" y="-6798"/>
                  <a:pt x="136082" y="875"/>
                </a:cubicBezTo>
                <a:cubicBezTo>
                  <a:pt x="108830" y="8548"/>
                  <a:pt x="63586" y="63317"/>
                  <a:pt x="44007" y="86600"/>
                </a:cubicBezTo>
                <a:cubicBezTo>
                  <a:pt x="24428" y="109883"/>
                  <a:pt x="23370" y="122848"/>
                  <a:pt x="18607" y="140575"/>
                </a:cubicBezTo>
                <a:cubicBezTo>
                  <a:pt x="13844" y="158302"/>
                  <a:pt x="18078" y="171266"/>
                  <a:pt x="15432" y="192962"/>
                </a:cubicBezTo>
                <a:cubicBezTo>
                  <a:pt x="12786" y="214658"/>
                  <a:pt x="86" y="253817"/>
                  <a:pt x="2732" y="270750"/>
                </a:cubicBezTo>
                <a:cubicBezTo>
                  <a:pt x="5378" y="287683"/>
                  <a:pt x="13844" y="289799"/>
                  <a:pt x="31307" y="294562"/>
                </a:cubicBezTo>
                <a:cubicBezTo>
                  <a:pt x="48770" y="299325"/>
                  <a:pt x="106978" y="300648"/>
                  <a:pt x="107507" y="299325"/>
                </a:cubicBezTo>
                <a:cubicBezTo>
                  <a:pt x="108036" y="298002"/>
                  <a:pt x="50092" y="291123"/>
                  <a:pt x="34482" y="286625"/>
                </a:cubicBezTo>
                <a:cubicBezTo>
                  <a:pt x="18872" y="282127"/>
                  <a:pt x="18078" y="280804"/>
                  <a:pt x="13845" y="272337"/>
                </a:cubicBezTo>
                <a:cubicBezTo>
                  <a:pt x="9612" y="263870"/>
                  <a:pt x="10934" y="258050"/>
                  <a:pt x="9082" y="235825"/>
                </a:cubicBezTo>
                <a:cubicBezTo>
                  <a:pt x="7230" y="213600"/>
                  <a:pt x="-5470" y="171795"/>
                  <a:pt x="2732" y="138987"/>
                </a:cubicBezTo>
                <a:cubicBezTo>
                  <a:pt x="10934" y="106179"/>
                  <a:pt x="41362" y="59877"/>
                  <a:pt x="58295" y="38975"/>
                </a:cubicBezTo>
                <a:cubicBezTo>
                  <a:pt x="75228" y="18073"/>
                  <a:pt x="82636" y="18073"/>
                  <a:pt x="104332" y="13575"/>
                </a:cubicBezTo>
                <a:cubicBezTo>
                  <a:pt x="126028" y="9077"/>
                  <a:pt x="202228" y="42679"/>
                  <a:pt x="207520" y="40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79562BEE-FF15-4309-8718-15500530E915}"/>
              </a:ext>
            </a:extLst>
          </p:cNvPr>
          <p:cNvSpPr/>
          <p:nvPr/>
        </p:nvSpPr>
        <p:spPr>
          <a:xfrm>
            <a:off x="3701745" y="9746491"/>
            <a:ext cx="341775" cy="149214"/>
          </a:xfrm>
          <a:custGeom>
            <a:avLst/>
            <a:gdLst>
              <a:gd name="connsiteX0" fmla="*/ 38405 w 341775"/>
              <a:gd name="connsiteY0" fmla="*/ 4992 h 149214"/>
              <a:gd name="connsiteX1" fmla="*/ 305 w 341775"/>
              <a:gd name="connsiteY1" fmla="*/ 146809 h 149214"/>
              <a:gd name="connsiteX2" fmla="*/ 61688 w 341775"/>
              <a:gd name="connsiteY2" fmla="*/ 87542 h 149214"/>
              <a:gd name="connsiteX3" fmla="*/ 341088 w 341775"/>
              <a:gd name="connsiteY3" fmla="*/ 759 h 149214"/>
              <a:gd name="connsiteX4" fmla="*/ 137888 w 341775"/>
              <a:gd name="connsiteY4" fmla="*/ 47326 h 149214"/>
              <a:gd name="connsiteX5" fmla="*/ 46872 w 341775"/>
              <a:gd name="connsiteY5" fmla="*/ 83309 h 149214"/>
              <a:gd name="connsiteX6" fmla="*/ 38405 w 341775"/>
              <a:gd name="connsiteY6" fmla="*/ 4992 h 149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1775" h="149214">
                <a:moveTo>
                  <a:pt x="38405" y="4992"/>
                </a:moveTo>
                <a:cubicBezTo>
                  <a:pt x="30644" y="15575"/>
                  <a:pt x="-3576" y="133051"/>
                  <a:pt x="305" y="146809"/>
                </a:cubicBezTo>
                <a:cubicBezTo>
                  <a:pt x="4185" y="160567"/>
                  <a:pt x="4891" y="111884"/>
                  <a:pt x="61688" y="87542"/>
                </a:cubicBezTo>
                <a:cubicBezTo>
                  <a:pt x="118485" y="63200"/>
                  <a:pt x="328388" y="7462"/>
                  <a:pt x="341088" y="759"/>
                </a:cubicBezTo>
                <a:cubicBezTo>
                  <a:pt x="353788" y="-5944"/>
                  <a:pt x="186924" y="33568"/>
                  <a:pt x="137888" y="47326"/>
                </a:cubicBezTo>
                <a:cubicBezTo>
                  <a:pt x="88852" y="61084"/>
                  <a:pt x="62394" y="86484"/>
                  <a:pt x="46872" y="83309"/>
                </a:cubicBezTo>
                <a:cubicBezTo>
                  <a:pt x="31350" y="80134"/>
                  <a:pt x="46166" y="-5591"/>
                  <a:pt x="38405" y="4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1132F2ED-D546-498F-A084-B22791EFA8EB}"/>
              </a:ext>
            </a:extLst>
          </p:cNvPr>
          <p:cNvSpPr/>
          <p:nvPr/>
        </p:nvSpPr>
        <p:spPr>
          <a:xfrm>
            <a:off x="4080208" y="9499076"/>
            <a:ext cx="511077" cy="231429"/>
          </a:xfrm>
          <a:custGeom>
            <a:avLst/>
            <a:gdLst>
              <a:gd name="connsiteX0" fmla="*/ 725 w 511077"/>
              <a:gd name="connsiteY0" fmla="*/ 231241 h 231429"/>
              <a:gd name="connsiteX1" fmla="*/ 307642 w 511077"/>
              <a:gd name="connsiteY1" fmla="*/ 116941 h 231429"/>
              <a:gd name="connsiteX2" fmla="*/ 510842 w 511077"/>
              <a:gd name="connsiteY2" fmla="*/ 524 h 231429"/>
              <a:gd name="connsiteX3" fmla="*/ 345742 w 511077"/>
              <a:gd name="connsiteY3" fmla="*/ 76724 h 231429"/>
              <a:gd name="connsiteX4" fmla="*/ 225092 w 511077"/>
              <a:gd name="connsiteY4" fmla="*/ 142341 h 231429"/>
              <a:gd name="connsiteX5" fmla="*/ 725 w 511077"/>
              <a:gd name="connsiteY5" fmla="*/ 231241 h 23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1077" h="231429">
                <a:moveTo>
                  <a:pt x="725" y="231241"/>
                </a:moveTo>
                <a:cubicBezTo>
                  <a:pt x="14483" y="227008"/>
                  <a:pt x="222623" y="155394"/>
                  <a:pt x="307642" y="116941"/>
                </a:cubicBezTo>
                <a:cubicBezTo>
                  <a:pt x="392661" y="78488"/>
                  <a:pt x="504492" y="7227"/>
                  <a:pt x="510842" y="524"/>
                </a:cubicBezTo>
                <a:cubicBezTo>
                  <a:pt x="517192" y="-6179"/>
                  <a:pt x="393367" y="53088"/>
                  <a:pt x="345742" y="76724"/>
                </a:cubicBezTo>
                <a:cubicBezTo>
                  <a:pt x="298117" y="100360"/>
                  <a:pt x="277303" y="117294"/>
                  <a:pt x="225092" y="142341"/>
                </a:cubicBezTo>
                <a:cubicBezTo>
                  <a:pt x="172881" y="167388"/>
                  <a:pt x="-13033" y="235474"/>
                  <a:pt x="725" y="231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CDE4D9A1-BAE7-4604-BDD0-1AB89AD31447}"/>
              </a:ext>
            </a:extLst>
          </p:cNvPr>
          <p:cNvSpPr/>
          <p:nvPr/>
        </p:nvSpPr>
        <p:spPr>
          <a:xfrm>
            <a:off x="3227332" y="10321807"/>
            <a:ext cx="159053" cy="583657"/>
          </a:xfrm>
          <a:custGeom>
            <a:avLst/>
            <a:gdLst>
              <a:gd name="connsiteX0" fmla="*/ 158806 w 159053"/>
              <a:gd name="connsiteY0" fmla="*/ 118 h 583657"/>
              <a:gd name="connsiteX1" fmla="*/ 134993 w 159053"/>
              <a:gd name="connsiteY1" fmla="*/ 201731 h 583657"/>
              <a:gd name="connsiteX2" fmla="*/ 93718 w 159053"/>
              <a:gd name="connsiteY2" fmla="*/ 301743 h 583657"/>
              <a:gd name="connsiteX3" fmla="*/ 25456 w 159053"/>
              <a:gd name="connsiteY3" fmla="*/ 408106 h 583657"/>
              <a:gd name="connsiteX4" fmla="*/ 56 w 159053"/>
              <a:gd name="connsiteY4" fmla="*/ 582731 h 583657"/>
              <a:gd name="connsiteX5" fmla="*/ 20693 w 159053"/>
              <a:gd name="connsiteY5" fmla="*/ 470018 h 583657"/>
              <a:gd name="connsiteX6" fmla="*/ 82606 w 159053"/>
              <a:gd name="connsiteY6" fmla="*/ 314443 h 583657"/>
              <a:gd name="connsiteX7" fmla="*/ 120706 w 159053"/>
              <a:gd name="connsiteY7" fmla="*/ 231893 h 583657"/>
              <a:gd name="connsiteX8" fmla="*/ 158806 w 159053"/>
              <a:gd name="connsiteY8" fmla="*/ 118 h 58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053" h="583657">
                <a:moveTo>
                  <a:pt x="158806" y="118"/>
                </a:moveTo>
                <a:cubicBezTo>
                  <a:pt x="161187" y="-4909"/>
                  <a:pt x="145841" y="151460"/>
                  <a:pt x="134993" y="201731"/>
                </a:cubicBezTo>
                <a:cubicBezTo>
                  <a:pt x="124145" y="252002"/>
                  <a:pt x="111974" y="267347"/>
                  <a:pt x="93718" y="301743"/>
                </a:cubicBezTo>
                <a:cubicBezTo>
                  <a:pt x="75462" y="336139"/>
                  <a:pt x="41066" y="361275"/>
                  <a:pt x="25456" y="408106"/>
                </a:cubicBezTo>
                <a:cubicBezTo>
                  <a:pt x="9846" y="454937"/>
                  <a:pt x="850" y="572412"/>
                  <a:pt x="56" y="582731"/>
                </a:cubicBezTo>
                <a:cubicBezTo>
                  <a:pt x="-738" y="593050"/>
                  <a:pt x="6935" y="514733"/>
                  <a:pt x="20693" y="470018"/>
                </a:cubicBezTo>
                <a:cubicBezTo>
                  <a:pt x="34451" y="425303"/>
                  <a:pt x="65937" y="354130"/>
                  <a:pt x="82606" y="314443"/>
                </a:cubicBezTo>
                <a:cubicBezTo>
                  <a:pt x="99275" y="274756"/>
                  <a:pt x="108271" y="277931"/>
                  <a:pt x="120706" y="231893"/>
                </a:cubicBezTo>
                <a:cubicBezTo>
                  <a:pt x="133141" y="185856"/>
                  <a:pt x="156425" y="5145"/>
                  <a:pt x="158806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18E2BBA6-EA3B-49EB-86EA-798F2A1818F7}"/>
              </a:ext>
            </a:extLst>
          </p:cNvPr>
          <p:cNvSpPr/>
          <p:nvPr/>
        </p:nvSpPr>
        <p:spPr>
          <a:xfrm>
            <a:off x="3190765" y="10296320"/>
            <a:ext cx="172609" cy="617857"/>
          </a:xfrm>
          <a:custGeom>
            <a:avLst/>
            <a:gdLst>
              <a:gd name="connsiteX0" fmla="*/ 171560 w 172609"/>
              <a:gd name="connsiteY0" fmla="*/ 205 h 617857"/>
              <a:gd name="connsiteX1" fmla="*/ 125523 w 172609"/>
              <a:gd name="connsiteY1" fmla="*/ 168480 h 617857"/>
              <a:gd name="connsiteX2" fmla="*/ 98535 w 172609"/>
              <a:gd name="connsiteY2" fmla="*/ 282780 h 617857"/>
              <a:gd name="connsiteX3" fmla="*/ 38210 w 172609"/>
              <a:gd name="connsiteY3" fmla="*/ 427243 h 617857"/>
              <a:gd name="connsiteX4" fmla="*/ 15985 w 172609"/>
              <a:gd name="connsiteY4" fmla="*/ 476455 h 617857"/>
              <a:gd name="connsiteX5" fmla="*/ 110 w 172609"/>
              <a:gd name="connsiteY5" fmla="*/ 617743 h 617857"/>
              <a:gd name="connsiteX6" fmla="*/ 23923 w 172609"/>
              <a:gd name="connsiteY6" fmla="*/ 498680 h 617857"/>
              <a:gd name="connsiteX7" fmla="*/ 66785 w 172609"/>
              <a:gd name="connsiteY7" fmla="*/ 401843 h 617857"/>
              <a:gd name="connsiteX8" fmla="*/ 108060 w 172609"/>
              <a:gd name="connsiteY8" fmla="*/ 285955 h 617857"/>
              <a:gd name="connsiteX9" fmla="*/ 154098 w 172609"/>
              <a:gd name="connsiteY9" fmla="*/ 136730 h 617857"/>
              <a:gd name="connsiteX10" fmla="*/ 171560 w 172609"/>
              <a:gd name="connsiteY10" fmla="*/ 205 h 617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609" h="617857">
                <a:moveTo>
                  <a:pt x="171560" y="205"/>
                </a:moveTo>
                <a:cubicBezTo>
                  <a:pt x="166797" y="5497"/>
                  <a:pt x="137694" y="121384"/>
                  <a:pt x="125523" y="168480"/>
                </a:cubicBezTo>
                <a:cubicBezTo>
                  <a:pt x="113352" y="215576"/>
                  <a:pt x="113087" y="239653"/>
                  <a:pt x="98535" y="282780"/>
                </a:cubicBezTo>
                <a:cubicBezTo>
                  <a:pt x="83983" y="325907"/>
                  <a:pt x="38210" y="427243"/>
                  <a:pt x="38210" y="427243"/>
                </a:cubicBezTo>
                <a:cubicBezTo>
                  <a:pt x="24452" y="459522"/>
                  <a:pt x="22335" y="444705"/>
                  <a:pt x="15985" y="476455"/>
                </a:cubicBezTo>
                <a:cubicBezTo>
                  <a:pt x="9635" y="508205"/>
                  <a:pt x="-1213" y="614039"/>
                  <a:pt x="110" y="617743"/>
                </a:cubicBezTo>
                <a:cubicBezTo>
                  <a:pt x="1433" y="621447"/>
                  <a:pt x="12810" y="534663"/>
                  <a:pt x="23923" y="498680"/>
                </a:cubicBezTo>
                <a:cubicBezTo>
                  <a:pt x="35036" y="462697"/>
                  <a:pt x="52762" y="437297"/>
                  <a:pt x="66785" y="401843"/>
                </a:cubicBezTo>
                <a:cubicBezTo>
                  <a:pt x="80808" y="366389"/>
                  <a:pt x="93508" y="330141"/>
                  <a:pt x="108060" y="285955"/>
                </a:cubicBezTo>
                <a:cubicBezTo>
                  <a:pt x="122612" y="241769"/>
                  <a:pt x="144308" y="180122"/>
                  <a:pt x="154098" y="136730"/>
                </a:cubicBezTo>
                <a:cubicBezTo>
                  <a:pt x="163888" y="93338"/>
                  <a:pt x="176323" y="-5087"/>
                  <a:pt x="171560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DBA15E65-03F0-4D0B-AED3-8F7FE93191E4}"/>
              </a:ext>
            </a:extLst>
          </p:cNvPr>
          <p:cNvSpPr/>
          <p:nvPr/>
        </p:nvSpPr>
        <p:spPr>
          <a:xfrm>
            <a:off x="3125761" y="10596450"/>
            <a:ext cx="108062" cy="278226"/>
          </a:xfrm>
          <a:custGeom>
            <a:avLst/>
            <a:gdLst>
              <a:gd name="connsiteX0" fmla="*/ 107977 w 108062"/>
              <a:gd name="connsiteY0" fmla="*/ 113 h 278226"/>
              <a:gd name="connsiteX1" fmla="*/ 36539 w 108062"/>
              <a:gd name="connsiteY1" fmla="*/ 82663 h 278226"/>
              <a:gd name="connsiteX2" fmla="*/ 20664 w 108062"/>
              <a:gd name="connsiteY2" fmla="*/ 130288 h 278226"/>
              <a:gd name="connsiteX3" fmla="*/ 1614 w 108062"/>
              <a:gd name="connsiteY3" fmla="*/ 277925 h 278226"/>
              <a:gd name="connsiteX4" fmla="*/ 3202 w 108062"/>
              <a:gd name="connsiteY4" fmla="*/ 166800 h 278226"/>
              <a:gd name="connsiteX5" fmla="*/ 20664 w 108062"/>
              <a:gd name="connsiteY5" fmla="*/ 101713 h 278226"/>
              <a:gd name="connsiteX6" fmla="*/ 107977 w 108062"/>
              <a:gd name="connsiteY6" fmla="*/ 113 h 278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062" h="278226">
                <a:moveTo>
                  <a:pt x="107977" y="113"/>
                </a:moveTo>
                <a:cubicBezTo>
                  <a:pt x="110623" y="-3062"/>
                  <a:pt x="51091" y="60967"/>
                  <a:pt x="36539" y="82663"/>
                </a:cubicBezTo>
                <a:cubicBezTo>
                  <a:pt x="21987" y="104359"/>
                  <a:pt x="26485" y="97744"/>
                  <a:pt x="20664" y="130288"/>
                </a:cubicBezTo>
                <a:cubicBezTo>
                  <a:pt x="14843" y="162832"/>
                  <a:pt x="4524" y="271840"/>
                  <a:pt x="1614" y="277925"/>
                </a:cubicBezTo>
                <a:cubicBezTo>
                  <a:pt x="-1296" y="284010"/>
                  <a:pt x="27" y="196169"/>
                  <a:pt x="3202" y="166800"/>
                </a:cubicBezTo>
                <a:cubicBezTo>
                  <a:pt x="6377" y="137431"/>
                  <a:pt x="5847" y="127377"/>
                  <a:pt x="20664" y="101713"/>
                </a:cubicBezTo>
                <a:cubicBezTo>
                  <a:pt x="35481" y="76049"/>
                  <a:pt x="105331" y="3288"/>
                  <a:pt x="107977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6B335EB5-A2EA-4D59-B492-376FB49F00B2}"/>
              </a:ext>
            </a:extLst>
          </p:cNvPr>
          <p:cNvSpPr/>
          <p:nvPr/>
        </p:nvSpPr>
        <p:spPr>
          <a:xfrm>
            <a:off x="3186608" y="10594090"/>
            <a:ext cx="96842" cy="288226"/>
          </a:xfrm>
          <a:custGeom>
            <a:avLst/>
            <a:gdLst>
              <a:gd name="connsiteX0" fmla="*/ 4267 w 96842"/>
              <a:gd name="connsiteY0" fmla="*/ 288223 h 288226"/>
              <a:gd name="connsiteX1" fmla="*/ 4267 w 96842"/>
              <a:gd name="connsiteY1" fmla="*/ 186623 h 288226"/>
              <a:gd name="connsiteX2" fmla="*/ 51892 w 96842"/>
              <a:gd name="connsiteY2" fmla="*/ 85023 h 288226"/>
              <a:gd name="connsiteX3" fmla="*/ 96342 w 96842"/>
              <a:gd name="connsiteY3" fmla="*/ 5648 h 288226"/>
              <a:gd name="connsiteX4" fmla="*/ 21730 w 96842"/>
              <a:gd name="connsiteY4" fmla="*/ 7235 h 288226"/>
              <a:gd name="connsiteX5" fmla="*/ 64592 w 96842"/>
              <a:gd name="connsiteY5" fmla="*/ 13585 h 288226"/>
              <a:gd name="connsiteX6" fmla="*/ 64592 w 96842"/>
              <a:gd name="connsiteY6" fmla="*/ 29460 h 288226"/>
              <a:gd name="connsiteX7" fmla="*/ 58242 w 96842"/>
              <a:gd name="connsiteY7" fmla="*/ 81848 h 288226"/>
              <a:gd name="connsiteX8" fmla="*/ 47130 w 96842"/>
              <a:gd name="connsiteY8" fmla="*/ 138998 h 288226"/>
              <a:gd name="connsiteX9" fmla="*/ 21730 w 96842"/>
              <a:gd name="connsiteY9" fmla="*/ 183448 h 288226"/>
              <a:gd name="connsiteX10" fmla="*/ 4267 w 96842"/>
              <a:gd name="connsiteY10" fmla="*/ 288223 h 288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842" h="288226">
                <a:moveTo>
                  <a:pt x="4267" y="288223"/>
                </a:moveTo>
                <a:cubicBezTo>
                  <a:pt x="1356" y="288752"/>
                  <a:pt x="-3671" y="220490"/>
                  <a:pt x="4267" y="186623"/>
                </a:cubicBezTo>
                <a:cubicBezTo>
                  <a:pt x="12205" y="152756"/>
                  <a:pt x="36546" y="115185"/>
                  <a:pt x="51892" y="85023"/>
                </a:cubicBezTo>
                <a:cubicBezTo>
                  <a:pt x="67238" y="54860"/>
                  <a:pt x="101369" y="18613"/>
                  <a:pt x="96342" y="5648"/>
                </a:cubicBezTo>
                <a:cubicBezTo>
                  <a:pt x="91315" y="-7317"/>
                  <a:pt x="27022" y="5912"/>
                  <a:pt x="21730" y="7235"/>
                </a:cubicBezTo>
                <a:cubicBezTo>
                  <a:pt x="16438" y="8558"/>
                  <a:pt x="57448" y="9881"/>
                  <a:pt x="64592" y="13585"/>
                </a:cubicBezTo>
                <a:cubicBezTo>
                  <a:pt x="71736" y="17289"/>
                  <a:pt x="65650" y="18083"/>
                  <a:pt x="64592" y="29460"/>
                </a:cubicBezTo>
                <a:cubicBezTo>
                  <a:pt x="63534" y="40837"/>
                  <a:pt x="61152" y="63592"/>
                  <a:pt x="58242" y="81848"/>
                </a:cubicBezTo>
                <a:cubicBezTo>
                  <a:pt x="55332" y="100104"/>
                  <a:pt x="53215" y="122065"/>
                  <a:pt x="47130" y="138998"/>
                </a:cubicBezTo>
                <a:cubicBezTo>
                  <a:pt x="41045" y="155931"/>
                  <a:pt x="28080" y="162811"/>
                  <a:pt x="21730" y="183448"/>
                </a:cubicBezTo>
                <a:cubicBezTo>
                  <a:pt x="15380" y="204085"/>
                  <a:pt x="7178" y="287694"/>
                  <a:pt x="4267" y="288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885CF6BB-A5C6-47A7-94BA-0DADAF849CE0}"/>
              </a:ext>
            </a:extLst>
          </p:cNvPr>
          <p:cNvSpPr/>
          <p:nvPr/>
        </p:nvSpPr>
        <p:spPr>
          <a:xfrm>
            <a:off x="3109266" y="10737636"/>
            <a:ext cx="77064" cy="161668"/>
          </a:xfrm>
          <a:custGeom>
            <a:avLst/>
            <a:gdLst>
              <a:gd name="connsiteX0" fmla="*/ 18109 w 77064"/>
              <a:gd name="connsiteY0" fmla="*/ 214 h 161668"/>
              <a:gd name="connsiteX1" fmla="*/ 8584 w 77064"/>
              <a:gd name="connsiteY1" fmla="*/ 93877 h 161668"/>
              <a:gd name="connsiteX2" fmla="*/ 24459 w 77064"/>
              <a:gd name="connsiteY2" fmla="*/ 128802 h 161668"/>
              <a:gd name="connsiteX3" fmla="*/ 76847 w 77064"/>
              <a:gd name="connsiteY3" fmla="*/ 160552 h 161668"/>
              <a:gd name="connsiteX4" fmla="*/ 2234 w 77064"/>
              <a:gd name="connsiteY4" fmla="*/ 146264 h 161668"/>
              <a:gd name="connsiteX5" fmla="*/ 19697 w 77064"/>
              <a:gd name="connsiteY5" fmla="*/ 70064 h 161668"/>
              <a:gd name="connsiteX6" fmla="*/ 18109 w 77064"/>
              <a:gd name="connsiteY6" fmla="*/ 214 h 161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064" h="161668">
                <a:moveTo>
                  <a:pt x="18109" y="214"/>
                </a:moveTo>
                <a:cubicBezTo>
                  <a:pt x="16257" y="4183"/>
                  <a:pt x="7526" y="72446"/>
                  <a:pt x="8584" y="93877"/>
                </a:cubicBezTo>
                <a:cubicBezTo>
                  <a:pt x="9642" y="115308"/>
                  <a:pt x="13082" y="117690"/>
                  <a:pt x="24459" y="128802"/>
                </a:cubicBezTo>
                <a:cubicBezTo>
                  <a:pt x="35836" y="139915"/>
                  <a:pt x="80551" y="157642"/>
                  <a:pt x="76847" y="160552"/>
                </a:cubicBezTo>
                <a:cubicBezTo>
                  <a:pt x="73143" y="163462"/>
                  <a:pt x="11759" y="161345"/>
                  <a:pt x="2234" y="146264"/>
                </a:cubicBezTo>
                <a:cubicBezTo>
                  <a:pt x="-7291" y="131183"/>
                  <a:pt x="16522" y="91760"/>
                  <a:pt x="19697" y="70064"/>
                </a:cubicBezTo>
                <a:cubicBezTo>
                  <a:pt x="22872" y="48368"/>
                  <a:pt x="19961" y="-3755"/>
                  <a:pt x="18109" y="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910B65FC-EEB0-44FB-A10C-0A4256EE2582}"/>
              </a:ext>
            </a:extLst>
          </p:cNvPr>
          <p:cNvSpPr/>
          <p:nvPr/>
        </p:nvSpPr>
        <p:spPr>
          <a:xfrm>
            <a:off x="3170126" y="10613995"/>
            <a:ext cx="73226" cy="268328"/>
          </a:xfrm>
          <a:custGeom>
            <a:avLst/>
            <a:gdLst>
              <a:gd name="connsiteX0" fmla="*/ 73137 w 73226"/>
              <a:gd name="connsiteY0" fmla="*/ 30 h 268328"/>
              <a:gd name="connsiteX1" fmla="*/ 19162 w 73226"/>
              <a:gd name="connsiteY1" fmla="*/ 106393 h 268328"/>
              <a:gd name="connsiteX2" fmla="*/ 9637 w 73226"/>
              <a:gd name="connsiteY2" fmla="*/ 158780 h 268328"/>
              <a:gd name="connsiteX3" fmla="*/ 6462 w 73226"/>
              <a:gd name="connsiteY3" fmla="*/ 268318 h 268328"/>
              <a:gd name="connsiteX4" fmla="*/ 3287 w 73226"/>
              <a:gd name="connsiteY4" fmla="*/ 165130 h 268328"/>
              <a:gd name="connsiteX5" fmla="*/ 4874 w 73226"/>
              <a:gd name="connsiteY5" fmla="*/ 117505 h 268328"/>
              <a:gd name="connsiteX6" fmla="*/ 73137 w 73226"/>
              <a:gd name="connsiteY6" fmla="*/ 30 h 26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226" h="268328">
                <a:moveTo>
                  <a:pt x="73137" y="30"/>
                </a:moveTo>
                <a:cubicBezTo>
                  <a:pt x="75518" y="-1822"/>
                  <a:pt x="29745" y="79935"/>
                  <a:pt x="19162" y="106393"/>
                </a:cubicBezTo>
                <a:cubicBezTo>
                  <a:pt x="8579" y="132851"/>
                  <a:pt x="11754" y="131793"/>
                  <a:pt x="9637" y="158780"/>
                </a:cubicBezTo>
                <a:cubicBezTo>
                  <a:pt x="7520" y="185768"/>
                  <a:pt x="7520" y="267260"/>
                  <a:pt x="6462" y="268318"/>
                </a:cubicBezTo>
                <a:cubicBezTo>
                  <a:pt x="5404" y="269376"/>
                  <a:pt x="3552" y="190265"/>
                  <a:pt x="3287" y="165130"/>
                </a:cubicBezTo>
                <a:cubicBezTo>
                  <a:pt x="3022" y="139995"/>
                  <a:pt x="-4915" y="140259"/>
                  <a:pt x="4874" y="117505"/>
                </a:cubicBezTo>
                <a:cubicBezTo>
                  <a:pt x="14663" y="94751"/>
                  <a:pt x="70756" y="1882"/>
                  <a:pt x="73137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80FB798A-B025-42E7-ACBB-DA31F3350D8D}"/>
              </a:ext>
            </a:extLst>
          </p:cNvPr>
          <p:cNvSpPr/>
          <p:nvPr/>
        </p:nvSpPr>
        <p:spPr>
          <a:xfrm>
            <a:off x="3086213" y="10884229"/>
            <a:ext cx="164536" cy="372755"/>
          </a:xfrm>
          <a:custGeom>
            <a:avLst/>
            <a:gdLst>
              <a:gd name="connsiteX0" fmla="*/ 163400 w 164536"/>
              <a:gd name="connsiteY0" fmla="*/ 1259 h 372755"/>
              <a:gd name="connsiteX1" fmla="*/ 85612 w 164536"/>
              <a:gd name="connsiteY1" fmla="*/ 131434 h 372755"/>
              <a:gd name="connsiteX2" fmla="*/ 11000 w 164536"/>
              <a:gd name="connsiteY2" fmla="*/ 272721 h 372755"/>
              <a:gd name="connsiteX3" fmla="*/ 3062 w 164536"/>
              <a:gd name="connsiteY3" fmla="*/ 372734 h 372755"/>
              <a:gd name="connsiteX4" fmla="*/ 1475 w 164536"/>
              <a:gd name="connsiteY4" fmla="*/ 264784 h 372755"/>
              <a:gd name="connsiteX5" fmla="*/ 23700 w 164536"/>
              <a:gd name="connsiteY5" fmla="*/ 212396 h 372755"/>
              <a:gd name="connsiteX6" fmla="*/ 163400 w 164536"/>
              <a:gd name="connsiteY6" fmla="*/ 1259 h 372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536" h="372755">
                <a:moveTo>
                  <a:pt x="163400" y="1259"/>
                </a:moveTo>
                <a:cubicBezTo>
                  <a:pt x="173719" y="-12235"/>
                  <a:pt x="111012" y="86190"/>
                  <a:pt x="85612" y="131434"/>
                </a:cubicBezTo>
                <a:cubicBezTo>
                  <a:pt x="60212" y="176678"/>
                  <a:pt x="24758" y="232504"/>
                  <a:pt x="11000" y="272721"/>
                </a:cubicBezTo>
                <a:cubicBezTo>
                  <a:pt x="-2758" y="312938"/>
                  <a:pt x="4649" y="374057"/>
                  <a:pt x="3062" y="372734"/>
                </a:cubicBezTo>
                <a:cubicBezTo>
                  <a:pt x="1475" y="371411"/>
                  <a:pt x="-1965" y="291507"/>
                  <a:pt x="1475" y="264784"/>
                </a:cubicBezTo>
                <a:cubicBezTo>
                  <a:pt x="4915" y="238061"/>
                  <a:pt x="-906" y="254465"/>
                  <a:pt x="23700" y="212396"/>
                </a:cubicBezTo>
                <a:cubicBezTo>
                  <a:pt x="48306" y="170327"/>
                  <a:pt x="153081" y="14753"/>
                  <a:pt x="163400" y="1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36192323-94F8-4027-9D35-539F1CD3C2AB}"/>
              </a:ext>
            </a:extLst>
          </p:cNvPr>
          <p:cNvSpPr/>
          <p:nvPr/>
        </p:nvSpPr>
        <p:spPr>
          <a:xfrm>
            <a:off x="3025584" y="10889616"/>
            <a:ext cx="146444" cy="346715"/>
          </a:xfrm>
          <a:custGeom>
            <a:avLst/>
            <a:gdLst>
              <a:gd name="connsiteX0" fmla="*/ 144654 w 146444"/>
              <a:gd name="connsiteY0" fmla="*/ 634 h 346715"/>
              <a:gd name="connsiteX1" fmla="*/ 100204 w 146444"/>
              <a:gd name="connsiteY1" fmla="*/ 105409 h 346715"/>
              <a:gd name="connsiteX2" fmla="*/ 14479 w 146444"/>
              <a:gd name="connsiteY2" fmla="*/ 238759 h 346715"/>
              <a:gd name="connsiteX3" fmla="*/ 25591 w 146444"/>
              <a:gd name="connsiteY3" fmla="*/ 346709 h 346715"/>
              <a:gd name="connsiteX4" fmla="*/ 191 w 146444"/>
              <a:gd name="connsiteY4" fmla="*/ 243522 h 346715"/>
              <a:gd name="connsiteX5" fmla="*/ 41466 w 146444"/>
              <a:gd name="connsiteY5" fmla="*/ 154622 h 346715"/>
              <a:gd name="connsiteX6" fmla="*/ 144654 w 146444"/>
              <a:gd name="connsiteY6" fmla="*/ 634 h 346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444" h="346715">
                <a:moveTo>
                  <a:pt x="144654" y="634"/>
                </a:moveTo>
                <a:cubicBezTo>
                  <a:pt x="154444" y="-7568"/>
                  <a:pt x="121900" y="65722"/>
                  <a:pt x="100204" y="105409"/>
                </a:cubicBezTo>
                <a:cubicBezTo>
                  <a:pt x="78508" y="145097"/>
                  <a:pt x="26914" y="198542"/>
                  <a:pt x="14479" y="238759"/>
                </a:cubicBezTo>
                <a:cubicBezTo>
                  <a:pt x="2044" y="278976"/>
                  <a:pt x="27972" y="345915"/>
                  <a:pt x="25591" y="346709"/>
                </a:cubicBezTo>
                <a:cubicBezTo>
                  <a:pt x="23210" y="347503"/>
                  <a:pt x="-2455" y="275537"/>
                  <a:pt x="191" y="243522"/>
                </a:cubicBezTo>
                <a:cubicBezTo>
                  <a:pt x="2837" y="211507"/>
                  <a:pt x="20035" y="189547"/>
                  <a:pt x="41466" y="154622"/>
                </a:cubicBezTo>
                <a:cubicBezTo>
                  <a:pt x="62897" y="119697"/>
                  <a:pt x="134864" y="8836"/>
                  <a:pt x="144654" y="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0BE4F48E-5D46-4403-960B-9D6B3C940709}"/>
              </a:ext>
            </a:extLst>
          </p:cNvPr>
          <p:cNvSpPr/>
          <p:nvPr/>
        </p:nvSpPr>
        <p:spPr>
          <a:xfrm>
            <a:off x="2726970" y="11264166"/>
            <a:ext cx="378349" cy="602992"/>
          </a:xfrm>
          <a:custGeom>
            <a:avLst/>
            <a:gdLst>
              <a:gd name="connsiteX0" fmla="*/ 378180 w 378349"/>
              <a:gd name="connsiteY0" fmla="*/ 734 h 602992"/>
              <a:gd name="connsiteX1" fmla="*/ 224193 w 378349"/>
              <a:gd name="connsiteY1" fmla="*/ 229334 h 602992"/>
              <a:gd name="connsiteX2" fmla="*/ 5118 w 378349"/>
              <a:gd name="connsiteY2" fmla="*/ 594459 h 602992"/>
              <a:gd name="connsiteX3" fmla="*/ 79730 w 378349"/>
              <a:gd name="connsiteY3" fmla="*/ 472222 h 602992"/>
              <a:gd name="connsiteX4" fmla="*/ 195618 w 378349"/>
              <a:gd name="connsiteY4" fmla="*/ 302359 h 602992"/>
              <a:gd name="connsiteX5" fmla="*/ 378180 w 378349"/>
              <a:gd name="connsiteY5" fmla="*/ 734 h 602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349" h="602992">
                <a:moveTo>
                  <a:pt x="378180" y="734"/>
                </a:moveTo>
                <a:cubicBezTo>
                  <a:pt x="382942" y="-11437"/>
                  <a:pt x="286370" y="130380"/>
                  <a:pt x="224193" y="229334"/>
                </a:cubicBezTo>
                <a:cubicBezTo>
                  <a:pt x="162016" y="328288"/>
                  <a:pt x="29195" y="553978"/>
                  <a:pt x="5118" y="594459"/>
                </a:cubicBezTo>
                <a:cubicBezTo>
                  <a:pt x="-18959" y="634940"/>
                  <a:pt x="47980" y="520905"/>
                  <a:pt x="79730" y="472222"/>
                </a:cubicBezTo>
                <a:cubicBezTo>
                  <a:pt x="111480" y="423539"/>
                  <a:pt x="147728" y="374590"/>
                  <a:pt x="195618" y="302359"/>
                </a:cubicBezTo>
                <a:cubicBezTo>
                  <a:pt x="243508" y="230128"/>
                  <a:pt x="373418" y="12905"/>
                  <a:pt x="378180" y="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2E40A47A-A4C3-4777-8571-C407A914BC57}"/>
              </a:ext>
            </a:extLst>
          </p:cNvPr>
          <p:cNvSpPr/>
          <p:nvPr/>
        </p:nvSpPr>
        <p:spPr>
          <a:xfrm>
            <a:off x="2710015" y="11219960"/>
            <a:ext cx="350726" cy="501306"/>
          </a:xfrm>
          <a:custGeom>
            <a:avLst/>
            <a:gdLst>
              <a:gd name="connsiteX0" fmla="*/ 350685 w 350726"/>
              <a:gd name="connsiteY0" fmla="*/ 490 h 501306"/>
              <a:gd name="connsiteX1" fmla="*/ 272898 w 350726"/>
              <a:gd name="connsiteY1" fmla="*/ 135428 h 501306"/>
              <a:gd name="connsiteX2" fmla="*/ 199873 w 350726"/>
              <a:gd name="connsiteY2" fmla="*/ 243378 h 501306"/>
              <a:gd name="connsiteX3" fmla="*/ 191935 w 350726"/>
              <a:gd name="connsiteY3" fmla="*/ 256078 h 501306"/>
              <a:gd name="connsiteX4" fmla="*/ 155423 w 350726"/>
              <a:gd name="connsiteY4" fmla="*/ 243378 h 501306"/>
              <a:gd name="connsiteX5" fmla="*/ 125260 w 350726"/>
              <a:gd name="connsiteY5" fmla="*/ 297353 h 501306"/>
              <a:gd name="connsiteX6" fmla="*/ 1435 w 350726"/>
              <a:gd name="connsiteY6" fmla="*/ 500553 h 501306"/>
              <a:gd name="connsiteX7" fmla="*/ 63348 w 350726"/>
              <a:gd name="connsiteY7" fmla="*/ 362440 h 501306"/>
              <a:gd name="connsiteX8" fmla="*/ 147485 w 350726"/>
              <a:gd name="connsiteY8" fmla="*/ 262428 h 501306"/>
              <a:gd name="connsiteX9" fmla="*/ 210985 w 350726"/>
              <a:gd name="connsiteY9" fmla="*/ 225915 h 501306"/>
              <a:gd name="connsiteX10" fmla="*/ 282423 w 350726"/>
              <a:gd name="connsiteY10" fmla="*/ 94153 h 501306"/>
              <a:gd name="connsiteX11" fmla="*/ 350685 w 350726"/>
              <a:gd name="connsiteY11" fmla="*/ 490 h 50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0726" h="501306">
                <a:moveTo>
                  <a:pt x="350685" y="490"/>
                </a:moveTo>
                <a:cubicBezTo>
                  <a:pt x="349098" y="7369"/>
                  <a:pt x="298033" y="94947"/>
                  <a:pt x="272898" y="135428"/>
                </a:cubicBezTo>
                <a:cubicBezTo>
                  <a:pt x="247763" y="175909"/>
                  <a:pt x="213367" y="223270"/>
                  <a:pt x="199873" y="243378"/>
                </a:cubicBezTo>
                <a:cubicBezTo>
                  <a:pt x="186379" y="263486"/>
                  <a:pt x="199343" y="256078"/>
                  <a:pt x="191935" y="256078"/>
                </a:cubicBezTo>
                <a:cubicBezTo>
                  <a:pt x="184527" y="256078"/>
                  <a:pt x="166535" y="236499"/>
                  <a:pt x="155423" y="243378"/>
                </a:cubicBezTo>
                <a:cubicBezTo>
                  <a:pt x="144311" y="250257"/>
                  <a:pt x="150925" y="254491"/>
                  <a:pt x="125260" y="297353"/>
                </a:cubicBezTo>
                <a:cubicBezTo>
                  <a:pt x="99595" y="340215"/>
                  <a:pt x="11754" y="489705"/>
                  <a:pt x="1435" y="500553"/>
                </a:cubicBezTo>
                <a:cubicBezTo>
                  <a:pt x="-8884" y="511401"/>
                  <a:pt x="39006" y="402128"/>
                  <a:pt x="63348" y="362440"/>
                </a:cubicBezTo>
                <a:cubicBezTo>
                  <a:pt x="87690" y="322753"/>
                  <a:pt x="122879" y="285182"/>
                  <a:pt x="147485" y="262428"/>
                </a:cubicBezTo>
                <a:cubicBezTo>
                  <a:pt x="172091" y="239674"/>
                  <a:pt x="188495" y="253961"/>
                  <a:pt x="210985" y="225915"/>
                </a:cubicBezTo>
                <a:cubicBezTo>
                  <a:pt x="233475" y="197869"/>
                  <a:pt x="257023" y="127490"/>
                  <a:pt x="282423" y="94153"/>
                </a:cubicBezTo>
                <a:cubicBezTo>
                  <a:pt x="307823" y="60816"/>
                  <a:pt x="352272" y="-6389"/>
                  <a:pt x="350685" y="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176E8001-4E44-4093-BB8D-25E23B364811}"/>
              </a:ext>
            </a:extLst>
          </p:cNvPr>
          <p:cNvSpPr/>
          <p:nvPr/>
        </p:nvSpPr>
        <p:spPr>
          <a:xfrm>
            <a:off x="2877431" y="11222008"/>
            <a:ext cx="164292" cy="225500"/>
          </a:xfrm>
          <a:custGeom>
            <a:avLst/>
            <a:gdLst>
              <a:gd name="connsiteX0" fmla="*/ 164219 w 164292"/>
              <a:gd name="connsiteY0" fmla="*/ 30 h 225500"/>
              <a:gd name="connsiteX1" fmla="*/ 92782 w 164292"/>
              <a:gd name="connsiteY1" fmla="*/ 112742 h 225500"/>
              <a:gd name="connsiteX2" fmla="*/ 57857 w 164292"/>
              <a:gd name="connsiteY2" fmla="*/ 185767 h 225500"/>
              <a:gd name="connsiteX3" fmla="*/ 707 w 164292"/>
              <a:gd name="connsiteY3" fmla="*/ 225455 h 225500"/>
              <a:gd name="connsiteX4" fmla="*/ 29282 w 164292"/>
              <a:gd name="connsiteY4" fmla="*/ 192117 h 225500"/>
              <a:gd name="connsiteX5" fmla="*/ 78494 w 164292"/>
              <a:gd name="connsiteY5" fmla="*/ 123855 h 225500"/>
              <a:gd name="connsiteX6" fmla="*/ 164219 w 164292"/>
              <a:gd name="connsiteY6" fmla="*/ 30 h 22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292" h="225500">
                <a:moveTo>
                  <a:pt x="164219" y="30"/>
                </a:moveTo>
                <a:cubicBezTo>
                  <a:pt x="166600" y="-1822"/>
                  <a:pt x="110509" y="81786"/>
                  <a:pt x="92782" y="112742"/>
                </a:cubicBezTo>
                <a:cubicBezTo>
                  <a:pt x="75055" y="143698"/>
                  <a:pt x="73203" y="166982"/>
                  <a:pt x="57857" y="185767"/>
                </a:cubicBezTo>
                <a:cubicBezTo>
                  <a:pt x="42511" y="204552"/>
                  <a:pt x="5469" y="224397"/>
                  <a:pt x="707" y="225455"/>
                </a:cubicBezTo>
                <a:cubicBezTo>
                  <a:pt x="-4055" y="226513"/>
                  <a:pt x="16317" y="209050"/>
                  <a:pt x="29282" y="192117"/>
                </a:cubicBezTo>
                <a:cubicBezTo>
                  <a:pt x="42246" y="175184"/>
                  <a:pt x="61561" y="152430"/>
                  <a:pt x="78494" y="123855"/>
                </a:cubicBezTo>
                <a:cubicBezTo>
                  <a:pt x="95427" y="95280"/>
                  <a:pt x="161838" y="1882"/>
                  <a:pt x="164219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6A7FA935-BBBB-4F44-A6DA-312963962EDA}"/>
              </a:ext>
            </a:extLst>
          </p:cNvPr>
          <p:cNvSpPr/>
          <p:nvPr/>
        </p:nvSpPr>
        <p:spPr>
          <a:xfrm>
            <a:off x="2877314" y="11163297"/>
            <a:ext cx="137383" cy="295515"/>
          </a:xfrm>
          <a:custGeom>
            <a:avLst/>
            <a:gdLst>
              <a:gd name="connsiteX0" fmla="*/ 137349 w 137383"/>
              <a:gd name="connsiteY0" fmla="*/ 3 h 295515"/>
              <a:gd name="connsiteX1" fmla="*/ 80199 w 137383"/>
              <a:gd name="connsiteY1" fmla="*/ 74616 h 295515"/>
              <a:gd name="connsiteX2" fmla="*/ 5586 w 137383"/>
              <a:gd name="connsiteY2" fmla="*/ 119066 h 295515"/>
              <a:gd name="connsiteX3" fmla="*/ 5586 w 137383"/>
              <a:gd name="connsiteY3" fmla="*/ 161928 h 295515"/>
              <a:gd name="connsiteX4" fmla="*/ 7174 w 137383"/>
              <a:gd name="connsiteY4" fmla="*/ 200028 h 295515"/>
              <a:gd name="connsiteX5" fmla="*/ 824 w 137383"/>
              <a:gd name="connsiteY5" fmla="*/ 230191 h 295515"/>
              <a:gd name="connsiteX6" fmla="*/ 5586 w 137383"/>
              <a:gd name="connsiteY6" fmla="*/ 295278 h 295515"/>
              <a:gd name="connsiteX7" fmla="*/ 5586 w 137383"/>
              <a:gd name="connsiteY7" fmla="*/ 204791 h 295515"/>
              <a:gd name="connsiteX8" fmla="*/ 21461 w 137383"/>
              <a:gd name="connsiteY8" fmla="*/ 119066 h 295515"/>
              <a:gd name="connsiteX9" fmla="*/ 72261 w 137383"/>
              <a:gd name="connsiteY9" fmla="*/ 71441 h 295515"/>
              <a:gd name="connsiteX10" fmla="*/ 137349 w 137383"/>
              <a:gd name="connsiteY10" fmla="*/ 3 h 295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7383" h="295515">
                <a:moveTo>
                  <a:pt x="137349" y="3"/>
                </a:moveTo>
                <a:cubicBezTo>
                  <a:pt x="138672" y="532"/>
                  <a:pt x="102159" y="54772"/>
                  <a:pt x="80199" y="74616"/>
                </a:cubicBezTo>
                <a:cubicBezTo>
                  <a:pt x="58239" y="94460"/>
                  <a:pt x="18021" y="104514"/>
                  <a:pt x="5586" y="119066"/>
                </a:cubicBezTo>
                <a:cubicBezTo>
                  <a:pt x="-6849" y="133618"/>
                  <a:pt x="5321" y="148434"/>
                  <a:pt x="5586" y="161928"/>
                </a:cubicBezTo>
                <a:cubicBezTo>
                  <a:pt x="5851" y="175422"/>
                  <a:pt x="7968" y="188651"/>
                  <a:pt x="7174" y="200028"/>
                </a:cubicBezTo>
                <a:cubicBezTo>
                  <a:pt x="6380" y="211405"/>
                  <a:pt x="1089" y="214316"/>
                  <a:pt x="824" y="230191"/>
                </a:cubicBezTo>
                <a:cubicBezTo>
                  <a:pt x="559" y="246066"/>
                  <a:pt x="4792" y="299511"/>
                  <a:pt x="5586" y="295278"/>
                </a:cubicBezTo>
                <a:cubicBezTo>
                  <a:pt x="6380" y="291045"/>
                  <a:pt x="2940" y="234160"/>
                  <a:pt x="5586" y="204791"/>
                </a:cubicBezTo>
                <a:cubicBezTo>
                  <a:pt x="8232" y="175422"/>
                  <a:pt x="10349" y="141291"/>
                  <a:pt x="21461" y="119066"/>
                </a:cubicBezTo>
                <a:cubicBezTo>
                  <a:pt x="32573" y="96841"/>
                  <a:pt x="56651" y="87845"/>
                  <a:pt x="72261" y="71441"/>
                </a:cubicBezTo>
                <a:cubicBezTo>
                  <a:pt x="87871" y="55037"/>
                  <a:pt x="136026" y="-526"/>
                  <a:pt x="13734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70D99BA1-319F-4625-BC15-257D1A88ABEC}"/>
              </a:ext>
            </a:extLst>
          </p:cNvPr>
          <p:cNvSpPr/>
          <p:nvPr/>
        </p:nvSpPr>
        <p:spPr>
          <a:xfrm>
            <a:off x="2906621" y="11222038"/>
            <a:ext cx="104931" cy="122239"/>
          </a:xfrm>
          <a:custGeom>
            <a:avLst/>
            <a:gdLst>
              <a:gd name="connsiteX0" fmla="*/ 104867 w 104931"/>
              <a:gd name="connsiteY0" fmla="*/ 0 h 122239"/>
              <a:gd name="connsiteX1" fmla="*/ 50892 w 104931"/>
              <a:gd name="connsiteY1" fmla="*/ 84137 h 122239"/>
              <a:gd name="connsiteX2" fmla="*/ 92 w 104931"/>
              <a:gd name="connsiteY2" fmla="*/ 122237 h 122239"/>
              <a:gd name="connsiteX3" fmla="*/ 39779 w 104931"/>
              <a:gd name="connsiteY3" fmla="*/ 82550 h 122239"/>
              <a:gd name="connsiteX4" fmla="*/ 104867 w 104931"/>
              <a:gd name="connsiteY4" fmla="*/ 0 h 122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931" h="122239">
                <a:moveTo>
                  <a:pt x="104867" y="0"/>
                </a:moveTo>
                <a:cubicBezTo>
                  <a:pt x="106719" y="264"/>
                  <a:pt x="68354" y="63764"/>
                  <a:pt x="50892" y="84137"/>
                </a:cubicBezTo>
                <a:cubicBezTo>
                  <a:pt x="33430" y="104510"/>
                  <a:pt x="1944" y="122501"/>
                  <a:pt x="92" y="122237"/>
                </a:cubicBezTo>
                <a:cubicBezTo>
                  <a:pt x="-1760" y="121973"/>
                  <a:pt x="24698" y="100806"/>
                  <a:pt x="39779" y="82550"/>
                </a:cubicBezTo>
                <a:cubicBezTo>
                  <a:pt x="54860" y="64294"/>
                  <a:pt x="103015" y="-264"/>
                  <a:pt x="10486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13808ABA-DBAA-425D-9756-41A9782DBABC}"/>
              </a:ext>
            </a:extLst>
          </p:cNvPr>
          <p:cNvSpPr/>
          <p:nvPr/>
        </p:nvSpPr>
        <p:spPr>
          <a:xfrm>
            <a:off x="2615661" y="11742653"/>
            <a:ext cx="111675" cy="246081"/>
          </a:xfrm>
          <a:custGeom>
            <a:avLst/>
            <a:gdLst>
              <a:gd name="connsiteX0" fmla="*/ 111664 w 111675"/>
              <a:gd name="connsiteY0" fmla="*/ 85 h 246081"/>
              <a:gd name="connsiteX1" fmla="*/ 52927 w 111675"/>
              <a:gd name="connsiteY1" fmla="*/ 111210 h 246081"/>
              <a:gd name="connsiteX2" fmla="*/ 3714 w 111675"/>
              <a:gd name="connsiteY2" fmla="*/ 244560 h 246081"/>
              <a:gd name="connsiteX3" fmla="*/ 8477 w 111675"/>
              <a:gd name="connsiteY3" fmla="*/ 173122 h 246081"/>
              <a:gd name="connsiteX4" fmla="*/ 48164 w 111675"/>
              <a:gd name="connsiteY4" fmla="*/ 19135 h 246081"/>
              <a:gd name="connsiteX5" fmla="*/ 32289 w 111675"/>
              <a:gd name="connsiteY5" fmla="*/ 69935 h 246081"/>
              <a:gd name="connsiteX6" fmla="*/ 25939 w 111675"/>
              <a:gd name="connsiteY6" fmla="*/ 160422 h 246081"/>
              <a:gd name="connsiteX7" fmla="*/ 48164 w 111675"/>
              <a:gd name="connsiteY7" fmla="*/ 93747 h 246081"/>
              <a:gd name="connsiteX8" fmla="*/ 111664 w 111675"/>
              <a:gd name="connsiteY8" fmla="*/ 85 h 246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675" h="246081">
                <a:moveTo>
                  <a:pt x="111664" y="85"/>
                </a:moveTo>
                <a:cubicBezTo>
                  <a:pt x="112458" y="2995"/>
                  <a:pt x="70919" y="70464"/>
                  <a:pt x="52927" y="111210"/>
                </a:cubicBezTo>
                <a:cubicBezTo>
                  <a:pt x="34935" y="151956"/>
                  <a:pt x="11122" y="234241"/>
                  <a:pt x="3714" y="244560"/>
                </a:cubicBezTo>
                <a:cubicBezTo>
                  <a:pt x="-3694" y="254879"/>
                  <a:pt x="1069" y="210693"/>
                  <a:pt x="8477" y="173122"/>
                </a:cubicBezTo>
                <a:cubicBezTo>
                  <a:pt x="15885" y="135551"/>
                  <a:pt x="44195" y="36333"/>
                  <a:pt x="48164" y="19135"/>
                </a:cubicBezTo>
                <a:cubicBezTo>
                  <a:pt x="52133" y="1937"/>
                  <a:pt x="35993" y="46387"/>
                  <a:pt x="32289" y="69935"/>
                </a:cubicBezTo>
                <a:cubicBezTo>
                  <a:pt x="28585" y="93483"/>
                  <a:pt x="23293" y="156453"/>
                  <a:pt x="25939" y="160422"/>
                </a:cubicBezTo>
                <a:cubicBezTo>
                  <a:pt x="28585" y="164391"/>
                  <a:pt x="34406" y="117824"/>
                  <a:pt x="48164" y="93747"/>
                </a:cubicBezTo>
                <a:cubicBezTo>
                  <a:pt x="61922" y="69670"/>
                  <a:pt x="110870" y="-2825"/>
                  <a:pt x="111664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6E040ACE-04E4-4B9D-9BAC-B4248DCAF02A}"/>
              </a:ext>
            </a:extLst>
          </p:cNvPr>
          <p:cNvSpPr/>
          <p:nvPr/>
        </p:nvSpPr>
        <p:spPr>
          <a:xfrm>
            <a:off x="2122486" y="11880506"/>
            <a:ext cx="482604" cy="798984"/>
          </a:xfrm>
          <a:custGeom>
            <a:avLst/>
            <a:gdLst>
              <a:gd name="connsiteX0" fmla="*/ 482602 w 482604"/>
              <a:gd name="connsiteY0" fmla="*/ 344 h 798984"/>
              <a:gd name="connsiteX1" fmla="*/ 441327 w 482604"/>
              <a:gd name="connsiteY1" fmla="*/ 117819 h 798984"/>
              <a:gd name="connsiteX2" fmla="*/ 342902 w 482604"/>
              <a:gd name="connsiteY2" fmla="*/ 244819 h 798984"/>
              <a:gd name="connsiteX3" fmla="*/ 277814 w 482604"/>
              <a:gd name="connsiteY3" fmla="*/ 360707 h 798984"/>
              <a:gd name="connsiteX4" fmla="*/ 127002 w 482604"/>
              <a:gd name="connsiteY4" fmla="*/ 600419 h 798984"/>
              <a:gd name="connsiteX5" fmla="*/ 2 w 482604"/>
              <a:gd name="connsiteY5" fmla="*/ 798857 h 798984"/>
              <a:gd name="connsiteX6" fmla="*/ 123827 w 482604"/>
              <a:gd name="connsiteY6" fmla="*/ 571844 h 798984"/>
              <a:gd name="connsiteX7" fmla="*/ 284164 w 482604"/>
              <a:gd name="connsiteY7" fmla="*/ 316257 h 798984"/>
              <a:gd name="connsiteX8" fmla="*/ 439739 w 482604"/>
              <a:gd name="connsiteY8" fmla="*/ 155919 h 798984"/>
              <a:gd name="connsiteX9" fmla="*/ 482602 w 482604"/>
              <a:gd name="connsiteY9" fmla="*/ 344 h 798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2604" h="798984">
                <a:moveTo>
                  <a:pt x="482602" y="344"/>
                </a:moveTo>
                <a:cubicBezTo>
                  <a:pt x="482867" y="-6006"/>
                  <a:pt x="464610" y="77073"/>
                  <a:pt x="441327" y="117819"/>
                </a:cubicBezTo>
                <a:cubicBezTo>
                  <a:pt x="418044" y="158565"/>
                  <a:pt x="370154" y="204338"/>
                  <a:pt x="342902" y="244819"/>
                </a:cubicBezTo>
                <a:cubicBezTo>
                  <a:pt x="315650" y="285300"/>
                  <a:pt x="313797" y="301440"/>
                  <a:pt x="277814" y="360707"/>
                </a:cubicBezTo>
                <a:cubicBezTo>
                  <a:pt x="241831" y="419974"/>
                  <a:pt x="173304" y="527394"/>
                  <a:pt x="127002" y="600419"/>
                </a:cubicBezTo>
                <a:cubicBezTo>
                  <a:pt x="80700" y="673444"/>
                  <a:pt x="531" y="803620"/>
                  <a:pt x="2" y="798857"/>
                </a:cubicBezTo>
                <a:cubicBezTo>
                  <a:pt x="-527" y="794095"/>
                  <a:pt x="76467" y="652277"/>
                  <a:pt x="123827" y="571844"/>
                </a:cubicBezTo>
                <a:cubicBezTo>
                  <a:pt x="171187" y="491411"/>
                  <a:pt x="231512" y="385578"/>
                  <a:pt x="284164" y="316257"/>
                </a:cubicBezTo>
                <a:cubicBezTo>
                  <a:pt x="336816" y="246936"/>
                  <a:pt x="409841" y="203015"/>
                  <a:pt x="439739" y="155919"/>
                </a:cubicBezTo>
                <a:cubicBezTo>
                  <a:pt x="469637" y="108823"/>
                  <a:pt x="482337" y="6694"/>
                  <a:pt x="482602" y="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8C4C5AC8-5B69-40B3-984E-5D2A0F0DD978}"/>
              </a:ext>
            </a:extLst>
          </p:cNvPr>
          <p:cNvSpPr/>
          <p:nvPr/>
        </p:nvSpPr>
        <p:spPr>
          <a:xfrm>
            <a:off x="2061875" y="12639669"/>
            <a:ext cx="76898" cy="180990"/>
          </a:xfrm>
          <a:custGeom>
            <a:avLst/>
            <a:gdLst>
              <a:gd name="connsiteX0" fmla="*/ 76488 w 76898"/>
              <a:gd name="connsiteY0" fmla="*/ 6 h 180990"/>
              <a:gd name="connsiteX1" fmla="*/ 51088 w 76898"/>
              <a:gd name="connsiteY1" fmla="*/ 101606 h 180990"/>
              <a:gd name="connsiteX2" fmla="*/ 288 w 76898"/>
              <a:gd name="connsiteY2" fmla="*/ 180981 h 180990"/>
              <a:gd name="connsiteX3" fmla="*/ 32038 w 76898"/>
              <a:gd name="connsiteY3" fmla="*/ 106369 h 180990"/>
              <a:gd name="connsiteX4" fmla="*/ 76488 w 76898"/>
              <a:gd name="connsiteY4" fmla="*/ 6 h 180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898" h="180990">
                <a:moveTo>
                  <a:pt x="76488" y="6"/>
                </a:moveTo>
                <a:cubicBezTo>
                  <a:pt x="79663" y="-788"/>
                  <a:pt x="63788" y="71444"/>
                  <a:pt x="51088" y="101606"/>
                </a:cubicBezTo>
                <a:cubicBezTo>
                  <a:pt x="38388" y="131769"/>
                  <a:pt x="3463" y="180187"/>
                  <a:pt x="288" y="180981"/>
                </a:cubicBezTo>
                <a:cubicBezTo>
                  <a:pt x="-2887" y="181775"/>
                  <a:pt x="20925" y="132298"/>
                  <a:pt x="32038" y="106369"/>
                </a:cubicBezTo>
                <a:cubicBezTo>
                  <a:pt x="43150" y="80440"/>
                  <a:pt x="73313" y="800"/>
                  <a:pt x="76488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F54221E6-52EA-474F-AC3F-47A51390452F}"/>
              </a:ext>
            </a:extLst>
          </p:cNvPr>
          <p:cNvSpPr/>
          <p:nvPr/>
        </p:nvSpPr>
        <p:spPr>
          <a:xfrm>
            <a:off x="6280050" y="5733458"/>
            <a:ext cx="74492" cy="288167"/>
          </a:xfrm>
          <a:custGeom>
            <a:avLst/>
            <a:gdLst>
              <a:gd name="connsiteX0" fmla="*/ 36613 w 74492"/>
              <a:gd name="connsiteY0" fmla="*/ 592 h 288167"/>
              <a:gd name="connsiteX1" fmla="*/ 66775 w 74492"/>
              <a:gd name="connsiteY1" fmla="*/ 111717 h 288167"/>
              <a:gd name="connsiteX2" fmla="*/ 49313 w 74492"/>
              <a:gd name="connsiteY2" fmla="*/ 233955 h 288167"/>
              <a:gd name="connsiteX3" fmla="*/ 44550 w 74492"/>
              <a:gd name="connsiteY3" fmla="*/ 270467 h 288167"/>
              <a:gd name="connsiteX4" fmla="*/ 100 w 74492"/>
              <a:gd name="connsiteY4" fmla="*/ 286342 h 288167"/>
              <a:gd name="connsiteX5" fmla="*/ 33438 w 74492"/>
              <a:gd name="connsiteY5" fmla="*/ 281580 h 288167"/>
              <a:gd name="connsiteX6" fmla="*/ 65188 w 74492"/>
              <a:gd name="connsiteY6" fmla="*/ 230780 h 288167"/>
              <a:gd name="connsiteX7" fmla="*/ 73125 w 74492"/>
              <a:gd name="connsiteY7" fmla="*/ 73617 h 288167"/>
              <a:gd name="connsiteX8" fmla="*/ 36613 w 74492"/>
              <a:gd name="connsiteY8" fmla="*/ 592 h 288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492" h="288167">
                <a:moveTo>
                  <a:pt x="36613" y="592"/>
                </a:moveTo>
                <a:cubicBezTo>
                  <a:pt x="35555" y="6942"/>
                  <a:pt x="64658" y="72823"/>
                  <a:pt x="66775" y="111717"/>
                </a:cubicBezTo>
                <a:cubicBezTo>
                  <a:pt x="68892" y="150611"/>
                  <a:pt x="53017" y="207497"/>
                  <a:pt x="49313" y="233955"/>
                </a:cubicBezTo>
                <a:cubicBezTo>
                  <a:pt x="45609" y="260413"/>
                  <a:pt x="52752" y="261736"/>
                  <a:pt x="44550" y="270467"/>
                </a:cubicBezTo>
                <a:cubicBezTo>
                  <a:pt x="36348" y="279198"/>
                  <a:pt x="1952" y="284490"/>
                  <a:pt x="100" y="286342"/>
                </a:cubicBezTo>
                <a:cubicBezTo>
                  <a:pt x="-1752" y="288194"/>
                  <a:pt x="22590" y="290840"/>
                  <a:pt x="33438" y="281580"/>
                </a:cubicBezTo>
                <a:cubicBezTo>
                  <a:pt x="44286" y="272320"/>
                  <a:pt x="58574" y="265440"/>
                  <a:pt x="65188" y="230780"/>
                </a:cubicBezTo>
                <a:cubicBezTo>
                  <a:pt x="71802" y="196120"/>
                  <a:pt x="77094" y="106954"/>
                  <a:pt x="73125" y="73617"/>
                </a:cubicBezTo>
                <a:cubicBezTo>
                  <a:pt x="69156" y="40280"/>
                  <a:pt x="37671" y="-5758"/>
                  <a:pt x="36613" y="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B18FD30E-D435-434F-979E-0216632BB2BA}"/>
              </a:ext>
            </a:extLst>
          </p:cNvPr>
          <p:cNvSpPr/>
          <p:nvPr/>
        </p:nvSpPr>
        <p:spPr>
          <a:xfrm>
            <a:off x="6277733" y="5690974"/>
            <a:ext cx="134428" cy="360350"/>
          </a:xfrm>
          <a:custGeom>
            <a:avLst/>
            <a:gdLst>
              <a:gd name="connsiteX0" fmla="*/ 38930 w 134428"/>
              <a:gd name="connsiteY0" fmla="*/ 214 h 360350"/>
              <a:gd name="connsiteX1" fmla="*/ 107192 w 134428"/>
              <a:gd name="connsiteY1" fmla="*/ 81176 h 360350"/>
              <a:gd name="connsiteX2" fmla="*/ 131005 w 134428"/>
              <a:gd name="connsiteY2" fmla="*/ 108164 h 360350"/>
              <a:gd name="connsiteX3" fmla="*/ 129417 w 134428"/>
              <a:gd name="connsiteY3" fmla="*/ 205001 h 360350"/>
              <a:gd name="connsiteX4" fmla="*/ 113542 w 134428"/>
              <a:gd name="connsiteY4" fmla="*/ 282789 h 360350"/>
              <a:gd name="connsiteX5" fmla="*/ 99255 w 134428"/>
              <a:gd name="connsiteY5" fmla="*/ 324064 h 360350"/>
              <a:gd name="connsiteX6" fmla="*/ 43692 w 134428"/>
              <a:gd name="connsiteY6" fmla="*/ 355814 h 360350"/>
              <a:gd name="connsiteX7" fmla="*/ 16705 w 134428"/>
              <a:gd name="connsiteY7" fmla="*/ 358989 h 360350"/>
              <a:gd name="connsiteX8" fmla="*/ 830 w 134428"/>
              <a:gd name="connsiteY8" fmla="*/ 344701 h 360350"/>
              <a:gd name="connsiteX9" fmla="*/ 42105 w 134428"/>
              <a:gd name="connsiteY9" fmla="*/ 347876 h 360350"/>
              <a:gd name="connsiteX10" fmla="*/ 91317 w 134428"/>
              <a:gd name="connsiteY10" fmla="*/ 320889 h 360350"/>
              <a:gd name="connsiteX11" fmla="*/ 108780 w 134428"/>
              <a:gd name="connsiteY11" fmla="*/ 235164 h 360350"/>
              <a:gd name="connsiteX12" fmla="*/ 134180 w 134428"/>
              <a:gd name="connsiteY12" fmla="*/ 128801 h 360350"/>
              <a:gd name="connsiteX13" fmla="*/ 118305 w 134428"/>
              <a:gd name="connsiteY13" fmla="*/ 108164 h 360350"/>
              <a:gd name="connsiteX14" fmla="*/ 38930 w 134428"/>
              <a:gd name="connsiteY14" fmla="*/ 214 h 36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4428" h="360350">
                <a:moveTo>
                  <a:pt x="38930" y="214"/>
                </a:moveTo>
                <a:cubicBezTo>
                  <a:pt x="37078" y="-4284"/>
                  <a:pt x="91846" y="63184"/>
                  <a:pt x="107192" y="81176"/>
                </a:cubicBezTo>
                <a:cubicBezTo>
                  <a:pt x="122538" y="99168"/>
                  <a:pt x="127301" y="87526"/>
                  <a:pt x="131005" y="108164"/>
                </a:cubicBezTo>
                <a:cubicBezTo>
                  <a:pt x="134709" y="128802"/>
                  <a:pt x="132327" y="175897"/>
                  <a:pt x="129417" y="205001"/>
                </a:cubicBezTo>
                <a:cubicBezTo>
                  <a:pt x="126507" y="234105"/>
                  <a:pt x="118569" y="262945"/>
                  <a:pt x="113542" y="282789"/>
                </a:cubicBezTo>
                <a:cubicBezTo>
                  <a:pt x="108515" y="302633"/>
                  <a:pt x="110897" y="311893"/>
                  <a:pt x="99255" y="324064"/>
                </a:cubicBezTo>
                <a:cubicBezTo>
                  <a:pt x="87613" y="336235"/>
                  <a:pt x="57450" y="349993"/>
                  <a:pt x="43692" y="355814"/>
                </a:cubicBezTo>
                <a:cubicBezTo>
                  <a:pt x="29934" y="361635"/>
                  <a:pt x="23849" y="360841"/>
                  <a:pt x="16705" y="358989"/>
                </a:cubicBezTo>
                <a:cubicBezTo>
                  <a:pt x="9561" y="357137"/>
                  <a:pt x="-3403" y="346553"/>
                  <a:pt x="830" y="344701"/>
                </a:cubicBezTo>
                <a:cubicBezTo>
                  <a:pt x="5063" y="342849"/>
                  <a:pt x="27024" y="351845"/>
                  <a:pt x="42105" y="347876"/>
                </a:cubicBezTo>
                <a:cubicBezTo>
                  <a:pt x="57186" y="343907"/>
                  <a:pt x="80205" y="339674"/>
                  <a:pt x="91317" y="320889"/>
                </a:cubicBezTo>
                <a:cubicBezTo>
                  <a:pt x="102430" y="302104"/>
                  <a:pt x="101636" y="267179"/>
                  <a:pt x="108780" y="235164"/>
                </a:cubicBezTo>
                <a:cubicBezTo>
                  <a:pt x="115924" y="203149"/>
                  <a:pt x="132593" y="149968"/>
                  <a:pt x="134180" y="128801"/>
                </a:cubicBezTo>
                <a:cubicBezTo>
                  <a:pt x="135767" y="107634"/>
                  <a:pt x="129682" y="125362"/>
                  <a:pt x="118305" y="108164"/>
                </a:cubicBezTo>
                <a:cubicBezTo>
                  <a:pt x="106928" y="90966"/>
                  <a:pt x="40782" y="4712"/>
                  <a:pt x="38930" y="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DC0278A5-7F46-4E2C-A54C-CC842C9C49DB}"/>
              </a:ext>
            </a:extLst>
          </p:cNvPr>
          <p:cNvSpPr/>
          <p:nvPr/>
        </p:nvSpPr>
        <p:spPr>
          <a:xfrm>
            <a:off x="6342013" y="5765728"/>
            <a:ext cx="51588" cy="144462"/>
          </a:xfrm>
          <a:custGeom>
            <a:avLst/>
            <a:gdLst>
              <a:gd name="connsiteX0" fmla="*/ 50 w 51588"/>
              <a:gd name="connsiteY0" fmla="*/ 72 h 144462"/>
              <a:gd name="connsiteX1" fmla="*/ 41325 w 51588"/>
              <a:gd name="connsiteY1" fmla="*/ 76272 h 144462"/>
              <a:gd name="connsiteX2" fmla="*/ 39737 w 51588"/>
              <a:gd name="connsiteY2" fmla="*/ 123897 h 144462"/>
              <a:gd name="connsiteX3" fmla="*/ 39737 w 51588"/>
              <a:gd name="connsiteY3" fmla="*/ 141360 h 144462"/>
              <a:gd name="connsiteX4" fmla="*/ 50850 w 51588"/>
              <a:gd name="connsiteY4" fmla="*/ 63572 h 144462"/>
              <a:gd name="connsiteX5" fmla="*/ 50 w 51588"/>
              <a:gd name="connsiteY5" fmla="*/ 72 h 144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588" h="144462">
                <a:moveTo>
                  <a:pt x="50" y="72"/>
                </a:moveTo>
                <a:cubicBezTo>
                  <a:pt x="-1538" y="2189"/>
                  <a:pt x="34711" y="55635"/>
                  <a:pt x="41325" y="76272"/>
                </a:cubicBezTo>
                <a:cubicBezTo>
                  <a:pt x="47940" y="96910"/>
                  <a:pt x="40002" y="113049"/>
                  <a:pt x="39737" y="123897"/>
                </a:cubicBezTo>
                <a:cubicBezTo>
                  <a:pt x="39472" y="134745"/>
                  <a:pt x="37885" y="151414"/>
                  <a:pt x="39737" y="141360"/>
                </a:cubicBezTo>
                <a:cubicBezTo>
                  <a:pt x="41589" y="131306"/>
                  <a:pt x="54819" y="84474"/>
                  <a:pt x="50850" y="63572"/>
                </a:cubicBezTo>
                <a:cubicBezTo>
                  <a:pt x="46881" y="42670"/>
                  <a:pt x="1638" y="-2045"/>
                  <a:pt x="50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DE4FC54C-01AC-4411-85E7-FB1675F4826B}"/>
              </a:ext>
            </a:extLst>
          </p:cNvPr>
          <p:cNvSpPr/>
          <p:nvPr/>
        </p:nvSpPr>
        <p:spPr>
          <a:xfrm>
            <a:off x="6327554" y="5927724"/>
            <a:ext cx="43989" cy="88903"/>
          </a:xfrm>
          <a:custGeom>
            <a:avLst/>
            <a:gdLst>
              <a:gd name="connsiteX0" fmla="*/ 43084 w 43989"/>
              <a:gd name="connsiteY0" fmla="*/ 1 h 88903"/>
              <a:gd name="connsiteX1" fmla="*/ 22446 w 43989"/>
              <a:gd name="connsiteY1" fmla="*/ 55564 h 88903"/>
              <a:gd name="connsiteX2" fmla="*/ 221 w 43989"/>
              <a:gd name="connsiteY2" fmla="*/ 88901 h 88903"/>
              <a:gd name="connsiteX3" fmla="*/ 36734 w 43989"/>
              <a:gd name="connsiteY3" fmla="*/ 57151 h 88903"/>
              <a:gd name="connsiteX4" fmla="*/ 43084 w 43989"/>
              <a:gd name="connsiteY4" fmla="*/ 1 h 88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89" h="88903">
                <a:moveTo>
                  <a:pt x="43084" y="1"/>
                </a:moveTo>
                <a:cubicBezTo>
                  <a:pt x="40703" y="-263"/>
                  <a:pt x="29590" y="40747"/>
                  <a:pt x="22446" y="55564"/>
                </a:cubicBezTo>
                <a:cubicBezTo>
                  <a:pt x="15302" y="70381"/>
                  <a:pt x="-2160" y="88637"/>
                  <a:pt x="221" y="88901"/>
                </a:cubicBezTo>
                <a:cubicBezTo>
                  <a:pt x="2602" y="89165"/>
                  <a:pt x="30384" y="67470"/>
                  <a:pt x="36734" y="57151"/>
                </a:cubicBezTo>
                <a:cubicBezTo>
                  <a:pt x="43084" y="46832"/>
                  <a:pt x="45465" y="265"/>
                  <a:pt x="4308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6BFBACB3-C000-4BF8-BCF4-01E5A21E9591}"/>
              </a:ext>
            </a:extLst>
          </p:cNvPr>
          <p:cNvSpPr/>
          <p:nvPr/>
        </p:nvSpPr>
        <p:spPr>
          <a:xfrm>
            <a:off x="6450010" y="5463695"/>
            <a:ext cx="302281" cy="220345"/>
          </a:xfrm>
          <a:custGeom>
            <a:avLst/>
            <a:gdLst>
              <a:gd name="connsiteX0" fmla="*/ 119065 w 302281"/>
              <a:gd name="connsiteY0" fmla="*/ 480 h 220345"/>
              <a:gd name="connsiteX1" fmla="*/ 149228 w 302281"/>
              <a:gd name="connsiteY1" fmla="*/ 76680 h 220345"/>
              <a:gd name="connsiteX2" fmla="*/ 139703 w 302281"/>
              <a:gd name="connsiteY2" fmla="*/ 116368 h 220345"/>
              <a:gd name="connsiteX3" fmla="*/ 106365 w 302281"/>
              <a:gd name="connsiteY3" fmla="*/ 52868 h 220345"/>
              <a:gd name="connsiteX4" fmla="*/ 103190 w 302281"/>
              <a:gd name="connsiteY4" fmla="*/ 114780 h 220345"/>
              <a:gd name="connsiteX5" fmla="*/ 69853 w 302281"/>
              <a:gd name="connsiteY5" fmla="*/ 151293 h 220345"/>
              <a:gd name="connsiteX6" fmla="*/ 3 w 302281"/>
              <a:gd name="connsiteY6" fmla="*/ 184630 h 220345"/>
              <a:gd name="connsiteX7" fmla="*/ 73028 w 302281"/>
              <a:gd name="connsiteY7" fmla="*/ 162405 h 220345"/>
              <a:gd name="connsiteX8" fmla="*/ 136528 w 302281"/>
              <a:gd name="connsiteY8" fmla="*/ 214793 h 220345"/>
              <a:gd name="connsiteX9" fmla="*/ 211140 w 302281"/>
              <a:gd name="connsiteY9" fmla="*/ 206855 h 220345"/>
              <a:gd name="connsiteX10" fmla="*/ 301628 w 302281"/>
              <a:gd name="connsiteY10" fmla="*/ 143355 h 220345"/>
              <a:gd name="connsiteX11" fmla="*/ 161928 w 302281"/>
              <a:gd name="connsiteY11" fmla="*/ 216380 h 220345"/>
              <a:gd name="connsiteX12" fmla="*/ 57153 w 302281"/>
              <a:gd name="connsiteY12" fmla="*/ 203680 h 220345"/>
              <a:gd name="connsiteX13" fmla="*/ 128590 w 302281"/>
              <a:gd name="connsiteY13" fmla="*/ 144943 h 220345"/>
              <a:gd name="connsiteX14" fmla="*/ 138115 w 302281"/>
              <a:gd name="connsiteY14" fmla="*/ 116368 h 220345"/>
              <a:gd name="connsiteX15" fmla="*/ 119065 w 302281"/>
              <a:gd name="connsiteY15" fmla="*/ 480 h 22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2281" h="220345">
                <a:moveTo>
                  <a:pt x="119065" y="480"/>
                </a:moveTo>
                <a:cubicBezTo>
                  <a:pt x="120917" y="-6135"/>
                  <a:pt x="145788" y="57365"/>
                  <a:pt x="149228" y="76680"/>
                </a:cubicBezTo>
                <a:cubicBezTo>
                  <a:pt x="152668" y="95995"/>
                  <a:pt x="146847" y="120337"/>
                  <a:pt x="139703" y="116368"/>
                </a:cubicBezTo>
                <a:cubicBezTo>
                  <a:pt x="132559" y="112399"/>
                  <a:pt x="112450" y="53133"/>
                  <a:pt x="106365" y="52868"/>
                </a:cubicBezTo>
                <a:cubicBezTo>
                  <a:pt x="100280" y="52603"/>
                  <a:pt x="109275" y="98376"/>
                  <a:pt x="103190" y="114780"/>
                </a:cubicBezTo>
                <a:cubicBezTo>
                  <a:pt x="97105" y="131184"/>
                  <a:pt x="87051" y="139651"/>
                  <a:pt x="69853" y="151293"/>
                </a:cubicBezTo>
                <a:cubicBezTo>
                  <a:pt x="52655" y="162935"/>
                  <a:pt x="-526" y="182778"/>
                  <a:pt x="3" y="184630"/>
                </a:cubicBezTo>
                <a:cubicBezTo>
                  <a:pt x="532" y="186482"/>
                  <a:pt x="50274" y="157378"/>
                  <a:pt x="73028" y="162405"/>
                </a:cubicBezTo>
                <a:cubicBezTo>
                  <a:pt x="95782" y="167432"/>
                  <a:pt x="113510" y="207385"/>
                  <a:pt x="136528" y="214793"/>
                </a:cubicBezTo>
                <a:cubicBezTo>
                  <a:pt x="159546" y="222201"/>
                  <a:pt x="183623" y="218761"/>
                  <a:pt x="211140" y="206855"/>
                </a:cubicBezTo>
                <a:cubicBezTo>
                  <a:pt x="238657" y="194949"/>
                  <a:pt x="309830" y="141767"/>
                  <a:pt x="301628" y="143355"/>
                </a:cubicBezTo>
                <a:cubicBezTo>
                  <a:pt x="293426" y="144943"/>
                  <a:pt x="202674" y="206326"/>
                  <a:pt x="161928" y="216380"/>
                </a:cubicBezTo>
                <a:cubicBezTo>
                  <a:pt x="121182" y="226434"/>
                  <a:pt x="62709" y="215586"/>
                  <a:pt x="57153" y="203680"/>
                </a:cubicBezTo>
                <a:cubicBezTo>
                  <a:pt x="51597" y="191774"/>
                  <a:pt x="115096" y="159495"/>
                  <a:pt x="128590" y="144943"/>
                </a:cubicBezTo>
                <a:cubicBezTo>
                  <a:pt x="142084" y="130391"/>
                  <a:pt x="139703" y="134624"/>
                  <a:pt x="138115" y="116368"/>
                </a:cubicBezTo>
                <a:cubicBezTo>
                  <a:pt x="136528" y="98112"/>
                  <a:pt x="117213" y="7095"/>
                  <a:pt x="119065" y="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98F0A69E-CD48-48B8-AC84-0E8A4C1DA83E}"/>
              </a:ext>
            </a:extLst>
          </p:cNvPr>
          <p:cNvSpPr/>
          <p:nvPr/>
        </p:nvSpPr>
        <p:spPr>
          <a:xfrm>
            <a:off x="6169596" y="5652578"/>
            <a:ext cx="144066" cy="191025"/>
          </a:xfrm>
          <a:custGeom>
            <a:avLst/>
            <a:gdLst>
              <a:gd name="connsiteX0" fmla="*/ 143892 w 144066"/>
              <a:gd name="connsiteY0" fmla="*/ 510 h 191025"/>
              <a:gd name="connsiteX1" fmla="*/ 16892 w 144066"/>
              <a:gd name="connsiteY1" fmla="*/ 106872 h 191025"/>
              <a:gd name="connsiteX2" fmla="*/ 2604 w 144066"/>
              <a:gd name="connsiteY2" fmla="*/ 191010 h 191025"/>
              <a:gd name="connsiteX3" fmla="*/ 4192 w 144066"/>
              <a:gd name="connsiteY3" fmla="*/ 100522 h 191025"/>
              <a:gd name="connsiteX4" fmla="*/ 43879 w 144066"/>
              <a:gd name="connsiteY4" fmla="*/ 67185 h 191025"/>
              <a:gd name="connsiteX5" fmla="*/ 143892 w 144066"/>
              <a:gd name="connsiteY5" fmla="*/ 510 h 19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066" h="191025">
                <a:moveTo>
                  <a:pt x="143892" y="510"/>
                </a:moveTo>
                <a:cubicBezTo>
                  <a:pt x="139394" y="7124"/>
                  <a:pt x="40440" y="75122"/>
                  <a:pt x="16892" y="106872"/>
                </a:cubicBezTo>
                <a:cubicBezTo>
                  <a:pt x="-6656" y="138622"/>
                  <a:pt x="4721" y="192068"/>
                  <a:pt x="2604" y="191010"/>
                </a:cubicBezTo>
                <a:cubicBezTo>
                  <a:pt x="487" y="189952"/>
                  <a:pt x="-2687" y="121159"/>
                  <a:pt x="4192" y="100522"/>
                </a:cubicBezTo>
                <a:cubicBezTo>
                  <a:pt x="11071" y="79885"/>
                  <a:pt x="22977" y="80943"/>
                  <a:pt x="43879" y="67185"/>
                </a:cubicBezTo>
                <a:cubicBezTo>
                  <a:pt x="64781" y="53427"/>
                  <a:pt x="148390" y="-6104"/>
                  <a:pt x="143892" y="5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82089D24-579B-41B4-A118-7C707720F9C7}"/>
              </a:ext>
            </a:extLst>
          </p:cNvPr>
          <p:cNvSpPr/>
          <p:nvPr/>
        </p:nvSpPr>
        <p:spPr>
          <a:xfrm>
            <a:off x="4009797" y="5256322"/>
            <a:ext cx="108180" cy="222125"/>
          </a:xfrm>
          <a:custGeom>
            <a:avLst/>
            <a:gdLst>
              <a:gd name="connsiteX0" fmla="*/ 108178 w 108180"/>
              <a:gd name="connsiteY0" fmla="*/ 1478 h 222125"/>
              <a:gd name="connsiteX1" fmla="*/ 19278 w 108180"/>
              <a:gd name="connsiteY1" fmla="*/ 80853 h 222125"/>
              <a:gd name="connsiteX2" fmla="*/ 228 w 108180"/>
              <a:gd name="connsiteY2" fmla="*/ 220553 h 222125"/>
              <a:gd name="connsiteX3" fmla="*/ 16103 w 108180"/>
              <a:gd name="connsiteY3" fmla="*/ 147528 h 222125"/>
              <a:gd name="connsiteX4" fmla="*/ 108178 w 108180"/>
              <a:gd name="connsiteY4" fmla="*/ 1478 h 22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180" h="222125">
                <a:moveTo>
                  <a:pt x="108178" y="1478"/>
                </a:moveTo>
                <a:cubicBezTo>
                  <a:pt x="108707" y="-9634"/>
                  <a:pt x="37270" y="44341"/>
                  <a:pt x="19278" y="80853"/>
                </a:cubicBezTo>
                <a:cubicBezTo>
                  <a:pt x="1286" y="117365"/>
                  <a:pt x="757" y="209441"/>
                  <a:pt x="228" y="220553"/>
                </a:cubicBezTo>
                <a:cubicBezTo>
                  <a:pt x="-301" y="231665"/>
                  <a:pt x="-1360" y="181395"/>
                  <a:pt x="16103" y="147528"/>
                </a:cubicBezTo>
                <a:cubicBezTo>
                  <a:pt x="33565" y="113661"/>
                  <a:pt x="107649" y="12590"/>
                  <a:pt x="108178" y="147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D768ADD0-1827-4A61-8506-40C8997EF5C4}"/>
              </a:ext>
            </a:extLst>
          </p:cNvPr>
          <p:cNvSpPr/>
          <p:nvPr/>
        </p:nvSpPr>
        <p:spPr>
          <a:xfrm>
            <a:off x="5313373" y="3652671"/>
            <a:ext cx="890298" cy="975858"/>
          </a:xfrm>
          <a:custGeom>
            <a:avLst/>
            <a:gdLst>
              <a:gd name="connsiteX0" fmla="*/ 1577 w 890298"/>
              <a:gd name="connsiteY0" fmla="*/ 608179 h 975858"/>
              <a:gd name="connsiteX1" fmla="*/ 131752 w 890298"/>
              <a:gd name="connsiteY1" fmla="*/ 458954 h 975858"/>
              <a:gd name="connsiteX2" fmla="*/ 271452 w 890298"/>
              <a:gd name="connsiteY2" fmla="*/ 4929 h 975858"/>
              <a:gd name="connsiteX3" fmla="*/ 249227 w 890298"/>
              <a:gd name="connsiteY3" fmla="*/ 208129 h 975858"/>
              <a:gd name="connsiteX4" fmla="*/ 369877 w 890298"/>
              <a:gd name="connsiteY4" fmla="*/ 49379 h 975858"/>
              <a:gd name="connsiteX5" fmla="*/ 481002 w 890298"/>
              <a:gd name="connsiteY5" fmla="*/ 433554 h 975858"/>
              <a:gd name="connsiteX6" fmla="*/ 874702 w 890298"/>
              <a:gd name="connsiteY6" fmla="*/ 954254 h 975858"/>
              <a:gd name="connsiteX7" fmla="*/ 817552 w 890298"/>
              <a:gd name="connsiteY7" fmla="*/ 884404 h 975858"/>
              <a:gd name="connsiteX8" fmla="*/ 439727 w 890298"/>
              <a:gd name="connsiteY8" fmla="*/ 414504 h 975858"/>
              <a:gd name="connsiteX9" fmla="*/ 677852 w 890298"/>
              <a:gd name="connsiteY9" fmla="*/ 881229 h 975858"/>
              <a:gd name="connsiteX10" fmla="*/ 376227 w 890298"/>
              <a:gd name="connsiteY10" fmla="*/ 274804 h 975858"/>
              <a:gd name="connsiteX11" fmla="*/ 598477 w 890298"/>
              <a:gd name="connsiteY11" fmla="*/ 830429 h 975858"/>
              <a:gd name="connsiteX12" fmla="*/ 373052 w 890298"/>
              <a:gd name="connsiteY12" fmla="*/ 420854 h 975858"/>
              <a:gd name="connsiteX13" fmla="*/ 325427 w 890298"/>
              <a:gd name="connsiteY13" fmla="*/ 385929 h 975858"/>
              <a:gd name="connsiteX14" fmla="*/ 312727 w 890298"/>
              <a:gd name="connsiteY14" fmla="*/ 204954 h 975858"/>
              <a:gd name="connsiteX15" fmla="*/ 300027 w 890298"/>
              <a:gd name="connsiteY15" fmla="*/ 268454 h 975858"/>
              <a:gd name="connsiteX16" fmla="*/ 223827 w 890298"/>
              <a:gd name="connsiteY16" fmla="*/ 376404 h 975858"/>
              <a:gd name="connsiteX17" fmla="*/ 1577 w 890298"/>
              <a:gd name="connsiteY17" fmla="*/ 608179 h 975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90298" h="975858">
                <a:moveTo>
                  <a:pt x="1577" y="608179"/>
                </a:moveTo>
                <a:cubicBezTo>
                  <a:pt x="-13769" y="621937"/>
                  <a:pt x="86773" y="559496"/>
                  <a:pt x="131752" y="458954"/>
                </a:cubicBezTo>
                <a:cubicBezTo>
                  <a:pt x="176731" y="358412"/>
                  <a:pt x="251873" y="46733"/>
                  <a:pt x="271452" y="4929"/>
                </a:cubicBezTo>
                <a:cubicBezTo>
                  <a:pt x="291031" y="-36875"/>
                  <a:pt x="232823" y="200721"/>
                  <a:pt x="249227" y="208129"/>
                </a:cubicBezTo>
                <a:cubicBezTo>
                  <a:pt x="265631" y="215537"/>
                  <a:pt x="331248" y="11808"/>
                  <a:pt x="369877" y="49379"/>
                </a:cubicBezTo>
                <a:cubicBezTo>
                  <a:pt x="408506" y="86950"/>
                  <a:pt x="396865" y="282742"/>
                  <a:pt x="481002" y="433554"/>
                </a:cubicBezTo>
                <a:cubicBezTo>
                  <a:pt x="565139" y="584366"/>
                  <a:pt x="818610" y="879112"/>
                  <a:pt x="874702" y="954254"/>
                </a:cubicBezTo>
                <a:cubicBezTo>
                  <a:pt x="930794" y="1029396"/>
                  <a:pt x="817552" y="884404"/>
                  <a:pt x="817552" y="884404"/>
                </a:cubicBezTo>
                <a:cubicBezTo>
                  <a:pt x="745056" y="794446"/>
                  <a:pt x="463010" y="415033"/>
                  <a:pt x="439727" y="414504"/>
                </a:cubicBezTo>
                <a:cubicBezTo>
                  <a:pt x="416444" y="413975"/>
                  <a:pt x="688435" y="904512"/>
                  <a:pt x="677852" y="881229"/>
                </a:cubicBezTo>
                <a:cubicBezTo>
                  <a:pt x="667269" y="857946"/>
                  <a:pt x="389456" y="283271"/>
                  <a:pt x="376227" y="274804"/>
                </a:cubicBezTo>
                <a:cubicBezTo>
                  <a:pt x="362998" y="266337"/>
                  <a:pt x="599006" y="806087"/>
                  <a:pt x="598477" y="830429"/>
                </a:cubicBezTo>
                <a:cubicBezTo>
                  <a:pt x="597948" y="854771"/>
                  <a:pt x="418560" y="494937"/>
                  <a:pt x="373052" y="420854"/>
                </a:cubicBezTo>
                <a:cubicBezTo>
                  <a:pt x="327544" y="346771"/>
                  <a:pt x="335481" y="421912"/>
                  <a:pt x="325427" y="385929"/>
                </a:cubicBezTo>
                <a:cubicBezTo>
                  <a:pt x="315373" y="349946"/>
                  <a:pt x="316960" y="224533"/>
                  <a:pt x="312727" y="204954"/>
                </a:cubicBezTo>
                <a:cubicBezTo>
                  <a:pt x="308494" y="185375"/>
                  <a:pt x="314844" y="239879"/>
                  <a:pt x="300027" y="268454"/>
                </a:cubicBezTo>
                <a:cubicBezTo>
                  <a:pt x="285210" y="297029"/>
                  <a:pt x="269335" y="321900"/>
                  <a:pt x="223827" y="376404"/>
                </a:cubicBezTo>
                <a:cubicBezTo>
                  <a:pt x="178319" y="430908"/>
                  <a:pt x="16923" y="594421"/>
                  <a:pt x="1577" y="60817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26A86A1A-008F-477C-828C-0C1F10F6E695}"/>
              </a:ext>
            </a:extLst>
          </p:cNvPr>
          <p:cNvSpPr/>
          <p:nvPr/>
        </p:nvSpPr>
        <p:spPr>
          <a:xfrm>
            <a:off x="5635624" y="3802555"/>
            <a:ext cx="1190525" cy="1637902"/>
          </a:xfrm>
          <a:custGeom>
            <a:avLst/>
            <a:gdLst>
              <a:gd name="connsiteX0" fmla="*/ 314326 w 1190525"/>
              <a:gd name="connsiteY0" fmla="*/ 369395 h 1637902"/>
              <a:gd name="connsiteX1" fmla="*/ 606426 w 1190525"/>
              <a:gd name="connsiteY1" fmla="*/ 766270 h 1637902"/>
              <a:gd name="connsiteX2" fmla="*/ 450851 w 1190525"/>
              <a:gd name="connsiteY2" fmla="*/ 683720 h 1637902"/>
              <a:gd name="connsiteX3" fmla="*/ 1012826 w 1190525"/>
              <a:gd name="connsiteY3" fmla="*/ 963120 h 1637902"/>
              <a:gd name="connsiteX4" fmla="*/ 863601 w 1190525"/>
              <a:gd name="connsiteY4" fmla="*/ 925020 h 1637902"/>
              <a:gd name="connsiteX5" fmla="*/ 1184276 w 1190525"/>
              <a:gd name="connsiteY5" fmla="*/ 1617170 h 1637902"/>
              <a:gd name="connsiteX6" fmla="*/ 1079501 w 1190525"/>
              <a:gd name="connsiteY6" fmla="*/ 1464770 h 1637902"/>
              <a:gd name="connsiteX7" fmla="*/ 1123951 w 1190525"/>
              <a:gd name="connsiteY7" fmla="*/ 1550495 h 1637902"/>
              <a:gd name="connsiteX8" fmla="*/ 889001 w 1190525"/>
              <a:gd name="connsiteY8" fmla="*/ 1198070 h 1637902"/>
              <a:gd name="connsiteX9" fmla="*/ 355601 w 1190525"/>
              <a:gd name="connsiteY9" fmla="*/ 836120 h 1637902"/>
              <a:gd name="connsiteX10" fmla="*/ 600076 w 1190525"/>
              <a:gd name="connsiteY10" fmla="*/ 1048845 h 1637902"/>
              <a:gd name="connsiteX11" fmla="*/ 238126 w 1190525"/>
              <a:gd name="connsiteY11" fmla="*/ 1521920 h 1637902"/>
              <a:gd name="connsiteX12" fmla="*/ 371476 w 1190525"/>
              <a:gd name="connsiteY12" fmla="*/ 1175845 h 1637902"/>
              <a:gd name="connsiteX13" fmla="*/ 219076 w 1190525"/>
              <a:gd name="connsiteY13" fmla="*/ 883745 h 1637902"/>
              <a:gd name="connsiteX14" fmla="*/ 1 w 1190525"/>
              <a:gd name="connsiteY14" fmla="*/ 229695 h 1637902"/>
              <a:gd name="connsiteX15" fmla="*/ 215901 w 1190525"/>
              <a:gd name="connsiteY15" fmla="*/ 655145 h 1637902"/>
              <a:gd name="connsiteX16" fmla="*/ 73026 w 1190525"/>
              <a:gd name="connsiteY16" fmla="*/ 20145 h 1637902"/>
              <a:gd name="connsiteX17" fmla="*/ 149226 w 1190525"/>
              <a:gd name="connsiteY17" fmla="*/ 197945 h 1637902"/>
              <a:gd name="connsiteX18" fmla="*/ 387351 w 1190525"/>
              <a:gd name="connsiteY18" fmla="*/ 597995 h 1637902"/>
              <a:gd name="connsiteX19" fmla="*/ 314326 w 1190525"/>
              <a:gd name="connsiteY19" fmla="*/ 369395 h 1637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90525" h="1637902">
                <a:moveTo>
                  <a:pt x="314326" y="369395"/>
                </a:moveTo>
                <a:cubicBezTo>
                  <a:pt x="350838" y="397441"/>
                  <a:pt x="583672" y="713883"/>
                  <a:pt x="606426" y="766270"/>
                </a:cubicBezTo>
                <a:cubicBezTo>
                  <a:pt x="629180" y="818658"/>
                  <a:pt x="383118" y="650912"/>
                  <a:pt x="450851" y="683720"/>
                </a:cubicBezTo>
                <a:cubicBezTo>
                  <a:pt x="518584" y="716528"/>
                  <a:pt x="944034" y="922903"/>
                  <a:pt x="1012826" y="963120"/>
                </a:cubicBezTo>
                <a:cubicBezTo>
                  <a:pt x="1081618" y="1003337"/>
                  <a:pt x="835026" y="816012"/>
                  <a:pt x="863601" y="925020"/>
                </a:cubicBezTo>
                <a:cubicBezTo>
                  <a:pt x="892176" y="1034028"/>
                  <a:pt x="1148293" y="1527212"/>
                  <a:pt x="1184276" y="1617170"/>
                </a:cubicBezTo>
                <a:cubicBezTo>
                  <a:pt x="1220259" y="1707128"/>
                  <a:pt x="1089555" y="1475882"/>
                  <a:pt x="1079501" y="1464770"/>
                </a:cubicBezTo>
                <a:cubicBezTo>
                  <a:pt x="1069447" y="1453658"/>
                  <a:pt x="1155701" y="1594945"/>
                  <a:pt x="1123951" y="1550495"/>
                </a:cubicBezTo>
                <a:cubicBezTo>
                  <a:pt x="1092201" y="1506045"/>
                  <a:pt x="1017059" y="1317133"/>
                  <a:pt x="889001" y="1198070"/>
                </a:cubicBezTo>
                <a:cubicBezTo>
                  <a:pt x="760943" y="1079008"/>
                  <a:pt x="403755" y="860991"/>
                  <a:pt x="355601" y="836120"/>
                </a:cubicBezTo>
                <a:cubicBezTo>
                  <a:pt x="307447" y="811249"/>
                  <a:pt x="619655" y="934545"/>
                  <a:pt x="600076" y="1048845"/>
                </a:cubicBezTo>
                <a:cubicBezTo>
                  <a:pt x="580497" y="1163145"/>
                  <a:pt x="276226" y="1500753"/>
                  <a:pt x="238126" y="1521920"/>
                </a:cubicBezTo>
                <a:cubicBezTo>
                  <a:pt x="200026" y="1543087"/>
                  <a:pt x="374651" y="1282207"/>
                  <a:pt x="371476" y="1175845"/>
                </a:cubicBezTo>
                <a:cubicBezTo>
                  <a:pt x="368301" y="1069483"/>
                  <a:pt x="280988" y="1041437"/>
                  <a:pt x="219076" y="883745"/>
                </a:cubicBezTo>
                <a:cubicBezTo>
                  <a:pt x="157164" y="726053"/>
                  <a:pt x="530" y="267795"/>
                  <a:pt x="1" y="229695"/>
                </a:cubicBezTo>
                <a:cubicBezTo>
                  <a:pt x="-528" y="191595"/>
                  <a:pt x="203730" y="690070"/>
                  <a:pt x="215901" y="655145"/>
                </a:cubicBezTo>
                <a:cubicBezTo>
                  <a:pt x="228072" y="620220"/>
                  <a:pt x="84138" y="96345"/>
                  <a:pt x="73026" y="20145"/>
                </a:cubicBezTo>
                <a:cubicBezTo>
                  <a:pt x="61914" y="-56055"/>
                  <a:pt x="96838" y="101637"/>
                  <a:pt x="149226" y="197945"/>
                </a:cubicBezTo>
                <a:cubicBezTo>
                  <a:pt x="201613" y="294253"/>
                  <a:pt x="357189" y="565187"/>
                  <a:pt x="387351" y="597995"/>
                </a:cubicBezTo>
                <a:cubicBezTo>
                  <a:pt x="417513" y="630803"/>
                  <a:pt x="277814" y="341349"/>
                  <a:pt x="314326" y="36939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318E8E56-6A8C-4997-ACEB-D1430CD74848}"/>
              </a:ext>
            </a:extLst>
          </p:cNvPr>
          <p:cNvSpPr/>
          <p:nvPr/>
        </p:nvSpPr>
        <p:spPr>
          <a:xfrm>
            <a:off x="6073062" y="4711583"/>
            <a:ext cx="641507" cy="978235"/>
          </a:xfrm>
          <a:custGeom>
            <a:avLst/>
            <a:gdLst>
              <a:gd name="connsiteX0" fmla="*/ 330913 w 641507"/>
              <a:gd name="connsiteY0" fmla="*/ 79492 h 978235"/>
              <a:gd name="connsiteX1" fmla="*/ 562688 w 641507"/>
              <a:gd name="connsiteY1" fmla="*/ 565267 h 978235"/>
              <a:gd name="connsiteX2" fmla="*/ 505538 w 641507"/>
              <a:gd name="connsiteY2" fmla="*/ 476367 h 978235"/>
              <a:gd name="connsiteX3" fmla="*/ 584913 w 641507"/>
              <a:gd name="connsiteY3" fmla="*/ 676392 h 978235"/>
              <a:gd name="connsiteX4" fmla="*/ 521413 w 641507"/>
              <a:gd name="connsiteY4" fmla="*/ 619242 h 978235"/>
              <a:gd name="connsiteX5" fmla="*/ 632538 w 641507"/>
              <a:gd name="connsiteY5" fmla="*/ 790692 h 978235"/>
              <a:gd name="connsiteX6" fmla="*/ 569038 w 641507"/>
              <a:gd name="connsiteY6" fmla="*/ 733542 h 978235"/>
              <a:gd name="connsiteX7" fmla="*/ 51513 w 641507"/>
              <a:gd name="connsiteY7" fmla="*/ 978017 h 978235"/>
              <a:gd name="connsiteX8" fmla="*/ 327738 w 641507"/>
              <a:gd name="connsiteY8" fmla="*/ 777992 h 978235"/>
              <a:gd name="connsiteX9" fmla="*/ 156288 w 641507"/>
              <a:gd name="connsiteY9" fmla="*/ 831967 h 978235"/>
              <a:gd name="connsiteX10" fmla="*/ 276938 w 641507"/>
              <a:gd name="connsiteY10" fmla="*/ 600192 h 978235"/>
              <a:gd name="connsiteX11" fmla="*/ 194388 w 641507"/>
              <a:gd name="connsiteY11" fmla="*/ 390642 h 978235"/>
              <a:gd name="connsiteX12" fmla="*/ 713 w 641507"/>
              <a:gd name="connsiteY12" fmla="*/ 117 h 978235"/>
              <a:gd name="connsiteX13" fmla="*/ 270588 w 641507"/>
              <a:gd name="connsiteY13" fmla="*/ 431917 h 978235"/>
              <a:gd name="connsiteX14" fmla="*/ 149938 w 641507"/>
              <a:gd name="connsiteY14" fmla="*/ 22342 h 978235"/>
              <a:gd name="connsiteX15" fmla="*/ 232488 w 641507"/>
              <a:gd name="connsiteY15" fmla="*/ 79492 h 978235"/>
              <a:gd name="connsiteX16" fmla="*/ 343613 w 641507"/>
              <a:gd name="connsiteY16" fmla="*/ 228717 h 978235"/>
              <a:gd name="connsiteX17" fmla="*/ 330913 w 641507"/>
              <a:gd name="connsiteY17" fmla="*/ 79492 h 97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41507" h="978235">
                <a:moveTo>
                  <a:pt x="330913" y="79492"/>
                </a:moveTo>
                <a:cubicBezTo>
                  <a:pt x="367425" y="135584"/>
                  <a:pt x="533584" y="499121"/>
                  <a:pt x="562688" y="565267"/>
                </a:cubicBezTo>
                <a:cubicBezTo>
                  <a:pt x="591792" y="631413"/>
                  <a:pt x="501834" y="457846"/>
                  <a:pt x="505538" y="476367"/>
                </a:cubicBezTo>
                <a:cubicBezTo>
                  <a:pt x="509242" y="494888"/>
                  <a:pt x="582267" y="652580"/>
                  <a:pt x="584913" y="676392"/>
                </a:cubicBezTo>
                <a:cubicBezTo>
                  <a:pt x="587559" y="700204"/>
                  <a:pt x="513476" y="600192"/>
                  <a:pt x="521413" y="619242"/>
                </a:cubicBezTo>
                <a:cubicBezTo>
                  <a:pt x="529350" y="638292"/>
                  <a:pt x="624601" y="771642"/>
                  <a:pt x="632538" y="790692"/>
                </a:cubicBezTo>
                <a:cubicBezTo>
                  <a:pt x="640475" y="809742"/>
                  <a:pt x="665875" y="702321"/>
                  <a:pt x="569038" y="733542"/>
                </a:cubicBezTo>
                <a:cubicBezTo>
                  <a:pt x="472201" y="764763"/>
                  <a:pt x="91730" y="970609"/>
                  <a:pt x="51513" y="978017"/>
                </a:cubicBezTo>
                <a:cubicBezTo>
                  <a:pt x="11296" y="985425"/>
                  <a:pt x="310275" y="802334"/>
                  <a:pt x="327738" y="777992"/>
                </a:cubicBezTo>
                <a:cubicBezTo>
                  <a:pt x="345201" y="753650"/>
                  <a:pt x="164755" y="861600"/>
                  <a:pt x="156288" y="831967"/>
                </a:cubicBezTo>
                <a:cubicBezTo>
                  <a:pt x="147821" y="802334"/>
                  <a:pt x="270588" y="673746"/>
                  <a:pt x="276938" y="600192"/>
                </a:cubicBezTo>
                <a:cubicBezTo>
                  <a:pt x="283288" y="526638"/>
                  <a:pt x="240425" y="490654"/>
                  <a:pt x="194388" y="390642"/>
                </a:cubicBezTo>
                <a:cubicBezTo>
                  <a:pt x="148351" y="290630"/>
                  <a:pt x="-11987" y="-6762"/>
                  <a:pt x="713" y="117"/>
                </a:cubicBezTo>
                <a:cubicBezTo>
                  <a:pt x="13413" y="6996"/>
                  <a:pt x="245717" y="428213"/>
                  <a:pt x="270588" y="431917"/>
                </a:cubicBezTo>
                <a:cubicBezTo>
                  <a:pt x="295459" y="435621"/>
                  <a:pt x="156288" y="81079"/>
                  <a:pt x="149938" y="22342"/>
                </a:cubicBezTo>
                <a:cubicBezTo>
                  <a:pt x="143588" y="-36395"/>
                  <a:pt x="200209" y="45096"/>
                  <a:pt x="232488" y="79492"/>
                </a:cubicBezTo>
                <a:cubicBezTo>
                  <a:pt x="264767" y="113888"/>
                  <a:pt x="327209" y="225542"/>
                  <a:pt x="343613" y="228717"/>
                </a:cubicBezTo>
                <a:cubicBezTo>
                  <a:pt x="360017" y="231892"/>
                  <a:pt x="294401" y="23400"/>
                  <a:pt x="330913" y="7949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F3A8AC61-2633-4561-BEF5-A78862F67899}"/>
              </a:ext>
            </a:extLst>
          </p:cNvPr>
          <p:cNvSpPr/>
          <p:nvPr/>
        </p:nvSpPr>
        <p:spPr>
          <a:xfrm>
            <a:off x="5349660" y="5078158"/>
            <a:ext cx="1090073" cy="1541810"/>
          </a:xfrm>
          <a:custGeom>
            <a:avLst/>
            <a:gdLst>
              <a:gd name="connsiteX0" fmla="*/ 1089240 w 1090073"/>
              <a:gd name="connsiteY0" fmla="*/ 52642 h 1541810"/>
              <a:gd name="connsiteX1" fmla="*/ 739990 w 1090073"/>
              <a:gd name="connsiteY1" fmla="*/ 605092 h 1541810"/>
              <a:gd name="connsiteX2" fmla="*/ 832065 w 1090073"/>
              <a:gd name="connsiteY2" fmla="*/ 557467 h 1541810"/>
              <a:gd name="connsiteX3" fmla="*/ 514565 w 1090073"/>
              <a:gd name="connsiteY3" fmla="*/ 1065467 h 1541810"/>
              <a:gd name="connsiteX4" fmla="*/ 346290 w 1090073"/>
              <a:gd name="connsiteY4" fmla="*/ 1402017 h 1541810"/>
              <a:gd name="connsiteX5" fmla="*/ 489165 w 1090073"/>
              <a:gd name="connsiteY5" fmla="*/ 1106742 h 1541810"/>
              <a:gd name="connsiteX6" fmla="*/ 158965 w 1090073"/>
              <a:gd name="connsiteY6" fmla="*/ 1541717 h 1541810"/>
              <a:gd name="connsiteX7" fmla="*/ 374865 w 1090073"/>
              <a:gd name="connsiteY7" fmla="*/ 1141667 h 1541810"/>
              <a:gd name="connsiteX8" fmla="*/ 514565 w 1090073"/>
              <a:gd name="connsiteY8" fmla="*/ 716217 h 1541810"/>
              <a:gd name="connsiteX9" fmla="*/ 215 w 1090073"/>
              <a:gd name="connsiteY9" fmla="*/ 1402017 h 1541810"/>
              <a:gd name="connsiteX10" fmla="*/ 584415 w 1090073"/>
              <a:gd name="connsiteY10" fmla="*/ 487617 h 1541810"/>
              <a:gd name="connsiteX11" fmla="*/ 136740 w 1090073"/>
              <a:gd name="connsiteY11" fmla="*/ 982917 h 1541810"/>
              <a:gd name="connsiteX12" fmla="*/ 422490 w 1090073"/>
              <a:gd name="connsiteY12" fmla="*/ 62167 h 1541810"/>
              <a:gd name="connsiteX13" fmla="*/ 244690 w 1090073"/>
              <a:gd name="connsiteY13" fmla="*/ 608267 h 1541810"/>
              <a:gd name="connsiteX14" fmla="*/ 470115 w 1090073"/>
              <a:gd name="connsiteY14" fmla="*/ 249492 h 1541810"/>
              <a:gd name="connsiteX15" fmla="*/ 866990 w 1090073"/>
              <a:gd name="connsiteY15" fmla="*/ 5017 h 1541810"/>
              <a:gd name="connsiteX16" fmla="*/ 162140 w 1090073"/>
              <a:gd name="connsiteY16" fmla="*/ 274892 h 1541810"/>
              <a:gd name="connsiteX17" fmla="*/ 816190 w 1090073"/>
              <a:gd name="connsiteY17" fmla="*/ 49467 h 1541810"/>
              <a:gd name="connsiteX18" fmla="*/ 1089240 w 1090073"/>
              <a:gd name="connsiteY18" fmla="*/ 52642 h 1541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90073" h="1541810">
                <a:moveTo>
                  <a:pt x="1089240" y="52642"/>
                </a:moveTo>
                <a:cubicBezTo>
                  <a:pt x="1076540" y="145246"/>
                  <a:pt x="782852" y="520955"/>
                  <a:pt x="739990" y="605092"/>
                </a:cubicBezTo>
                <a:cubicBezTo>
                  <a:pt x="697128" y="689229"/>
                  <a:pt x="869636" y="480738"/>
                  <a:pt x="832065" y="557467"/>
                </a:cubicBezTo>
                <a:cubicBezTo>
                  <a:pt x="794494" y="634196"/>
                  <a:pt x="595527" y="924709"/>
                  <a:pt x="514565" y="1065467"/>
                </a:cubicBezTo>
                <a:cubicBezTo>
                  <a:pt x="433602" y="1206225"/>
                  <a:pt x="350523" y="1395138"/>
                  <a:pt x="346290" y="1402017"/>
                </a:cubicBezTo>
                <a:cubicBezTo>
                  <a:pt x="342057" y="1408896"/>
                  <a:pt x="520386" y="1083459"/>
                  <a:pt x="489165" y="1106742"/>
                </a:cubicBezTo>
                <a:cubicBezTo>
                  <a:pt x="457944" y="1130025"/>
                  <a:pt x="178015" y="1535896"/>
                  <a:pt x="158965" y="1541717"/>
                </a:cubicBezTo>
                <a:cubicBezTo>
                  <a:pt x="139915" y="1547538"/>
                  <a:pt x="315598" y="1279250"/>
                  <a:pt x="374865" y="1141667"/>
                </a:cubicBezTo>
                <a:cubicBezTo>
                  <a:pt x="434132" y="1004084"/>
                  <a:pt x="577007" y="672825"/>
                  <a:pt x="514565" y="716217"/>
                </a:cubicBezTo>
                <a:cubicBezTo>
                  <a:pt x="452123" y="759609"/>
                  <a:pt x="-11427" y="1440117"/>
                  <a:pt x="215" y="1402017"/>
                </a:cubicBezTo>
                <a:cubicBezTo>
                  <a:pt x="11857" y="1363917"/>
                  <a:pt x="561661" y="557467"/>
                  <a:pt x="584415" y="487617"/>
                </a:cubicBezTo>
                <a:cubicBezTo>
                  <a:pt x="607169" y="417767"/>
                  <a:pt x="163727" y="1053825"/>
                  <a:pt x="136740" y="982917"/>
                </a:cubicBezTo>
                <a:cubicBezTo>
                  <a:pt x="109753" y="912009"/>
                  <a:pt x="404498" y="124609"/>
                  <a:pt x="422490" y="62167"/>
                </a:cubicBezTo>
                <a:cubicBezTo>
                  <a:pt x="440482" y="-275"/>
                  <a:pt x="236753" y="577046"/>
                  <a:pt x="244690" y="608267"/>
                </a:cubicBezTo>
                <a:cubicBezTo>
                  <a:pt x="252627" y="639488"/>
                  <a:pt x="366398" y="350034"/>
                  <a:pt x="470115" y="249492"/>
                </a:cubicBezTo>
                <a:cubicBezTo>
                  <a:pt x="573832" y="148950"/>
                  <a:pt x="918319" y="784"/>
                  <a:pt x="866990" y="5017"/>
                </a:cubicBezTo>
                <a:cubicBezTo>
                  <a:pt x="815661" y="9250"/>
                  <a:pt x="170607" y="267484"/>
                  <a:pt x="162140" y="274892"/>
                </a:cubicBezTo>
                <a:cubicBezTo>
                  <a:pt x="153673" y="282300"/>
                  <a:pt x="664848" y="89155"/>
                  <a:pt x="816190" y="49467"/>
                </a:cubicBezTo>
                <a:cubicBezTo>
                  <a:pt x="967532" y="9779"/>
                  <a:pt x="1101940" y="-39962"/>
                  <a:pt x="1089240" y="5264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2FB3F3E2-C5EA-49ED-9123-3E677F028EDB}"/>
              </a:ext>
            </a:extLst>
          </p:cNvPr>
          <p:cNvSpPr/>
          <p:nvPr/>
        </p:nvSpPr>
        <p:spPr>
          <a:xfrm>
            <a:off x="4837220" y="5870778"/>
            <a:ext cx="1477652" cy="1482126"/>
          </a:xfrm>
          <a:custGeom>
            <a:avLst/>
            <a:gdLst>
              <a:gd name="connsiteX0" fmla="*/ 1471505 w 1477652"/>
              <a:gd name="connsiteY0" fmla="*/ 199822 h 1482126"/>
              <a:gd name="connsiteX1" fmla="*/ 1039705 w 1477652"/>
              <a:gd name="connsiteY1" fmla="*/ 882447 h 1482126"/>
              <a:gd name="connsiteX2" fmla="*/ 1293705 w 1477652"/>
              <a:gd name="connsiteY2" fmla="*/ 717347 h 1482126"/>
              <a:gd name="connsiteX3" fmla="*/ 753955 w 1477652"/>
              <a:gd name="connsiteY3" fmla="*/ 1463472 h 1482126"/>
              <a:gd name="connsiteX4" fmla="*/ 887305 w 1477652"/>
              <a:gd name="connsiteY4" fmla="*/ 1225347 h 1482126"/>
              <a:gd name="connsiteX5" fmla="*/ 947630 w 1477652"/>
              <a:gd name="connsiteY5" fmla="*/ 879272 h 1482126"/>
              <a:gd name="connsiteX6" fmla="*/ 350730 w 1477652"/>
              <a:gd name="connsiteY6" fmla="*/ 1377747 h 1482126"/>
              <a:gd name="connsiteX7" fmla="*/ 877780 w 1477652"/>
              <a:gd name="connsiteY7" fmla="*/ 806247 h 1482126"/>
              <a:gd name="connsiteX8" fmla="*/ 14180 w 1477652"/>
              <a:gd name="connsiteY8" fmla="*/ 1317422 h 1482126"/>
              <a:gd name="connsiteX9" fmla="*/ 369780 w 1477652"/>
              <a:gd name="connsiteY9" fmla="*/ 971347 h 1482126"/>
              <a:gd name="connsiteX10" fmla="*/ 753955 w 1477652"/>
              <a:gd name="connsiteY10" fmla="*/ 317297 h 1482126"/>
              <a:gd name="connsiteX11" fmla="*/ 655530 w 1477652"/>
              <a:gd name="connsiteY11" fmla="*/ 536372 h 1482126"/>
              <a:gd name="connsiteX12" fmla="*/ 1052405 w 1477652"/>
              <a:gd name="connsiteY12" fmla="*/ 212522 h 1482126"/>
              <a:gd name="connsiteX13" fmla="*/ 1233380 w 1477652"/>
              <a:gd name="connsiteY13" fmla="*/ 133147 h 1482126"/>
              <a:gd name="connsiteX14" fmla="*/ 646005 w 1477652"/>
              <a:gd name="connsiteY14" fmla="*/ 291897 h 1482126"/>
              <a:gd name="connsiteX15" fmla="*/ 1147655 w 1477652"/>
              <a:gd name="connsiteY15" fmla="*/ 50597 h 1482126"/>
              <a:gd name="connsiteX16" fmla="*/ 1363555 w 1477652"/>
              <a:gd name="connsiteY16" fmla="*/ 9322 h 1482126"/>
              <a:gd name="connsiteX17" fmla="*/ 1300055 w 1477652"/>
              <a:gd name="connsiteY17" fmla="*/ 177597 h 1482126"/>
              <a:gd name="connsiteX18" fmla="*/ 1471505 w 1477652"/>
              <a:gd name="connsiteY18" fmla="*/ 199822 h 1482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77652" h="1482126">
                <a:moveTo>
                  <a:pt x="1471505" y="199822"/>
                </a:moveTo>
                <a:cubicBezTo>
                  <a:pt x="1428113" y="317297"/>
                  <a:pt x="1069338" y="796193"/>
                  <a:pt x="1039705" y="882447"/>
                </a:cubicBezTo>
                <a:cubicBezTo>
                  <a:pt x="1010072" y="968701"/>
                  <a:pt x="1341330" y="620510"/>
                  <a:pt x="1293705" y="717347"/>
                </a:cubicBezTo>
                <a:cubicBezTo>
                  <a:pt x="1246080" y="814184"/>
                  <a:pt x="821688" y="1378805"/>
                  <a:pt x="753955" y="1463472"/>
                </a:cubicBezTo>
                <a:cubicBezTo>
                  <a:pt x="686222" y="1548139"/>
                  <a:pt x="855026" y="1322713"/>
                  <a:pt x="887305" y="1225347"/>
                </a:cubicBezTo>
                <a:cubicBezTo>
                  <a:pt x="919584" y="1127981"/>
                  <a:pt x="1037059" y="853872"/>
                  <a:pt x="947630" y="879272"/>
                </a:cubicBezTo>
                <a:cubicBezTo>
                  <a:pt x="858201" y="904672"/>
                  <a:pt x="362372" y="1389918"/>
                  <a:pt x="350730" y="1377747"/>
                </a:cubicBezTo>
                <a:cubicBezTo>
                  <a:pt x="339088" y="1365576"/>
                  <a:pt x="933872" y="816301"/>
                  <a:pt x="877780" y="806247"/>
                </a:cubicBezTo>
                <a:cubicBezTo>
                  <a:pt x="821688" y="796193"/>
                  <a:pt x="98847" y="1289905"/>
                  <a:pt x="14180" y="1317422"/>
                </a:cubicBezTo>
                <a:cubicBezTo>
                  <a:pt x="-70487" y="1344939"/>
                  <a:pt x="246484" y="1138034"/>
                  <a:pt x="369780" y="971347"/>
                </a:cubicBezTo>
                <a:cubicBezTo>
                  <a:pt x="493076" y="804660"/>
                  <a:pt x="706330" y="389793"/>
                  <a:pt x="753955" y="317297"/>
                </a:cubicBezTo>
                <a:cubicBezTo>
                  <a:pt x="801580" y="244801"/>
                  <a:pt x="605788" y="553835"/>
                  <a:pt x="655530" y="536372"/>
                </a:cubicBezTo>
                <a:cubicBezTo>
                  <a:pt x="705272" y="518910"/>
                  <a:pt x="956097" y="279726"/>
                  <a:pt x="1052405" y="212522"/>
                </a:cubicBezTo>
                <a:cubicBezTo>
                  <a:pt x="1148713" y="145318"/>
                  <a:pt x="1301113" y="119918"/>
                  <a:pt x="1233380" y="133147"/>
                </a:cubicBezTo>
                <a:cubicBezTo>
                  <a:pt x="1165647" y="146376"/>
                  <a:pt x="660293" y="305655"/>
                  <a:pt x="646005" y="291897"/>
                </a:cubicBezTo>
                <a:cubicBezTo>
                  <a:pt x="631717" y="278139"/>
                  <a:pt x="1028063" y="97693"/>
                  <a:pt x="1147655" y="50597"/>
                </a:cubicBezTo>
                <a:cubicBezTo>
                  <a:pt x="1267247" y="3501"/>
                  <a:pt x="1338155" y="-11845"/>
                  <a:pt x="1363555" y="9322"/>
                </a:cubicBezTo>
                <a:cubicBezTo>
                  <a:pt x="1388955" y="30489"/>
                  <a:pt x="1285238" y="148493"/>
                  <a:pt x="1300055" y="177597"/>
                </a:cubicBezTo>
                <a:cubicBezTo>
                  <a:pt x="1314872" y="206701"/>
                  <a:pt x="1514897" y="82347"/>
                  <a:pt x="1471505" y="19982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0601C4C3-3D78-4BED-A0AC-814785CB33F2}"/>
              </a:ext>
            </a:extLst>
          </p:cNvPr>
          <p:cNvSpPr/>
          <p:nvPr/>
        </p:nvSpPr>
        <p:spPr>
          <a:xfrm>
            <a:off x="5149272" y="4986884"/>
            <a:ext cx="799235" cy="1462082"/>
          </a:xfrm>
          <a:custGeom>
            <a:avLst/>
            <a:gdLst>
              <a:gd name="connsiteX0" fmla="*/ 791153 w 799235"/>
              <a:gd name="connsiteY0" fmla="*/ 7391 h 1462082"/>
              <a:gd name="connsiteX1" fmla="*/ 714953 w 799235"/>
              <a:gd name="connsiteY1" fmla="*/ 112166 h 1462082"/>
              <a:gd name="connsiteX2" fmla="*/ 57728 w 799235"/>
              <a:gd name="connsiteY2" fmla="*/ 258216 h 1462082"/>
              <a:gd name="connsiteX3" fmla="*/ 197428 w 799235"/>
              <a:gd name="connsiteY3" fmla="*/ 220116 h 1462082"/>
              <a:gd name="connsiteX4" fmla="*/ 229178 w 799235"/>
              <a:gd name="connsiteY4" fmla="*/ 464591 h 1462082"/>
              <a:gd name="connsiteX5" fmla="*/ 241878 w 799235"/>
              <a:gd name="connsiteY5" fmla="*/ 369341 h 1462082"/>
              <a:gd name="connsiteX6" fmla="*/ 248228 w 799235"/>
              <a:gd name="connsiteY6" fmla="*/ 817016 h 1462082"/>
              <a:gd name="connsiteX7" fmla="*/ 273628 w 799235"/>
              <a:gd name="connsiteY7" fmla="*/ 629691 h 1462082"/>
              <a:gd name="connsiteX8" fmla="*/ 13278 w 799235"/>
              <a:gd name="connsiteY8" fmla="*/ 1432966 h 1462082"/>
              <a:gd name="connsiteX9" fmla="*/ 83128 w 799235"/>
              <a:gd name="connsiteY9" fmla="*/ 1201191 h 1462082"/>
              <a:gd name="connsiteX10" fmla="*/ 467303 w 799235"/>
              <a:gd name="connsiteY10" fmla="*/ 693191 h 1462082"/>
              <a:gd name="connsiteX11" fmla="*/ 114878 w 799235"/>
              <a:gd name="connsiteY11" fmla="*/ 1458366 h 1462082"/>
              <a:gd name="connsiteX12" fmla="*/ 511753 w 799235"/>
              <a:gd name="connsiteY12" fmla="*/ 956716 h 1462082"/>
              <a:gd name="connsiteX13" fmla="*/ 762578 w 799235"/>
              <a:gd name="connsiteY13" fmla="*/ 321716 h 1462082"/>
              <a:gd name="connsiteX14" fmla="*/ 791153 w 799235"/>
              <a:gd name="connsiteY14" fmla="*/ 7391 h 1462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9235" h="1462082">
                <a:moveTo>
                  <a:pt x="791153" y="7391"/>
                </a:moveTo>
                <a:cubicBezTo>
                  <a:pt x="783216" y="-27534"/>
                  <a:pt x="837190" y="70362"/>
                  <a:pt x="714953" y="112166"/>
                </a:cubicBezTo>
                <a:cubicBezTo>
                  <a:pt x="592716" y="153970"/>
                  <a:pt x="143982" y="240224"/>
                  <a:pt x="57728" y="258216"/>
                </a:cubicBezTo>
                <a:cubicBezTo>
                  <a:pt x="-28526" y="276208"/>
                  <a:pt x="168853" y="185720"/>
                  <a:pt x="197428" y="220116"/>
                </a:cubicBezTo>
                <a:cubicBezTo>
                  <a:pt x="226003" y="254512"/>
                  <a:pt x="221770" y="439720"/>
                  <a:pt x="229178" y="464591"/>
                </a:cubicBezTo>
                <a:cubicBezTo>
                  <a:pt x="236586" y="489462"/>
                  <a:pt x="238703" y="310604"/>
                  <a:pt x="241878" y="369341"/>
                </a:cubicBezTo>
                <a:cubicBezTo>
                  <a:pt x="245053" y="428079"/>
                  <a:pt x="242936" y="773624"/>
                  <a:pt x="248228" y="817016"/>
                </a:cubicBezTo>
                <a:cubicBezTo>
                  <a:pt x="253520" y="860408"/>
                  <a:pt x="312786" y="527033"/>
                  <a:pt x="273628" y="629691"/>
                </a:cubicBezTo>
                <a:cubicBezTo>
                  <a:pt x="234470" y="732349"/>
                  <a:pt x="45028" y="1337716"/>
                  <a:pt x="13278" y="1432966"/>
                </a:cubicBezTo>
                <a:cubicBezTo>
                  <a:pt x="-18472" y="1528216"/>
                  <a:pt x="7457" y="1324487"/>
                  <a:pt x="83128" y="1201191"/>
                </a:cubicBezTo>
                <a:cubicBezTo>
                  <a:pt x="158799" y="1077895"/>
                  <a:pt x="462011" y="650329"/>
                  <a:pt x="467303" y="693191"/>
                </a:cubicBezTo>
                <a:cubicBezTo>
                  <a:pt x="472595" y="736053"/>
                  <a:pt x="107470" y="1414445"/>
                  <a:pt x="114878" y="1458366"/>
                </a:cubicBezTo>
                <a:cubicBezTo>
                  <a:pt x="122286" y="1502287"/>
                  <a:pt x="403803" y="1146158"/>
                  <a:pt x="511753" y="956716"/>
                </a:cubicBezTo>
                <a:cubicBezTo>
                  <a:pt x="619703" y="767274"/>
                  <a:pt x="711778" y="479937"/>
                  <a:pt x="762578" y="321716"/>
                </a:cubicBezTo>
                <a:cubicBezTo>
                  <a:pt x="813378" y="163495"/>
                  <a:pt x="799090" y="42316"/>
                  <a:pt x="791153" y="739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A2C715CF-82B4-4691-B04E-E3D9C06F8593}"/>
              </a:ext>
            </a:extLst>
          </p:cNvPr>
          <p:cNvSpPr/>
          <p:nvPr/>
        </p:nvSpPr>
        <p:spPr>
          <a:xfrm>
            <a:off x="3624568" y="5547780"/>
            <a:ext cx="2241746" cy="1859530"/>
          </a:xfrm>
          <a:custGeom>
            <a:avLst/>
            <a:gdLst>
              <a:gd name="connsiteX0" fmla="*/ 1709432 w 2241746"/>
              <a:gd name="connsiteY0" fmla="*/ 414870 h 1859530"/>
              <a:gd name="connsiteX1" fmla="*/ 1414157 w 2241746"/>
              <a:gd name="connsiteY1" fmla="*/ 1135595 h 1859530"/>
              <a:gd name="connsiteX2" fmla="*/ 1557032 w 2241746"/>
              <a:gd name="connsiteY2" fmla="*/ 786345 h 1859530"/>
              <a:gd name="connsiteX3" fmla="*/ 1506232 w 2241746"/>
              <a:gd name="connsiteY3" fmla="*/ 989545 h 1859530"/>
              <a:gd name="connsiteX4" fmla="*/ 1382407 w 2241746"/>
              <a:gd name="connsiteY4" fmla="*/ 1183220 h 1859530"/>
              <a:gd name="connsiteX5" fmla="*/ 985532 w 2241746"/>
              <a:gd name="connsiteY5" fmla="*/ 1424520 h 1859530"/>
              <a:gd name="connsiteX6" fmla="*/ 1515757 w 2241746"/>
              <a:gd name="connsiteY6" fmla="*/ 1094320 h 1859530"/>
              <a:gd name="connsiteX7" fmla="*/ 388632 w 2241746"/>
              <a:gd name="connsiteY7" fmla="*/ 1681695 h 1859530"/>
              <a:gd name="connsiteX8" fmla="*/ 1210957 w 2241746"/>
              <a:gd name="connsiteY8" fmla="*/ 1297520 h 1859530"/>
              <a:gd name="connsiteX9" fmla="*/ 588657 w 2241746"/>
              <a:gd name="connsiteY9" fmla="*/ 1561045 h 1859530"/>
              <a:gd name="connsiteX10" fmla="*/ 17157 w 2241746"/>
              <a:gd name="connsiteY10" fmla="*/ 1859495 h 1859530"/>
              <a:gd name="connsiteX11" fmla="*/ 1274457 w 2241746"/>
              <a:gd name="connsiteY11" fmla="*/ 1541995 h 1859530"/>
              <a:gd name="connsiteX12" fmla="*/ 1376057 w 2241746"/>
              <a:gd name="connsiteY12" fmla="*/ 1462620 h 1859530"/>
              <a:gd name="connsiteX13" fmla="*/ 1947557 w 2241746"/>
              <a:gd name="connsiteY13" fmla="*/ 687920 h 1859530"/>
              <a:gd name="connsiteX14" fmla="*/ 1772932 w 2241746"/>
              <a:gd name="connsiteY14" fmla="*/ 932395 h 1859530"/>
              <a:gd name="connsiteX15" fmla="*/ 2226957 w 2241746"/>
              <a:gd name="connsiteY15" fmla="*/ 491070 h 1859530"/>
              <a:gd name="connsiteX16" fmla="*/ 2115832 w 2241746"/>
              <a:gd name="connsiteY16" fmla="*/ 443445 h 1859530"/>
              <a:gd name="connsiteX17" fmla="*/ 1960257 w 2241746"/>
              <a:gd name="connsiteY17" fmla="*/ 2120 h 1859530"/>
              <a:gd name="connsiteX18" fmla="*/ 1696732 w 2241746"/>
              <a:gd name="connsiteY18" fmla="*/ 649820 h 1859530"/>
              <a:gd name="connsiteX19" fmla="*/ 1709432 w 2241746"/>
              <a:gd name="connsiteY19" fmla="*/ 414870 h 1859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241746" h="1859530">
                <a:moveTo>
                  <a:pt x="1709432" y="414870"/>
                </a:moveTo>
                <a:cubicBezTo>
                  <a:pt x="1662336" y="495833"/>
                  <a:pt x="1414157" y="1135595"/>
                  <a:pt x="1414157" y="1135595"/>
                </a:cubicBezTo>
                <a:cubicBezTo>
                  <a:pt x="1388757" y="1197507"/>
                  <a:pt x="1541686" y="810687"/>
                  <a:pt x="1557032" y="786345"/>
                </a:cubicBezTo>
                <a:cubicBezTo>
                  <a:pt x="1572378" y="762003"/>
                  <a:pt x="1535336" y="923399"/>
                  <a:pt x="1506232" y="989545"/>
                </a:cubicBezTo>
                <a:cubicBezTo>
                  <a:pt x="1477128" y="1055691"/>
                  <a:pt x="1469190" y="1110724"/>
                  <a:pt x="1382407" y="1183220"/>
                </a:cubicBezTo>
                <a:cubicBezTo>
                  <a:pt x="1295624" y="1255716"/>
                  <a:pt x="963307" y="1439337"/>
                  <a:pt x="985532" y="1424520"/>
                </a:cubicBezTo>
                <a:cubicBezTo>
                  <a:pt x="1007757" y="1409703"/>
                  <a:pt x="1615240" y="1051458"/>
                  <a:pt x="1515757" y="1094320"/>
                </a:cubicBezTo>
                <a:cubicBezTo>
                  <a:pt x="1416274" y="1137182"/>
                  <a:pt x="439432" y="1647828"/>
                  <a:pt x="388632" y="1681695"/>
                </a:cubicBezTo>
                <a:cubicBezTo>
                  <a:pt x="337832" y="1715562"/>
                  <a:pt x="1177619" y="1317628"/>
                  <a:pt x="1210957" y="1297520"/>
                </a:cubicBezTo>
                <a:cubicBezTo>
                  <a:pt x="1244294" y="1277412"/>
                  <a:pt x="787623" y="1467383"/>
                  <a:pt x="588657" y="1561045"/>
                </a:cubicBezTo>
                <a:cubicBezTo>
                  <a:pt x="389691" y="1654707"/>
                  <a:pt x="-97143" y="1862670"/>
                  <a:pt x="17157" y="1859495"/>
                </a:cubicBezTo>
                <a:cubicBezTo>
                  <a:pt x="131457" y="1856320"/>
                  <a:pt x="1047974" y="1608141"/>
                  <a:pt x="1274457" y="1541995"/>
                </a:cubicBezTo>
                <a:cubicBezTo>
                  <a:pt x="1500940" y="1475849"/>
                  <a:pt x="1263874" y="1604966"/>
                  <a:pt x="1376057" y="1462620"/>
                </a:cubicBezTo>
                <a:cubicBezTo>
                  <a:pt x="1488240" y="1320274"/>
                  <a:pt x="1947557" y="687920"/>
                  <a:pt x="1947557" y="687920"/>
                </a:cubicBezTo>
                <a:cubicBezTo>
                  <a:pt x="2013703" y="599549"/>
                  <a:pt x="1726365" y="965203"/>
                  <a:pt x="1772932" y="932395"/>
                </a:cubicBezTo>
                <a:cubicBezTo>
                  <a:pt x="1819499" y="899587"/>
                  <a:pt x="2169807" y="572562"/>
                  <a:pt x="2226957" y="491070"/>
                </a:cubicBezTo>
                <a:cubicBezTo>
                  <a:pt x="2284107" y="409578"/>
                  <a:pt x="2160282" y="524937"/>
                  <a:pt x="2115832" y="443445"/>
                </a:cubicBezTo>
                <a:cubicBezTo>
                  <a:pt x="2071382" y="361953"/>
                  <a:pt x="2030107" y="-32276"/>
                  <a:pt x="1960257" y="2120"/>
                </a:cubicBezTo>
                <a:cubicBezTo>
                  <a:pt x="1890407" y="36516"/>
                  <a:pt x="1742770" y="577853"/>
                  <a:pt x="1696732" y="649820"/>
                </a:cubicBezTo>
                <a:cubicBezTo>
                  <a:pt x="1650694" y="721787"/>
                  <a:pt x="1756528" y="333907"/>
                  <a:pt x="1709432" y="41487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E7330AD3-A59E-4BD0-AE93-216AB2BE22E9}"/>
              </a:ext>
            </a:extLst>
          </p:cNvPr>
          <p:cNvSpPr/>
          <p:nvPr/>
        </p:nvSpPr>
        <p:spPr>
          <a:xfrm>
            <a:off x="3321379" y="6846884"/>
            <a:ext cx="1946468" cy="851469"/>
          </a:xfrm>
          <a:custGeom>
            <a:avLst/>
            <a:gdLst>
              <a:gd name="connsiteX0" fmla="*/ 2846 w 1946468"/>
              <a:gd name="connsiteY0" fmla="*/ 449266 h 851469"/>
              <a:gd name="connsiteX1" fmla="*/ 904546 w 1946468"/>
              <a:gd name="connsiteY1" fmla="*/ 230191 h 851469"/>
              <a:gd name="connsiteX2" fmla="*/ 504496 w 1946468"/>
              <a:gd name="connsiteY2" fmla="*/ 385766 h 851469"/>
              <a:gd name="connsiteX3" fmla="*/ 1539546 w 1946468"/>
              <a:gd name="connsiteY3" fmla="*/ 1591 h 851469"/>
              <a:gd name="connsiteX4" fmla="*/ 1069646 w 1946468"/>
              <a:gd name="connsiteY4" fmla="*/ 261941 h 851469"/>
              <a:gd name="connsiteX5" fmla="*/ 526721 w 1946468"/>
              <a:gd name="connsiteY5" fmla="*/ 576266 h 851469"/>
              <a:gd name="connsiteX6" fmla="*/ 425121 w 1946468"/>
              <a:gd name="connsiteY6" fmla="*/ 614366 h 851469"/>
              <a:gd name="connsiteX7" fmla="*/ 1863396 w 1946468"/>
              <a:gd name="connsiteY7" fmla="*/ 125416 h 851469"/>
              <a:gd name="connsiteX8" fmla="*/ 1691946 w 1946468"/>
              <a:gd name="connsiteY8" fmla="*/ 233366 h 851469"/>
              <a:gd name="connsiteX9" fmla="*/ 1015671 w 1946468"/>
              <a:gd name="connsiteY9" fmla="*/ 833441 h 851469"/>
              <a:gd name="connsiteX10" fmla="*/ 863271 w 1946468"/>
              <a:gd name="connsiteY10" fmla="*/ 687391 h 851469"/>
              <a:gd name="connsiteX11" fmla="*/ 628321 w 1946468"/>
              <a:gd name="connsiteY11" fmla="*/ 611191 h 851469"/>
              <a:gd name="connsiteX12" fmla="*/ 2846 w 1946468"/>
              <a:gd name="connsiteY12" fmla="*/ 449266 h 85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46468" h="851469">
                <a:moveTo>
                  <a:pt x="2846" y="449266"/>
                </a:moveTo>
                <a:cubicBezTo>
                  <a:pt x="48883" y="385766"/>
                  <a:pt x="820938" y="240774"/>
                  <a:pt x="904546" y="230191"/>
                </a:cubicBezTo>
                <a:cubicBezTo>
                  <a:pt x="988154" y="219608"/>
                  <a:pt x="398663" y="423866"/>
                  <a:pt x="504496" y="385766"/>
                </a:cubicBezTo>
                <a:cubicBezTo>
                  <a:pt x="610329" y="347666"/>
                  <a:pt x="1445354" y="22228"/>
                  <a:pt x="1539546" y="1591"/>
                </a:cubicBezTo>
                <a:cubicBezTo>
                  <a:pt x="1633738" y="-19046"/>
                  <a:pt x="1238450" y="166162"/>
                  <a:pt x="1069646" y="261941"/>
                </a:cubicBezTo>
                <a:cubicBezTo>
                  <a:pt x="900842" y="357720"/>
                  <a:pt x="634142" y="517528"/>
                  <a:pt x="526721" y="576266"/>
                </a:cubicBezTo>
                <a:cubicBezTo>
                  <a:pt x="419300" y="635004"/>
                  <a:pt x="425121" y="614366"/>
                  <a:pt x="425121" y="614366"/>
                </a:cubicBezTo>
                <a:lnTo>
                  <a:pt x="1863396" y="125416"/>
                </a:lnTo>
                <a:cubicBezTo>
                  <a:pt x="2074533" y="61916"/>
                  <a:pt x="1833233" y="115362"/>
                  <a:pt x="1691946" y="233366"/>
                </a:cubicBezTo>
                <a:cubicBezTo>
                  <a:pt x="1550659" y="351370"/>
                  <a:pt x="1153784" y="757770"/>
                  <a:pt x="1015671" y="833441"/>
                </a:cubicBezTo>
                <a:cubicBezTo>
                  <a:pt x="877559" y="909112"/>
                  <a:pt x="927829" y="724433"/>
                  <a:pt x="863271" y="687391"/>
                </a:cubicBezTo>
                <a:cubicBezTo>
                  <a:pt x="798713" y="650349"/>
                  <a:pt x="774371" y="643470"/>
                  <a:pt x="628321" y="611191"/>
                </a:cubicBezTo>
                <a:cubicBezTo>
                  <a:pt x="482271" y="578912"/>
                  <a:pt x="-43191" y="512766"/>
                  <a:pt x="2846" y="44926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8979C920-66E3-44BF-B93B-5A063E2FE5D4}"/>
              </a:ext>
            </a:extLst>
          </p:cNvPr>
          <p:cNvSpPr/>
          <p:nvPr/>
        </p:nvSpPr>
        <p:spPr>
          <a:xfrm>
            <a:off x="2663285" y="6870599"/>
            <a:ext cx="939180" cy="557105"/>
          </a:xfrm>
          <a:custGeom>
            <a:avLst/>
            <a:gdLst>
              <a:gd name="connsiteX0" fmla="*/ 118015 w 939180"/>
              <a:gd name="connsiteY0" fmla="*/ 136626 h 557105"/>
              <a:gd name="connsiteX1" fmla="*/ 470440 w 939180"/>
              <a:gd name="connsiteY1" fmla="*/ 371576 h 557105"/>
              <a:gd name="connsiteX2" fmla="*/ 292640 w 939180"/>
              <a:gd name="connsiteY2" fmla="*/ 304901 h 557105"/>
              <a:gd name="connsiteX3" fmla="*/ 921290 w 939180"/>
              <a:gd name="connsiteY3" fmla="*/ 543026 h 557105"/>
              <a:gd name="connsiteX4" fmla="*/ 737140 w 939180"/>
              <a:gd name="connsiteY4" fmla="*/ 527151 h 557105"/>
              <a:gd name="connsiteX5" fmla="*/ 419640 w 939180"/>
              <a:gd name="connsiteY5" fmla="*/ 508101 h 557105"/>
              <a:gd name="connsiteX6" fmla="*/ 143415 w 939180"/>
              <a:gd name="connsiteY6" fmla="*/ 304901 h 557105"/>
              <a:gd name="connsiteX7" fmla="*/ 540 w 939180"/>
              <a:gd name="connsiteY7" fmla="*/ 101 h 557105"/>
              <a:gd name="connsiteX8" fmla="*/ 191040 w 939180"/>
              <a:gd name="connsiteY8" fmla="*/ 269976 h 557105"/>
              <a:gd name="connsiteX9" fmla="*/ 118015 w 939180"/>
              <a:gd name="connsiteY9" fmla="*/ 136626 h 557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9180" h="557105">
                <a:moveTo>
                  <a:pt x="118015" y="136626"/>
                </a:moveTo>
                <a:cubicBezTo>
                  <a:pt x="164582" y="153559"/>
                  <a:pt x="441336" y="343530"/>
                  <a:pt x="470440" y="371576"/>
                </a:cubicBezTo>
                <a:cubicBezTo>
                  <a:pt x="499544" y="399622"/>
                  <a:pt x="292640" y="304901"/>
                  <a:pt x="292640" y="304901"/>
                </a:cubicBezTo>
                <a:cubicBezTo>
                  <a:pt x="367782" y="333476"/>
                  <a:pt x="847207" y="505984"/>
                  <a:pt x="921290" y="543026"/>
                </a:cubicBezTo>
                <a:cubicBezTo>
                  <a:pt x="995373" y="580068"/>
                  <a:pt x="820748" y="532972"/>
                  <a:pt x="737140" y="527151"/>
                </a:cubicBezTo>
                <a:cubicBezTo>
                  <a:pt x="653532" y="521330"/>
                  <a:pt x="518594" y="545143"/>
                  <a:pt x="419640" y="508101"/>
                </a:cubicBezTo>
                <a:cubicBezTo>
                  <a:pt x="320686" y="471059"/>
                  <a:pt x="213265" y="389568"/>
                  <a:pt x="143415" y="304901"/>
                </a:cubicBezTo>
                <a:cubicBezTo>
                  <a:pt x="73565" y="220234"/>
                  <a:pt x="-7397" y="5922"/>
                  <a:pt x="540" y="101"/>
                </a:cubicBezTo>
                <a:cubicBezTo>
                  <a:pt x="8477" y="-5720"/>
                  <a:pt x="168286" y="241401"/>
                  <a:pt x="191040" y="269976"/>
                </a:cubicBezTo>
                <a:cubicBezTo>
                  <a:pt x="213794" y="298551"/>
                  <a:pt x="71448" y="119693"/>
                  <a:pt x="118015" y="13662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DC1267B3-E96C-4F10-B255-9CA41B5F0859}"/>
              </a:ext>
            </a:extLst>
          </p:cNvPr>
          <p:cNvSpPr/>
          <p:nvPr/>
        </p:nvSpPr>
        <p:spPr>
          <a:xfrm>
            <a:off x="2895514" y="6436765"/>
            <a:ext cx="1118519" cy="310043"/>
          </a:xfrm>
          <a:custGeom>
            <a:avLst/>
            <a:gdLst>
              <a:gd name="connsiteX0" fmla="*/ 177886 w 1118519"/>
              <a:gd name="connsiteY0" fmla="*/ 165118 h 310043"/>
              <a:gd name="connsiteX1" fmla="*/ 592753 w 1118519"/>
              <a:gd name="connsiteY1" fmla="*/ 205335 h 310043"/>
              <a:gd name="connsiteX2" fmla="*/ 444586 w 1118519"/>
              <a:gd name="connsiteY2" fmla="*/ 230735 h 310043"/>
              <a:gd name="connsiteX3" fmla="*/ 929303 w 1118519"/>
              <a:gd name="connsiteY3" fmla="*/ 57168 h 310043"/>
              <a:gd name="connsiteX4" fmla="*/ 781136 w 1118519"/>
              <a:gd name="connsiteY4" fmla="*/ 133368 h 310043"/>
              <a:gd name="connsiteX5" fmla="*/ 1081703 w 1118519"/>
              <a:gd name="connsiteY5" fmla="*/ 18 h 310043"/>
              <a:gd name="connsiteX6" fmla="*/ 855219 w 1118519"/>
              <a:gd name="connsiteY6" fmla="*/ 122785 h 310043"/>
              <a:gd name="connsiteX7" fmla="*/ 749386 w 1118519"/>
              <a:gd name="connsiteY7" fmla="*/ 179935 h 310043"/>
              <a:gd name="connsiteX8" fmla="*/ 1113453 w 1118519"/>
              <a:gd name="connsiteY8" fmla="*/ 88918 h 310043"/>
              <a:gd name="connsiteX9" fmla="*/ 946236 w 1118519"/>
              <a:gd name="connsiteY9" fmla="*/ 192635 h 310043"/>
              <a:gd name="connsiteX10" fmla="*/ 721869 w 1118519"/>
              <a:gd name="connsiteY10" fmla="*/ 270952 h 310043"/>
              <a:gd name="connsiteX11" fmla="*/ 1088053 w 1118519"/>
              <a:gd name="connsiteY11" fmla="*/ 186285 h 310043"/>
              <a:gd name="connsiteX12" fmla="*/ 920836 w 1118519"/>
              <a:gd name="connsiteY12" fmla="*/ 264602 h 310043"/>
              <a:gd name="connsiteX13" fmla="*/ 709169 w 1118519"/>
              <a:gd name="connsiteY13" fmla="*/ 309052 h 310043"/>
              <a:gd name="connsiteX14" fmla="*/ 561003 w 1118519"/>
              <a:gd name="connsiteY14" fmla="*/ 290002 h 310043"/>
              <a:gd name="connsiteX15" fmla="*/ 372619 w 1118519"/>
              <a:gd name="connsiteY15" fmla="*/ 228618 h 310043"/>
              <a:gd name="connsiteX16" fmla="*/ 86 w 1118519"/>
              <a:gd name="connsiteY16" fmla="*/ 194752 h 310043"/>
              <a:gd name="connsiteX17" fmla="*/ 336636 w 1118519"/>
              <a:gd name="connsiteY17" fmla="*/ 190518 h 310043"/>
              <a:gd name="connsiteX18" fmla="*/ 177886 w 1118519"/>
              <a:gd name="connsiteY18" fmla="*/ 165118 h 31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18519" h="310043">
                <a:moveTo>
                  <a:pt x="177886" y="165118"/>
                </a:moveTo>
                <a:cubicBezTo>
                  <a:pt x="220572" y="167588"/>
                  <a:pt x="548303" y="194399"/>
                  <a:pt x="592753" y="205335"/>
                </a:cubicBezTo>
                <a:cubicBezTo>
                  <a:pt x="637203" y="216271"/>
                  <a:pt x="388494" y="255429"/>
                  <a:pt x="444586" y="230735"/>
                </a:cubicBezTo>
                <a:cubicBezTo>
                  <a:pt x="500678" y="206041"/>
                  <a:pt x="873211" y="73396"/>
                  <a:pt x="929303" y="57168"/>
                </a:cubicBezTo>
                <a:cubicBezTo>
                  <a:pt x="985395" y="40940"/>
                  <a:pt x="755736" y="142893"/>
                  <a:pt x="781136" y="133368"/>
                </a:cubicBezTo>
                <a:cubicBezTo>
                  <a:pt x="806536" y="123843"/>
                  <a:pt x="1069356" y="1782"/>
                  <a:pt x="1081703" y="18"/>
                </a:cubicBezTo>
                <a:cubicBezTo>
                  <a:pt x="1094050" y="-1746"/>
                  <a:pt x="855219" y="122785"/>
                  <a:pt x="855219" y="122785"/>
                </a:cubicBezTo>
                <a:cubicBezTo>
                  <a:pt x="799833" y="152771"/>
                  <a:pt x="706347" y="185580"/>
                  <a:pt x="749386" y="179935"/>
                </a:cubicBezTo>
                <a:cubicBezTo>
                  <a:pt x="792425" y="174290"/>
                  <a:pt x="1080645" y="86801"/>
                  <a:pt x="1113453" y="88918"/>
                </a:cubicBezTo>
                <a:cubicBezTo>
                  <a:pt x="1146261" y="91035"/>
                  <a:pt x="1011500" y="162296"/>
                  <a:pt x="946236" y="192635"/>
                </a:cubicBezTo>
                <a:cubicBezTo>
                  <a:pt x="880972" y="222974"/>
                  <a:pt x="698233" y="272010"/>
                  <a:pt x="721869" y="270952"/>
                </a:cubicBezTo>
                <a:cubicBezTo>
                  <a:pt x="745505" y="269894"/>
                  <a:pt x="1054892" y="187343"/>
                  <a:pt x="1088053" y="186285"/>
                </a:cubicBezTo>
                <a:cubicBezTo>
                  <a:pt x="1121214" y="185227"/>
                  <a:pt x="983983" y="244141"/>
                  <a:pt x="920836" y="264602"/>
                </a:cubicBezTo>
                <a:cubicBezTo>
                  <a:pt x="857689" y="285063"/>
                  <a:pt x="769141" y="304819"/>
                  <a:pt x="709169" y="309052"/>
                </a:cubicBezTo>
                <a:cubicBezTo>
                  <a:pt x="649197" y="313285"/>
                  <a:pt x="617095" y="303408"/>
                  <a:pt x="561003" y="290002"/>
                </a:cubicBezTo>
                <a:cubicBezTo>
                  <a:pt x="504911" y="276596"/>
                  <a:pt x="466105" y="244493"/>
                  <a:pt x="372619" y="228618"/>
                </a:cubicBezTo>
                <a:cubicBezTo>
                  <a:pt x="279133" y="212743"/>
                  <a:pt x="6083" y="201102"/>
                  <a:pt x="86" y="194752"/>
                </a:cubicBezTo>
                <a:cubicBezTo>
                  <a:pt x="-5911" y="188402"/>
                  <a:pt x="301006" y="194751"/>
                  <a:pt x="336636" y="190518"/>
                </a:cubicBezTo>
                <a:cubicBezTo>
                  <a:pt x="372267" y="186285"/>
                  <a:pt x="135200" y="162648"/>
                  <a:pt x="177886" y="16511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ECD18F3A-199D-489A-9452-2F2186F1FC67}"/>
              </a:ext>
            </a:extLst>
          </p:cNvPr>
          <p:cNvSpPr/>
          <p:nvPr/>
        </p:nvSpPr>
        <p:spPr>
          <a:xfrm>
            <a:off x="2493326" y="5975276"/>
            <a:ext cx="294192" cy="284193"/>
          </a:xfrm>
          <a:custGeom>
            <a:avLst/>
            <a:gdLst>
              <a:gd name="connsiteX0" fmla="*/ 36091 w 294192"/>
              <a:gd name="connsiteY0" fmla="*/ 69924 h 284193"/>
              <a:gd name="connsiteX1" fmla="*/ 171557 w 294192"/>
              <a:gd name="connsiteY1" fmla="*/ 190574 h 284193"/>
              <a:gd name="connsiteX2" fmla="*/ 127107 w 294192"/>
              <a:gd name="connsiteY2" fmla="*/ 283707 h 284193"/>
              <a:gd name="connsiteX3" fmla="*/ 241407 w 294192"/>
              <a:gd name="connsiteY3" fmla="*/ 150357 h 284193"/>
              <a:gd name="connsiteX4" fmla="*/ 292207 w 294192"/>
              <a:gd name="connsiteY4" fmla="*/ 137657 h 284193"/>
              <a:gd name="connsiteX5" fmla="*/ 177907 w 294192"/>
              <a:gd name="connsiteY5" fmla="*/ 118607 h 284193"/>
              <a:gd name="connsiteX6" fmla="*/ 107 w 294192"/>
              <a:gd name="connsiteY6" fmla="*/ 74 h 284193"/>
              <a:gd name="connsiteX7" fmla="*/ 150391 w 294192"/>
              <a:gd name="connsiteY7" fmla="*/ 137657 h 284193"/>
              <a:gd name="connsiteX8" fmla="*/ 36091 w 294192"/>
              <a:gd name="connsiteY8" fmla="*/ 69924 h 284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4192" h="284193">
                <a:moveTo>
                  <a:pt x="36091" y="69924"/>
                </a:moveTo>
                <a:cubicBezTo>
                  <a:pt x="39619" y="78743"/>
                  <a:pt x="156388" y="154944"/>
                  <a:pt x="171557" y="190574"/>
                </a:cubicBezTo>
                <a:cubicBezTo>
                  <a:pt x="186726" y="226205"/>
                  <a:pt x="115465" y="290410"/>
                  <a:pt x="127107" y="283707"/>
                </a:cubicBezTo>
                <a:cubicBezTo>
                  <a:pt x="138749" y="277004"/>
                  <a:pt x="213890" y="174699"/>
                  <a:pt x="241407" y="150357"/>
                </a:cubicBezTo>
                <a:cubicBezTo>
                  <a:pt x="268924" y="126015"/>
                  <a:pt x="302790" y="142949"/>
                  <a:pt x="292207" y="137657"/>
                </a:cubicBezTo>
                <a:cubicBezTo>
                  <a:pt x="281624" y="132365"/>
                  <a:pt x="226590" y="141537"/>
                  <a:pt x="177907" y="118607"/>
                </a:cubicBezTo>
                <a:cubicBezTo>
                  <a:pt x="129224" y="95677"/>
                  <a:pt x="4693" y="-3101"/>
                  <a:pt x="107" y="74"/>
                </a:cubicBezTo>
                <a:cubicBezTo>
                  <a:pt x="-4479" y="3249"/>
                  <a:pt x="139102" y="124252"/>
                  <a:pt x="150391" y="137657"/>
                </a:cubicBezTo>
                <a:cubicBezTo>
                  <a:pt x="161680" y="151062"/>
                  <a:pt x="32563" y="61105"/>
                  <a:pt x="36091" y="6992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D2C61EEF-5E5E-4C3B-B844-2C9F2E2606BE}"/>
              </a:ext>
            </a:extLst>
          </p:cNvPr>
          <p:cNvSpPr/>
          <p:nvPr/>
        </p:nvSpPr>
        <p:spPr>
          <a:xfrm>
            <a:off x="2213347" y="5841980"/>
            <a:ext cx="118741" cy="278632"/>
          </a:xfrm>
          <a:custGeom>
            <a:avLst/>
            <a:gdLst>
              <a:gd name="connsiteX0" fmla="*/ 686 w 118741"/>
              <a:gd name="connsiteY0" fmla="*/ 20 h 278632"/>
              <a:gd name="connsiteX1" fmla="*/ 112870 w 118741"/>
              <a:gd name="connsiteY1" fmla="*/ 152420 h 278632"/>
              <a:gd name="connsiteX2" fmla="*/ 104403 w 118741"/>
              <a:gd name="connsiteY2" fmla="*/ 82570 h 278632"/>
              <a:gd name="connsiteX3" fmla="*/ 117103 w 118741"/>
              <a:gd name="connsiteY3" fmla="*/ 273070 h 278632"/>
              <a:gd name="connsiteX4" fmla="*/ 100170 w 118741"/>
              <a:gd name="connsiteY4" fmla="*/ 220153 h 278632"/>
              <a:gd name="connsiteX5" fmla="*/ 66303 w 118741"/>
              <a:gd name="connsiteY5" fmla="*/ 141837 h 278632"/>
              <a:gd name="connsiteX6" fmla="*/ 686 w 118741"/>
              <a:gd name="connsiteY6" fmla="*/ 20 h 27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741" h="278632">
                <a:moveTo>
                  <a:pt x="686" y="20"/>
                </a:moveTo>
                <a:cubicBezTo>
                  <a:pt x="8447" y="1784"/>
                  <a:pt x="95584" y="138662"/>
                  <a:pt x="112870" y="152420"/>
                </a:cubicBezTo>
                <a:cubicBezTo>
                  <a:pt x="130156" y="166178"/>
                  <a:pt x="103698" y="62462"/>
                  <a:pt x="104403" y="82570"/>
                </a:cubicBezTo>
                <a:cubicBezTo>
                  <a:pt x="105109" y="102678"/>
                  <a:pt x="117808" y="250140"/>
                  <a:pt x="117103" y="273070"/>
                </a:cubicBezTo>
                <a:cubicBezTo>
                  <a:pt x="116398" y="296000"/>
                  <a:pt x="108637" y="242025"/>
                  <a:pt x="100170" y="220153"/>
                </a:cubicBezTo>
                <a:cubicBezTo>
                  <a:pt x="91703" y="198281"/>
                  <a:pt x="79356" y="173940"/>
                  <a:pt x="66303" y="141837"/>
                </a:cubicBezTo>
                <a:cubicBezTo>
                  <a:pt x="53250" y="109734"/>
                  <a:pt x="-7075" y="-1744"/>
                  <a:pt x="686" y="2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2E95AA64-D256-4461-B919-81C00E1625EF}"/>
              </a:ext>
            </a:extLst>
          </p:cNvPr>
          <p:cNvSpPr/>
          <p:nvPr/>
        </p:nvSpPr>
        <p:spPr>
          <a:xfrm>
            <a:off x="3122421" y="5583662"/>
            <a:ext cx="452644" cy="237202"/>
          </a:xfrm>
          <a:custGeom>
            <a:avLst/>
            <a:gdLst>
              <a:gd name="connsiteX0" fmla="*/ 3896 w 452644"/>
              <a:gd name="connsiteY0" fmla="*/ 110171 h 237202"/>
              <a:gd name="connsiteX1" fmla="*/ 190162 w 452644"/>
              <a:gd name="connsiteY1" fmla="*/ 23388 h 237202"/>
              <a:gd name="connsiteX2" fmla="*/ 77979 w 452644"/>
              <a:gd name="connsiteY2" fmla="*/ 27621 h 237202"/>
              <a:gd name="connsiteX3" fmla="*/ 245196 w 452644"/>
              <a:gd name="connsiteY3" fmla="*/ 2221 h 237202"/>
              <a:gd name="connsiteX4" fmla="*/ 399712 w 452644"/>
              <a:gd name="connsiteY4" fmla="*/ 93238 h 237202"/>
              <a:gd name="connsiteX5" fmla="*/ 315046 w 452644"/>
              <a:gd name="connsiteY5" fmla="*/ 78421 h 237202"/>
              <a:gd name="connsiteX6" fmla="*/ 188046 w 452644"/>
              <a:gd name="connsiteY6" fmla="*/ 146155 h 237202"/>
              <a:gd name="connsiteX7" fmla="*/ 255779 w 452644"/>
              <a:gd name="connsiteY7" fmla="*/ 122871 h 237202"/>
              <a:gd name="connsiteX8" fmla="*/ 452629 w 452644"/>
              <a:gd name="connsiteY8" fmla="*/ 148271 h 237202"/>
              <a:gd name="connsiteX9" fmla="*/ 266362 w 452644"/>
              <a:gd name="connsiteY9" fmla="*/ 171555 h 237202"/>
              <a:gd name="connsiteX10" fmla="*/ 204979 w 452644"/>
              <a:gd name="connsiteY10" fmla="*/ 137688 h 237202"/>
              <a:gd name="connsiteX11" fmla="*/ 156296 w 452644"/>
              <a:gd name="connsiteY11" fmla="*/ 150388 h 237202"/>
              <a:gd name="connsiteX12" fmla="*/ 143596 w 452644"/>
              <a:gd name="connsiteY12" fmla="*/ 237171 h 237202"/>
              <a:gd name="connsiteX13" fmla="*/ 143596 w 452644"/>
              <a:gd name="connsiteY13" fmla="*/ 139805 h 237202"/>
              <a:gd name="connsiteX14" fmla="*/ 69512 w 452644"/>
              <a:gd name="connsiteY14" fmla="*/ 139805 h 237202"/>
              <a:gd name="connsiteX15" fmla="*/ 3896 w 452644"/>
              <a:gd name="connsiteY15" fmla="*/ 110171 h 237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2644" h="237202">
                <a:moveTo>
                  <a:pt x="3896" y="110171"/>
                </a:moveTo>
                <a:cubicBezTo>
                  <a:pt x="24004" y="90768"/>
                  <a:pt x="177815" y="37146"/>
                  <a:pt x="190162" y="23388"/>
                </a:cubicBezTo>
                <a:cubicBezTo>
                  <a:pt x="202509" y="9630"/>
                  <a:pt x="68807" y="31149"/>
                  <a:pt x="77979" y="27621"/>
                </a:cubicBezTo>
                <a:cubicBezTo>
                  <a:pt x="87151" y="24093"/>
                  <a:pt x="191574" y="-8715"/>
                  <a:pt x="245196" y="2221"/>
                </a:cubicBezTo>
                <a:cubicBezTo>
                  <a:pt x="298818" y="13157"/>
                  <a:pt x="388070" y="80538"/>
                  <a:pt x="399712" y="93238"/>
                </a:cubicBezTo>
                <a:cubicBezTo>
                  <a:pt x="411354" y="105938"/>
                  <a:pt x="350324" y="69601"/>
                  <a:pt x="315046" y="78421"/>
                </a:cubicBezTo>
                <a:cubicBezTo>
                  <a:pt x="279768" y="87240"/>
                  <a:pt x="197924" y="138747"/>
                  <a:pt x="188046" y="146155"/>
                </a:cubicBezTo>
                <a:cubicBezTo>
                  <a:pt x="178168" y="153563"/>
                  <a:pt x="211682" y="122518"/>
                  <a:pt x="255779" y="122871"/>
                </a:cubicBezTo>
                <a:cubicBezTo>
                  <a:pt x="299876" y="123224"/>
                  <a:pt x="450865" y="140157"/>
                  <a:pt x="452629" y="148271"/>
                </a:cubicBezTo>
                <a:cubicBezTo>
                  <a:pt x="454393" y="156385"/>
                  <a:pt x="307637" y="173319"/>
                  <a:pt x="266362" y="171555"/>
                </a:cubicBezTo>
                <a:cubicBezTo>
                  <a:pt x="225087" y="169791"/>
                  <a:pt x="223323" y="141216"/>
                  <a:pt x="204979" y="137688"/>
                </a:cubicBezTo>
                <a:cubicBezTo>
                  <a:pt x="186635" y="134160"/>
                  <a:pt x="166526" y="133808"/>
                  <a:pt x="156296" y="150388"/>
                </a:cubicBezTo>
                <a:cubicBezTo>
                  <a:pt x="146066" y="166968"/>
                  <a:pt x="145713" y="238935"/>
                  <a:pt x="143596" y="237171"/>
                </a:cubicBezTo>
                <a:cubicBezTo>
                  <a:pt x="141479" y="235407"/>
                  <a:pt x="155943" y="156033"/>
                  <a:pt x="143596" y="139805"/>
                </a:cubicBezTo>
                <a:cubicBezTo>
                  <a:pt x="131249" y="123577"/>
                  <a:pt x="92090" y="143686"/>
                  <a:pt x="69512" y="139805"/>
                </a:cubicBezTo>
                <a:cubicBezTo>
                  <a:pt x="46934" y="135924"/>
                  <a:pt x="-16212" y="129574"/>
                  <a:pt x="3896" y="11017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28141370-32FF-452B-9CFC-3F781E47EDE0}"/>
              </a:ext>
            </a:extLst>
          </p:cNvPr>
          <p:cNvSpPr/>
          <p:nvPr/>
        </p:nvSpPr>
        <p:spPr>
          <a:xfrm>
            <a:off x="2900327" y="5575051"/>
            <a:ext cx="222903" cy="163277"/>
          </a:xfrm>
          <a:custGeom>
            <a:avLst/>
            <a:gdLst>
              <a:gd name="connsiteX0" fmla="*/ 3740 w 222903"/>
              <a:gd name="connsiteY0" fmla="*/ 249 h 163277"/>
              <a:gd name="connsiteX1" fmla="*/ 221756 w 222903"/>
              <a:gd name="connsiteY1" fmla="*/ 106082 h 163277"/>
              <a:gd name="connsiteX2" fmla="*/ 90523 w 222903"/>
              <a:gd name="connsiteY2" fmla="*/ 10832 h 163277"/>
              <a:gd name="connsiteX3" fmla="*/ 177306 w 222903"/>
              <a:gd name="connsiteY3" fmla="*/ 89149 h 163277"/>
              <a:gd name="connsiteX4" fmla="*/ 219640 w 222903"/>
              <a:gd name="connsiteY4" fmla="*/ 163232 h 163277"/>
              <a:gd name="connsiteX5" fmla="*/ 92640 w 222903"/>
              <a:gd name="connsiteY5" fmla="*/ 78566 h 163277"/>
              <a:gd name="connsiteX6" fmla="*/ 3740 w 222903"/>
              <a:gd name="connsiteY6" fmla="*/ 249 h 163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903" h="163277">
                <a:moveTo>
                  <a:pt x="3740" y="249"/>
                </a:moveTo>
                <a:cubicBezTo>
                  <a:pt x="25259" y="4835"/>
                  <a:pt x="207292" y="104318"/>
                  <a:pt x="221756" y="106082"/>
                </a:cubicBezTo>
                <a:cubicBezTo>
                  <a:pt x="236220" y="107846"/>
                  <a:pt x="97931" y="13654"/>
                  <a:pt x="90523" y="10832"/>
                </a:cubicBezTo>
                <a:cubicBezTo>
                  <a:pt x="83115" y="8010"/>
                  <a:pt x="155787" y="63749"/>
                  <a:pt x="177306" y="89149"/>
                </a:cubicBezTo>
                <a:cubicBezTo>
                  <a:pt x="198825" y="114549"/>
                  <a:pt x="233751" y="164996"/>
                  <a:pt x="219640" y="163232"/>
                </a:cubicBezTo>
                <a:cubicBezTo>
                  <a:pt x="205529" y="161468"/>
                  <a:pt x="126154" y="101496"/>
                  <a:pt x="92640" y="78566"/>
                </a:cubicBezTo>
                <a:cubicBezTo>
                  <a:pt x="59126" y="55636"/>
                  <a:pt x="-17779" y="-4337"/>
                  <a:pt x="3740" y="24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655AADAA-5AD1-4C5B-BBD9-4A4944F13CA0}"/>
              </a:ext>
            </a:extLst>
          </p:cNvPr>
          <p:cNvSpPr/>
          <p:nvPr/>
        </p:nvSpPr>
        <p:spPr>
          <a:xfrm>
            <a:off x="3460615" y="5038747"/>
            <a:ext cx="333687" cy="775789"/>
          </a:xfrm>
          <a:custGeom>
            <a:avLst/>
            <a:gdLst>
              <a:gd name="connsiteX0" fmla="*/ 194868 w 333687"/>
              <a:gd name="connsiteY0" fmla="*/ 153436 h 775789"/>
              <a:gd name="connsiteX1" fmla="*/ 239318 w 333687"/>
              <a:gd name="connsiteY1" fmla="*/ 318536 h 775789"/>
              <a:gd name="connsiteX2" fmla="*/ 317635 w 333687"/>
              <a:gd name="connsiteY2" fmla="*/ 532320 h 775789"/>
              <a:gd name="connsiteX3" fmla="*/ 332452 w 333687"/>
              <a:gd name="connsiteY3" fmla="*/ 523853 h 775789"/>
              <a:gd name="connsiteX4" fmla="*/ 323985 w 333687"/>
              <a:gd name="connsiteY4" fmla="*/ 593703 h 775789"/>
              <a:gd name="connsiteX5" fmla="*/ 254135 w 333687"/>
              <a:gd name="connsiteY5" fmla="*/ 663553 h 775789"/>
              <a:gd name="connsiteX6" fmla="*/ 135 w 333687"/>
              <a:gd name="connsiteY6" fmla="*/ 775736 h 775789"/>
              <a:gd name="connsiteX7" fmla="*/ 216035 w 333687"/>
              <a:gd name="connsiteY7" fmla="*/ 648736 h 775789"/>
              <a:gd name="connsiteX8" fmla="*/ 17068 w 333687"/>
              <a:gd name="connsiteY8" fmla="*/ 729170 h 775789"/>
              <a:gd name="connsiteX9" fmla="*/ 228735 w 333687"/>
              <a:gd name="connsiteY9" fmla="*/ 642386 h 775789"/>
              <a:gd name="connsiteX10" fmla="*/ 154652 w 333687"/>
              <a:gd name="connsiteY10" fmla="*/ 494220 h 775789"/>
              <a:gd name="connsiteX11" fmla="*/ 175818 w 333687"/>
              <a:gd name="connsiteY11" fmla="*/ 581003 h 775789"/>
              <a:gd name="connsiteX12" fmla="*/ 161002 w 333687"/>
              <a:gd name="connsiteY12" fmla="*/ 449770 h 775789"/>
              <a:gd name="connsiteX13" fmla="*/ 122902 w 333687"/>
              <a:gd name="connsiteY13" fmla="*/ 369336 h 775789"/>
              <a:gd name="connsiteX14" fmla="*/ 63635 w 333687"/>
              <a:gd name="connsiteY14" fmla="*/ 288903 h 775789"/>
              <a:gd name="connsiteX15" fmla="*/ 218152 w 333687"/>
              <a:gd name="connsiteY15" fmla="*/ 407436 h 775789"/>
              <a:gd name="connsiteX16" fmla="*/ 53052 w 333687"/>
              <a:gd name="connsiteY16" fmla="*/ 265620 h 775789"/>
              <a:gd name="connsiteX17" fmla="*/ 156768 w 333687"/>
              <a:gd name="connsiteY17" fmla="*/ 284670 h 775789"/>
              <a:gd name="connsiteX18" fmla="*/ 209685 w 333687"/>
              <a:gd name="connsiteY18" fmla="*/ 335470 h 775789"/>
              <a:gd name="connsiteX19" fmla="*/ 152535 w 333687"/>
              <a:gd name="connsiteY19" fmla="*/ 307953 h 775789"/>
              <a:gd name="connsiteX20" fmla="*/ 141952 w 333687"/>
              <a:gd name="connsiteY20" fmla="*/ 227520 h 775789"/>
              <a:gd name="connsiteX21" fmla="*/ 182168 w 333687"/>
              <a:gd name="connsiteY21" fmla="*/ 5270 h 775789"/>
              <a:gd name="connsiteX22" fmla="*/ 182168 w 333687"/>
              <a:gd name="connsiteY22" fmla="*/ 85703 h 775789"/>
              <a:gd name="connsiteX23" fmla="*/ 190635 w 333687"/>
              <a:gd name="connsiteY23" fmla="*/ 263503 h 775789"/>
              <a:gd name="connsiteX24" fmla="*/ 194868 w 333687"/>
              <a:gd name="connsiteY24" fmla="*/ 153436 h 775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33687" h="775789">
                <a:moveTo>
                  <a:pt x="194868" y="153436"/>
                </a:moveTo>
                <a:cubicBezTo>
                  <a:pt x="202982" y="162608"/>
                  <a:pt x="218857" y="255389"/>
                  <a:pt x="239318" y="318536"/>
                </a:cubicBezTo>
                <a:cubicBezTo>
                  <a:pt x="259779" y="381683"/>
                  <a:pt x="302113" y="498101"/>
                  <a:pt x="317635" y="532320"/>
                </a:cubicBezTo>
                <a:cubicBezTo>
                  <a:pt x="333157" y="566539"/>
                  <a:pt x="331394" y="513623"/>
                  <a:pt x="332452" y="523853"/>
                </a:cubicBezTo>
                <a:cubicBezTo>
                  <a:pt x="333510" y="534084"/>
                  <a:pt x="337038" y="570420"/>
                  <a:pt x="323985" y="593703"/>
                </a:cubicBezTo>
                <a:cubicBezTo>
                  <a:pt x="310932" y="616986"/>
                  <a:pt x="308110" y="633214"/>
                  <a:pt x="254135" y="663553"/>
                </a:cubicBezTo>
                <a:cubicBezTo>
                  <a:pt x="200160" y="693892"/>
                  <a:pt x="6485" y="778205"/>
                  <a:pt x="135" y="775736"/>
                </a:cubicBezTo>
                <a:cubicBezTo>
                  <a:pt x="-6215" y="773267"/>
                  <a:pt x="213213" y="656497"/>
                  <a:pt x="216035" y="648736"/>
                </a:cubicBezTo>
                <a:cubicBezTo>
                  <a:pt x="218857" y="640975"/>
                  <a:pt x="14951" y="730228"/>
                  <a:pt x="17068" y="729170"/>
                </a:cubicBezTo>
                <a:cubicBezTo>
                  <a:pt x="19185" y="728112"/>
                  <a:pt x="205804" y="681544"/>
                  <a:pt x="228735" y="642386"/>
                </a:cubicBezTo>
                <a:cubicBezTo>
                  <a:pt x="251666" y="603228"/>
                  <a:pt x="163471" y="504450"/>
                  <a:pt x="154652" y="494220"/>
                </a:cubicBezTo>
                <a:cubicBezTo>
                  <a:pt x="145833" y="483990"/>
                  <a:pt x="174760" y="588411"/>
                  <a:pt x="175818" y="581003"/>
                </a:cubicBezTo>
                <a:cubicBezTo>
                  <a:pt x="176876" y="573595"/>
                  <a:pt x="169821" y="485048"/>
                  <a:pt x="161002" y="449770"/>
                </a:cubicBezTo>
                <a:cubicBezTo>
                  <a:pt x="152183" y="414492"/>
                  <a:pt x="139130" y="396147"/>
                  <a:pt x="122902" y="369336"/>
                </a:cubicBezTo>
                <a:cubicBezTo>
                  <a:pt x="106674" y="342525"/>
                  <a:pt x="47760" y="282553"/>
                  <a:pt x="63635" y="288903"/>
                </a:cubicBezTo>
                <a:cubicBezTo>
                  <a:pt x="79510" y="295253"/>
                  <a:pt x="219916" y="411316"/>
                  <a:pt x="218152" y="407436"/>
                </a:cubicBezTo>
                <a:cubicBezTo>
                  <a:pt x="216388" y="403556"/>
                  <a:pt x="63283" y="286081"/>
                  <a:pt x="53052" y="265620"/>
                </a:cubicBezTo>
                <a:cubicBezTo>
                  <a:pt x="42821" y="245159"/>
                  <a:pt x="130662" y="273028"/>
                  <a:pt x="156768" y="284670"/>
                </a:cubicBezTo>
                <a:cubicBezTo>
                  <a:pt x="182873" y="296312"/>
                  <a:pt x="210390" y="331590"/>
                  <a:pt x="209685" y="335470"/>
                </a:cubicBezTo>
                <a:cubicBezTo>
                  <a:pt x="208980" y="339350"/>
                  <a:pt x="163824" y="325945"/>
                  <a:pt x="152535" y="307953"/>
                </a:cubicBezTo>
                <a:cubicBezTo>
                  <a:pt x="141246" y="289961"/>
                  <a:pt x="137013" y="277967"/>
                  <a:pt x="141952" y="227520"/>
                </a:cubicBezTo>
                <a:cubicBezTo>
                  <a:pt x="146891" y="177073"/>
                  <a:pt x="175465" y="28906"/>
                  <a:pt x="182168" y="5270"/>
                </a:cubicBezTo>
                <a:cubicBezTo>
                  <a:pt x="188871" y="-18366"/>
                  <a:pt x="180757" y="42664"/>
                  <a:pt x="182168" y="85703"/>
                </a:cubicBezTo>
                <a:cubicBezTo>
                  <a:pt x="183579" y="128742"/>
                  <a:pt x="189224" y="245159"/>
                  <a:pt x="190635" y="263503"/>
                </a:cubicBezTo>
                <a:cubicBezTo>
                  <a:pt x="192046" y="281847"/>
                  <a:pt x="186754" y="144264"/>
                  <a:pt x="194868" y="15343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3A617CC3-421E-4F24-B1FB-277A9B9ABCB8}"/>
              </a:ext>
            </a:extLst>
          </p:cNvPr>
          <p:cNvSpPr/>
          <p:nvPr/>
        </p:nvSpPr>
        <p:spPr>
          <a:xfrm>
            <a:off x="3123601" y="5033180"/>
            <a:ext cx="401586" cy="601932"/>
          </a:xfrm>
          <a:custGeom>
            <a:avLst/>
            <a:gdLst>
              <a:gd name="connsiteX0" fmla="*/ 233432 w 401586"/>
              <a:gd name="connsiteY0" fmla="*/ 163237 h 601932"/>
              <a:gd name="connsiteX1" fmla="*/ 318099 w 401586"/>
              <a:gd name="connsiteY1" fmla="*/ 353737 h 601932"/>
              <a:gd name="connsiteX2" fmla="*/ 385832 w 401586"/>
              <a:gd name="connsiteY2" fmla="*/ 332570 h 601932"/>
              <a:gd name="connsiteX3" fmla="*/ 599 w 401586"/>
              <a:gd name="connsiteY3" fmla="*/ 601387 h 601932"/>
              <a:gd name="connsiteX4" fmla="*/ 292699 w 401586"/>
              <a:gd name="connsiteY4" fmla="*/ 404537 h 601932"/>
              <a:gd name="connsiteX5" fmla="*/ 100082 w 401586"/>
              <a:gd name="connsiteY5" fmla="*/ 484970 h 601932"/>
              <a:gd name="connsiteX6" fmla="*/ 216499 w 401586"/>
              <a:gd name="connsiteY6" fmla="*/ 391837 h 601932"/>
              <a:gd name="connsiteX7" fmla="*/ 216499 w 401586"/>
              <a:gd name="connsiteY7" fmla="*/ 341037 h 601932"/>
              <a:gd name="connsiteX8" fmla="*/ 174166 w 401586"/>
              <a:gd name="connsiteY8" fmla="*/ 253 h 601932"/>
              <a:gd name="connsiteX9" fmla="*/ 237666 w 401586"/>
              <a:gd name="connsiteY9" fmla="*/ 283887 h 601932"/>
              <a:gd name="connsiteX10" fmla="*/ 233432 w 401586"/>
              <a:gd name="connsiteY10" fmla="*/ 163237 h 601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1586" h="601932">
                <a:moveTo>
                  <a:pt x="233432" y="163237"/>
                </a:moveTo>
                <a:cubicBezTo>
                  <a:pt x="246837" y="174879"/>
                  <a:pt x="292699" y="325515"/>
                  <a:pt x="318099" y="353737"/>
                </a:cubicBezTo>
                <a:cubicBezTo>
                  <a:pt x="343499" y="381959"/>
                  <a:pt x="438749" y="291295"/>
                  <a:pt x="385832" y="332570"/>
                </a:cubicBezTo>
                <a:cubicBezTo>
                  <a:pt x="332915" y="373845"/>
                  <a:pt x="16121" y="589393"/>
                  <a:pt x="599" y="601387"/>
                </a:cubicBezTo>
                <a:cubicBezTo>
                  <a:pt x="-14923" y="613381"/>
                  <a:pt x="276119" y="423940"/>
                  <a:pt x="292699" y="404537"/>
                </a:cubicBezTo>
                <a:cubicBezTo>
                  <a:pt x="309279" y="385134"/>
                  <a:pt x="112782" y="487087"/>
                  <a:pt x="100082" y="484970"/>
                </a:cubicBezTo>
                <a:cubicBezTo>
                  <a:pt x="87382" y="482853"/>
                  <a:pt x="197096" y="415826"/>
                  <a:pt x="216499" y="391837"/>
                </a:cubicBezTo>
                <a:cubicBezTo>
                  <a:pt x="235902" y="367848"/>
                  <a:pt x="223554" y="406301"/>
                  <a:pt x="216499" y="341037"/>
                </a:cubicBezTo>
                <a:cubicBezTo>
                  <a:pt x="209444" y="275773"/>
                  <a:pt x="170638" y="9778"/>
                  <a:pt x="174166" y="253"/>
                </a:cubicBezTo>
                <a:cubicBezTo>
                  <a:pt x="177694" y="-9272"/>
                  <a:pt x="225319" y="252490"/>
                  <a:pt x="237666" y="283887"/>
                </a:cubicBezTo>
                <a:cubicBezTo>
                  <a:pt x="250013" y="315284"/>
                  <a:pt x="220027" y="151595"/>
                  <a:pt x="233432" y="16323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1F78B12B-2D5A-44B2-AFD8-60821ADB25BB}"/>
              </a:ext>
            </a:extLst>
          </p:cNvPr>
          <p:cNvSpPr/>
          <p:nvPr/>
        </p:nvSpPr>
        <p:spPr>
          <a:xfrm>
            <a:off x="2857697" y="5429181"/>
            <a:ext cx="45147" cy="187392"/>
          </a:xfrm>
          <a:custGeom>
            <a:avLst/>
            <a:gdLst>
              <a:gd name="connsiteX0" fmla="*/ 4566 w 45147"/>
              <a:gd name="connsiteY0" fmla="*/ 69 h 187392"/>
              <a:gd name="connsiteX1" fmla="*/ 44253 w 45147"/>
              <a:gd name="connsiteY1" fmla="*/ 95319 h 187392"/>
              <a:gd name="connsiteX2" fmla="*/ 31553 w 45147"/>
              <a:gd name="connsiteY2" fmla="*/ 185807 h 187392"/>
              <a:gd name="connsiteX3" fmla="*/ 23616 w 45147"/>
              <a:gd name="connsiteY3" fmla="*/ 147707 h 187392"/>
              <a:gd name="connsiteX4" fmla="*/ 2978 w 45147"/>
              <a:gd name="connsiteY4" fmla="*/ 81032 h 187392"/>
              <a:gd name="connsiteX5" fmla="*/ 4566 w 45147"/>
              <a:gd name="connsiteY5" fmla="*/ 69 h 187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147" h="187392">
                <a:moveTo>
                  <a:pt x="4566" y="69"/>
                </a:moveTo>
                <a:cubicBezTo>
                  <a:pt x="11445" y="2450"/>
                  <a:pt x="39755" y="64363"/>
                  <a:pt x="44253" y="95319"/>
                </a:cubicBezTo>
                <a:cubicBezTo>
                  <a:pt x="48751" y="126275"/>
                  <a:pt x="34993" y="177076"/>
                  <a:pt x="31553" y="185807"/>
                </a:cubicBezTo>
                <a:cubicBezTo>
                  <a:pt x="28114" y="194538"/>
                  <a:pt x="28379" y="165170"/>
                  <a:pt x="23616" y="147707"/>
                </a:cubicBezTo>
                <a:cubicBezTo>
                  <a:pt x="18853" y="130244"/>
                  <a:pt x="6153" y="105109"/>
                  <a:pt x="2978" y="81032"/>
                </a:cubicBezTo>
                <a:cubicBezTo>
                  <a:pt x="-197" y="56955"/>
                  <a:pt x="-2313" y="-2312"/>
                  <a:pt x="4566" y="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0255D0BF-B437-4596-AFFF-99CD033FA13D}"/>
              </a:ext>
            </a:extLst>
          </p:cNvPr>
          <p:cNvSpPr/>
          <p:nvPr/>
        </p:nvSpPr>
        <p:spPr>
          <a:xfrm>
            <a:off x="3335839" y="4343611"/>
            <a:ext cx="414919" cy="1028076"/>
          </a:xfrm>
          <a:custGeom>
            <a:avLst/>
            <a:gdLst>
              <a:gd name="connsiteX0" fmla="*/ 340811 w 414919"/>
              <a:gd name="connsiteY0" fmla="*/ 196639 h 1028076"/>
              <a:gd name="connsiteX1" fmla="*/ 330228 w 414919"/>
              <a:gd name="connsiteY1" fmla="*/ 448522 h 1028076"/>
              <a:gd name="connsiteX2" fmla="*/ 414894 w 414919"/>
              <a:gd name="connsiteY2" fmla="*/ 799889 h 1028076"/>
              <a:gd name="connsiteX3" fmla="*/ 338694 w 414919"/>
              <a:gd name="connsiteY3" fmla="*/ 531072 h 1028076"/>
              <a:gd name="connsiteX4" fmla="*/ 294244 w 414919"/>
              <a:gd name="connsiteY4" fmla="*/ 990389 h 1028076"/>
              <a:gd name="connsiteX5" fmla="*/ 256144 w 414919"/>
              <a:gd name="connsiteY5" fmla="*/ 689822 h 1028076"/>
              <a:gd name="connsiteX6" fmla="*/ 256144 w 414919"/>
              <a:gd name="connsiteY6" fmla="*/ 1013672 h 1028076"/>
              <a:gd name="connsiteX7" fmla="*/ 182061 w 414919"/>
              <a:gd name="connsiteY7" fmla="*/ 929006 h 1028076"/>
              <a:gd name="connsiteX8" fmla="*/ 8494 w 414919"/>
              <a:gd name="connsiteY8" fmla="*/ 552239 h 1028076"/>
              <a:gd name="connsiteX9" fmla="*/ 141844 w 414919"/>
              <a:gd name="connsiteY9" fmla="*/ 973456 h 1028076"/>
              <a:gd name="connsiteX10" fmla="*/ 28 w 414919"/>
              <a:gd name="connsiteY10" fmla="*/ 738506 h 1028076"/>
              <a:gd name="connsiteX11" fmla="*/ 129144 w 414919"/>
              <a:gd name="connsiteY11" fmla="*/ 97156 h 1028076"/>
              <a:gd name="connsiteX12" fmla="*/ 91044 w 414919"/>
              <a:gd name="connsiteY12" fmla="*/ 393489 h 1028076"/>
              <a:gd name="connsiteX13" fmla="*/ 279428 w 414919"/>
              <a:gd name="connsiteY13" fmla="*/ 8256 h 1028076"/>
              <a:gd name="connsiteX14" fmla="*/ 226511 w 414919"/>
              <a:gd name="connsiteY14" fmla="*/ 154306 h 1028076"/>
              <a:gd name="connsiteX15" fmla="*/ 224394 w 414919"/>
              <a:gd name="connsiteY15" fmla="*/ 442172 h 1028076"/>
              <a:gd name="connsiteX16" fmla="*/ 340811 w 414919"/>
              <a:gd name="connsiteY16" fmla="*/ 196639 h 1028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4919" h="1028076">
                <a:moveTo>
                  <a:pt x="340811" y="196639"/>
                </a:moveTo>
                <a:cubicBezTo>
                  <a:pt x="358450" y="197697"/>
                  <a:pt x="317881" y="347980"/>
                  <a:pt x="330228" y="448522"/>
                </a:cubicBezTo>
                <a:cubicBezTo>
                  <a:pt x="342575" y="549064"/>
                  <a:pt x="413483" y="786131"/>
                  <a:pt x="414894" y="799889"/>
                </a:cubicBezTo>
                <a:cubicBezTo>
                  <a:pt x="416305" y="813647"/>
                  <a:pt x="358802" y="499322"/>
                  <a:pt x="338694" y="531072"/>
                </a:cubicBezTo>
                <a:cubicBezTo>
                  <a:pt x="318586" y="562822"/>
                  <a:pt x="308002" y="963931"/>
                  <a:pt x="294244" y="990389"/>
                </a:cubicBezTo>
                <a:cubicBezTo>
                  <a:pt x="280486" y="1016847"/>
                  <a:pt x="262494" y="685942"/>
                  <a:pt x="256144" y="689822"/>
                </a:cubicBezTo>
                <a:cubicBezTo>
                  <a:pt x="249794" y="693703"/>
                  <a:pt x="268491" y="973808"/>
                  <a:pt x="256144" y="1013672"/>
                </a:cubicBezTo>
                <a:cubicBezTo>
                  <a:pt x="243797" y="1053536"/>
                  <a:pt x="223336" y="1005912"/>
                  <a:pt x="182061" y="929006"/>
                </a:cubicBezTo>
                <a:cubicBezTo>
                  <a:pt x="140786" y="852101"/>
                  <a:pt x="15197" y="544831"/>
                  <a:pt x="8494" y="552239"/>
                </a:cubicBezTo>
                <a:cubicBezTo>
                  <a:pt x="1791" y="559647"/>
                  <a:pt x="143255" y="942412"/>
                  <a:pt x="141844" y="973456"/>
                </a:cubicBezTo>
                <a:cubicBezTo>
                  <a:pt x="140433" y="1004500"/>
                  <a:pt x="2145" y="884556"/>
                  <a:pt x="28" y="738506"/>
                </a:cubicBezTo>
                <a:cubicBezTo>
                  <a:pt x="-2089" y="592456"/>
                  <a:pt x="113975" y="154659"/>
                  <a:pt x="129144" y="97156"/>
                </a:cubicBezTo>
                <a:cubicBezTo>
                  <a:pt x="144313" y="39653"/>
                  <a:pt x="65997" y="408306"/>
                  <a:pt x="91044" y="393489"/>
                </a:cubicBezTo>
                <a:cubicBezTo>
                  <a:pt x="116091" y="378672"/>
                  <a:pt x="256850" y="48120"/>
                  <a:pt x="279428" y="8256"/>
                </a:cubicBezTo>
                <a:cubicBezTo>
                  <a:pt x="302006" y="-31608"/>
                  <a:pt x="235683" y="81987"/>
                  <a:pt x="226511" y="154306"/>
                </a:cubicBezTo>
                <a:cubicBezTo>
                  <a:pt x="217339" y="226625"/>
                  <a:pt x="206755" y="437233"/>
                  <a:pt x="224394" y="442172"/>
                </a:cubicBezTo>
                <a:cubicBezTo>
                  <a:pt x="242033" y="447111"/>
                  <a:pt x="323172" y="195581"/>
                  <a:pt x="340811" y="19663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FE70884F-B877-458E-B94B-7D499475ED90}"/>
              </a:ext>
            </a:extLst>
          </p:cNvPr>
          <p:cNvSpPr/>
          <p:nvPr/>
        </p:nvSpPr>
        <p:spPr>
          <a:xfrm>
            <a:off x="2955159" y="4432290"/>
            <a:ext cx="280135" cy="837237"/>
          </a:xfrm>
          <a:custGeom>
            <a:avLst/>
            <a:gdLst>
              <a:gd name="connsiteX0" fmla="*/ 279108 w 280135"/>
              <a:gd name="connsiteY0" fmla="*/ 10 h 837237"/>
              <a:gd name="connsiteX1" fmla="*/ 217724 w 280135"/>
              <a:gd name="connsiteY1" fmla="*/ 319627 h 837237"/>
              <a:gd name="connsiteX2" fmla="*/ 266408 w 280135"/>
              <a:gd name="connsiteY2" fmla="*/ 205327 h 837237"/>
              <a:gd name="connsiteX3" fmla="*/ 147874 w 280135"/>
              <a:gd name="connsiteY3" fmla="*/ 440277 h 837237"/>
              <a:gd name="connsiteX4" fmla="*/ 90724 w 280135"/>
              <a:gd name="connsiteY4" fmla="*/ 694277 h 837237"/>
              <a:gd name="connsiteX5" fmla="*/ 149991 w 280135"/>
              <a:gd name="connsiteY5" fmla="*/ 325977 h 837237"/>
              <a:gd name="connsiteX6" fmla="*/ 3941 w 280135"/>
              <a:gd name="connsiteY6" fmla="*/ 827627 h 837237"/>
              <a:gd name="connsiteX7" fmla="*/ 42041 w 280135"/>
              <a:gd name="connsiteY7" fmla="*/ 620193 h 837237"/>
              <a:gd name="connsiteX8" fmla="*/ 46274 w 280135"/>
              <a:gd name="connsiteY8" fmla="*/ 184160 h 837237"/>
              <a:gd name="connsiteX9" fmla="*/ 39924 w 280135"/>
              <a:gd name="connsiteY9" fmla="*/ 472027 h 837237"/>
              <a:gd name="connsiteX10" fmla="*/ 192324 w 280135"/>
              <a:gd name="connsiteY10" fmla="*/ 21177 h 837237"/>
              <a:gd name="connsiteX11" fmla="*/ 156341 w 280135"/>
              <a:gd name="connsiteY11" fmla="*/ 306927 h 837237"/>
              <a:gd name="connsiteX12" fmla="*/ 279108 w 280135"/>
              <a:gd name="connsiteY12" fmla="*/ 10 h 837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0135" h="837237">
                <a:moveTo>
                  <a:pt x="279108" y="10"/>
                </a:moveTo>
                <a:cubicBezTo>
                  <a:pt x="289338" y="2127"/>
                  <a:pt x="219841" y="285408"/>
                  <a:pt x="217724" y="319627"/>
                </a:cubicBezTo>
                <a:cubicBezTo>
                  <a:pt x="215607" y="353847"/>
                  <a:pt x="278050" y="185219"/>
                  <a:pt x="266408" y="205327"/>
                </a:cubicBezTo>
                <a:cubicBezTo>
                  <a:pt x="254766" y="225435"/>
                  <a:pt x="177155" y="358785"/>
                  <a:pt x="147874" y="440277"/>
                </a:cubicBezTo>
                <a:cubicBezTo>
                  <a:pt x="118593" y="521769"/>
                  <a:pt x="90371" y="713327"/>
                  <a:pt x="90724" y="694277"/>
                </a:cubicBezTo>
                <a:cubicBezTo>
                  <a:pt x="91077" y="675227"/>
                  <a:pt x="164455" y="303752"/>
                  <a:pt x="149991" y="325977"/>
                </a:cubicBezTo>
                <a:cubicBezTo>
                  <a:pt x="135527" y="348202"/>
                  <a:pt x="21933" y="778591"/>
                  <a:pt x="3941" y="827627"/>
                </a:cubicBezTo>
                <a:cubicBezTo>
                  <a:pt x="-14051" y="876663"/>
                  <a:pt x="34986" y="727437"/>
                  <a:pt x="42041" y="620193"/>
                </a:cubicBezTo>
                <a:cubicBezTo>
                  <a:pt x="49096" y="512949"/>
                  <a:pt x="46627" y="208854"/>
                  <a:pt x="46274" y="184160"/>
                </a:cubicBezTo>
                <a:cubicBezTo>
                  <a:pt x="45921" y="159466"/>
                  <a:pt x="15582" y="499191"/>
                  <a:pt x="39924" y="472027"/>
                </a:cubicBezTo>
                <a:cubicBezTo>
                  <a:pt x="64266" y="444863"/>
                  <a:pt x="172921" y="48694"/>
                  <a:pt x="192324" y="21177"/>
                </a:cubicBezTo>
                <a:cubicBezTo>
                  <a:pt x="211727" y="-6340"/>
                  <a:pt x="142230" y="308691"/>
                  <a:pt x="156341" y="306927"/>
                </a:cubicBezTo>
                <a:cubicBezTo>
                  <a:pt x="170452" y="305163"/>
                  <a:pt x="268878" y="-2107"/>
                  <a:pt x="279108" y="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C363E309-1825-4CFD-817F-D25CF11A4DE8}"/>
              </a:ext>
            </a:extLst>
          </p:cNvPr>
          <p:cNvSpPr/>
          <p:nvPr/>
        </p:nvSpPr>
        <p:spPr>
          <a:xfrm>
            <a:off x="2808767" y="4006764"/>
            <a:ext cx="469647" cy="502367"/>
          </a:xfrm>
          <a:custGeom>
            <a:avLst/>
            <a:gdLst>
              <a:gd name="connsiteX0" fmla="*/ 2696 w 469647"/>
              <a:gd name="connsiteY0" fmla="*/ 86 h 502367"/>
              <a:gd name="connsiteX1" fmla="*/ 342421 w 469647"/>
              <a:gd name="connsiteY1" fmla="*/ 179474 h 502367"/>
              <a:gd name="connsiteX2" fmla="*/ 297971 w 469647"/>
              <a:gd name="connsiteY2" fmla="*/ 109624 h 502367"/>
              <a:gd name="connsiteX3" fmla="*/ 469421 w 469647"/>
              <a:gd name="connsiteY3" fmla="*/ 374736 h 502367"/>
              <a:gd name="connsiteX4" fmla="*/ 336071 w 469647"/>
              <a:gd name="connsiteY4" fmla="*/ 198524 h 502367"/>
              <a:gd name="connsiteX5" fmla="*/ 407508 w 469647"/>
              <a:gd name="connsiteY5" fmla="*/ 501736 h 502367"/>
              <a:gd name="connsiteX6" fmla="*/ 336071 w 469647"/>
              <a:gd name="connsiteY6" fmla="*/ 274724 h 502367"/>
              <a:gd name="connsiteX7" fmla="*/ 190021 w 469647"/>
              <a:gd name="connsiteY7" fmla="*/ 157249 h 502367"/>
              <a:gd name="connsiteX8" fmla="*/ 2696 w 469647"/>
              <a:gd name="connsiteY8" fmla="*/ 86 h 502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647" h="502367">
                <a:moveTo>
                  <a:pt x="2696" y="86"/>
                </a:moveTo>
                <a:cubicBezTo>
                  <a:pt x="28096" y="3790"/>
                  <a:pt x="293209" y="161218"/>
                  <a:pt x="342421" y="179474"/>
                </a:cubicBezTo>
                <a:cubicBezTo>
                  <a:pt x="391633" y="197730"/>
                  <a:pt x="276804" y="77080"/>
                  <a:pt x="297971" y="109624"/>
                </a:cubicBezTo>
                <a:cubicBezTo>
                  <a:pt x="319138" y="142168"/>
                  <a:pt x="463071" y="359919"/>
                  <a:pt x="469421" y="374736"/>
                </a:cubicBezTo>
                <a:cubicBezTo>
                  <a:pt x="475771" y="389553"/>
                  <a:pt x="346390" y="177357"/>
                  <a:pt x="336071" y="198524"/>
                </a:cubicBezTo>
                <a:cubicBezTo>
                  <a:pt x="325752" y="219691"/>
                  <a:pt x="407508" y="489036"/>
                  <a:pt x="407508" y="501736"/>
                </a:cubicBezTo>
                <a:cubicBezTo>
                  <a:pt x="407508" y="514436"/>
                  <a:pt x="372319" y="332138"/>
                  <a:pt x="336071" y="274724"/>
                </a:cubicBezTo>
                <a:cubicBezTo>
                  <a:pt x="299823" y="217310"/>
                  <a:pt x="241615" y="202228"/>
                  <a:pt x="190021" y="157249"/>
                </a:cubicBezTo>
                <a:cubicBezTo>
                  <a:pt x="138427" y="112270"/>
                  <a:pt x="-22704" y="-3618"/>
                  <a:pt x="2696" y="8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58B00E29-B8BA-4F3B-82D9-3232BE850108}"/>
              </a:ext>
            </a:extLst>
          </p:cNvPr>
          <p:cNvSpPr/>
          <p:nvPr/>
        </p:nvSpPr>
        <p:spPr>
          <a:xfrm>
            <a:off x="2610960" y="4000068"/>
            <a:ext cx="559336" cy="582888"/>
          </a:xfrm>
          <a:custGeom>
            <a:avLst/>
            <a:gdLst>
              <a:gd name="connsiteX0" fmla="*/ 273528 w 559336"/>
              <a:gd name="connsiteY0" fmla="*/ 103620 h 582888"/>
              <a:gd name="connsiteX1" fmla="*/ 551340 w 559336"/>
              <a:gd name="connsiteY1" fmla="*/ 421120 h 582888"/>
              <a:gd name="connsiteX2" fmla="*/ 476728 w 559336"/>
              <a:gd name="connsiteY2" fmla="*/ 340157 h 582888"/>
              <a:gd name="connsiteX3" fmla="*/ 559278 w 559336"/>
              <a:gd name="connsiteY3" fmla="*/ 579870 h 582888"/>
              <a:gd name="connsiteX4" fmla="*/ 491015 w 559336"/>
              <a:gd name="connsiteY4" fmla="*/ 481445 h 582888"/>
              <a:gd name="connsiteX5" fmla="*/ 360840 w 559336"/>
              <a:gd name="connsiteY5" fmla="*/ 297295 h 582888"/>
              <a:gd name="connsiteX6" fmla="*/ 478 w 559336"/>
              <a:gd name="connsiteY6" fmla="*/ 49645 h 582888"/>
              <a:gd name="connsiteX7" fmla="*/ 278290 w 559336"/>
              <a:gd name="connsiteY7" fmla="*/ 175057 h 582888"/>
              <a:gd name="connsiteX8" fmla="*/ 25878 w 559336"/>
              <a:gd name="connsiteY8" fmla="*/ 2020 h 582888"/>
              <a:gd name="connsiteX9" fmla="*/ 273528 w 559336"/>
              <a:gd name="connsiteY9" fmla="*/ 103620 h 58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9336" h="582888">
                <a:moveTo>
                  <a:pt x="273528" y="103620"/>
                </a:moveTo>
                <a:cubicBezTo>
                  <a:pt x="361105" y="173470"/>
                  <a:pt x="517473" y="381697"/>
                  <a:pt x="551340" y="421120"/>
                </a:cubicBezTo>
                <a:cubicBezTo>
                  <a:pt x="585207" y="460543"/>
                  <a:pt x="475405" y="313699"/>
                  <a:pt x="476728" y="340157"/>
                </a:cubicBezTo>
                <a:cubicBezTo>
                  <a:pt x="478051" y="366615"/>
                  <a:pt x="556897" y="556322"/>
                  <a:pt x="559278" y="579870"/>
                </a:cubicBezTo>
                <a:cubicBezTo>
                  <a:pt x="561659" y="603418"/>
                  <a:pt x="491015" y="481445"/>
                  <a:pt x="491015" y="481445"/>
                </a:cubicBezTo>
                <a:cubicBezTo>
                  <a:pt x="457942" y="434349"/>
                  <a:pt x="442596" y="369262"/>
                  <a:pt x="360840" y="297295"/>
                </a:cubicBezTo>
                <a:cubicBezTo>
                  <a:pt x="279084" y="225328"/>
                  <a:pt x="14236" y="70018"/>
                  <a:pt x="478" y="49645"/>
                </a:cubicBezTo>
                <a:cubicBezTo>
                  <a:pt x="-13280" y="29272"/>
                  <a:pt x="274057" y="182994"/>
                  <a:pt x="278290" y="175057"/>
                </a:cubicBezTo>
                <a:cubicBezTo>
                  <a:pt x="282523" y="167120"/>
                  <a:pt x="24291" y="14191"/>
                  <a:pt x="25878" y="2020"/>
                </a:cubicBezTo>
                <a:cubicBezTo>
                  <a:pt x="27465" y="-10151"/>
                  <a:pt x="185951" y="33770"/>
                  <a:pt x="273528" y="10362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4D5E32EF-C2FC-4A50-BD70-7712334C836E}"/>
              </a:ext>
            </a:extLst>
          </p:cNvPr>
          <p:cNvSpPr/>
          <p:nvPr/>
        </p:nvSpPr>
        <p:spPr>
          <a:xfrm>
            <a:off x="2773363" y="3941763"/>
            <a:ext cx="300319" cy="99864"/>
          </a:xfrm>
          <a:custGeom>
            <a:avLst/>
            <a:gdLst>
              <a:gd name="connsiteX0" fmla="*/ 93662 w 300319"/>
              <a:gd name="connsiteY0" fmla="*/ 0 h 99864"/>
              <a:gd name="connsiteX1" fmla="*/ 298450 w 300319"/>
              <a:gd name="connsiteY1" fmla="*/ 98425 h 99864"/>
              <a:gd name="connsiteX2" fmla="*/ 184150 w 300319"/>
              <a:gd name="connsiteY2" fmla="*/ 57150 h 99864"/>
              <a:gd name="connsiteX3" fmla="*/ 0 w 300319"/>
              <a:gd name="connsiteY3" fmla="*/ 36512 h 99864"/>
              <a:gd name="connsiteX4" fmla="*/ 93662 w 300319"/>
              <a:gd name="connsiteY4" fmla="*/ 0 h 99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319" h="99864">
                <a:moveTo>
                  <a:pt x="93662" y="0"/>
                </a:moveTo>
                <a:cubicBezTo>
                  <a:pt x="188515" y="44450"/>
                  <a:pt x="283369" y="88900"/>
                  <a:pt x="298450" y="98425"/>
                </a:cubicBezTo>
                <a:cubicBezTo>
                  <a:pt x="313531" y="107950"/>
                  <a:pt x="233892" y="67469"/>
                  <a:pt x="184150" y="57150"/>
                </a:cubicBezTo>
                <a:cubicBezTo>
                  <a:pt x="134408" y="46831"/>
                  <a:pt x="14552" y="38099"/>
                  <a:pt x="0" y="36512"/>
                </a:cubicBezTo>
                <a:lnTo>
                  <a:pt x="93662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DFB80DF7-E817-49A3-947F-59585E659514}"/>
              </a:ext>
            </a:extLst>
          </p:cNvPr>
          <p:cNvSpPr/>
          <p:nvPr/>
        </p:nvSpPr>
        <p:spPr>
          <a:xfrm>
            <a:off x="2263772" y="3983036"/>
            <a:ext cx="528825" cy="127003"/>
          </a:xfrm>
          <a:custGeom>
            <a:avLst/>
            <a:gdLst>
              <a:gd name="connsiteX0" fmla="*/ 3 w 528825"/>
              <a:gd name="connsiteY0" fmla="*/ 84139 h 127003"/>
              <a:gd name="connsiteX1" fmla="*/ 222253 w 528825"/>
              <a:gd name="connsiteY1" fmla="*/ 84139 h 127003"/>
              <a:gd name="connsiteX2" fmla="*/ 112716 w 528825"/>
              <a:gd name="connsiteY2" fmla="*/ 2 h 127003"/>
              <a:gd name="connsiteX3" fmla="*/ 320678 w 528825"/>
              <a:gd name="connsiteY3" fmla="*/ 80964 h 127003"/>
              <a:gd name="connsiteX4" fmla="*/ 261941 w 528825"/>
              <a:gd name="connsiteY4" fmla="*/ 7939 h 127003"/>
              <a:gd name="connsiteX5" fmla="*/ 525466 w 528825"/>
              <a:gd name="connsiteY5" fmla="*/ 103189 h 127003"/>
              <a:gd name="connsiteX6" fmla="*/ 398466 w 528825"/>
              <a:gd name="connsiteY6" fmla="*/ 87314 h 127003"/>
              <a:gd name="connsiteX7" fmla="*/ 217491 w 528825"/>
              <a:gd name="connsiteY7" fmla="*/ 127002 h 127003"/>
              <a:gd name="connsiteX8" fmla="*/ 3 w 528825"/>
              <a:gd name="connsiteY8" fmla="*/ 84139 h 127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8825" h="127003">
                <a:moveTo>
                  <a:pt x="3" y="84139"/>
                </a:moveTo>
                <a:cubicBezTo>
                  <a:pt x="797" y="76995"/>
                  <a:pt x="203468" y="98162"/>
                  <a:pt x="222253" y="84139"/>
                </a:cubicBezTo>
                <a:cubicBezTo>
                  <a:pt x="241038" y="70116"/>
                  <a:pt x="96312" y="531"/>
                  <a:pt x="112716" y="2"/>
                </a:cubicBezTo>
                <a:cubicBezTo>
                  <a:pt x="129120" y="-527"/>
                  <a:pt x="295807" y="79641"/>
                  <a:pt x="320678" y="80964"/>
                </a:cubicBezTo>
                <a:cubicBezTo>
                  <a:pt x="345549" y="82287"/>
                  <a:pt x="227810" y="4235"/>
                  <a:pt x="261941" y="7939"/>
                </a:cubicBezTo>
                <a:cubicBezTo>
                  <a:pt x="296072" y="11643"/>
                  <a:pt x="502712" y="89960"/>
                  <a:pt x="525466" y="103189"/>
                </a:cubicBezTo>
                <a:cubicBezTo>
                  <a:pt x="548220" y="116418"/>
                  <a:pt x="449795" y="83345"/>
                  <a:pt x="398466" y="87314"/>
                </a:cubicBezTo>
                <a:cubicBezTo>
                  <a:pt x="347137" y="91283"/>
                  <a:pt x="280726" y="127266"/>
                  <a:pt x="217491" y="127002"/>
                </a:cubicBezTo>
                <a:cubicBezTo>
                  <a:pt x="154256" y="126738"/>
                  <a:pt x="-791" y="91283"/>
                  <a:pt x="3" y="8413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A6B1B439-1C76-430D-93B7-4A0599913FD6}"/>
              </a:ext>
            </a:extLst>
          </p:cNvPr>
          <p:cNvSpPr/>
          <p:nvPr/>
        </p:nvSpPr>
        <p:spPr>
          <a:xfrm>
            <a:off x="2237974" y="4288373"/>
            <a:ext cx="547274" cy="226567"/>
          </a:xfrm>
          <a:custGeom>
            <a:avLst/>
            <a:gdLst>
              <a:gd name="connsiteX0" fmla="*/ 68664 w 547274"/>
              <a:gd name="connsiteY0" fmla="*/ 1052 h 226567"/>
              <a:gd name="connsiteX1" fmla="*/ 290914 w 547274"/>
              <a:gd name="connsiteY1" fmla="*/ 188377 h 226567"/>
              <a:gd name="connsiteX2" fmla="*/ 200426 w 547274"/>
              <a:gd name="connsiteY2" fmla="*/ 155040 h 226567"/>
              <a:gd name="connsiteX3" fmla="*/ 543326 w 547274"/>
              <a:gd name="connsiteY3" fmla="*/ 209015 h 226567"/>
              <a:gd name="connsiteX4" fmla="*/ 373464 w 547274"/>
              <a:gd name="connsiteY4" fmla="*/ 209015 h 226567"/>
              <a:gd name="connsiteX5" fmla="*/ 170264 w 547274"/>
              <a:gd name="connsiteY5" fmla="*/ 202665 h 226567"/>
              <a:gd name="connsiteX6" fmla="*/ 287739 w 547274"/>
              <a:gd name="connsiteY6" fmla="*/ 218540 h 226567"/>
              <a:gd name="connsiteX7" fmla="*/ 401 w 547274"/>
              <a:gd name="connsiteY7" fmla="*/ 56615 h 226567"/>
              <a:gd name="connsiteX8" fmla="*/ 222651 w 547274"/>
              <a:gd name="connsiteY8" fmla="*/ 201077 h 226567"/>
              <a:gd name="connsiteX9" fmla="*/ 124226 w 547274"/>
              <a:gd name="connsiteY9" fmla="*/ 115352 h 226567"/>
              <a:gd name="connsiteX10" fmla="*/ 68664 w 547274"/>
              <a:gd name="connsiteY10" fmla="*/ 1052 h 22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274" h="226567">
                <a:moveTo>
                  <a:pt x="68664" y="1052"/>
                </a:moveTo>
                <a:cubicBezTo>
                  <a:pt x="96445" y="13223"/>
                  <a:pt x="268954" y="162712"/>
                  <a:pt x="290914" y="188377"/>
                </a:cubicBezTo>
                <a:cubicBezTo>
                  <a:pt x="312874" y="214042"/>
                  <a:pt x="158357" y="151600"/>
                  <a:pt x="200426" y="155040"/>
                </a:cubicBezTo>
                <a:cubicBezTo>
                  <a:pt x="242495" y="158480"/>
                  <a:pt x="514486" y="200019"/>
                  <a:pt x="543326" y="209015"/>
                </a:cubicBezTo>
                <a:cubicBezTo>
                  <a:pt x="572166" y="218011"/>
                  <a:pt x="435641" y="210073"/>
                  <a:pt x="373464" y="209015"/>
                </a:cubicBezTo>
                <a:cubicBezTo>
                  <a:pt x="311287" y="207957"/>
                  <a:pt x="184551" y="201078"/>
                  <a:pt x="170264" y="202665"/>
                </a:cubicBezTo>
                <a:cubicBezTo>
                  <a:pt x="155977" y="204252"/>
                  <a:pt x="316049" y="242882"/>
                  <a:pt x="287739" y="218540"/>
                </a:cubicBezTo>
                <a:cubicBezTo>
                  <a:pt x="259429" y="194198"/>
                  <a:pt x="11249" y="59525"/>
                  <a:pt x="401" y="56615"/>
                </a:cubicBezTo>
                <a:cubicBezTo>
                  <a:pt x="-10447" y="53705"/>
                  <a:pt x="202014" y="191288"/>
                  <a:pt x="222651" y="201077"/>
                </a:cubicBezTo>
                <a:cubicBezTo>
                  <a:pt x="243288" y="210866"/>
                  <a:pt x="148303" y="144985"/>
                  <a:pt x="124226" y="115352"/>
                </a:cubicBezTo>
                <a:cubicBezTo>
                  <a:pt x="100149" y="85719"/>
                  <a:pt x="40883" y="-11119"/>
                  <a:pt x="68664" y="105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95BE6DEF-EE00-4F43-98DD-C1111DAA8128}"/>
              </a:ext>
            </a:extLst>
          </p:cNvPr>
          <p:cNvSpPr/>
          <p:nvPr/>
        </p:nvSpPr>
        <p:spPr>
          <a:xfrm>
            <a:off x="2340598" y="4454793"/>
            <a:ext cx="720473" cy="204352"/>
          </a:xfrm>
          <a:custGeom>
            <a:avLst/>
            <a:gdLst>
              <a:gd name="connsiteX0" fmla="*/ 75577 w 720473"/>
              <a:gd name="connsiteY0" fmla="*/ 7670 h 204352"/>
              <a:gd name="connsiteX1" fmla="*/ 572465 w 720473"/>
              <a:gd name="connsiteY1" fmla="*/ 15607 h 204352"/>
              <a:gd name="connsiteX2" fmla="*/ 358152 w 720473"/>
              <a:gd name="connsiteY2" fmla="*/ 42595 h 204352"/>
              <a:gd name="connsiteX3" fmla="*/ 713752 w 720473"/>
              <a:gd name="connsiteY3" fmla="*/ 48945 h 204352"/>
              <a:gd name="connsiteX4" fmla="*/ 569290 w 720473"/>
              <a:gd name="connsiteY4" fmla="*/ 90220 h 204352"/>
              <a:gd name="connsiteX5" fmla="*/ 302590 w 720473"/>
              <a:gd name="connsiteY5" fmla="*/ 182295 h 204352"/>
              <a:gd name="connsiteX6" fmla="*/ 620090 w 720473"/>
              <a:gd name="connsiteY6" fmla="*/ 109270 h 204352"/>
              <a:gd name="connsiteX7" fmla="*/ 391490 w 720473"/>
              <a:gd name="connsiteY7" fmla="*/ 199757 h 204352"/>
              <a:gd name="connsiteX8" fmla="*/ 26365 w 720473"/>
              <a:gd name="connsiteY8" fmla="*/ 183882 h 204352"/>
              <a:gd name="connsiteX9" fmla="*/ 499440 w 720473"/>
              <a:gd name="connsiteY9" fmla="*/ 121970 h 204352"/>
              <a:gd name="connsiteX10" fmla="*/ 2552 w 720473"/>
              <a:gd name="connsiteY10" fmla="*/ 94982 h 204352"/>
              <a:gd name="connsiteX11" fmla="*/ 294652 w 720473"/>
              <a:gd name="connsiteY11" fmla="*/ 128320 h 204352"/>
              <a:gd name="connsiteX12" fmla="*/ 75577 w 720473"/>
              <a:gd name="connsiteY12" fmla="*/ 7670 h 204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0473" h="204352">
                <a:moveTo>
                  <a:pt x="75577" y="7670"/>
                </a:moveTo>
                <a:cubicBezTo>
                  <a:pt x="121879" y="-11116"/>
                  <a:pt x="525369" y="9786"/>
                  <a:pt x="572465" y="15607"/>
                </a:cubicBezTo>
                <a:cubicBezTo>
                  <a:pt x="619561" y="21428"/>
                  <a:pt x="334604" y="37039"/>
                  <a:pt x="358152" y="42595"/>
                </a:cubicBezTo>
                <a:cubicBezTo>
                  <a:pt x="381700" y="48151"/>
                  <a:pt x="678562" y="41008"/>
                  <a:pt x="713752" y="48945"/>
                </a:cubicBezTo>
                <a:cubicBezTo>
                  <a:pt x="748942" y="56882"/>
                  <a:pt x="637817" y="67995"/>
                  <a:pt x="569290" y="90220"/>
                </a:cubicBezTo>
                <a:cubicBezTo>
                  <a:pt x="500763" y="112445"/>
                  <a:pt x="294123" y="179120"/>
                  <a:pt x="302590" y="182295"/>
                </a:cubicBezTo>
                <a:cubicBezTo>
                  <a:pt x="311057" y="185470"/>
                  <a:pt x="605274" y="106360"/>
                  <a:pt x="620090" y="109270"/>
                </a:cubicBezTo>
                <a:cubicBezTo>
                  <a:pt x="634906" y="112180"/>
                  <a:pt x="490444" y="187322"/>
                  <a:pt x="391490" y="199757"/>
                </a:cubicBezTo>
                <a:cubicBezTo>
                  <a:pt x="292536" y="212192"/>
                  <a:pt x="8373" y="196846"/>
                  <a:pt x="26365" y="183882"/>
                </a:cubicBezTo>
                <a:cubicBezTo>
                  <a:pt x="44357" y="170918"/>
                  <a:pt x="503409" y="136787"/>
                  <a:pt x="499440" y="121970"/>
                </a:cubicBezTo>
                <a:cubicBezTo>
                  <a:pt x="495471" y="107153"/>
                  <a:pt x="36683" y="93924"/>
                  <a:pt x="2552" y="94982"/>
                </a:cubicBezTo>
                <a:cubicBezTo>
                  <a:pt x="-31579" y="96040"/>
                  <a:pt x="287773" y="136522"/>
                  <a:pt x="294652" y="128320"/>
                </a:cubicBezTo>
                <a:cubicBezTo>
                  <a:pt x="301531" y="120118"/>
                  <a:pt x="29275" y="26456"/>
                  <a:pt x="75577" y="767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A76590F4-E380-4F3B-9B9E-E7D70975C763}"/>
              </a:ext>
            </a:extLst>
          </p:cNvPr>
          <p:cNvSpPr/>
          <p:nvPr/>
        </p:nvSpPr>
        <p:spPr>
          <a:xfrm>
            <a:off x="3700760" y="4192092"/>
            <a:ext cx="1110438" cy="532472"/>
          </a:xfrm>
          <a:custGeom>
            <a:avLst/>
            <a:gdLst>
              <a:gd name="connsiteX0" fmla="*/ 16107 w 1110438"/>
              <a:gd name="connsiteY0" fmla="*/ 282541 h 532472"/>
              <a:gd name="connsiteX1" fmla="*/ 494473 w 1110438"/>
              <a:gd name="connsiteY1" fmla="*/ 56058 h 532472"/>
              <a:gd name="connsiteX2" fmla="*/ 143107 w 1110438"/>
              <a:gd name="connsiteY2" fmla="*/ 170358 h 532472"/>
              <a:gd name="connsiteX3" fmla="*/ 761173 w 1110438"/>
              <a:gd name="connsiteY3" fmla="*/ 5258 h 532472"/>
              <a:gd name="connsiteX4" fmla="*/ 574907 w 1110438"/>
              <a:gd name="connsiteY4" fmla="*/ 39125 h 532472"/>
              <a:gd name="connsiteX5" fmla="*/ 754823 w 1110438"/>
              <a:gd name="connsiteY5" fmla="*/ 20075 h 532472"/>
              <a:gd name="connsiteX6" fmla="*/ 1059623 w 1110438"/>
              <a:gd name="connsiteY6" fmla="*/ 157658 h 532472"/>
              <a:gd name="connsiteX7" fmla="*/ 801390 w 1110438"/>
              <a:gd name="connsiteY7" fmla="*/ 77225 h 532472"/>
              <a:gd name="connsiteX8" fmla="*/ 1110423 w 1110438"/>
              <a:gd name="connsiteY8" fmla="*/ 278308 h 532472"/>
              <a:gd name="connsiteX9" fmla="*/ 786573 w 1110438"/>
              <a:gd name="connsiteY9" fmla="*/ 134375 h 532472"/>
              <a:gd name="connsiteX10" fmla="*/ 331490 w 1110438"/>
              <a:gd name="connsiteY10" fmla="*/ 185175 h 532472"/>
              <a:gd name="connsiteX11" fmla="*/ 502940 w 1110438"/>
              <a:gd name="connsiteY11" fmla="*/ 113208 h 532472"/>
              <a:gd name="connsiteX12" fmla="*/ 200257 w 1110438"/>
              <a:gd name="connsiteY12" fmla="*/ 278308 h 532472"/>
              <a:gd name="connsiteX13" fmla="*/ 124057 w 1110438"/>
              <a:gd name="connsiteY13" fmla="*/ 530191 h 532472"/>
              <a:gd name="connsiteX14" fmla="*/ 119823 w 1110438"/>
              <a:gd name="connsiteY14" fmla="*/ 398958 h 532472"/>
              <a:gd name="connsiteX15" fmla="*/ 111357 w 1110438"/>
              <a:gd name="connsiteY15" fmla="*/ 333341 h 532472"/>
              <a:gd name="connsiteX16" fmla="*/ 16107 w 1110438"/>
              <a:gd name="connsiteY16" fmla="*/ 282541 h 532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10438" h="532472">
                <a:moveTo>
                  <a:pt x="16107" y="282541"/>
                </a:moveTo>
                <a:cubicBezTo>
                  <a:pt x="79960" y="236327"/>
                  <a:pt x="473306" y="74755"/>
                  <a:pt x="494473" y="56058"/>
                </a:cubicBezTo>
                <a:cubicBezTo>
                  <a:pt x="515640" y="37361"/>
                  <a:pt x="98657" y="178825"/>
                  <a:pt x="143107" y="170358"/>
                </a:cubicBezTo>
                <a:cubicBezTo>
                  <a:pt x="187557" y="161891"/>
                  <a:pt x="689206" y="27130"/>
                  <a:pt x="761173" y="5258"/>
                </a:cubicBezTo>
                <a:cubicBezTo>
                  <a:pt x="833140" y="-16614"/>
                  <a:pt x="575965" y="36655"/>
                  <a:pt x="574907" y="39125"/>
                </a:cubicBezTo>
                <a:cubicBezTo>
                  <a:pt x="573849" y="41594"/>
                  <a:pt x="674037" y="320"/>
                  <a:pt x="754823" y="20075"/>
                </a:cubicBezTo>
                <a:cubicBezTo>
                  <a:pt x="835609" y="39830"/>
                  <a:pt x="1051862" y="148133"/>
                  <a:pt x="1059623" y="157658"/>
                </a:cubicBezTo>
                <a:cubicBezTo>
                  <a:pt x="1067384" y="167183"/>
                  <a:pt x="792923" y="57117"/>
                  <a:pt x="801390" y="77225"/>
                </a:cubicBezTo>
                <a:cubicBezTo>
                  <a:pt x="809857" y="97333"/>
                  <a:pt x="1112892" y="268783"/>
                  <a:pt x="1110423" y="278308"/>
                </a:cubicBezTo>
                <a:cubicBezTo>
                  <a:pt x="1107954" y="287833"/>
                  <a:pt x="916395" y="149897"/>
                  <a:pt x="786573" y="134375"/>
                </a:cubicBezTo>
                <a:cubicBezTo>
                  <a:pt x="656751" y="118853"/>
                  <a:pt x="378762" y="188703"/>
                  <a:pt x="331490" y="185175"/>
                </a:cubicBezTo>
                <a:cubicBezTo>
                  <a:pt x="284218" y="181647"/>
                  <a:pt x="524812" y="97686"/>
                  <a:pt x="502940" y="113208"/>
                </a:cubicBezTo>
                <a:cubicBezTo>
                  <a:pt x="481068" y="128730"/>
                  <a:pt x="263404" y="208811"/>
                  <a:pt x="200257" y="278308"/>
                </a:cubicBezTo>
                <a:cubicBezTo>
                  <a:pt x="137110" y="347805"/>
                  <a:pt x="137463" y="510083"/>
                  <a:pt x="124057" y="530191"/>
                </a:cubicBezTo>
                <a:cubicBezTo>
                  <a:pt x="110651" y="550299"/>
                  <a:pt x="121940" y="431766"/>
                  <a:pt x="119823" y="398958"/>
                </a:cubicBezTo>
                <a:cubicBezTo>
                  <a:pt x="117706" y="366150"/>
                  <a:pt x="124763" y="349922"/>
                  <a:pt x="111357" y="333341"/>
                </a:cubicBezTo>
                <a:cubicBezTo>
                  <a:pt x="97952" y="316761"/>
                  <a:pt x="-47746" y="328755"/>
                  <a:pt x="16107" y="28254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A040D669-7423-4AD9-8FF2-EE8E5F47FB03}"/>
              </a:ext>
            </a:extLst>
          </p:cNvPr>
          <p:cNvSpPr/>
          <p:nvPr/>
        </p:nvSpPr>
        <p:spPr>
          <a:xfrm>
            <a:off x="3824832" y="4350661"/>
            <a:ext cx="260397" cy="308182"/>
          </a:xfrm>
          <a:custGeom>
            <a:avLst/>
            <a:gdLst>
              <a:gd name="connsiteX0" fmla="*/ 260335 w 260397"/>
              <a:gd name="connsiteY0" fmla="*/ 3322 h 308182"/>
              <a:gd name="connsiteX1" fmla="*/ 4218 w 260397"/>
              <a:gd name="connsiteY1" fmla="*/ 263672 h 308182"/>
              <a:gd name="connsiteX2" fmla="*/ 103701 w 260397"/>
              <a:gd name="connsiteY2" fmla="*/ 151489 h 308182"/>
              <a:gd name="connsiteX3" fmla="*/ 141801 w 260397"/>
              <a:gd name="connsiteY3" fmla="*/ 308122 h 308182"/>
              <a:gd name="connsiteX4" fmla="*/ 29618 w 260397"/>
              <a:gd name="connsiteY4" fmla="*/ 130322 h 308182"/>
              <a:gd name="connsiteX5" fmla="*/ 260335 w 260397"/>
              <a:gd name="connsiteY5" fmla="*/ 3322 h 30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397" h="308182">
                <a:moveTo>
                  <a:pt x="260335" y="3322"/>
                </a:moveTo>
                <a:cubicBezTo>
                  <a:pt x="256102" y="25547"/>
                  <a:pt x="30324" y="238978"/>
                  <a:pt x="4218" y="263672"/>
                </a:cubicBezTo>
                <a:cubicBezTo>
                  <a:pt x="-21888" y="288366"/>
                  <a:pt x="80770" y="144081"/>
                  <a:pt x="103701" y="151489"/>
                </a:cubicBezTo>
                <a:cubicBezTo>
                  <a:pt x="126632" y="158897"/>
                  <a:pt x="154148" y="311650"/>
                  <a:pt x="141801" y="308122"/>
                </a:cubicBezTo>
                <a:cubicBezTo>
                  <a:pt x="129454" y="304594"/>
                  <a:pt x="7746" y="185002"/>
                  <a:pt x="29618" y="130322"/>
                </a:cubicBezTo>
                <a:cubicBezTo>
                  <a:pt x="51490" y="75642"/>
                  <a:pt x="264568" y="-18903"/>
                  <a:pt x="260335" y="332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7685F7A1-827E-4E5E-9723-1D2A594D180A}"/>
              </a:ext>
            </a:extLst>
          </p:cNvPr>
          <p:cNvSpPr/>
          <p:nvPr/>
        </p:nvSpPr>
        <p:spPr>
          <a:xfrm>
            <a:off x="3706272" y="4503757"/>
            <a:ext cx="1501837" cy="403535"/>
          </a:xfrm>
          <a:custGeom>
            <a:avLst/>
            <a:gdLst>
              <a:gd name="connsiteX0" fmla="*/ 228611 w 1501837"/>
              <a:gd name="connsiteY0" fmla="*/ 80943 h 403535"/>
              <a:gd name="connsiteX1" fmla="*/ 814928 w 1501837"/>
              <a:gd name="connsiteY1" fmla="*/ 157143 h 403535"/>
              <a:gd name="connsiteX2" fmla="*/ 711211 w 1501837"/>
              <a:gd name="connsiteY2" fmla="*/ 205826 h 403535"/>
              <a:gd name="connsiteX3" fmla="*/ 1032945 w 1501837"/>
              <a:gd name="connsiteY3" fmla="*/ 25910 h 403535"/>
              <a:gd name="connsiteX4" fmla="*/ 1496495 w 1501837"/>
              <a:gd name="connsiteY4" fmla="*/ 163493 h 403535"/>
              <a:gd name="connsiteX5" fmla="*/ 1272128 w 1501837"/>
              <a:gd name="connsiteY5" fmla="*/ 121160 h 403535"/>
              <a:gd name="connsiteX6" fmla="*/ 1075278 w 1501837"/>
              <a:gd name="connsiteY6" fmla="*/ 271443 h 403535"/>
              <a:gd name="connsiteX7" fmla="*/ 510128 w 1501837"/>
              <a:gd name="connsiteY7" fmla="*/ 381510 h 403535"/>
              <a:gd name="connsiteX8" fmla="*/ 1071045 w 1501837"/>
              <a:gd name="connsiteY8" fmla="*/ 203710 h 403535"/>
              <a:gd name="connsiteX9" fmla="*/ 607495 w 1501837"/>
              <a:gd name="connsiteY9" fmla="*/ 292610 h 403535"/>
              <a:gd name="connsiteX10" fmla="*/ 503778 w 1501837"/>
              <a:gd name="connsiteY10" fmla="*/ 265093 h 403535"/>
              <a:gd name="connsiteX11" fmla="*/ 639245 w 1501837"/>
              <a:gd name="connsiteY11" fmla="*/ 402676 h 403535"/>
              <a:gd name="connsiteX12" fmla="*/ 44461 w 1501837"/>
              <a:gd name="connsiteY12" fmla="*/ 188893 h 403535"/>
              <a:gd name="connsiteX13" fmla="*/ 520711 w 1501837"/>
              <a:gd name="connsiteY13" fmla="*/ 296843 h 403535"/>
              <a:gd name="connsiteX14" fmla="*/ 213795 w 1501837"/>
              <a:gd name="connsiteY14" fmla="*/ 146560 h 403535"/>
              <a:gd name="connsiteX15" fmla="*/ 11 w 1501837"/>
              <a:gd name="connsiteY15" fmla="*/ 510 h 403535"/>
              <a:gd name="connsiteX16" fmla="*/ 228611 w 1501837"/>
              <a:gd name="connsiteY16" fmla="*/ 80943 h 403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01837" h="403535">
                <a:moveTo>
                  <a:pt x="228611" y="80943"/>
                </a:moveTo>
                <a:cubicBezTo>
                  <a:pt x="364430" y="107048"/>
                  <a:pt x="734495" y="136329"/>
                  <a:pt x="814928" y="157143"/>
                </a:cubicBezTo>
                <a:cubicBezTo>
                  <a:pt x="895361" y="177957"/>
                  <a:pt x="674875" y="227698"/>
                  <a:pt x="711211" y="205826"/>
                </a:cubicBezTo>
                <a:cubicBezTo>
                  <a:pt x="747547" y="183954"/>
                  <a:pt x="902064" y="32965"/>
                  <a:pt x="1032945" y="25910"/>
                </a:cubicBezTo>
                <a:cubicBezTo>
                  <a:pt x="1163826" y="18855"/>
                  <a:pt x="1456631" y="147618"/>
                  <a:pt x="1496495" y="163493"/>
                </a:cubicBezTo>
                <a:cubicBezTo>
                  <a:pt x="1536359" y="179368"/>
                  <a:pt x="1342331" y="103168"/>
                  <a:pt x="1272128" y="121160"/>
                </a:cubicBezTo>
                <a:cubicBezTo>
                  <a:pt x="1201925" y="139152"/>
                  <a:pt x="1202278" y="228051"/>
                  <a:pt x="1075278" y="271443"/>
                </a:cubicBezTo>
                <a:cubicBezTo>
                  <a:pt x="948278" y="314835"/>
                  <a:pt x="510833" y="392799"/>
                  <a:pt x="510128" y="381510"/>
                </a:cubicBezTo>
                <a:cubicBezTo>
                  <a:pt x="509423" y="370221"/>
                  <a:pt x="1054817" y="218527"/>
                  <a:pt x="1071045" y="203710"/>
                </a:cubicBezTo>
                <a:cubicBezTo>
                  <a:pt x="1087273" y="188893"/>
                  <a:pt x="702040" y="282380"/>
                  <a:pt x="607495" y="292610"/>
                </a:cubicBezTo>
                <a:cubicBezTo>
                  <a:pt x="512951" y="302841"/>
                  <a:pt x="498486" y="246749"/>
                  <a:pt x="503778" y="265093"/>
                </a:cubicBezTo>
                <a:cubicBezTo>
                  <a:pt x="509070" y="283437"/>
                  <a:pt x="715798" y="415376"/>
                  <a:pt x="639245" y="402676"/>
                </a:cubicBezTo>
                <a:cubicBezTo>
                  <a:pt x="562692" y="389976"/>
                  <a:pt x="64217" y="206532"/>
                  <a:pt x="44461" y="188893"/>
                </a:cubicBezTo>
                <a:cubicBezTo>
                  <a:pt x="24705" y="171254"/>
                  <a:pt x="492489" y="303898"/>
                  <a:pt x="520711" y="296843"/>
                </a:cubicBezTo>
                <a:cubicBezTo>
                  <a:pt x="548933" y="289788"/>
                  <a:pt x="300578" y="195949"/>
                  <a:pt x="213795" y="146560"/>
                </a:cubicBezTo>
                <a:cubicBezTo>
                  <a:pt x="127012" y="97171"/>
                  <a:pt x="-1400" y="7213"/>
                  <a:pt x="11" y="510"/>
                </a:cubicBezTo>
                <a:cubicBezTo>
                  <a:pt x="1422" y="-6193"/>
                  <a:pt x="92792" y="54838"/>
                  <a:pt x="228611" y="8094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31DFF8BE-A99D-48E1-AC52-A94540DCD599}"/>
              </a:ext>
            </a:extLst>
          </p:cNvPr>
          <p:cNvSpPr/>
          <p:nvPr/>
        </p:nvSpPr>
        <p:spPr>
          <a:xfrm>
            <a:off x="3761273" y="4156975"/>
            <a:ext cx="1356820" cy="632429"/>
          </a:xfrm>
          <a:custGeom>
            <a:avLst/>
            <a:gdLst>
              <a:gd name="connsiteX0" fmla="*/ 321777 w 1356820"/>
              <a:gd name="connsiteY0" fmla="*/ 74242 h 632429"/>
              <a:gd name="connsiteX1" fmla="*/ 1013927 w 1356820"/>
              <a:gd name="connsiteY1" fmla="*/ 2275 h 632429"/>
              <a:gd name="connsiteX2" fmla="*/ 825544 w 1356820"/>
              <a:gd name="connsiteY2" fmla="*/ 38258 h 632429"/>
              <a:gd name="connsiteX3" fmla="*/ 1246760 w 1356820"/>
              <a:gd name="connsiteY3" fmla="*/ 230875 h 632429"/>
              <a:gd name="connsiteX4" fmla="*/ 1162094 w 1356820"/>
              <a:gd name="connsiteY4" fmla="*/ 218175 h 632429"/>
              <a:gd name="connsiteX5" fmla="*/ 1322960 w 1356820"/>
              <a:gd name="connsiteY5" fmla="*/ 455242 h 632429"/>
              <a:gd name="connsiteX6" fmla="*/ 1189610 w 1356820"/>
              <a:gd name="connsiteY6" fmla="*/ 357875 h 632429"/>
              <a:gd name="connsiteX7" fmla="*/ 961010 w 1356820"/>
              <a:gd name="connsiteY7" fmla="*/ 192775 h 632429"/>
              <a:gd name="connsiteX8" fmla="*/ 1352594 w 1356820"/>
              <a:gd name="connsiteY8" fmla="*/ 626692 h 632429"/>
              <a:gd name="connsiteX9" fmla="*/ 1179027 w 1356820"/>
              <a:gd name="connsiteY9" fmla="*/ 453125 h 632429"/>
              <a:gd name="connsiteX10" fmla="*/ 1005460 w 1356820"/>
              <a:gd name="connsiteY10" fmla="*/ 279558 h 632429"/>
              <a:gd name="connsiteX11" fmla="*/ 1193844 w 1356820"/>
              <a:gd name="connsiteY11" fmla="*/ 376925 h 632429"/>
              <a:gd name="connsiteX12" fmla="*/ 821310 w 1356820"/>
              <a:gd name="connsiteY12" fmla="*/ 135625 h 632429"/>
              <a:gd name="connsiteX13" fmla="*/ 548260 w 1356820"/>
              <a:gd name="connsiteY13" fmla="*/ 127158 h 632429"/>
              <a:gd name="connsiteX14" fmla="*/ 44 w 1356820"/>
              <a:gd name="connsiteY14" fmla="*/ 334592 h 632429"/>
              <a:gd name="connsiteX15" fmla="*/ 516510 w 1356820"/>
              <a:gd name="connsiteY15" fmla="*/ 70008 h 632429"/>
              <a:gd name="connsiteX16" fmla="*/ 321777 w 1356820"/>
              <a:gd name="connsiteY16" fmla="*/ 74242 h 632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56820" h="632429">
                <a:moveTo>
                  <a:pt x="321777" y="74242"/>
                </a:moveTo>
                <a:cubicBezTo>
                  <a:pt x="404680" y="62953"/>
                  <a:pt x="929966" y="8272"/>
                  <a:pt x="1013927" y="2275"/>
                </a:cubicBezTo>
                <a:cubicBezTo>
                  <a:pt x="1097888" y="-3722"/>
                  <a:pt x="786739" y="158"/>
                  <a:pt x="825544" y="38258"/>
                </a:cubicBezTo>
                <a:cubicBezTo>
                  <a:pt x="864349" y="76358"/>
                  <a:pt x="1190668" y="200889"/>
                  <a:pt x="1246760" y="230875"/>
                </a:cubicBezTo>
                <a:cubicBezTo>
                  <a:pt x="1302852" y="260861"/>
                  <a:pt x="1149394" y="180781"/>
                  <a:pt x="1162094" y="218175"/>
                </a:cubicBezTo>
                <a:cubicBezTo>
                  <a:pt x="1174794" y="255569"/>
                  <a:pt x="1318374" y="431959"/>
                  <a:pt x="1322960" y="455242"/>
                </a:cubicBezTo>
                <a:cubicBezTo>
                  <a:pt x="1327546" y="478525"/>
                  <a:pt x="1189610" y="357875"/>
                  <a:pt x="1189610" y="357875"/>
                </a:cubicBezTo>
                <a:cubicBezTo>
                  <a:pt x="1129285" y="314131"/>
                  <a:pt x="933846" y="147972"/>
                  <a:pt x="961010" y="192775"/>
                </a:cubicBezTo>
                <a:cubicBezTo>
                  <a:pt x="988174" y="237578"/>
                  <a:pt x="1316258" y="583300"/>
                  <a:pt x="1352594" y="626692"/>
                </a:cubicBezTo>
                <a:cubicBezTo>
                  <a:pt x="1388930" y="670084"/>
                  <a:pt x="1179027" y="453125"/>
                  <a:pt x="1179027" y="453125"/>
                </a:cubicBezTo>
                <a:cubicBezTo>
                  <a:pt x="1121171" y="395269"/>
                  <a:pt x="1002990" y="292258"/>
                  <a:pt x="1005460" y="279558"/>
                </a:cubicBezTo>
                <a:cubicBezTo>
                  <a:pt x="1007930" y="266858"/>
                  <a:pt x="1224536" y="400914"/>
                  <a:pt x="1193844" y="376925"/>
                </a:cubicBezTo>
                <a:cubicBezTo>
                  <a:pt x="1163152" y="352936"/>
                  <a:pt x="928907" y="177253"/>
                  <a:pt x="821310" y="135625"/>
                </a:cubicBezTo>
                <a:cubicBezTo>
                  <a:pt x="713713" y="93997"/>
                  <a:pt x="685138" y="93997"/>
                  <a:pt x="548260" y="127158"/>
                </a:cubicBezTo>
                <a:cubicBezTo>
                  <a:pt x="411382" y="160319"/>
                  <a:pt x="5336" y="344117"/>
                  <a:pt x="44" y="334592"/>
                </a:cubicBezTo>
                <a:cubicBezTo>
                  <a:pt x="-5248" y="325067"/>
                  <a:pt x="461829" y="112694"/>
                  <a:pt x="516510" y="70008"/>
                </a:cubicBezTo>
                <a:cubicBezTo>
                  <a:pt x="571191" y="27322"/>
                  <a:pt x="238874" y="85531"/>
                  <a:pt x="321777" y="7424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3C89E78A-B2B7-4F5B-9886-C18D51EED326}"/>
              </a:ext>
            </a:extLst>
          </p:cNvPr>
          <p:cNvSpPr/>
          <p:nvPr/>
        </p:nvSpPr>
        <p:spPr>
          <a:xfrm>
            <a:off x="3107264" y="5801767"/>
            <a:ext cx="182532" cy="303164"/>
          </a:xfrm>
          <a:custGeom>
            <a:avLst/>
            <a:gdLst>
              <a:gd name="connsiteX0" fmla="*/ 150286 w 182532"/>
              <a:gd name="connsiteY0" fmla="*/ 16 h 303164"/>
              <a:gd name="connsiteX1" fmla="*/ 152403 w 182532"/>
              <a:gd name="connsiteY1" fmla="*/ 139716 h 303164"/>
              <a:gd name="connsiteX2" fmla="*/ 88903 w 182532"/>
              <a:gd name="connsiteY2" fmla="*/ 260366 h 303164"/>
              <a:gd name="connsiteX3" fmla="*/ 71969 w 182532"/>
              <a:gd name="connsiteY3" fmla="*/ 205333 h 303164"/>
              <a:gd name="connsiteX4" fmla="*/ 182036 w 182532"/>
              <a:gd name="connsiteY4" fmla="*/ 281533 h 303164"/>
              <a:gd name="connsiteX5" fmla="*/ 107953 w 182532"/>
              <a:gd name="connsiteY5" fmla="*/ 302700 h 303164"/>
              <a:gd name="connsiteX6" fmla="*/ 3 w 182532"/>
              <a:gd name="connsiteY6" fmla="*/ 266716 h 303164"/>
              <a:gd name="connsiteX7" fmla="*/ 103719 w 182532"/>
              <a:gd name="connsiteY7" fmla="*/ 237083 h 303164"/>
              <a:gd name="connsiteX8" fmla="*/ 65619 w 182532"/>
              <a:gd name="connsiteY8" fmla="*/ 177816 h 303164"/>
              <a:gd name="connsiteX9" fmla="*/ 29636 w 182532"/>
              <a:gd name="connsiteY9" fmla="*/ 16 h 303164"/>
              <a:gd name="connsiteX10" fmla="*/ 101603 w 182532"/>
              <a:gd name="connsiteY10" fmla="*/ 188400 h 303164"/>
              <a:gd name="connsiteX11" fmla="*/ 93136 w 182532"/>
              <a:gd name="connsiteY11" fmla="*/ 141833 h 303164"/>
              <a:gd name="connsiteX12" fmla="*/ 150286 w 182532"/>
              <a:gd name="connsiteY12" fmla="*/ 16 h 30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2532" h="303164">
                <a:moveTo>
                  <a:pt x="150286" y="16"/>
                </a:moveTo>
                <a:cubicBezTo>
                  <a:pt x="160164" y="-337"/>
                  <a:pt x="162634" y="96324"/>
                  <a:pt x="152403" y="139716"/>
                </a:cubicBezTo>
                <a:cubicBezTo>
                  <a:pt x="142172" y="183108"/>
                  <a:pt x="102309" y="249430"/>
                  <a:pt x="88903" y="260366"/>
                </a:cubicBezTo>
                <a:cubicBezTo>
                  <a:pt x="75497" y="271302"/>
                  <a:pt x="56447" y="201805"/>
                  <a:pt x="71969" y="205333"/>
                </a:cubicBezTo>
                <a:cubicBezTo>
                  <a:pt x="87491" y="208861"/>
                  <a:pt x="176039" y="265305"/>
                  <a:pt x="182036" y="281533"/>
                </a:cubicBezTo>
                <a:cubicBezTo>
                  <a:pt x="188033" y="297761"/>
                  <a:pt x="138292" y="305169"/>
                  <a:pt x="107953" y="302700"/>
                </a:cubicBezTo>
                <a:cubicBezTo>
                  <a:pt x="77614" y="300231"/>
                  <a:pt x="709" y="277652"/>
                  <a:pt x="3" y="266716"/>
                </a:cubicBezTo>
                <a:cubicBezTo>
                  <a:pt x="-703" y="255780"/>
                  <a:pt x="92783" y="251900"/>
                  <a:pt x="103719" y="237083"/>
                </a:cubicBezTo>
                <a:cubicBezTo>
                  <a:pt x="114655" y="222266"/>
                  <a:pt x="77966" y="217327"/>
                  <a:pt x="65619" y="177816"/>
                </a:cubicBezTo>
                <a:cubicBezTo>
                  <a:pt x="53272" y="138305"/>
                  <a:pt x="23639" y="-1748"/>
                  <a:pt x="29636" y="16"/>
                </a:cubicBezTo>
                <a:cubicBezTo>
                  <a:pt x="35633" y="1780"/>
                  <a:pt x="91020" y="164764"/>
                  <a:pt x="101603" y="188400"/>
                </a:cubicBezTo>
                <a:cubicBezTo>
                  <a:pt x="112186" y="212036"/>
                  <a:pt x="83258" y="170761"/>
                  <a:pt x="93136" y="141833"/>
                </a:cubicBezTo>
                <a:cubicBezTo>
                  <a:pt x="103014" y="112905"/>
                  <a:pt x="140408" y="369"/>
                  <a:pt x="150286" y="1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BF15D669-3E0B-494F-BC3F-D7EE1AAE489E}"/>
              </a:ext>
            </a:extLst>
          </p:cNvPr>
          <p:cNvSpPr/>
          <p:nvPr/>
        </p:nvSpPr>
        <p:spPr>
          <a:xfrm>
            <a:off x="3458109" y="6030356"/>
            <a:ext cx="634445" cy="156847"/>
          </a:xfrm>
          <a:custGeom>
            <a:avLst/>
            <a:gdLst>
              <a:gd name="connsiteX0" fmla="*/ 524 w 634445"/>
              <a:gd name="connsiteY0" fmla="*/ 27 h 156847"/>
              <a:gd name="connsiteX1" fmla="*/ 366708 w 634445"/>
              <a:gd name="connsiteY1" fmla="*/ 99511 h 156847"/>
              <a:gd name="connsiteX2" fmla="*/ 633408 w 634445"/>
              <a:gd name="connsiteY2" fmla="*/ 105861 h 156847"/>
              <a:gd name="connsiteX3" fmla="*/ 451374 w 634445"/>
              <a:gd name="connsiteY3" fmla="*/ 127027 h 156847"/>
              <a:gd name="connsiteX4" fmla="*/ 256641 w 634445"/>
              <a:gd name="connsiteY4" fmla="*/ 131261 h 156847"/>
              <a:gd name="connsiteX5" fmla="*/ 605891 w 634445"/>
              <a:gd name="connsiteY5" fmla="*/ 148194 h 156847"/>
              <a:gd name="connsiteX6" fmla="*/ 294741 w 634445"/>
              <a:gd name="connsiteY6" fmla="*/ 152427 h 156847"/>
              <a:gd name="connsiteX7" fmla="*/ 34391 w 634445"/>
              <a:gd name="connsiteY7" fmla="*/ 84694 h 156847"/>
              <a:gd name="connsiteX8" fmla="*/ 131758 w 634445"/>
              <a:gd name="connsiteY8" fmla="*/ 80461 h 156847"/>
              <a:gd name="connsiteX9" fmla="*/ 282041 w 634445"/>
              <a:gd name="connsiteY9" fmla="*/ 110094 h 156847"/>
              <a:gd name="connsiteX10" fmla="*/ 524 w 634445"/>
              <a:gd name="connsiteY10" fmla="*/ 27 h 15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4445" h="156847">
                <a:moveTo>
                  <a:pt x="524" y="27"/>
                </a:moveTo>
                <a:cubicBezTo>
                  <a:pt x="14635" y="-1737"/>
                  <a:pt x="261227" y="81872"/>
                  <a:pt x="366708" y="99511"/>
                </a:cubicBezTo>
                <a:cubicBezTo>
                  <a:pt x="472189" y="117150"/>
                  <a:pt x="619297" y="101275"/>
                  <a:pt x="633408" y="105861"/>
                </a:cubicBezTo>
                <a:cubicBezTo>
                  <a:pt x="647519" y="110447"/>
                  <a:pt x="514169" y="122794"/>
                  <a:pt x="451374" y="127027"/>
                </a:cubicBezTo>
                <a:cubicBezTo>
                  <a:pt x="388580" y="131260"/>
                  <a:pt x="230888" y="127733"/>
                  <a:pt x="256641" y="131261"/>
                </a:cubicBezTo>
                <a:cubicBezTo>
                  <a:pt x="282394" y="134789"/>
                  <a:pt x="599541" y="144666"/>
                  <a:pt x="605891" y="148194"/>
                </a:cubicBezTo>
                <a:cubicBezTo>
                  <a:pt x="612241" y="151722"/>
                  <a:pt x="389991" y="163010"/>
                  <a:pt x="294741" y="152427"/>
                </a:cubicBezTo>
                <a:cubicBezTo>
                  <a:pt x="199491" y="141844"/>
                  <a:pt x="61555" y="96688"/>
                  <a:pt x="34391" y="84694"/>
                </a:cubicBezTo>
                <a:cubicBezTo>
                  <a:pt x="7227" y="72700"/>
                  <a:pt x="90483" y="76228"/>
                  <a:pt x="131758" y="80461"/>
                </a:cubicBezTo>
                <a:cubicBezTo>
                  <a:pt x="173033" y="84694"/>
                  <a:pt x="302502" y="123852"/>
                  <a:pt x="282041" y="110094"/>
                </a:cubicBezTo>
                <a:cubicBezTo>
                  <a:pt x="261580" y="96336"/>
                  <a:pt x="-13587" y="1791"/>
                  <a:pt x="524" y="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AB1E4195-0684-44C3-883E-787C779CAD16}"/>
              </a:ext>
            </a:extLst>
          </p:cNvPr>
          <p:cNvSpPr/>
          <p:nvPr/>
        </p:nvSpPr>
        <p:spPr>
          <a:xfrm>
            <a:off x="2695889" y="6019183"/>
            <a:ext cx="452270" cy="98300"/>
          </a:xfrm>
          <a:custGeom>
            <a:avLst/>
            <a:gdLst>
              <a:gd name="connsiteX0" fmla="*/ 4978 w 452270"/>
              <a:gd name="connsiteY0" fmla="*/ 17550 h 98300"/>
              <a:gd name="connsiteX1" fmla="*/ 436778 w 452270"/>
              <a:gd name="connsiteY1" fmla="*/ 617 h 98300"/>
              <a:gd name="connsiteX2" fmla="*/ 210294 w 452270"/>
              <a:gd name="connsiteY2" fmla="*/ 34484 h 98300"/>
              <a:gd name="connsiteX3" fmla="*/ 451594 w 452270"/>
              <a:gd name="connsiteY3" fmla="*/ 97984 h 98300"/>
              <a:gd name="connsiteX4" fmla="*/ 278028 w 452270"/>
              <a:gd name="connsiteY4" fmla="*/ 59884 h 98300"/>
              <a:gd name="connsiteX5" fmla="*/ 140444 w 452270"/>
              <a:gd name="connsiteY5" fmla="*/ 81050 h 98300"/>
              <a:gd name="connsiteX6" fmla="*/ 197594 w 452270"/>
              <a:gd name="connsiteY6" fmla="*/ 76817 h 98300"/>
              <a:gd name="connsiteX7" fmla="*/ 4978 w 452270"/>
              <a:gd name="connsiteY7" fmla="*/ 17550 h 9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270" h="98300">
                <a:moveTo>
                  <a:pt x="4978" y="17550"/>
                </a:moveTo>
                <a:cubicBezTo>
                  <a:pt x="44842" y="4850"/>
                  <a:pt x="402559" y="-2205"/>
                  <a:pt x="436778" y="617"/>
                </a:cubicBezTo>
                <a:cubicBezTo>
                  <a:pt x="470997" y="3439"/>
                  <a:pt x="207825" y="18256"/>
                  <a:pt x="210294" y="34484"/>
                </a:cubicBezTo>
                <a:cubicBezTo>
                  <a:pt x="212763" y="50712"/>
                  <a:pt x="440305" y="93751"/>
                  <a:pt x="451594" y="97984"/>
                </a:cubicBezTo>
                <a:cubicBezTo>
                  <a:pt x="462883" y="102217"/>
                  <a:pt x="329886" y="62706"/>
                  <a:pt x="278028" y="59884"/>
                </a:cubicBezTo>
                <a:cubicBezTo>
                  <a:pt x="226170" y="57062"/>
                  <a:pt x="153850" y="78228"/>
                  <a:pt x="140444" y="81050"/>
                </a:cubicBezTo>
                <a:cubicBezTo>
                  <a:pt x="127038" y="83872"/>
                  <a:pt x="218055" y="85989"/>
                  <a:pt x="197594" y="76817"/>
                </a:cubicBezTo>
                <a:cubicBezTo>
                  <a:pt x="177133" y="67645"/>
                  <a:pt x="-34886" y="30250"/>
                  <a:pt x="4978" y="1755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A86168DE-77A2-4533-85C6-FBED52FCDBF3}"/>
              </a:ext>
            </a:extLst>
          </p:cNvPr>
          <p:cNvSpPr/>
          <p:nvPr/>
        </p:nvSpPr>
        <p:spPr>
          <a:xfrm>
            <a:off x="2832767" y="5617622"/>
            <a:ext cx="335984" cy="265535"/>
          </a:xfrm>
          <a:custGeom>
            <a:avLst/>
            <a:gdLst>
              <a:gd name="connsiteX0" fmla="*/ 5683 w 335984"/>
              <a:gd name="connsiteY0" fmla="*/ 11 h 265535"/>
              <a:gd name="connsiteX1" fmla="*/ 327416 w 335984"/>
              <a:gd name="connsiteY1" fmla="*/ 103728 h 265535"/>
              <a:gd name="connsiteX2" fmla="*/ 244866 w 335984"/>
              <a:gd name="connsiteY2" fmla="*/ 97378 h 265535"/>
              <a:gd name="connsiteX3" fmla="*/ 291433 w 335984"/>
              <a:gd name="connsiteY3" fmla="*/ 122778 h 265535"/>
              <a:gd name="connsiteX4" fmla="*/ 335883 w 335984"/>
              <a:gd name="connsiteY4" fmla="*/ 264595 h 265535"/>
              <a:gd name="connsiteX5" fmla="*/ 278733 w 335984"/>
              <a:gd name="connsiteY5" fmla="*/ 179928 h 265535"/>
              <a:gd name="connsiteX6" fmla="*/ 170783 w 335984"/>
              <a:gd name="connsiteY6" fmla="*/ 91028 h 265535"/>
              <a:gd name="connsiteX7" fmla="*/ 312600 w 335984"/>
              <a:gd name="connsiteY7" fmla="*/ 186278 h 265535"/>
              <a:gd name="connsiteX8" fmla="*/ 134800 w 335984"/>
              <a:gd name="connsiteY8" fmla="*/ 97378 h 265535"/>
              <a:gd name="connsiteX9" fmla="*/ 5683 w 335984"/>
              <a:gd name="connsiteY9" fmla="*/ 11 h 265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5984" h="265535">
                <a:moveTo>
                  <a:pt x="5683" y="11"/>
                </a:moveTo>
                <a:cubicBezTo>
                  <a:pt x="37786" y="1069"/>
                  <a:pt x="287552" y="87500"/>
                  <a:pt x="327416" y="103728"/>
                </a:cubicBezTo>
                <a:cubicBezTo>
                  <a:pt x="367280" y="119956"/>
                  <a:pt x="250863" y="94203"/>
                  <a:pt x="244866" y="97378"/>
                </a:cubicBezTo>
                <a:cubicBezTo>
                  <a:pt x="238869" y="100553"/>
                  <a:pt x="276264" y="94909"/>
                  <a:pt x="291433" y="122778"/>
                </a:cubicBezTo>
                <a:cubicBezTo>
                  <a:pt x="306603" y="150648"/>
                  <a:pt x="338000" y="255070"/>
                  <a:pt x="335883" y="264595"/>
                </a:cubicBezTo>
                <a:cubicBezTo>
                  <a:pt x="333766" y="274120"/>
                  <a:pt x="306249" y="208856"/>
                  <a:pt x="278733" y="179928"/>
                </a:cubicBezTo>
                <a:cubicBezTo>
                  <a:pt x="251217" y="151000"/>
                  <a:pt x="165139" y="89970"/>
                  <a:pt x="170783" y="91028"/>
                </a:cubicBezTo>
                <a:cubicBezTo>
                  <a:pt x="176427" y="92086"/>
                  <a:pt x="318597" y="185220"/>
                  <a:pt x="312600" y="186278"/>
                </a:cubicBezTo>
                <a:cubicBezTo>
                  <a:pt x="306603" y="187336"/>
                  <a:pt x="183836" y="125600"/>
                  <a:pt x="134800" y="97378"/>
                </a:cubicBezTo>
                <a:cubicBezTo>
                  <a:pt x="85764" y="69156"/>
                  <a:pt x="-26420" y="-1047"/>
                  <a:pt x="5683" y="1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851A9EAE-74F6-4E0B-82D7-5CEB754AFE39}"/>
              </a:ext>
            </a:extLst>
          </p:cNvPr>
          <p:cNvSpPr/>
          <p:nvPr/>
        </p:nvSpPr>
        <p:spPr>
          <a:xfrm>
            <a:off x="3406434" y="3859119"/>
            <a:ext cx="1682142" cy="338239"/>
          </a:xfrm>
          <a:custGeom>
            <a:avLst/>
            <a:gdLst>
              <a:gd name="connsiteX0" fmla="*/ 176554 w 1682142"/>
              <a:gd name="connsiteY0" fmla="*/ 177894 h 338239"/>
              <a:gd name="connsiteX1" fmla="*/ 494054 w 1682142"/>
              <a:gd name="connsiteY1" fmla="*/ 41369 h 338239"/>
              <a:gd name="connsiteX2" fmla="*/ 338479 w 1682142"/>
              <a:gd name="connsiteY2" fmla="*/ 109631 h 338239"/>
              <a:gd name="connsiteX3" fmla="*/ 690904 w 1682142"/>
              <a:gd name="connsiteY3" fmla="*/ 94 h 338239"/>
              <a:gd name="connsiteX4" fmla="*/ 449604 w 1682142"/>
              <a:gd name="connsiteY4" fmla="*/ 131856 h 338239"/>
              <a:gd name="connsiteX5" fmla="*/ 749641 w 1682142"/>
              <a:gd name="connsiteY5" fmla="*/ 31844 h 338239"/>
              <a:gd name="connsiteX6" fmla="*/ 1110004 w 1682142"/>
              <a:gd name="connsiteY6" fmla="*/ 47719 h 338239"/>
              <a:gd name="connsiteX7" fmla="*/ 1046504 w 1682142"/>
              <a:gd name="connsiteY7" fmla="*/ 85819 h 338239"/>
              <a:gd name="connsiteX8" fmla="*/ 1419566 w 1682142"/>
              <a:gd name="connsiteY8" fmla="*/ 100106 h 338239"/>
              <a:gd name="connsiteX9" fmla="*/ 1373529 w 1682142"/>
              <a:gd name="connsiteY9" fmla="*/ 112806 h 338239"/>
              <a:gd name="connsiteX10" fmla="*/ 1673566 w 1682142"/>
              <a:gd name="connsiteY10" fmla="*/ 317594 h 338239"/>
              <a:gd name="connsiteX11" fmla="*/ 1527516 w 1682142"/>
              <a:gd name="connsiteY11" fmla="*/ 254094 h 338239"/>
              <a:gd name="connsiteX12" fmla="*/ 806791 w 1682142"/>
              <a:gd name="connsiteY12" fmla="*/ 103281 h 338239"/>
              <a:gd name="connsiteX13" fmla="*/ 1425916 w 1682142"/>
              <a:gd name="connsiteY13" fmla="*/ 212819 h 338239"/>
              <a:gd name="connsiteX14" fmla="*/ 825841 w 1682142"/>
              <a:gd name="connsiteY14" fmla="*/ 103281 h 338239"/>
              <a:gd name="connsiteX15" fmla="*/ 609941 w 1682142"/>
              <a:gd name="connsiteY15" fmla="*/ 101694 h 338239"/>
              <a:gd name="connsiteX16" fmla="*/ 368641 w 1682142"/>
              <a:gd name="connsiteY16" fmla="*/ 154081 h 338239"/>
              <a:gd name="connsiteX17" fmla="*/ 341 w 1682142"/>
              <a:gd name="connsiteY17" fmla="*/ 338231 h 338239"/>
              <a:gd name="connsiteX18" fmla="*/ 300379 w 1682142"/>
              <a:gd name="connsiteY18" fmla="*/ 162019 h 338239"/>
              <a:gd name="connsiteX19" fmla="*/ 176554 w 1682142"/>
              <a:gd name="connsiteY19" fmla="*/ 177894 h 33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682142" h="338239">
                <a:moveTo>
                  <a:pt x="176554" y="177894"/>
                </a:moveTo>
                <a:cubicBezTo>
                  <a:pt x="208833" y="157786"/>
                  <a:pt x="467067" y="52746"/>
                  <a:pt x="494054" y="41369"/>
                </a:cubicBezTo>
                <a:cubicBezTo>
                  <a:pt x="521041" y="29992"/>
                  <a:pt x="305671" y="116510"/>
                  <a:pt x="338479" y="109631"/>
                </a:cubicBezTo>
                <a:cubicBezTo>
                  <a:pt x="371287" y="102752"/>
                  <a:pt x="672383" y="-3610"/>
                  <a:pt x="690904" y="94"/>
                </a:cubicBezTo>
                <a:cubicBezTo>
                  <a:pt x="709425" y="3798"/>
                  <a:pt x="439815" y="126564"/>
                  <a:pt x="449604" y="131856"/>
                </a:cubicBezTo>
                <a:cubicBezTo>
                  <a:pt x="459393" y="137148"/>
                  <a:pt x="639574" y="45867"/>
                  <a:pt x="749641" y="31844"/>
                </a:cubicBezTo>
                <a:cubicBezTo>
                  <a:pt x="859708" y="17821"/>
                  <a:pt x="1060527" y="38723"/>
                  <a:pt x="1110004" y="47719"/>
                </a:cubicBezTo>
                <a:cubicBezTo>
                  <a:pt x="1159481" y="56715"/>
                  <a:pt x="994910" y="77088"/>
                  <a:pt x="1046504" y="85819"/>
                </a:cubicBezTo>
                <a:cubicBezTo>
                  <a:pt x="1098098" y="94550"/>
                  <a:pt x="1365062" y="95608"/>
                  <a:pt x="1419566" y="100106"/>
                </a:cubicBezTo>
                <a:cubicBezTo>
                  <a:pt x="1474070" y="104604"/>
                  <a:pt x="1331196" y="76558"/>
                  <a:pt x="1373529" y="112806"/>
                </a:cubicBezTo>
                <a:cubicBezTo>
                  <a:pt x="1415862" y="149054"/>
                  <a:pt x="1647902" y="294046"/>
                  <a:pt x="1673566" y="317594"/>
                </a:cubicBezTo>
                <a:cubicBezTo>
                  <a:pt x="1699231" y="341142"/>
                  <a:pt x="1671978" y="289813"/>
                  <a:pt x="1527516" y="254094"/>
                </a:cubicBezTo>
                <a:cubicBezTo>
                  <a:pt x="1383054" y="218375"/>
                  <a:pt x="823724" y="110160"/>
                  <a:pt x="806791" y="103281"/>
                </a:cubicBezTo>
                <a:cubicBezTo>
                  <a:pt x="789858" y="96402"/>
                  <a:pt x="1422741" y="212819"/>
                  <a:pt x="1425916" y="212819"/>
                </a:cubicBezTo>
                <a:cubicBezTo>
                  <a:pt x="1429091" y="212819"/>
                  <a:pt x="961837" y="121802"/>
                  <a:pt x="825841" y="103281"/>
                </a:cubicBezTo>
                <a:cubicBezTo>
                  <a:pt x="689845" y="84760"/>
                  <a:pt x="686141" y="93227"/>
                  <a:pt x="609941" y="101694"/>
                </a:cubicBezTo>
                <a:cubicBezTo>
                  <a:pt x="533741" y="110161"/>
                  <a:pt x="470241" y="114658"/>
                  <a:pt x="368641" y="154081"/>
                </a:cubicBezTo>
                <a:cubicBezTo>
                  <a:pt x="267041" y="193504"/>
                  <a:pt x="11718" y="336908"/>
                  <a:pt x="341" y="338231"/>
                </a:cubicBezTo>
                <a:cubicBezTo>
                  <a:pt x="-11036" y="339554"/>
                  <a:pt x="265454" y="189536"/>
                  <a:pt x="300379" y="162019"/>
                </a:cubicBezTo>
                <a:cubicBezTo>
                  <a:pt x="335304" y="134502"/>
                  <a:pt x="144275" y="198002"/>
                  <a:pt x="176554" y="17789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58777133-764E-421A-9441-B6AB63CED078}"/>
              </a:ext>
            </a:extLst>
          </p:cNvPr>
          <p:cNvSpPr/>
          <p:nvPr/>
        </p:nvSpPr>
        <p:spPr>
          <a:xfrm>
            <a:off x="2262081" y="3806543"/>
            <a:ext cx="788315" cy="189537"/>
          </a:xfrm>
          <a:custGeom>
            <a:avLst/>
            <a:gdLst>
              <a:gd name="connsiteX0" fmla="*/ 107 w 788315"/>
              <a:gd name="connsiteY0" fmla="*/ 24095 h 189537"/>
              <a:gd name="connsiteX1" fmla="*/ 360469 w 788315"/>
              <a:gd name="connsiteY1" fmla="*/ 282 h 189537"/>
              <a:gd name="connsiteX2" fmla="*/ 263632 w 788315"/>
              <a:gd name="connsiteY2" fmla="*/ 19332 h 189537"/>
              <a:gd name="connsiteX3" fmla="*/ 687494 w 788315"/>
              <a:gd name="connsiteY3" fmla="*/ 122520 h 189537"/>
              <a:gd name="connsiteX4" fmla="*/ 558907 w 788315"/>
              <a:gd name="connsiteY4" fmla="*/ 112995 h 189537"/>
              <a:gd name="connsiteX5" fmla="*/ 787507 w 788315"/>
              <a:gd name="connsiteY5" fmla="*/ 189195 h 189537"/>
              <a:gd name="connsiteX6" fmla="*/ 609707 w 788315"/>
              <a:gd name="connsiteY6" fmla="*/ 139982 h 189537"/>
              <a:gd name="connsiteX7" fmla="*/ 17569 w 788315"/>
              <a:gd name="connsiteY7" fmla="*/ 112995 h 189537"/>
              <a:gd name="connsiteX8" fmla="*/ 471594 w 788315"/>
              <a:gd name="connsiteY8" fmla="*/ 97120 h 189537"/>
              <a:gd name="connsiteX9" fmla="*/ 323957 w 788315"/>
              <a:gd name="connsiteY9" fmla="*/ 59020 h 189537"/>
              <a:gd name="connsiteX10" fmla="*/ 107 w 788315"/>
              <a:gd name="connsiteY10" fmla="*/ 24095 h 189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8315" h="189537">
                <a:moveTo>
                  <a:pt x="107" y="24095"/>
                </a:moveTo>
                <a:cubicBezTo>
                  <a:pt x="6192" y="14305"/>
                  <a:pt x="316548" y="1076"/>
                  <a:pt x="360469" y="282"/>
                </a:cubicBezTo>
                <a:cubicBezTo>
                  <a:pt x="404390" y="-512"/>
                  <a:pt x="209128" y="-1041"/>
                  <a:pt x="263632" y="19332"/>
                </a:cubicBezTo>
                <a:cubicBezTo>
                  <a:pt x="318136" y="39705"/>
                  <a:pt x="638282" y="106910"/>
                  <a:pt x="687494" y="122520"/>
                </a:cubicBezTo>
                <a:cubicBezTo>
                  <a:pt x="736706" y="138130"/>
                  <a:pt x="542238" y="101883"/>
                  <a:pt x="558907" y="112995"/>
                </a:cubicBezTo>
                <a:cubicBezTo>
                  <a:pt x="575576" y="124107"/>
                  <a:pt x="779040" y="184697"/>
                  <a:pt x="787507" y="189195"/>
                </a:cubicBezTo>
                <a:cubicBezTo>
                  <a:pt x="795974" y="193693"/>
                  <a:pt x="738030" y="152682"/>
                  <a:pt x="609707" y="139982"/>
                </a:cubicBezTo>
                <a:cubicBezTo>
                  <a:pt x="481384" y="127282"/>
                  <a:pt x="40588" y="120139"/>
                  <a:pt x="17569" y="112995"/>
                </a:cubicBezTo>
                <a:cubicBezTo>
                  <a:pt x="-5450" y="105851"/>
                  <a:pt x="420529" y="106116"/>
                  <a:pt x="471594" y="97120"/>
                </a:cubicBezTo>
                <a:cubicBezTo>
                  <a:pt x="522659" y="88124"/>
                  <a:pt x="399363" y="70662"/>
                  <a:pt x="323957" y="59020"/>
                </a:cubicBezTo>
                <a:cubicBezTo>
                  <a:pt x="248551" y="47378"/>
                  <a:pt x="-5978" y="33885"/>
                  <a:pt x="107" y="2409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10EB9244-3B00-4623-A410-FCF0B6348F86}"/>
              </a:ext>
            </a:extLst>
          </p:cNvPr>
          <p:cNvSpPr/>
          <p:nvPr/>
        </p:nvSpPr>
        <p:spPr>
          <a:xfrm>
            <a:off x="5338980" y="6157768"/>
            <a:ext cx="1724753" cy="2250205"/>
          </a:xfrm>
          <a:custGeom>
            <a:avLst/>
            <a:gdLst>
              <a:gd name="connsiteX0" fmla="*/ 1315820 w 1724753"/>
              <a:gd name="connsiteY0" fmla="*/ 491952 h 2250205"/>
              <a:gd name="connsiteX1" fmla="*/ 1615540 w 1724753"/>
              <a:gd name="connsiteY1" fmla="*/ 2036272 h 2250205"/>
              <a:gd name="connsiteX2" fmla="*/ 1483460 w 1724753"/>
              <a:gd name="connsiteY2" fmla="*/ 1589232 h 2250205"/>
              <a:gd name="connsiteX3" fmla="*/ 1722220 w 1724753"/>
              <a:gd name="connsiteY3" fmla="*/ 2203912 h 2250205"/>
              <a:gd name="connsiteX4" fmla="*/ 1615540 w 1724753"/>
              <a:gd name="connsiteY4" fmla="*/ 2168352 h 2250205"/>
              <a:gd name="connsiteX5" fmla="*/ 1285340 w 1724753"/>
              <a:gd name="connsiteY5" fmla="*/ 2046432 h 2250205"/>
              <a:gd name="connsiteX6" fmla="*/ 100 w 1724753"/>
              <a:gd name="connsiteY6" fmla="*/ 2249632 h 2250205"/>
              <a:gd name="connsiteX7" fmla="*/ 1209140 w 1724753"/>
              <a:gd name="connsiteY7" fmla="*/ 1970232 h 2250205"/>
              <a:gd name="connsiteX8" fmla="*/ 188060 w 1724753"/>
              <a:gd name="connsiteY8" fmla="*/ 2107392 h 2250205"/>
              <a:gd name="connsiteX9" fmla="*/ 584300 w 1724753"/>
              <a:gd name="connsiteY9" fmla="*/ 1924512 h 2250205"/>
              <a:gd name="connsiteX10" fmla="*/ 81380 w 1724753"/>
              <a:gd name="connsiteY10" fmla="*/ 1914352 h 2250205"/>
              <a:gd name="connsiteX11" fmla="*/ 609700 w 1724753"/>
              <a:gd name="connsiteY11" fmla="*/ 664672 h 2250205"/>
              <a:gd name="connsiteX12" fmla="*/ 238860 w 1724753"/>
              <a:gd name="connsiteY12" fmla="*/ 1777192 h 2250205"/>
              <a:gd name="connsiteX13" fmla="*/ 965300 w 1724753"/>
              <a:gd name="connsiteY13" fmla="*/ 222712 h 2250205"/>
              <a:gd name="connsiteX14" fmla="*/ 1132940 w 1724753"/>
              <a:gd name="connsiteY14" fmla="*/ 131272 h 2250205"/>
              <a:gd name="connsiteX15" fmla="*/ 711300 w 1724753"/>
              <a:gd name="connsiteY15" fmla="*/ 1375872 h 2250205"/>
              <a:gd name="connsiteX16" fmla="*/ 1315820 w 1724753"/>
              <a:gd name="connsiteY16" fmla="*/ 491952 h 2250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24753" h="2250205">
                <a:moveTo>
                  <a:pt x="1315820" y="491952"/>
                </a:moveTo>
                <a:cubicBezTo>
                  <a:pt x="1466527" y="602019"/>
                  <a:pt x="1587600" y="1853392"/>
                  <a:pt x="1615540" y="2036272"/>
                </a:cubicBezTo>
                <a:cubicBezTo>
                  <a:pt x="1643480" y="2219152"/>
                  <a:pt x="1465680" y="1561292"/>
                  <a:pt x="1483460" y="1589232"/>
                </a:cubicBezTo>
                <a:cubicBezTo>
                  <a:pt x="1501240" y="1617172"/>
                  <a:pt x="1700207" y="2107392"/>
                  <a:pt x="1722220" y="2203912"/>
                </a:cubicBezTo>
                <a:cubicBezTo>
                  <a:pt x="1744233" y="2300432"/>
                  <a:pt x="1615540" y="2168352"/>
                  <a:pt x="1615540" y="2168352"/>
                </a:cubicBezTo>
                <a:cubicBezTo>
                  <a:pt x="1542727" y="2142105"/>
                  <a:pt x="1554580" y="2032885"/>
                  <a:pt x="1285340" y="2046432"/>
                </a:cubicBezTo>
                <a:cubicBezTo>
                  <a:pt x="1016100" y="2059979"/>
                  <a:pt x="12800" y="2262332"/>
                  <a:pt x="100" y="2249632"/>
                </a:cubicBezTo>
                <a:cubicBezTo>
                  <a:pt x="-12600" y="2236932"/>
                  <a:pt x="1177813" y="1993939"/>
                  <a:pt x="1209140" y="1970232"/>
                </a:cubicBezTo>
                <a:cubicBezTo>
                  <a:pt x="1240467" y="1946525"/>
                  <a:pt x="292200" y="2115012"/>
                  <a:pt x="188060" y="2107392"/>
                </a:cubicBezTo>
                <a:cubicBezTo>
                  <a:pt x="83920" y="2099772"/>
                  <a:pt x="602080" y="1956685"/>
                  <a:pt x="584300" y="1924512"/>
                </a:cubicBezTo>
                <a:cubicBezTo>
                  <a:pt x="566520" y="1892339"/>
                  <a:pt x="77147" y="2124325"/>
                  <a:pt x="81380" y="1914352"/>
                </a:cubicBezTo>
                <a:cubicBezTo>
                  <a:pt x="85613" y="1704379"/>
                  <a:pt x="583453" y="687532"/>
                  <a:pt x="609700" y="664672"/>
                </a:cubicBezTo>
                <a:cubicBezTo>
                  <a:pt x="635947" y="641812"/>
                  <a:pt x="179593" y="1850852"/>
                  <a:pt x="238860" y="1777192"/>
                </a:cubicBezTo>
                <a:cubicBezTo>
                  <a:pt x="298127" y="1703532"/>
                  <a:pt x="816287" y="497032"/>
                  <a:pt x="965300" y="222712"/>
                </a:cubicBezTo>
                <a:cubicBezTo>
                  <a:pt x="1114313" y="-51608"/>
                  <a:pt x="1175273" y="-60921"/>
                  <a:pt x="1132940" y="131272"/>
                </a:cubicBezTo>
                <a:cubicBezTo>
                  <a:pt x="1090607" y="323465"/>
                  <a:pt x="687593" y="1318299"/>
                  <a:pt x="711300" y="1375872"/>
                </a:cubicBezTo>
                <a:cubicBezTo>
                  <a:pt x="735007" y="1433445"/>
                  <a:pt x="1165113" y="381885"/>
                  <a:pt x="1315820" y="49195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7CF88B9A-47BA-4D45-BADF-B92A09C6FD31}"/>
              </a:ext>
            </a:extLst>
          </p:cNvPr>
          <p:cNvSpPr/>
          <p:nvPr/>
        </p:nvSpPr>
        <p:spPr>
          <a:xfrm>
            <a:off x="5266481" y="5521680"/>
            <a:ext cx="1714181" cy="2383097"/>
          </a:xfrm>
          <a:custGeom>
            <a:avLst/>
            <a:gdLst>
              <a:gd name="connsiteX0" fmla="*/ 1713439 w 1714181"/>
              <a:gd name="connsiteY0" fmla="*/ 208560 h 2383097"/>
              <a:gd name="connsiteX1" fmla="*/ 1301959 w 1714181"/>
              <a:gd name="connsiteY1" fmla="*/ 1590320 h 2383097"/>
              <a:gd name="connsiteX2" fmla="*/ 1540719 w 1714181"/>
              <a:gd name="connsiteY2" fmla="*/ 584480 h 2383097"/>
              <a:gd name="connsiteX3" fmla="*/ 890479 w 1714181"/>
              <a:gd name="connsiteY3" fmla="*/ 1834160 h 2383097"/>
              <a:gd name="connsiteX4" fmla="*/ 1296879 w 1714181"/>
              <a:gd name="connsiteY4" fmla="*/ 670840 h 2383097"/>
              <a:gd name="connsiteX5" fmla="*/ 6559 w 1714181"/>
              <a:gd name="connsiteY5" fmla="*/ 2382800 h 2383097"/>
              <a:gd name="connsiteX6" fmla="*/ 834599 w 1714181"/>
              <a:gd name="connsiteY6" fmla="*/ 802920 h 2383097"/>
              <a:gd name="connsiteX7" fmla="*/ 1708359 w 1714181"/>
              <a:gd name="connsiteY7" fmla="*/ 280 h 2383097"/>
              <a:gd name="connsiteX8" fmla="*/ 1180039 w 1714181"/>
              <a:gd name="connsiteY8" fmla="*/ 706400 h 2383097"/>
              <a:gd name="connsiteX9" fmla="*/ 1713439 w 1714181"/>
              <a:gd name="connsiteY9" fmla="*/ 208560 h 238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4181" h="2383097">
                <a:moveTo>
                  <a:pt x="1713439" y="208560"/>
                </a:moveTo>
                <a:cubicBezTo>
                  <a:pt x="1733759" y="355880"/>
                  <a:pt x="1330746" y="1527667"/>
                  <a:pt x="1301959" y="1590320"/>
                </a:cubicBezTo>
                <a:cubicBezTo>
                  <a:pt x="1273172" y="1652973"/>
                  <a:pt x="1609299" y="543840"/>
                  <a:pt x="1540719" y="584480"/>
                </a:cubicBezTo>
                <a:cubicBezTo>
                  <a:pt x="1472139" y="625120"/>
                  <a:pt x="931119" y="1819767"/>
                  <a:pt x="890479" y="1834160"/>
                </a:cubicBezTo>
                <a:cubicBezTo>
                  <a:pt x="849839" y="1848553"/>
                  <a:pt x="1444199" y="579400"/>
                  <a:pt x="1296879" y="670840"/>
                </a:cubicBezTo>
                <a:cubicBezTo>
                  <a:pt x="1149559" y="762280"/>
                  <a:pt x="83606" y="2360787"/>
                  <a:pt x="6559" y="2382800"/>
                </a:cubicBezTo>
                <a:cubicBezTo>
                  <a:pt x="-70488" y="2404813"/>
                  <a:pt x="550966" y="1200007"/>
                  <a:pt x="834599" y="802920"/>
                </a:cubicBezTo>
                <a:cubicBezTo>
                  <a:pt x="1118232" y="405833"/>
                  <a:pt x="1650786" y="16367"/>
                  <a:pt x="1708359" y="280"/>
                </a:cubicBezTo>
                <a:cubicBezTo>
                  <a:pt x="1765932" y="-15807"/>
                  <a:pt x="1184272" y="665760"/>
                  <a:pt x="1180039" y="706400"/>
                </a:cubicBezTo>
                <a:cubicBezTo>
                  <a:pt x="1175806" y="747040"/>
                  <a:pt x="1693119" y="61240"/>
                  <a:pt x="1713439" y="20856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F6D4496B-AE0C-4F40-B594-3FE189855EF4}"/>
              </a:ext>
            </a:extLst>
          </p:cNvPr>
          <p:cNvSpPr/>
          <p:nvPr/>
        </p:nvSpPr>
        <p:spPr>
          <a:xfrm>
            <a:off x="4006656" y="8181591"/>
            <a:ext cx="302795" cy="689954"/>
          </a:xfrm>
          <a:custGeom>
            <a:avLst/>
            <a:gdLst>
              <a:gd name="connsiteX0" fmla="*/ 194 w 302795"/>
              <a:gd name="connsiteY0" fmla="*/ 384 h 689954"/>
              <a:gd name="connsiteX1" fmla="*/ 244669 w 302795"/>
              <a:gd name="connsiteY1" fmla="*/ 190884 h 689954"/>
              <a:gd name="connsiteX2" fmla="*/ 270069 w 302795"/>
              <a:gd name="connsiteY2" fmla="*/ 667134 h 689954"/>
              <a:gd name="connsiteX3" fmla="*/ 263719 w 302795"/>
              <a:gd name="connsiteY3" fmla="*/ 575059 h 689954"/>
              <a:gd name="connsiteX4" fmla="*/ 289119 w 302795"/>
              <a:gd name="connsiteY4" fmla="*/ 232159 h 689954"/>
              <a:gd name="connsiteX5" fmla="*/ 194 w 302795"/>
              <a:gd name="connsiteY5" fmla="*/ 384 h 689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2795" h="689954">
                <a:moveTo>
                  <a:pt x="194" y="384"/>
                </a:moveTo>
                <a:cubicBezTo>
                  <a:pt x="-7214" y="-6495"/>
                  <a:pt x="199690" y="79759"/>
                  <a:pt x="244669" y="190884"/>
                </a:cubicBezTo>
                <a:cubicBezTo>
                  <a:pt x="289648" y="302009"/>
                  <a:pt x="266894" y="603105"/>
                  <a:pt x="270069" y="667134"/>
                </a:cubicBezTo>
                <a:cubicBezTo>
                  <a:pt x="273244" y="731163"/>
                  <a:pt x="260544" y="647555"/>
                  <a:pt x="263719" y="575059"/>
                </a:cubicBezTo>
                <a:cubicBezTo>
                  <a:pt x="266894" y="502563"/>
                  <a:pt x="329865" y="330055"/>
                  <a:pt x="289119" y="232159"/>
                </a:cubicBezTo>
                <a:cubicBezTo>
                  <a:pt x="248373" y="134263"/>
                  <a:pt x="7602" y="7263"/>
                  <a:pt x="194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A34A1DC5-FA76-497E-8F07-3ADD806B52E6}"/>
              </a:ext>
            </a:extLst>
          </p:cNvPr>
          <p:cNvSpPr/>
          <p:nvPr/>
        </p:nvSpPr>
        <p:spPr>
          <a:xfrm>
            <a:off x="4013151" y="8670851"/>
            <a:ext cx="285865" cy="622398"/>
          </a:xfrm>
          <a:custGeom>
            <a:avLst/>
            <a:gdLst>
              <a:gd name="connsiteX0" fmla="*/ 285799 w 285865"/>
              <a:gd name="connsiteY0" fmla="*/ 74 h 622398"/>
              <a:gd name="connsiteX1" fmla="*/ 149274 w 285865"/>
              <a:gd name="connsiteY1" fmla="*/ 200099 h 622398"/>
              <a:gd name="connsiteX2" fmla="*/ 49 w 285865"/>
              <a:gd name="connsiteY2" fmla="*/ 622374 h 622398"/>
              <a:gd name="connsiteX3" fmla="*/ 165149 w 285865"/>
              <a:gd name="connsiteY3" fmla="*/ 219149 h 622398"/>
              <a:gd name="connsiteX4" fmla="*/ 285799 w 285865"/>
              <a:gd name="connsiteY4" fmla="*/ 74 h 622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865" h="622398">
                <a:moveTo>
                  <a:pt x="285799" y="74"/>
                </a:moveTo>
                <a:cubicBezTo>
                  <a:pt x="283153" y="-3101"/>
                  <a:pt x="196899" y="96382"/>
                  <a:pt x="149274" y="200099"/>
                </a:cubicBezTo>
                <a:cubicBezTo>
                  <a:pt x="101649" y="303816"/>
                  <a:pt x="-2597" y="619199"/>
                  <a:pt x="49" y="622374"/>
                </a:cubicBezTo>
                <a:cubicBezTo>
                  <a:pt x="2695" y="625549"/>
                  <a:pt x="118582" y="323924"/>
                  <a:pt x="165149" y="219149"/>
                </a:cubicBezTo>
                <a:cubicBezTo>
                  <a:pt x="211716" y="114374"/>
                  <a:pt x="288445" y="3249"/>
                  <a:pt x="285799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1C3CE115-738E-40A5-B1CF-BAD8B8FD39D4}"/>
              </a:ext>
            </a:extLst>
          </p:cNvPr>
          <p:cNvSpPr/>
          <p:nvPr/>
        </p:nvSpPr>
        <p:spPr>
          <a:xfrm>
            <a:off x="3501495" y="3710167"/>
            <a:ext cx="1606022" cy="539959"/>
          </a:xfrm>
          <a:custGeom>
            <a:avLst/>
            <a:gdLst>
              <a:gd name="connsiteX0" fmla="*/ 84138 w 1606022"/>
              <a:gd name="connsiteY0" fmla="*/ 205666 h 539959"/>
              <a:gd name="connsiteX1" fmla="*/ 486305 w 1606022"/>
              <a:gd name="connsiteY1" fmla="*/ 17283 h 539959"/>
              <a:gd name="connsiteX2" fmla="*/ 221722 w 1606022"/>
              <a:gd name="connsiteY2" fmla="*/ 97716 h 539959"/>
              <a:gd name="connsiteX3" fmla="*/ 611188 w 1606022"/>
              <a:gd name="connsiteY3" fmla="*/ 17283 h 539959"/>
              <a:gd name="connsiteX4" fmla="*/ 1104372 w 1606022"/>
              <a:gd name="connsiteY4" fmla="*/ 2466 h 539959"/>
              <a:gd name="connsiteX5" fmla="*/ 750888 w 1606022"/>
              <a:gd name="connsiteY5" fmla="*/ 53266 h 539959"/>
              <a:gd name="connsiteX6" fmla="*/ 1231372 w 1606022"/>
              <a:gd name="connsiteY6" fmla="*/ 76550 h 539959"/>
              <a:gd name="connsiteX7" fmla="*/ 1358372 w 1606022"/>
              <a:gd name="connsiteY7" fmla="*/ 148516 h 539959"/>
              <a:gd name="connsiteX8" fmla="*/ 1252538 w 1606022"/>
              <a:gd name="connsiteY8" fmla="*/ 108300 h 539959"/>
              <a:gd name="connsiteX9" fmla="*/ 1542522 w 1606022"/>
              <a:gd name="connsiteY9" fmla="*/ 311500 h 539959"/>
              <a:gd name="connsiteX10" fmla="*/ 1523472 w 1606022"/>
              <a:gd name="connsiteY10" fmla="*/ 271283 h 539959"/>
              <a:gd name="connsiteX11" fmla="*/ 1606022 w 1606022"/>
              <a:gd name="connsiteY11" fmla="*/ 535866 h 539959"/>
              <a:gd name="connsiteX12" fmla="*/ 1523472 w 1606022"/>
              <a:gd name="connsiteY12" fmla="*/ 417333 h 539959"/>
              <a:gd name="connsiteX13" fmla="*/ 1136122 w 1606022"/>
              <a:gd name="connsiteY13" fmla="*/ 218366 h 539959"/>
              <a:gd name="connsiteX14" fmla="*/ 1290638 w 1606022"/>
              <a:gd name="connsiteY14" fmla="*/ 231066 h 539959"/>
              <a:gd name="connsiteX15" fmla="*/ 913872 w 1606022"/>
              <a:gd name="connsiteY15" fmla="*/ 334783 h 539959"/>
              <a:gd name="connsiteX16" fmla="*/ 1165755 w 1606022"/>
              <a:gd name="connsiteY16" fmla="*/ 239533 h 539959"/>
              <a:gd name="connsiteX17" fmla="*/ 901172 w 1606022"/>
              <a:gd name="connsiteY17" fmla="*/ 199316 h 539959"/>
              <a:gd name="connsiteX18" fmla="*/ 626005 w 1606022"/>
              <a:gd name="connsiteY18" fmla="*/ 201433 h 539959"/>
              <a:gd name="connsiteX19" fmla="*/ 355072 w 1606022"/>
              <a:gd name="connsiteY19" fmla="*/ 296683 h 539959"/>
              <a:gd name="connsiteX20" fmla="*/ 585788 w 1606022"/>
              <a:gd name="connsiteY20" fmla="*/ 121000 h 539959"/>
              <a:gd name="connsiteX21" fmla="*/ 71438 w 1606022"/>
              <a:gd name="connsiteY21" fmla="*/ 358066 h 539959"/>
              <a:gd name="connsiteX22" fmla="*/ 211138 w 1606022"/>
              <a:gd name="connsiteY22" fmla="*/ 218366 h 539959"/>
              <a:gd name="connsiteX23" fmla="*/ 7938 w 1606022"/>
              <a:gd name="connsiteY23" fmla="*/ 381350 h 539959"/>
              <a:gd name="connsiteX24" fmla="*/ 84138 w 1606022"/>
              <a:gd name="connsiteY24" fmla="*/ 205666 h 53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606022" h="539959">
                <a:moveTo>
                  <a:pt x="84138" y="205666"/>
                </a:moveTo>
                <a:cubicBezTo>
                  <a:pt x="163866" y="144988"/>
                  <a:pt x="463374" y="35275"/>
                  <a:pt x="486305" y="17283"/>
                </a:cubicBezTo>
                <a:cubicBezTo>
                  <a:pt x="509236" y="-709"/>
                  <a:pt x="200908" y="97716"/>
                  <a:pt x="221722" y="97716"/>
                </a:cubicBezTo>
                <a:cubicBezTo>
                  <a:pt x="242536" y="97716"/>
                  <a:pt x="464080" y="33158"/>
                  <a:pt x="611188" y="17283"/>
                </a:cubicBezTo>
                <a:cubicBezTo>
                  <a:pt x="758296" y="1408"/>
                  <a:pt x="1081089" y="-3531"/>
                  <a:pt x="1104372" y="2466"/>
                </a:cubicBezTo>
                <a:cubicBezTo>
                  <a:pt x="1127655" y="8463"/>
                  <a:pt x="729721" y="40919"/>
                  <a:pt x="750888" y="53266"/>
                </a:cubicBezTo>
                <a:cubicBezTo>
                  <a:pt x="772055" y="65613"/>
                  <a:pt x="1130125" y="60675"/>
                  <a:pt x="1231372" y="76550"/>
                </a:cubicBezTo>
                <a:cubicBezTo>
                  <a:pt x="1332619" y="92425"/>
                  <a:pt x="1354844" y="143224"/>
                  <a:pt x="1358372" y="148516"/>
                </a:cubicBezTo>
                <a:cubicBezTo>
                  <a:pt x="1361900" y="153808"/>
                  <a:pt x="1221846" y="81136"/>
                  <a:pt x="1252538" y="108300"/>
                </a:cubicBezTo>
                <a:cubicBezTo>
                  <a:pt x="1283230" y="135464"/>
                  <a:pt x="1497366" y="284336"/>
                  <a:pt x="1542522" y="311500"/>
                </a:cubicBezTo>
                <a:cubicBezTo>
                  <a:pt x="1587678" y="338664"/>
                  <a:pt x="1512889" y="233889"/>
                  <a:pt x="1523472" y="271283"/>
                </a:cubicBezTo>
                <a:cubicBezTo>
                  <a:pt x="1534055" y="308677"/>
                  <a:pt x="1606022" y="511524"/>
                  <a:pt x="1606022" y="535866"/>
                </a:cubicBezTo>
                <a:cubicBezTo>
                  <a:pt x="1606022" y="560208"/>
                  <a:pt x="1601789" y="470250"/>
                  <a:pt x="1523472" y="417333"/>
                </a:cubicBezTo>
                <a:cubicBezTo>
                  <a:pt x="1445155" y="364416"/>
                  <a:pt x="1174928" y="249411"/>
                  <a:pt x="1136122" y="218366"/>
                </a:cubicBezTo>
                <a:cubicBezTo>
                  <a:pt x="1097316" y="187321"/>
                  <a:pt x="1327680" y="211663"/>
                  <a:pt x="1290638" y="231066"/>
                </a:cubicBezTo>
                <a:cubicBezTo>
                  <a:pt x="1253596" y="250469"/>
                  <a:pt x="934686" y="333372"/>
                  <a:pt x="913872" y="334783"/>
                </a:cubicBezTo>
                <a:cubicBezTo>
                  <a:pt x="893058" y="336194"/>
                  <a:pt x="1167872" y="262111"/>
                  <a:pt x="1165755" y="239533"/>
                </a:cubicBezTo>
                <a:cubicBezTo>
                  <a:pt x="1163638" y="216955"/>
                  <a:pt x="991130" y="205666"/>
                  <a:pt x="901172" y="199316"/>
                </a:cubicBezTo>
                <a:cubicBezTo>
                  <a:pt x="811214" y="192966"/>
                  <a:pt x="717022" y="185205"/>
                  <a:pt x="626005" y="201433"/>
                </a:cubicBezTo>
                <a:cubicBezTo>
                  <a:pt x="534988" y="217661"/>
                  <a:pt x="361775" y="310089"/>
                  <a:pt x="355072" y="296683"/>
                </a:cubicBezTo>
                <a:cubicBezTo>
                  <a:pt x="348369" y="283278"/>
                  <a:pt x="633060" y="110769"/>
                  <a:pt x="585788" y="121000"/>
                </a:cubicBezTo>
                <a:cubicBezTo>
                  <a:pt x="538516" y="131230"/>
                  <a:pt x="133880" y="341838"/>
                  <a:pt x="71438" y="358066"/>
                </a:cubicBezTo>
                <a:cubicBezTo>
                  <a:pt x="8996" y="374294"/>
                  <a:pt x="221721" y="214485"/>
                  <a:pt x="211138" y="218366"/>
                </a:cubicBezTo>
                <a:cubicBezTo>
                  <a:pt x="200555" y="222247"/>
                  <a:pt x="28399" y="378528"/>
                  <a:pt x="7938" y="381350"/>
                </a:cubicBezTo>
                <a:cubicBezTo>
                  <a:pt x="-12523" y="384172"/>
                  <a:pt x="4410" y="266344"/>
                  <a:pt x="84138" y="20566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B2B3EE21-CAA0-4885-9529-0E7C9C1B2A1E}"/>
              </a:ext>
            </a:extLst>
          </p:cNvPr>
          <p:cNvSpPr/>
          <p:nvPr/>
        </p:nvSpPr>
        <p:spPr>
          <a:xfrm>
            <a:off x="2192820" y="3659317"/>
            <a:ext cx="897513" cy="319892"/>
          </a:xfrm>
          <a:custGeom>
            <a:avLst/>
            <a:gdLst>
              <a:gd name="connsiteX0" fmla="*/ 19097 w 897513"/>
              <a:gd name="connsiteY0" fmla="*/ 106233 h 319892"/>
              <a:gd name="connsiteX1" fmla="*/ 243463 w 897513"/>
              <a:gd name="connsiteY1" fmla="*/ 400 h 319892"/>
              <a:gd name="connsiteX2" fmla="*/ 91063 w 897513"/>
              <a:gd name="connsiteY2" fmla="*/ 68133 h 319892"/>
              <a:gd name="connsiteX3" fmla="*/ 160913 w 897513"/>
              <a:gd name="connsiteY3" fmla="*/ 17333 h 319892"/>
              <a:gd name="connsiteX4" fmla="*/ 584247 w 897513"/>
              <a:gd name="connsiteY4" fmla="*/ 66016 h 319892"/>
              <a:gd name="connsiteX5" fmla="*/ 408563 w 897513"/>
              <a:gd name="connsiteY5" fmla="*/ 68133 h 319892"/>
              <a:gd name="connsiteX6" fmla="*/ 742997 w 897513"/>
              <a:gd name="connsiteY6" fmla="*/ 197250 h 319892"/>
              <a:gd name="connsiteX7" fmla="*/ 584247 w 897513"/>
              <a:gd name="connsiteY7" fmla="*/ 224766 h 319892"/>
              <a:gd name="connsiteX8" fmla="*/ 897513 w 897513"/>
              <a:gd name="connsiteY8" fmla="*/ 281916 h 319892"/>
              <a:gd name="connsiteX9" fmla="*/ 584247 w 897513"/>
              <a:gd name="connsiteY9" fmla="*/ 279800 h 319892"/>
              <a:gd name="connsiteX10" fmla="*/ 586363 w 897513"/>
              <a:gd name="connsiteY10" fmla="*/ 315783 h 319892"/>
              <a:gd name="connsiteX11" fmla="*/ 397980 w 897513"/>
              <a:gd name="connsiteY11" fmla="*/ 169733 h 319892"/>
              <a:gd name="connsiteX12" fmla="*/ 482647 w 897513"/>
              <a:gd name="connsiteY12" fmla="*/ 212066 h 319892"/>
              <a:gd name="connsiteX13" fmla="*/ 287913 w 897513"/>
              <a:gd name="connsiteY13" fmla="*/ 173966 h 319892"/>
              <a:gd name="connsiteX14" fmla="*/ 46613 w 897513"/>
              <a:gd name="connsiteY14" fmla="*/ 199366 h 319892"/>
              <a:gd name="connsiteX15" fmla="*/ 177847 w 897513"/>
              <a:gd name="connsiteY15" fmla="*/ 161266 h 319892"/>
              <a:gd name="connsiteX16" fmla="*/ 47 w 897513"/>
              <a:gd name="connsiteY16" fmla="*/ 184550 h 319892"/>
              <a:gd name="connsiteX17" fmla="*/ 158797 w 897513"/>
              <a:gd name="connsiteY17" fmla="*/ 114700 h 319892"/>
              <a:gd name="connsiteX18" fmla="*/ 19097 w 897513"/>
              <a:gd name="connsiteY18" fmla="*/ 106233 h 319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97513" h="319892">
                <a:moveTo>
                  <a:pt x="19097" y="106233"/>
                </a:moveTo>
                <a:cubicBezTo>
                  <a:pt x="33208" y="87183"/>
                  <a:pt x="231469" y="6750"/>
                  <a:pt x="243463" y="400"/>
                </a:cubicBezTo>
                <a:cubicBezTo>
                  <a:pt x="255457" y="-5950"/>
                  <a:pt x="104821" y="65311"/>
                  <a:pt x="91063" y="68133"/>
                </a:cubicBezTo>
                <a:cubicBezTo>
                  <a:pt x="77305" y="70955"/>
                  <a:pt x="78716" y="17686"/>
                  <a:pt x="160913" y="17333"/>
                </a:cubicBezTo>
                <a:cubicBezTo>
                  <a:pt x="243110" y="16980"/>
                  <a:pt x="542972" y="57549"/>
                  <a:pt x="584247" y="66016"/>
                </a:cubicBezTo>
                <a:cubicBezTo>
                  <a:pt x="625522" y="74483"/>
                  <a:pt x="382105" y="46261"/>
                  <a:pt x="408563" y="68133"/>
                </a:cubicBezTo>
                <a:cubicBezTo>
                  <a:pt x="435021" y="90005"/>
                  <a:pt x="713716" y="171145"/>
                  <a:pt x="742997" y="197250"/>
                </a:cubicBezTo>
                <a:cubicBezTo>
                  <a:pt x="772278" y="223355"/>
                  <a:pt x="558494" y="210655"/>
                  <a:pt x="584247" y="224766"/>
                </a:cubicBezTo>
                <a:cubicBezTo>
                  <a:pt x="610000" y="238877"/>
                  <a:pt x="897513" y="272744"/>
                  <a:pt x="897513" y="281916"/>
                </a:cubicBezTo>
                <a:cubicBezTo>
                  <a:pt x="897513" y="291088"/>
                  <a:pt x="636105" y="274156"/>
                  <a:pt x="584247" y="279800"/>
                </a:cubicBezTo>
                <a:cubicBezTo>
                  <a:pt x="532389" y="285444"/>
                  <a:pt x="617407" y="334127"/>
                  <a:pt x="586363" y="315783"/>
                </a:cubicBezTo>
                <a:cubicBezTo>
                  <a:pt x="555319" y="297439"/>
                  <a:pt x="415266" y="187019"/>
                  <a:pt x="397980" y="169733"/>
                </a:cubicBezTo>
                <a:cubicBezTo>
                  <a:pt x="380694" y="152447"/>
                  <a:pt x="500991" y="211361"/>
                  <a:pt x="482647" y="212066"/>
                </a:cubicBezTo>
                <a:cubicBezTo>
                  <a:pt x="464303" y="212771"/>
                  <a:pt x="360585" y="176083"/>
                  <a:pt x="287913" y="173966"/>
                </a:cubicBezTo>
                <a:cubicBezTo>
                  <a:pt x="215241" y="171849"/>
                  <a:pt x="64957" y="201483"/>
                  <a:pt x="46613" y="199366"/>
                </a:cubicBezTo>
                <a:cubicBezTo>
                  <a:pt x="28269" y="197249"/>
                  <a:pt x="185608" y="163735"/>
                  <a:pt x="177847" y="161266"/>
                </a:cubicBezTo>
                <a:cubicBezTo>
                  <a:pt x="170086" y="158797"/>
                  <a:pt x="3222" y="192311"/>
                  <a:pt x="47" y="184550"/>
                </a:cubicBezTo>
                <a:cubicBezTo>
                  <a:pt x="-3128" y="176789"/>
                  <a:pt x="153505" y="126694"/>
                  <a:pt x="158797" y="114700"/>
                </a:cubicBezTo>
                <a:cubicBezTo>
                  <a:pt x="164089" y="102706"/>
                  <a:pt x="4986" y="125283"/>
                  <a:pt x="19097" y="10623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0F0B80C1-721F-451D-8B2C-8C79C6B1622C}"/>
              </a:ext>
            </a:extLst>
          </p:cNvPr>
          <p:cNvSpPr/>
          <p:nvPr/>
        </p:nvSpPr>
        <p:spPr>
          <a:xfrm>
            <a:off x="3668110" y="4185401"/>
            <a:ext cx="1257587" cy="358467"/>
          </a:xfrm>
          <a:custGeom>
            <a:avLst/>
            <a:gdLst>
              <a:gd name="connsiteX0" fmla="*/ 122840 w 1257587"/>
              <a:gd name="connsiteY0" fmla="*/ 196099 h 358467"/>
              <a:gd name="connsiteX1" fmla="*/ 484790 w 1257587"/>
              <a:gd name="connsiteY1" fmla="*/ 24649 h 358467"/>
              <a:gd name="connsiteX2" fmla="*/ 378957 w 1257587"/>
              <a:gd name="connsiteY2" fmla="*/ 54282 h 358467"/>
              <a:gd name="connsiteX3" fmla="*/ 759957 w 1257587"/>
              <a:gd name="connsiteY3" fmla="*/ 1366 h 358467"/>
              <a:gd name="connsiteX4" fmla="*/ 641423 w 1257587"/>
              <a:gd name="connsiteY4" fmla="*/ 16182 h 358467"/>
              <a:gd name="connsiteX5" fmla="*/ 876373 w 1257587"/>
              <a:gd name="connsiteY5" fmla="*/ 22532 h 358467"/>
              <a:gd name="connsiteX6" fmla="*/ 1257373 w 1257587"/>
              <a:gd name="connsiteY6" fmla="*/ 174932 h 358467"/>
              <a:gd name="connsiteX7" fmla="*/ 821340 w 1257587"/>
              <a:gd name="connsiteY7" fmla="*/ 64866 h 358467"/>
              <a:gd name="connsiteX8" fmla="*/ 1191757 w 1257587"/>
              <a:gd name="connsiteY8" fmla="*/ 160116 h 358467"/>
              <a:gd name="connsiteX9" fmla="*/ 1085923 w 1257587"/>
              <a:gd name="connsiteY9" fmla="*/ 147416 h 358467"/>
              <a:gd name="connsiteX10" fmla="*/ 1145190 w 1257587"/>
              <a:gd name="connsiteY10" fmla="*/ 208799 h 358467"/>
              <a:gd name="connsiteX11" fmla="*/ 857323 w 1257587"/>
              <a:gd name="connsiteY11" fmla="*/ 88149 h 358467"/>
              <a:gd name="connsiteX12" fmla="*/ 514423 w 1257587"/>
              <a:gd name="connsiteY12" fmla="*/ 119899 h 358467"/>
              <a:gd name="connsiteX13" fmla="*/ 275240 w 1257587"/>
              <a:gd name="connsiteY13" fmla="*/ 333682 h 358467"/>
              <a:gd name="connsiteX14" fmla="*/ 448807 w 1257587"/>
              <a:gd name="connsiteY14" fmla="*/ 79682 h 358467"/>
              <a:gd name="connsiteX15" fmla="*/ 372607 w 1257587"/>
              <a:gd name="connsiteY15" fmla="*/ 134716 h 358467"/>
              <a:gd name="connsiteX16" fmla="*/ 25473 w 1257587"/>
              <a:gd name="connsiteY16" fmla="*/ 352732 h 358467"/>
              <a:gd name="connsiteX17" fmla="*/ 48757 w 1257587"/>
              <a:gd name="connsiteY17" fmla="*/ 299816 h 358467"/>
              <a:gd name="connsiteX18" fmla="*/ 55107 w 1257587"/>
              <a:gd name="connsiteY18" fmla="*/ 295582 h 358467"/>
              <a:gd name="connsiteX19" fmla="*/ 133423 w 1257587"/>
              <a:gd name="connsiteY19" fmla="*/ 259599 h 358467"/>
              <a:gd name="connsiteX20" fmla="*/ 2190 w 1257587"/>
              <a:gd name="connsiteY20" fmla="*/ 261716 h 358467"/>
              <a:gd name="connsiteX21" fmla="*/ 262540 w 1257587"/>
              <a:gd name="connsiteY21" fmla="*/ 181282 h 358467"/>
              <a:gd name="connsiteX22" fmla="*/ 122840 w 1257587"/>
              <a:gd name="connsiteY22" fmla="*/ 196099 h 35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57587" h="358467">
                <a:moveTo>
                  <a:pt x="122840" y="196099"/>
                </a:moveTo>
                <a:cubicBezTo>
                  <a:pt x="159882" y="169993"/>
                  <a:pt x="442104" y="48285"/>
                  <a:pt x="484790" y="24649"/>
                </a:cubicBezTo>
                <a:cubicBezTo>
                  <a:pt x="527476" y="1013"/>
                  <a:pt x="333096" y="58162"/>
                  <a:pt x="378957" y="54282"/>
                </a:cubicBezTo>
                <a:cubicBezTo>
                  <a:pt x="424818" y="50402"/>
                  <a:pt x="759957" y="1366"/>
                  <a:pt x="759957" y="1366"/>
                </a:cubicBezTo>
                <a:cubicBezTo>
                  <a:pt x="803701" y="-4984"/>
                  <a:pt x="622020" y="12654"/>
                  <a:pt x="641423" y="16182"/>
                </a:cubicBezTo>
                <a:cubicBezTo>
                  <a:pt x="660826" y="19710"/>
                  <a:pt x="773715" y="-3926"/>
                  <a:pt x="876373" y="22532"/>
                </a:cubicBezTo>
                <a:cubicBezTo>
                  <a:pt x="979031" y="48990"/>
                  <a:pt x="1266545" y="167876"/>
                  <a:pt x="1257373" y="174932"/>
                </a:cubicBezTo>
                <a:cubicBezTo>
                  <a:pt x="1248201" y="181988"/>
                  <a:pt x="832276" y="67335"/>
                  <a:pt x="821340" y="64866"/>
                </a:cubicBezTo>
                <a:cubicBezTo>
                  <a:pt x="810404" y="62397"/>
                  <a:pt x="1147660" y="146358"/>
                  <a:pt x="1191757" y="160116"/>
                </a:cubicBezTo>
                <a:cubicBezTo>
                  <a:pt x="1235854" y="173874"/>
                  <a:pt x="1093684" y="139302"/>
                  <a:pt x="1085923" y="147416"/>
                </a:cubicBezTo>
                <a:cubicBezTo>
                  <a:pt x="1078162" y="155530"/>
                  <a:pt x="1183290" y="218677"/>
                  <a:pt x="1145190" y="208799"/>
                </a:cubicBezTo>
                <a:cubicBezTo>
                  <a:pt x="1107090" y="198921"/>
                  <a:pt x="962451" y="102966"/>
                  <a:pt x="857323" y="88149"/>
                </a:cubicBezTo>
                <a:cubicBezTo>
                  <a:pt x="752195" y="73332"/>
                  <a:pt x="611437" y="78977"/>
                  <a:pt x="514423" y="119899"/>
                </a:cubicBezTo>
                <a:cubicBezTo>
                  <a:pt x="417409" y="160821"/>
                  <a:pt x="286176" y="340385"/>
                  <a:pt x="275240" y="333682"/>
                </a:cubicBezTo>
                <a:cubicBezTo>
                  <a:pt x="264304" y="326979"/>
                  <a:pt x="432579" y="112843"/>
                  <a:pt x="448807" y="79682"/>
                </a:cubicBezTo>
                <a:cubicBezTo>
                  <a:pt x="465035" y="46521"/>
                  <a:pt x="443163" y="89208"/>
                  <a:pt x="372607" y="134716"/>
                </a:cubicBezTo>
                <a:cubicBezTo>
                  <a:pt x="302051" y="180224"/>
                  <a:pt x="79448" y="325215"/>
                  <a:pt x="25473" y="352732"/>
                </a:cubicBezTo>
                <a:cubicBezTo>
                  <a:pt x="-28502" y="380249"/>
                  <a:pt x="48757" y="299816"/>
                  <a:pt x="48757" y="299816"/>
                </a:cubicBezTo>
                <a:cubicBezTo>
                  <a:pt x="53696" y="290291"/>
                  <a:pt x="40996" y="302285"/>
                  <a:pt x="55107" y="295582"/>
                </a:cubicBezTo>
                <a:cubicBezTo>
                  <a:pt x="69218" y="288879"/>
                  <a:pt x="142243" y="265243"/>
                  <a:pt x="133423" y="259599"/>
                </a:cubicBezTo>
                <a:cubicBezTo>
                  <a:pt x="124604" y="253955"/>
                  <a:pt x="-19329" y="274769"/>
                  <a:pt x="2190" y="261716"/>
                </a:cubicBezTo>
                <a:cubicBezTo>
                  <a:pt x="23709" y="248663"/>
                  <a:pt x="235729" y="192924"/>
                  <a:pt x="262540" y="181282"/>
                </a:cubicBezTo>
                <a:cubicBezTo>
                  <a:pt x="289351" y="169640"/>
                  <a:pt x="85798" y="222205"/>
                  <a:pt x="122840" y="19609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C99C1CA8-7B6F-4A56-9981-86044BA32F2C}"/>
              </a:ext>
            </a:extLst>
          </p:cNvPr>
          <p:cNvSpPr/>
          <p:nvPr/>
        </p:nvSpPr>
        <p:spPr>
          <a:xfrm>
            <a:off x="4999235" y="3620516"/>
            <a:ext cx="1039732" cy="1088816"/>
          </a:xfrm>
          <a:custGeom>
            <a:avLst/>
            <a:gdLst>
              <a:gd name="connsiteX0" fmla="*/ 610990 w 1039732"/>
              <a:gd name="connsiteY0" fmla="*/ 205359 h 1088816"/>
              <a:gd name="connsiteX1" fmla="*/ 1011040 w 1039732"/>
              <a:gd name="connsiteY1" fmla="*/ 1018159 h 1088816"/>
              <a:gd name="connsiteX2" fmla="*/ 985640 w 1039732"/>
              <a:gd name="connsiteY2" fmla="*/ 938784 h 1088816"/>
              <a:gd name="connsiteX3" fmla="*/ 807840 w 1039732"/>
              <a:gd name="connsiteY3" fmla="*/ 633984 h 1088816"/>
              <a:gd name="connsiteX4" fmla="*/ 972940 w 1039732"/>
              <a:gd name="connsiteY4" fmla="*/ 1075309 h 1088816"/>
              <a:gd name="connsiteX5" fmla="*/ 893565 w 1039732"/>
              <a:gd name="connsiteY5" fmla="*/ 967359 h 1088816"/>
              <a:gd name="connsiteX6" fmla="*/ 804665 w 1039732"/>
              <a:gd name="connsiteY6" fmla="*/ 884809 h 1088816"/>
              <a:gd name="connsiteX7" fmla="*/ 96640 w 1039732"/>
              <a:gd name="connsiteY7" fmla="*/ 1046734 h 1088816"/>
              <a:gd name="connsiteX8" fmla="*/ 668140 w 1039732"/>
              <a:gd name="connsiteY8" fmla="*/ 916559 h 1088816"/>
              <a:gd name="connsiteX9" fmla="*/ 20440 w 1039732"/>
              <a:gd name="connsiteY9" fmla="*/ 1024509 h 1088816"/>
              <a:gd name="connsiteX10" fmla="*/ 296665 w 1039732"/>
              <a:gd name="connsiteY10" fmla="*/ 805434 h 1088816"/>
              <a:gd name="connsiteX11" fmla="*/ 1390 w 1039732"/>
              <a:gd name="connsiteY11" fmla="*/ 999109 h 1088816"/>
              <a:gd name="connsiteX12" fmla="*/ 445890 w 1039732"/>
              <a:gd name="connsiteY12" fmla="*/ 214884 h 1088816"/>
              <a:gd name="connsiteX13" fmla="*/ 303015 w 1039732"/>
              <a:gd name="connsiteY13" fmla="*/ 640334 h 1088816"/>
              <a:gd name="connsiteX14" fmla="*/ 503040 w 1039732"/>
              <a:gd name="connsiteY14" fmla="*/ 199009 h 1088816"/>
              <a:gd name="connsiteX15" fmla="*/ 344290 w 1039732"/>
              <a:gd name="connsiteY15" fmla="*/ 5334 h 1088816"/>
              <a:gd name="connsiteX16" fmla="*/ 414140 w 1039732"/>
              <a:gd name="connsiteY16" fmla="*/ 94234 h 1088816"/>
              <a:gd name="connsiteX17" fmla="*/ 703065 w 1039732"/>
              <a:gd name="connsiteY17" fmla="*/ 497459 h 1088816"/>
              <a:gd name="connsiteX18" fmla="*/ 610990 w 1039732"/>
              <a:gd name="connsiteY18" fmla="*/ 205359 h 1088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39732" h="1088816">
                <a:moveTo>
                  <a:pt x="610990" y="205359"/>
                </a:moveTo>
                <a:cubicBezTo>
                  <a:pt x="662319" y="292142"/>
                  <a:pt x="948598" y="895921"/>
                  <a:pt x="1011040" y="1018159"/>
                </a:cubicBezTo>
                <a:cubicBezTo>
                  <a:pt x="1073482" y="1140397"/>
                  <a:pt x="1019507" y="1002813"/>
                  <a:pt x="985640" y="938784"/>
                </a:cubicBezTo>
                <a:cubicBezTo>
                  <a:pt x="951773" y="874755"/>
                  <a:pt x="809957" y="611230"/>
                  <a:pt x="807840" y="633984"/>
                </a:cubicBezTo>
                <a:cubicBezTo>
                  <a:pt x="805723" y="656738"/>
                  <a:pt x="958653" y="1019747"/>
                  <a:pt x="972940" y="1075309"/>
                </a:cubicBezTo>
                <a:cubicBezTo>
                  <a:pt x="987228" y="1130872"/>
                  <a:pt x="921611" y="999109"/>
                  <a:pt x="893565" y="967359"/>
                </a:cubicBezTo>
                <a:cubicBezTo>
                  <a:pt x="865519" y="935609"/>
                  <a:pt x="937486" y="871580"/>
                  <a:pt x="804665" y="884809"/>
                </a:cubicBezTo>
                <a:cubicBezTo>
                  <a:pt x="671844" y="898038"/>
                  <a:pt x="96640" y="1046734"/>
                  <a:pt x="96640" y="1046734"/>
                </a:cubicBezTo>
                <a:cubicBezTo>
                  <a:pt x="73886" y="1052026"/>
                  <a:pt x="680840" y="920263"/>
                  <a:pt x="668140" y="916559"/>
                </a:cubicBezTo>
                <a:cubicBezTo>
                  <a:pt x="655440" y="912855"/>
                  <a:pt x="82352" y="1043030"/>
                  <a:pt x="20440" y="1024509"/>
                </a:cubicBezTo>
                <a:cubicBezTo>
                  <a:pt x="-41472" y="1005988"/>
                  <a:pt x="299840" y="809667"/>
                  <a:pt x="296665" y="805434"/>
                </a:cubicBezTo>
                <a:cubicBezTo>
                  <a:pt x="293490" y="801201"/>
                  <a:pt x="-23481" y="1097534"/>
                  <a:pt x="1390" y="999109"/>
                </a:cubicBezTo>
                <a:cubicBezTo>
                  <a:pt x="26261" y="900684"/>
                  <a:pt x="395619" y="274680"/>
                  <a:pt x="445890" y="214884"/>
                </a:cubicBezTo>
                <a:cubicBezTo>
                  <a:pt x="496161" y="155088"/>
                  <a:pt x="293490" y="642980"/>
                  <a:pt x="303015" y="640334"/>
                </a:cubicBezTo>
                <a:cubicBezTo>
                  <a:pt x="312540" y="637688"/>
                  <a:pt x="496161" y="304842"/>
                  <a:pt x="503040" y="199009"/>
                </a:cubicBezTo>
                <a:cubicBezTo>
                  <a:pt x="509919" y="93176"/>
                  <a:pt x="359107" y="22796"/>
                  <a:pt x="344290" y="5334"/>
                </a:cubicBezTo>
                <a:cubicBezTo>
                  <a:pt x="329473" y="-12128"/>
                  <a:pt x="354344" y="12213"/>
                  <a:pt x="414140" y="94234"/>
                </a:cubicBezTo>
                <a:cubicBezTo>
                  <a:pt x="473936" y="176255"/>
                  <a:pt x="667611" y="478409"/>
                  <a:pt x="703065" y="497459"/>
                </a:cubicBezTo>
                <a:cubicBezTo>
                  <a:pt x="738519" y="516509"/>
                  <a:pt x="559661" y="118576"/>
                  <a:pt x="610990" y="20535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7C4C0E68-D7B1-40F1-84E8-978A71A1E2DB}"/>
              </a:ext>
            </a:extLst>
          </p:cNvPr>
          <p:cNvSpPr/>
          <p:nvPr/>
        </p:nvSpPr>
        <p:spPr>
          <a:xfrm>
            <a:off x="2015162" y="2125701"/>
            <a:ext cx="448711" cy="2142650"/>
          </a:xfrm>
          <a:custGeom>
            <a:avLst/>
            <a:gdLst>
              <a:gd name="connsiteX0" fmla="*/ 448638 w 448711"/>
              <a:gd name="connsiteY0" fmla="*/ 2819 h 2142650"/>
              <a:gd name="connsiteX1" fmla="*/ 179398 w 448711"/>
              <a:gd name="connsiteY1" fmla="*/ 566699 h 2142650"/>
              <a:gd name="connsiteX2" fmla="*/ 87958 w 448711"/>
              <a:gd name="connsiteY2" fmla="*/ 1313459 h 2142650"/>
              <a:gd name="connsiteX3" fmla="*/ 82878 w 448711"/>
              <a:gd name="connsiteY3" fmla="*/ 988339 h 2142650"/>
              <a:gd name="connsiteX4" fmla="*/ 138758 w 448711"/>
              <a:gd name="connsiteY4" fmla="*/ 2090699 h 2142650"/>
              <a:gd name="connsiteX5" fmla="*/ 118438 w 448711"/>
              <a:gd name="connsiteY5" fmla="*/ 1857019 h 2142650"/>
              <a:gd name="connsiteX6" fmla="*/ 1598 w 448711"/>
              <a:gd name="connsiteY6" fmla="*/ 922299 h 2142650"/>
              <a:gd name="connsiteX7" fmla="*/ 214958 w 448711"/>
              <a:gd name="connsiteY7" fmla="*/ 424459 h 2142650"/>
              <a:gd name="connsiteX8" fmla="*/ 52398 w 448711"/>
              <a:gd name="connsiteY8" fmla="*/ 932459 h 2142650"/>
              <a:gd name="connsiteX9" fmla="*/ 204798 w 448711"/>
              <a:gd name="connsiteY9" fmla="*/ 373659 h 2142650"/>
              <a:gd name="connsiteX10" fmla="*/ 448638 w 448711"/>
              <a:gd name="connsiteY10" fmla="*/ 2819 h 214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8711" h="2142650">
                <a:moveTo>
                  <a:pt x="448638" y="2819"/>
                </a:moveTo>
                <a:cubicBezTo>
                  <a:pt x="444405" y="34992"/>
                  <a:pt x="239511" y="348259"/>
                  <a:pt x="179398" y="566699"/>
                </a:cubicBezTo>
                <a:cubicBezTo>
                  <a:pt x="119285" y="785139"/>
                  <a:pt x="104045" y="1243186"/>
                  <a:pt x="87958" y="1313459"/>
                </a:cubicBezTo>
                <a:cubicBezTo>
                  <a:pt x="71871" y="1383732"/>
                  <a:pt x="74411" y="858799"/>
                  <a:pt x="82878" y="988339"/>
                </a:cubicBezTo>
                <a:cubicBezTo>
                  <a:pt x="91345" y="1117879"/>
                  <a:pt x="132831" y="1945919"/>
                  <a:pt x="138758" y="2090699"/>
                </a:cubicBezTo>
                <a:cubicBezTo>
                  <a:pt x="144685" y="2235479"/>
                  <a:pt x="141298" y="2051752"/>
                  <a:pt x="118438" y="1857019"/>
                </a:cubicBezTo>
                <a:cubicBezTo>
                  <a:pt x="95578" y="1662286"/>
                  <a:pt x="-14489" y="1161059"/>
                  <a:pt x="1598" y="922299"/>
                </a:cubicBezTo>
                <a:cubicBezTo>
                  <a:pt x="17685" y="683539"/>
                  <a:pt x="206491" y="422766"/>
                  <a:pt x="214958" y="424459"/>
                </a:cubicBezTo>
                <a:cubicBezTo>
                  <a:pt x="223425" y="426152"/>
                  <a:pt x="54091" y="940926"/>
                  <a:pt x="52398" y="932459"/>
                </a:cubicBezTo>
                <a:cubicBezTo>
                  <a:pt x="50705" y="923992"/>
                  <a:pt x="136218" y="526059"/>
                  <a:pt x="204798" y="373659"/>
                </a:cubicBezTo>
                <a:cubicBezTo>
                  <a:pt x="273378" y="221259"/>
                  <a:pt x="452871" y="-29354"/>
                  <a:pt x="448638" y="2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411417EE-D4E8-4EE1-80F6-04282E6423C3}"/>
              </a:ext>
            </a:extLst>
          </p:cNvPr>
          <p:cNvSpPr/>
          <p:nvPr/>
        </p:nvSpPr>
        <p:spPr>
          <a:xfrm>
            <a:off x="4565631" y="5630189"/>
            <a:ext cx="660513" cy="545495"/>
          </a:xfrm>
          <a:custGeom>
            <a:avLst/>
            <a:gdLst>
              <a:gd name="connsiteX0" fmla="*/ 660419 w 660513"/>
              <a:gd name="connsiteY0" fmla="*/ 11786 h 545495"/>
              <a:gd name="connsiteX1" fmla="*/ 466744 w 660513"/>
              <a:gd name="connsiteY1" fmla="*/ 72111 h 545495"/>
              <a:gd name="connsiteX2" fmla="*/ 114319 w 660513"/>
              <a:gd name="connsiteY2" fmla="*/ 421361 h 545495"/>
              <a:gd name="connsiteX3" fmla="*/ 250844 w 660513"/>
              <a:gd name="connsiteY3" fmla="*/ 278486 h 545495"/>
              <a:gd name="connsiteX4" fmla="*/ 19 w 660513"/>
              <a:gd name="connsiteY4" fmla="*/ 542011 h 545495"/>
              <a:gd name="connsiteX5" fmla="*/ 238144 w 660513"/>
              <a:gd name="connsiteY5" fmla="*/ 424536 h 545495"/>
              <a:gd name="connsiteX6" fmla="*/ 428644 w 660513"/>
              <a:gd name="connsiteY6" fmla="*/ 351511 h 545495"/>
              <a:gd name="connsiteX7" fmla="*/ 304819 w 660513"/>
              <a:gd name="connsiteY7" fmla="*/ 395961 h 545495"/>
              <a:gd name="connsiteX8" fmla="*/ 577869 w 660513"/>
              <a:gd name="connsiteY8" fmla="*/ 195936 h 545495"/>
              <a:gd name="connsiteX9" fmla="*/ 444519 w 660513"/>
              <a:gd name="connsiteY9" fmla="*/ 234036 h 545495"/>
              <a:gd name="connsiteX10" fmla="*/ 660419 w 660513"/>
              <a:gd name="connsiteY10" fmla="*/ 11786 h 545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0513" h="545495">
                <a:moveTo>
                  <a:pt x="660419" y="11786"/>
                </a:moveTo>
                <a:cubicBezTo>
                  <a:pt x="664123" y="-15201"/>
                  <a:pt x="557761" y="3849"/>
                  <a:pt x="466744" y="72111"/>
                </a:cubicBezTo>
                <a:cubicBezTo>
                  <a:pt x="375727" y="140373"/>
                  <a:pt x="150302" y="386965"/>
                  <a:pt x="114319" y="421361"/>
                </a:cubicBezTo>
                <a:cubicBezTo>
                  <a:pt x="78336" y="455757"/>
                  <a:pt x="250844" y="278486"/>
                  <a:pt x="250844" y="278486"/>
                </a:cubicBezTo>
                <a:cubicBezTo>
                  <a:pt x="231794" y="298594"/>
                  <a:pt x="2136" y="517669"/>
                  <a:pt x="19" y="542011"/>
                </a:cubicBezTo>
                <a:cubicBezTo>
                  <a:pt x="-2098" y="566353"/>
                  <a:pt x="166707" y="456286"/>
                  <a:pt x="238144" y="424536"/>
                </a:cubicBezTo>
                <a:cubicBezTo>
                  <a:pt x="309581" y="392786"/>
                  <a:pt x="417532" y="356273"/>
                  <a:pt x="428644" y="351511"/>
                </a:cubicBezTo>
                <a:cubicBezTo>
                  <a:pt x="439756" y="346749"/>
                  <a:pt x="279948" y="421890"/>
                  <a:pt x="304819" y="395961"/>
                </a:cubicBezTo>
                <a:cubicBezTo>
                  <a:pt x="329690" y="370032"/>
                  <a:pt x="554586" y="222924"/>
                  <a:pt x="577869" y="195936"/>
                </a:cubicBezTo>
                <a:cubicBezTo>
                  <a:pt x="601152" y="168949"/>
                  <a:pt x="434994" y="262611"/>
                  <a:pt x="444519" y="234036"/>
                </a:cubicBezTo>
                <a:cubicBezTo>
                  <a:pt x="454044" y="205461"/>
                  <a:pt x="656715" y="38773"/>
                  <a:pt x="660419" y="1178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楕円 1235">
            <a:extLst>
              <a:ext uri="{FF2B5EF4-FFF2-40B4-BE49-F238E27FC236}">
                <a16:creationId xmlns:a16="http://schemas.microsoft.com/office/drawing/2014/main" id="{014A0983-E4AE-4598-9992-082F19467262}"/>
              </a:ext>
            </a:extLst>
          </p:cNvPr>
          <p:cNvSpPr/>
          <p:nvPr/>
        </p:nvSpPr>
        <p:spPr>
          <a:xfrm>
            <a:off x="4424363" y="5834063"/>
            <a:ext cx="61912" cy="61912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7" name="楕円 276">
            <a:extLst>
              <a:ext uri="{FF2B5EF4-FFF2-40B4-BE49-F238E27FC236}">
                <a16:creationId xmlns:a16="http://schemas.microsoft.com/office/drawing/2014/main" id="{39B46C73-519E-4745-AC03-51893930E56C}"/>
              </a:ext>
            </a:extLst>
          </p:cNvPr>
          <p:cNvSpPr/>
          <p:nvPr/>
        </p:nvSpPr>
        <p:spPr>
          <a:xfrm>
            <a:off x="4373563" y="5967413"/>
            <a:ext cx="61912" cy="61912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8" name="楕円 277">
            <a:extLst>
              <a:ext uri="{FF2B5EF4-FFF2-40B4-BE49-F238E27FC236}">
                <a16:creationId xmlns:a16="http://schemas.microsoft.com/office/drawing/2014/main" id="{398E6910-6469-4FF1-9F95-B2DF9EED82F0}"/>
              </a:ext>
            </a:extLst>
          </p:cNvPr>
          <p:cNvSpPr/>
          <p:nvPr/>
        </p:nvSpPr>
        <p:spPr>
          <a:xfrm>
            <a:off x="4978401" y="5670551"/>
            <a:ext cx="61912" cy="61912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9" name="楕円 278">
            <a:extLst>
              <a:ext uri="{FF2B5EF4-FFF2-40B4-BE49-F238E27FC236}">
                <a16:creationId xmlns:a16="http://schemas.microsoft.com/office/drawing/2014/main" id="{3B47A008-8747-4878-AA67-B1084C5C8070}"/>
              </a:ext>
            </a:extLst>
          </p:cNvPr>
          <p:cNvSpPr/>
          <p:nvPr/>
        </p:nvSpPr>
        <p:spPr>
          <a:xfrm>
            <a:off x="4983163" y="5867401"/>
            <a:ext cx="61912" cy="61912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8B44D09E-11EF-444C-BCB0-D64788211632}"/>
              </a:ext>
            </a:extLst>
          </p:cNvPr>
          <p:cNvSpPr/>
          <p:nvPr/>
        </p:nvSpPr>
        <p:spPr>
          <a:xfrm>
            <a:off x="2062102" y="4096537"/>
            <a:ext cx="200681" cy="1183942"/>
          </a:xfrm>
          <a:custGeom>
            <a:avLst/>
            <a:gdLst>
              <a:gd name="connsiteX0" fmla="*/ 196381 w 200681"/>
              <a:gd name="connsiteY0" fmla="*/ 196063 h 1183942"/>
              <a:gd name="connsiteX1" fmla="*/ 107481 w 200681"/>
              <a:gd name="connsiteY1" fmla="*/ 486046 h 1183942"/>
              <a:gd name="connsiteX2" fmla="*/ 111715 w 200681"/>
              <a:gd name="connsiteY2" fmla="*/ 411963 h 1183942"/>
              <a:gd name="connsiteX3" fmla="*/ 52448 w 200681"/>
              <a:gd name="connsiteY3" fmla="*/ 809896 h 1183942"/>
              <a:gd name="connsiteX4" fmla="*/ 56681 w 200681"/>
              <a:gd name="connsiteY4" fmla="*/ 725230 h 1183942"/>
              <a:gd name="connsiteX5" fmla="*/ 37631 w 200681"/>
              <a:gd name="connsiteY5" fmla="*/ 1182430 h 1183942"/>
              <a:gd name="connsiteX6" fmla="*/ 12231 w 200681"/>
              <a:gd name="connsiteY6" fmla="*/ 545313 h 1183942"/>
              <a:gd name="connsiteX7" fmla="*/ 7998 w 200681"/>
              <a:gd name="connsiteY7" fmla="*/ 691363 h 1183942"/>
              <a:gd name="connsiteX8" fmla="*/ 120181 w 200681"/>
              <a:gd name="connsiteY8" fmla="*/ 291313 h 1183942"/>
              <a:gd name="connsiteX9" fmla="*/ 179448 w 200681"/>
              <a:gd name="connsiteY9" fmla="*/ 1330 h 1183942"/>
              <a:gd name="connsiteX10" fmla="*/ 196381 w 200681"/>
              <a:gd name="connsiteY10" fmla="*/ 196063 h 1183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0681" h="1183942">
                <a:moveTo>
                  <a:pt x="196381" y="196063"/>
                </a:moveTo>
                <a:cubicBezTo>
                  <a:pt x="184386" y="276849"/>
                  <a:pt x="121592" y="450063"/>
                  <a:pt x="107481" y="486046"/>
                </a:cubicBezTo>
                <a:cubicBezTo>
                  <a:pt x="93370" y="522029"/>
                  <a:pt x="120887" y="357988"/>
                  <a:pt x="111715" y="411963"/>
                </a:cubicBezTo>
                <a:cubicBezTo>
                  <a:pt x="102543" y="465938"/>
                  <a:pt x="61620" y="757685"/>
                  <a:pt x="52448" y="809896"/>
                </a:cubicBezTo>
                <a:cubicBezTo>
                  <a:pt x="43276" y="862107"/>
                  <a:pt x="59150" y="663141"/>
                  <a:pt x="56681" y="725230"/>
                </a:cubicBezTo>
                <a:cubicBezTo>
                  <a:pt x="54211" y="787319"/>
                  <a:pt x="45039" y="1212416"/>
                  <a:pt x="37631" y="1182430"/>
                </a:cubicBezTo>
                <a:cubicBezTo>
                  <a:pt x="30223" y="1152444"/>
                  <a:pt x="17170" y="627158"/>
                  <a:pt x="12231" y="545313"/>
                </a:cubicBezTo>
                <a:cubicBezTo>
                  <a:pt x="7292" y="463469"/>
                  <a:pt x="-9994" y="733696"/>
                  <a:pt x="7998" y="691363"/>
                </a:cubicBezTo>
                <a:cubicBezTo>
                  <a:pt x="25990" y="649030"/>
                  <a:pt x="91606" y="406319"/>
                  <a:pt x="120181" y="291313"/>
                </a:cubicBezTo>
                <a:cubicBezTo>
                  <a:pt x="148756" y="176307"/>
                  <a:pt x="166042" y="17205"/>
                  <a:pt x="179448" y="1330"/>
                </a:cubicBezTo>
                <a:cubicBezTo>
                  <a:pt x="192854" y="-14545"/>
                  <a:pt x="208376" y="115277"/>
                  <a:pt x="196381" y="19606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4CA6E5E8-032F-40F0-8757-EFF4DE7DEF6F}"/>
              </a:ext>
            </a:extLst>
          </p:cNvPr>
          <p:cNvSpPr/>
          <p:nvPr/>
        </p:nvSpPr>
        <p:spPr>
          <a:xfrm>
            <a:off x="2012926" y="4995649"/>
            <a:ext cx="97280" cy="658391"/>
          </a:xfrm>
          <a:custGeom>
            <a:avLst/>
            <a:gdLst>
              <a:gd name="connsiteX0" fmla="*/ 95274 w 97280"/>
              <a:gd name="connsiteY0" fmla="*/ 1801 h 658391"/>
              <a:gd name="connsiteX1" fmla="*/ 86807 w 97280"/>
              <a:gd name="connsiteY1" fmla="*/ 353168 h 658391"/>
              <a:gd name="connsiteX2" fmla="*/ 61407 w 97280"/>
              <a:gd name="connsiteY2" fmla="*/ 177484 h 658391"/>
              <a:gd name="connsiteX3" fmla="*/ 86807 w 97280"/>
              <a:gd name="connsiteY3" fmla="*/ 657968 h 658391"/>
              <a:gd name="connsiteX4" fmla="*/ 16957 w 97280"/>
              <a:gd name="connsiteY4" fmla="*/ 264268 h 658391"/>
              <a:gd name="connsiteX5" fmla="*/ 36007 w 97280"/>
              <a:gd name="connsiteY5" fmla="*/ 370101 h 658391"/>
              <a:gd name="connsiteX6" fmla="*/ 24 w 97280"/>
              <a:gd name="connsiteY6" fmla="*/ 141501 h 658391"/>
              <a:gd name="connsiteX7" fmla="*/ 42357 w 97280"/>
              <a:gd name="connsiteY7" fmla="*/ 18734 h 658391"/>
              <a:gd name="connsiteX8" fmla="*/ 50824 w 97280"/>
              <a:gd name="connsiteY8" fmla="*/ 207118 h 658391"/>
              <a:gd name="connsiteX9" fmla="*/ 95274 w 97280"/>
              <a:gd name="connsiteY9" fmla="*/ 1801 h 658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280" h="658391">
                <a:moveTo>
                  <a:pt x="95274" y="1801"/>
                </a:moveTo>
                <a:cubicBezTo>
                  <a:pt x="101271" y="26143"/>
                  <a:pt x="92451" y="323888"/>
                  <a:pt x="86807" y="353168"/>
                </a:cubicBezTo>
                <a:cubicBezTo>
                  <a:pt x="81162" y="382449"/>
                  <a:pt x="61407" y="126684"/>
                  <a:pt x="61407" y="177484"/>
                </a:cubicBezTo>
                <a:cubicBezTo>
                  <a:pt x="61407" y="228284"/>
                  <a:pt x="94215" y="643504"/>
                  <a:pt x="86807" y="657968"/>
                </a:cubicBezTo>
                <a:cubicBezTo>
                  <a:pt x="79399" y="672432"/>
                  <a:pt x="25424" y="312246"/>
                  <a:pt x="16957" y="264268"/>
                </a:cubicBezTo>
                <a:cubicBezTo>
                  <a:pt x="8490" y="216290"/>
                  <a:pt x="38829" y="390562"/>
                  <a:pt x="36007" y="370101"/>
                </a:cubicBezTo>
                <a:cubicBezTo>
                  <a:pt x="33185" y="349640"/>
                  <a:pt x="-1034" y="200062"/>
                  <a:pt x="24" y="141501"/>
                </a:cubicBezTo>
                <a:cubicBezTo>
                  <a:pt x="1082" y="82940"/>
                  <a:pt x="33890" y="7798"/>
                  <a:pt x="42357" y="18734"/>
                </a:cubicBezTo>
                <a:cubicBezTo>
                  <a:pt x="50824" y="29670"/>
                  <a:pt x="44121" y="206412"/>
                  <a:pt x="50824" y="207118"/>
                </a:cubicBezTo>
                <a:cubicBezTo>
                  <a:pt x="57527" y="207824"/>
                  <a:pt x="89277" y="-22541"/>
                  <a:pt x="95274" y="180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F7D7873F-B6F6-4E73-8FCD-B19834F73924}"/>
              </a:ext>
            </a:extLst>
          </p:cNvPr>
          <p:cNvSpPr/>
          <p:nvPr/>
        </p:nvSpPr>
        <p:spPr>
          <a:xfrm>
            <a:off x="2041525" y="5414901"/>
            <a:ext cx="351106" cy="883312"/>
          </a:xfrm>
          <a:custGeom>
            <a:avLst/>
            <a:gdLst>
              <a:gd name="connsiteX0" fmla="*/ 96838 w 351106"/>
              <a:gd name="connsiteY0" fmla="*/ 192149 h 883312"/>
              <a:gd name="connsiteX1" fmla="*/ 184150 w 351106"/>
              <a:gd name="connsiteY1" fmla="*/ 527112 h 883312"/>
              <a:gd name="connsiteX2" fmla="*/ 177800 w 351106"/>
              <a:gd name="connsiteY2" fmla="*/ 500124 h 883312"/>
              <a:gd name="connsiteX3" fmla="*/ 350838 w 351106"/>
              <a:gd name="connsiteY3" fmla="*/ 881124 h 883312"/>
              <a:gd name="connsiteX4" fmla="*/ 219075 w 351106"/>
              <a:gd name="connsiteY4" fmla="*/ 665224 h 883312"/>
              <a:gd name="connsiteX5" fmla="*/ 282575 w 351106"/>
              <a:gd name="connsiteY5" fmla="*/ 866837 h 883312"/>
              <a:gd name="connsiteX6" fmla="*/ 44450 w 351106"/>
              <a:gd name="connsiteY6" fmla="*/ 352487 h 883312"/>
              <a:gd name="connsiteX7" fmla="*/ 98425 w 351106"/>
              <a:gd name="connsiteY7" fmla="*/ 457262 h 883312"/>
              <a:gd name="connsiteX8" fmla="*/ 0 w 351106"/>
              <a:gd name="connsiteY8" fmla="*/ 1649 h 883312"/>
              <a:gd name="connsiteX9" fmla="*/ 96838 w 351106"/>
              <a:gd name="connsiteY9" fmla="*/ 301687 h 883312"/>
              <a:gd name="connsiteX10" fmla="*/ 96838 w 351106"/>
              <a:gd name="connsiteY10" fmla="*/ 192149 h 883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1106" h="883312">
                <a:moveTo>
                  <a:pt x="96838" y="192149"/>
                </a:moveTo>
                <a:cubicBezTo>
                  <a:pt x="111390" y="229720"/>
                  <a:pt x="170656" y="475783"/>
                  <a:pt x="184150" y="527112"/>
                </a:cubicBezTo>
                <a:cubicBezTo>
                  <a:pt x="197644" y="578441"/>
                  <a:pt x="150019" y="441122"/>
                  <a:pt x="177800" y="500124"/>
                </a:cubicBezTo>
                <a:cubicBezTo>
                  <a:pt x="205581" y="559126"/>
                  <a:pt x="343959" y="853607"/>
                  <a:pt x="350838" y="881124"/>
                </a:cubicBezTo>
                <a:cubicBezTo>
                  <a:pt x="357717" y="908641"/>
                  <a:pt x="230452" y="667605"/>
                  <a:pt x="219075" y="665224"/>
                </a:cubicBezTo>
                <a:cubicBezTo>
                  <a:pt x="207698" y="662843"/>
                  <a:pt x="311679" y="918960"/>
                  <a:pt x="282575" y="866837"/>
                </a:cubicBezTo>
                <a:cubicBezTo>
                  <a:pt x="253471" y="814714"/>
                  <a:pt x="75142" y="420750"/>
                  <a:pt x="44450" y="352487"/>
                </a:cubicBezTo>
                <a:cubicBezTo>
                  <a:pt x="13758" y="284224"/>
                  <a:pt x="105833" y="515735"/>
                  <a:pt x="98425" y="457262"/>
                </a:cubicBezTo>
                <a:cubicBezTo>
                  <a:pt x="91017" y="398789"/>
                  <a:pt x="264" y="27578"/>
                  <a:pt x="0" y="1649"/>
                </a:cubicBezTo>
                <a:cubicBezTo>
                  <a:pt x="-264" y="-24280"/>
                  <a:pt x="80698" y="263587"/>
                  <a:pt x="96838" y="301687"/>
                </a:cubicBezTo>
                <a:cubicBezTo>
                  <a:pt x="112978" y="339787"/>
                  <a:pt x="82286" y="154578"/>
                  <a:pt x="96838" y="19214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39660BE7-5F33-4471-841E-94A07C80939F}"/>
              </a:ext>
            </a:extLst>
          </p:cNvPr>
          <p:cNvSpPr/>
          <p:nvPr/>
        </p:nvSpPr>
        <p:spPr>
          <a:xfrm>
            <a:off x="2185389" y="5947397"/>
            <a:ext cx="353089" cy="726584"/>
          </a:xfrm>
          <a:custGeom>
            <a:avLst/>
            <a:gdLst>
              <a:gd name="connsiteX0" fmla="*/ 86324 w 353089"/>
              <a:gd name="connsiteY0" fmla="*/ 94628 h 726584"/>
              <a:gd name="connsiteX1" fmla="*/ 302224 w 353089"/>
              <a:gd name="connsiteY1" fmla="*/ 555003 h 726584"/>
              <a:gd name="connsiteX2" fmla="*/ 230786 w 353089"/>
              <a:gd name="connsiteY2" fmla="*/ 469278 h 726584"/>
              <a:gd name="connsiteX3" fmla="*/ 348261 w 353089"/>
              <a:gd name="connsiteY3" fmla="*/ 721691 h 726584"/>
              <a:gd name="connsiteX4" fmla="*/ 35524 w 353089"/>
              <a:gd name="connsiteY4" fmla="*/ 204166 h 726584"/>
              <a:gd name="connsiteX5" fmla="*/ 162524 w 353089"/>
              <a:gd name="connsiteY5" fmla="*/ 396253 h 726584"/>
              <a:gd name="connsiteX6" fmla="*/ 599 w 353089"/>
              <a:gd name="connsiteY6" fmla="*/ 4141 h 726584"/>
              <a:gd name="connsiteX7" fmla="*/ 106961 w 353089"/>
              <a:gd name="connsiteY7" fmla="*/ 186703 h 726584"/>
              <a:gd name="connsiteX8" fmla="*/ 86324 w 353089"/>
              <a:gd name="connsiteY8" fmla="*/ 94628 h 726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089" h="726584">
                <a:moveTo>
                  <a:pt x="86324" y="94628"/>
                </a:moveTo>
                <a:cubicBezTo>
                  <a:pt x="118868" y="156011"/>
                  <a:pt x="278147" y="492561"/>
                  <a:pt x="302224" y="555003"/>
                </a:cubicBezTo>
                <a:cubicBezTo>
                  <a:pt x="326301" y="617445"/>
                  <a:pt x="223113" y="441497"/>
                  <a:pt x="230786" y="469278"/>
                </a:cubicBezTo>
                <a:cubicBezTo>
                  <a:pt x="238459" y="497059"/>
                  <a:pt x="380805" y="765876"/>
                  <a:pt x="348261" y="721691"/>
                </a:cubicBezTo>
                <a:cubicBezTo>
                  <a:pt x="315717" y="677506"/>
                  <a:pt x="66480" y="258406"/>
                  <a:pt x="35524" y="204166"/>
                </a:cubicBezTo>
                <a:cubicBezTo>
                  <a:pt x="4568" y="149926"/>
                  <a:pt x="168345" y="429590"/>
                  <a:pt x="162524" y="396253"/>
                </a:cubicBezTo>
                <a:cubicBezTo>
                  <a:pt x="156703" y="362916"/>
                  <a:pt x="9859" y="39066"/>
                  <a:pt x="599" y="4141"/>
                </a:cubicBezTo>
                <a:cubicBezTo>
                  <a:pt x="-8662" y="-30784"/>
                  <a:pt x="92144" y="166066"/>
                  <a:pt x="106961" y="186703"/>
                </a:cubicBezTo>
                <a:cubicBezTo>
                  <a:pt x="121778" y="207340"/>
                  <a:pt x="53780" y="33245"/>
                  <a:pt x="86324" y="9462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A610EF5A-A895-4141-BD65-5564CDFC2AAE}"/>
              </a:ext>
            </a:extLst>
          </p:cNvPr>
          <p:cNvSpPr/>
          <p:nvPr/>
        </p:nvSpPr>
        <p:spPr>
          <a:xfrm>
            <a:off x="2386588" y="6451132"/>
            <a:ext cx="279433" cy="461590"/>
          </a:xfrm>
          <a:custGeom>
            <a:avLst/>
            <a:gdLst>
              <a:gd name="connsiteX0" fmla="*/ 40700 w 279433"/>
              <a:gd name="connsiteY0" fmla="*/ 468 h 461590"/>
              <a:gd name="connsiteX1" fmla="*/ 239137 w 279433"/>
              <a:gd name="connsiteY1" fmla="*/ 190968 h 461590"/>
              <a:gd name="connsiteX2" fmla="*/ 188337 w 279433"/>
              <a:gd name="connsiteY2" fmla="*/ 148106 h 461590"/>
              <a:gd name="connsiteX3" fmla="*/ 274062 w 279433"/>
              <a:gd name="connsiteY3" fmla="*/ 460843 h 461590"/>
              <a:gd name="connsiteX4" fmla="*/ 4187 w 279433"/>
              <a:gd name="connsiteY4" fmla="*/ 44918 h 461590"/>
              <a:gd name="connsiteX5" fmla="*/ 104200 w 279433"/>
              <a:gd name="connsiteY5" fmla="*/ 133818 h 461590"/>
              <a:gd name="connsiteX6" fmla="*/ 40700 w 279433"/>
              <a:gd name="connsiteY6" fmla="*/ 468 h 461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433" h="461590">
                <a:moveTo>
                  <a:pt x="40700" y="468"/>
                </a:moveTo>
                <a:cubicBezTo>
                  <a:pt x="63190" y="9993"/>
                  <a:pt x="214531" y="166362"/>
                  <a:pt x="239137" y="190968"/>
                </a:cubicBezTo>
                <a:cubicBezTo>
                  <a:pt x="263743" y="215574"/>
                  <a:pt x="182516" y="103127"/>
                  <a:pt x="188337" y="148106"/>
                </a:cubicBezTo>
                <a:cubicBezTo>
                  <a:pt x="194158" y="193085"/>
                  <a:pt x="304754" y="478041"/>
                  <a:pt x="274062" y="460843"/>
                </a:cubicBezTo>
                <a:cubicBezTo>
                  <a:pt x="243370" y="443645"/>
                  <a:pt x="32497" y="99422"/>
                  <a:pt x="4187" y="44918"/>
                </a:cubicBezTo>
                <a:cubicBezTo>
                  <a:pt x="-24123" y="-9586"/>
                  <a:pt x="100231" y="137787"/>
                  <a:pt x="104200" y="133818"/>
                </a:cubicBezTo>
                <a:cubicBezTo>
                  <a:pt x="108169" y="129849"/>
                  <a:pt x="18210" y="-9057"/>
                  <a:pt x="40700" y="46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67770BF0-250E-4DEB-9E87-23291CC37BF6}"/>
              </a:ext>
            </a:extLst>
          </p:cNvPr>
          <p:cNvSpPr/>
          <p:nvPr/>
        </p:nvSpPr>
        <p:spPr>
          <a:xfrm>
            <a:off x="2404767" y="6499225"/>
            <a:ext cx="462920" cy="617604"/>
          </a:xfrm>
          <a:custGeom>
            <a:avLst/>
            <a:gdLst>
              <a:gd name="connsiteX0" fmla="*/ 155871 w 462920"/>
              <a:gd name="connsiteY0" fmla="*/ 155575 h 617604"/>
              <a:gd name="connsiteX1" fmla="*/ 352721 w 462920"/>
              <a:gd name="connsiteY1" fmla="*/ 341313 h 617604"/>
              <a:gd name="connsiteX2" fmla="*/ 282871 w 462920"/>
              <a:gd name="connsiteY2" fmla="*/ 293688 h 617604"/>
              <a:gd name="connsiteX3" fmla="*/ 462258 w 462920"/>
              <a:gd name="connsiteY3" fmla="*/ 617538 h 617604"/>
              <a:gd name="connsiteX4" fmla="*/ 206671 w 462920"/>
              <a:gd name="connsiteY4" fmla="*/ 263525 h 617604"/>
              <a:gd name="connsiteX5" fmla="*/ 367008 w 462920"/>
              <a:gd name="connsiteY5" fmla="*/ 600075 h 617604"/>
              <a:gd name="connsiteX6" fmla="*/ 136821 w 462920"/>
              <a:gd name="connsiteY6" fmla="*/ 233363 h 617604"/>
              <a:gd name="connsiteX7" fmla="*/ 296 w 462920"/>
              <a:gd name="connsiteY7" fmla="*/ 0 h 617604"/>
              <a:gd name="connsiteX8" fmla="*/ 171746 w 462920"/>
              <a:gd name="connsiteY8" fmla="*/ 233363 h 617604"/>
              <a:gd name="connsiteX9" fmla="*/ 155871 w 462920"/>
              <a:gd name="connsiteY9" fmla="*/ 155575 h 617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2920" h="617604">
                <a:moveTo>
                  <a:pt x="155871" y="155575"/>
                </a:moveTo>
                <a:cubicBezTo>
                  <a:pt x="186033" y="173567"/>
                  <a:pt x="331554" y="318294"/>
                  <a:pt x="352721" y="341313"/>
                </a:cubicBezTo>
                <a:cubicBezTo>
                  <a:pt x="373888" y="364332"/>
                  <a:pt x="264615" y="247651"/>
                  <a:pt x="282871" y="293688"/>
                </a:cubicBezTo>
                <a:cubicBezTo>
                  <a:pt x="301127" y="339726"/>
                  <a:pt x="474958" y="622565"/>
                  <a:pt x="462258" y="617538"/>
                </a:cubicBezTo>
                <a:cubicBezTo>
                  <a:pt x="449558" y="612511"/>
                  <a:pt x="222546" y="266435"/>
                  <a:pt x="206671" y="263525"/>
                </a:cubicBezTo>
                <a:cubicBezTo>
                  <a:pt x="190796" y="260615"/>
                  <a:pt x="378650" y="605102"/>
                  <a:pt x="367008" y="600075"/>
                </a:cubicBezTo>
                <a:cubicBezTo>
                  <a:pt x="355366" y="595048"/>
                  <a:pt x="197940" y="333376"/>
                  <a:pt x="136821" y="233363"/>
                </a:cubicBezTo>
                <a:cubicBezTo>
                  <a:pt x="75702" y="133350"/>
                  <a:pt x="-5525" y="0"/>
                  <a:pt x="296" y="0"/>
                </a:cubicBezTo>
                <a:cubicBezTo>
                  <a:pt x="6117" y="0"/>
                  <a:pt x="146875" y="203994"/>
                  <a:pt x="171746" y="233363"/>
                </a:cubicBezTo>
                <a:cubicBezTo>
                  <a:pt x="196617" y="262732"/>
                  <a:pt x="125709" y="137583"/>
                  <a:pt x="155871" y="15557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8E671BDA-4627-40D8-A6BB-0ED82FC4CB32}"/>
              </a:ext>
            </a:extLst>
          </p:cNvPr>
          <p:cNvSpPr/>
          <p:nvPr/>
        </p:nvSpPr>
        <p:spPr>
          <a:xfrm>
            <a:off x="2027265" y="4935976"/>
            <a:ext cx="181054" cy="968354"/>
          </a:xfrm>
          <a:custGeom>
            <a:avLst/>
            <a:gdLst>
              <a:gd name="connsiteX0" fmla="*/ 106335 w 181054"/>
              <a:gd name="connsiteY0" fmla="*/ 311241 h 968354"/>
              <a:gd name="connsiteX1" fmla="*/ 102102 w 181054"/>
              <a:gd name="connsiteY1" fmla="*/ 505974 h 968354"/>
              <a:gd name="connsiteX2" fmla="*/ 85168 w 181054"/>
              <a:gd name="connsiteY2" fmla="*/ 425541 h 968354"/>
              <a:gd name="connsiteX3" fmla="*/ 167718 w 181054"/>
              <a:gd name="connsiteY3" fmla="*/ 834057 h 968354"/>
              <a:gd name="connsiteX4" fmla="*/ 64002 w 181054"/>
              <a:gd name="connsiteY4" fmla="*/ 503857 h 968354"/>
              <a:gd name="connsiteX5" fmla="*/ 180418 w 181054"/>
              <a:gd name="connsiteY5" fmla="*/ 967407 h 968354"/>
              <a:gd name="connsiteX6" fmla="*/ 502 w 181054"/>
              <a:gd name="connsiteY6" fmla="*/ 355691 h 968354"/>
              <a:gd name="connsiteX7" fmla="*/ 123268 w 181054"/>
              <a:gd name="connsiteY7" fmla="*/ 889091 h 968354"/>
              <a:gd name="connsiteX8" fmla="*/ 19552 w 181054"/>
              <a:gd name="connsiteY8" fmla="*/ 493274 h 968354"/>
              <a:gd name="connsiteX9" fmla="*/ 59768 w 181054"/>
              <a:gd name="connsiteY9" fmla="*/ 91 h 968354"/>
              <a:gd name="connsiteX10" fmla="*/ 57652 w 181054"/>
              <a:gd name="connsiteY10" fmla="*/ 450941 h 968354"/>
              <a:gd name="connsiteX11" fmla="*/ 106335 w 181054"/>
              <a:gd name="connsiteY11" fmla="*/ 311241 h 968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054" h="968354">
                <a:moveTo>
                  <a:pt x="106335" y="311241"/>
                </a:moveTo>
                <a:cubicBezTo>
                  <a:pt x="113743" y="320413"/>
                  <a:pt x="105630" y="486924"/>
                  <a:pt x="102102" y="505974"/>
                </a:cubicBezTo>
                <a:cubicBezTo>
                  <a:pt x="98574" y="525024"/>
                  <a:pt x="74232" y="370861"/>
                  <a:pt x="85168" y="425541"/>
                </a:cubicBezTo>
                <a:cubicBezTo>
                  <a:pt x="96104" y="480222"/>
                  <a:pt x="171246" y="821004"/>
                  <a:pt x="167718" y="834057"/>
                </a:cubicBezTo>
                <a:cubicBezTo>
                  <a:pt x="164190" y="847110"/>
                  <a:pt x="61885" y="481632"/>
                  <a:pt x="64002" y="503857"/>
                </a:cubicBezTo>
                <a:cubicBezTo>
                  <a:pt x="66119" y="526082"/>
                  <a:pt x="191001" y="992101"/>
                  <a:pt x="180418" y="967407"/>
                </a:cubicBezTo>
                <a:cubicBezTo>
                  <a:pt x="169835" y="942713"/>
                  <a:pt x="10027" y="368744"/>
                  <a:pt x="502" y="355691"/>
                </a:cubicBezTo>
                <a:cubicBezTo>
                  <a:pt x="-9023" y="342638"/>
                  <a:pt x="120093" y="866161"/>
                  <a:pt x="123268" y="889091"/>
                </a:cubicBezTo>
                <a:cubicBezTo>
                  <a:pt x="126443" y="912022"/>
                  <a:pt x="30135" y="641441"/>
                  <a:pt x="19552" y="493274"/>
                </a:cubicBezTo>
                <a:cubicBezTo>
                  <a:pt x="8969" y="345107"/>
                  <a:pt x="53418" y="7146"/>
                  <a:pt x="59768" y="91"/>
                </a:cubicBezTo>
                <a:cubicBezTo>
                  <a:pt x="66118" y="-6964"/>
                  <a:pt x="52713" y="396261"/>
                  <a:pt x="57652" y="450941"/>
                </a:cubicBezTo>
                <a:cubicBezTo>
                  <a:pt x="62591" y="505621"/>
                  <a:pt x="98927" y="302069"/>
                  <a:pt x="106335" y="31124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48ECE7B8-D033-4D44-8055-B9A458257728}"/>
              </a:ext>
            </a:extLst>
          </p:cNvPr>
          <p:cNvSpPr/>
          <p:nvPr/>
        </p:nvSpPr>
        <p:spPr>
          <a:xfrm>
            <a:off x="3477349" y="7414595"/>
            <a:ext cx="895060" cy="496357"/>
          </a:xfrm>
          <a:custGeom>
            <a:avLst/>
            <a:gdLst>
              <a:gd name="connsiteX0" fmla="*/ 67539 w 895060"/>
              <a:gd name="connsiteY0" fmla="*/ 618 h 496357"/>
              <a:gd name="connsiteX1" fmla="*/ 758101 w 895060"/>
              <a:gd name="connsiteY1" fmla="*/ 19668 h 496357"/>
              <a:gd name="connsiteX2" fmla="*/ 572364 w 895060"/>
              <a:gd name="connsiteY2" fmla="*/ 13318 h 496357"/>
              <a:gd name="connsiteX3" fmla="*/ 680314 w 895060"/>
              <a:gd name="connsiteY3" fmla="*/ 54593 h 496357"/>
              <a:gd name="connsiteX4" fmla="*/ 880339 w 895060"/>
              <a:gd name="connsiteY4" fmla="*/ 319705 h 496357"/>
              <a:gd name="connsiteX5" fmla="*/ 858114 w 895060"/>
              <a:gd name="connsiteY5" fmla="*/ 292718 h 496357"/>
              <a:gd name="connsiteX6" fmla="*/ 683489 w 895060"/>
              <a:gd name="connsiteY6" fmla="*/ 284780 h 496357"/>
              <a:gd name="connsiteX7" fmla="*/ 340589 w 895060"/>
              <a:gd name="connsiteY7" fmla="*/ 434005 h 496357"/>
              <a:gd name="connsiteX8" fmla="*/ 673964 w 895060"/>
              <a:gd name="connsiteY8" fmla="*/ 292718 h 496357"/>
              <a:gd name="connsiteX9" fmla="*/ 254864 w 895060"/>
              <a:gd name="connsiteY9" fmla="*/ 470518 h 496357"/>
              <a:gd name="connsiteX10" fmla="*/ 242164 w 895060"/>
              <a:gd name="connsiteY10" fmla="*/ 421305 h 496357"/>
              <a:gd name="connsiteX11" fmla="*/ 102464 w 895060"/>
              <a:gd name="connsiteY11" fmla="*/ 126030 h 496357"/>
              <a:gd name="connsiteX12" fmla="*/ 237401 w 895060"/>
              <a:gd name="connsiteY12" fmla="*/ 495918 h 496357"/>
              <a:gd name="connsiteX13" fmla="*/ 167551 w 895060"/>
              <a:gd name="connsiteY13" fmla="*/ 197468 h 496357"/>
              <a:gd name="connsiteX14" fmla="*/ 2451 w 895060"/>
              <a:gd name="connsiteY14" fmla="*/ 33955 h 496357"/>
              <a:gd name="connsiteX15" fmla="*/ 307251 w 895060"/>
              <a:gd name="connsiteY15" fmla="*/ 46655 h 496357"/>
              <a:gd name="connsiteX16" fmla="*/ 67539 w 895060"/>
              <a:gd name="connsiteY16" fmla="*/ 618 h 496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95060" h="496357">
                <a:moveTo>
                  <a:pt x="67539" y="618"/>
                </a:moveTo>
                <a:cubicBezTo>
                  <a:pt x="142681" y="-3880"/>
                  <a:pt x="673964" y="17551"/>
                  <a:pt x="758101" y="19668"/>
                </a:cubicBezTo>
                <a:cubicBezTo>
                  <a:pt x="842238" y="21785"/>
                  <a:pt x="585328" y="7497"/>
                  <a:pt x="572364" y="13318"/>
                </a:cubicBezTo>
                <a:cubicBezTo>
                  <a:pt x="559400" y="19139"/>
                  <a:pt x="628985" y="3529"/>
                  <a:pt x="680314" y="54593"/>
                </a:cubicBezTo>
                <a:cubicBezTo>
                  <a:pt x="731643" y="105657"/>
                  <a:pt x="850706" y="280018"/>
                  <a:pt x="880339" y="319705"/>
                </a:cubicBezTo>
                <a:cubicBezTo>
                  <a:pt x="909972" y="359393"/>
                  <a:pt x="890922" y="298539"/>
                  <a:pt x="858114" y="292718"/>
                </a:cubicBezTo>
                <a:cubicBezTo>
                  <a:pt x="825306" y="286897"/>
                  <a:pt x="769743" y="261232"/>
                  <a:pt x="683489" y="284780"/>
                </a:cubicBezTo>
                <a:cubicBezTo>
                  <a:pt x="597235" y="308328"/>
                  <a:pt x="342176" y="432682"/>
                  <a:pt x="340589" y="434005"/>
                </a:cubicBezTo>
                <a:cubicBezTo>
                  <a:pt x="339002" y="435328"/>
                  <a:pt x="688252" y="286633"/>
                  <a:pt x="673964" y="292718"/>
                </a:cubicBezTo>
                <a:cubicBezTo>
                  <a:pt x="659677" y="298804"/>
                  <a:pt x="326831" y="449087"/>
                  <a:pt x="254864" y="470518"/>
                </a:cubicBezTo>
                <a:cubicBezTo>
                  <a:pt x="182897" y="491949"/>
                  <a:pt x="267564" y="478720"/>
                  <a:pt x="242164" y="421305"/>
                </a:cubicBezTo>
                <a:cubicBezTo>
                  <a:pt x="216764" y="363890"/>
                  <a:pt x="103258" y="113595"/>
                  <a:pt x="102464" y="126030"/>
                </a:cubicBezTo>
                <a:cubicBezTo>
                  <a:pt x="101670" y="138465"/>
                  <a:pt x="226553" y="484012"/>
                  <a:pt x="237401" y="495918"/>
                </a:cubicBezTo>
                <a:cubicBezTo>
                  <a:pt x="248249" y="507824"/>
                  <a:pt x="206709" y="274462"/>
                  <a:pt x="167551" y="197468"/>
                </a:cubicBezTo>
                <a:cubicBezTo>
                  <a:pt x="128393" y="120474"/>
                  <a:pt x="-20832" y="59091"/>
                  <a:pt x="2451" y="33955"/>
                </a:cubicBezTo>
                <a:cubicBezTo>
                  <a:pt x="25734" y="8820"/>
                  <a:pt x="293757" y="54328"/>
                  <a:pt x="307251" y="46655"/>
                </a:cubicBezTo>
                <a:cubicBezTo>
                  <a:pt x="320745" y="38982"/>
                  <a:pt x="-7603" y="5116"/>
                  <a:pt x="67539" y="61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55B2CAB3-2FAC-4820-913E-EA35EE71FC14}"/>
              </a:ext>
            </a:extLst>
          </p:cNvPr>
          <p:cNvSpPr/>
          <p:nvPr/>
        </p:nvSpPr>
        <p:spPr>
          <a:xfrm>
            <a:off x="3635020" y="7610065"/>
            <a:ext cx="583679" cy="954029"/>
          </a:xfrm>
          <a:custGeom>
            <a:avLst/>
            <a:gdLst>
              <a:gd name="connsiteX0" fmla="*/ 163868 w 583679"/>
              <a:gd name="connsiteY0" fmla="*/ 160748 h 954029"/>
              <a:gd name="connsiteX1" fmla="*/ 567093 w 583679"/>
              <a:gd name="connsiteY1" fmla="*/ 494123 h 954029"/>
              <a:gd name="connsiteX2" fmla="*/ 508355 w 583679"/>
              <a:gd name="connsiteY2" fmla="*/ 467135 h 954029"/>
              <a:gd name="connsiteX3" fmla="*/ 527405 w 583679"/>
              <a:gd name="connsiteY3" fmla="*/ 779873 h 954029"/>
              <a:gd name="connsiteX4" fmla="*/ 497243 w 583679"/>
              <a:gd name="connsiteY4" fmla="*/ 595723 h 954029"/>
              <a:gd name="connsiteX5" fmla="*/ 397230 w 583679"/>
              <a:gd name="connsiteY5" fmla="*/ 898935 h 954029"/>
              <a:gd name="connsiteX6" fmla="*/ 382943 w 583679"/>
              <a:gd name="connsiteY6" fmla="*/ 621123 h 954029"/>
              <a:gd name="connsiteX7" fmla="*/ 290868 w 583679"/>
              <a:gd name="connsiteY7" fmla="*/ 938623 h 954029"/>
              <a:gd name="connsiteX8" fmla="*/ 3530 w 583679"/>
              <a:gd name="connsiteY8" fmla="*/ 27398 h 954029"/>
              <a:gd name="connsiteX9" fmla="*/ 144818 w 583679"/>
              <a:gd name="connsiteY9" fmla="*/ 352835 h 954029"/>
              <a:gd name="connsiteX10" fmla="*/ 352780 w 583679"/>
              <a:gd name="connsiteY10" fmla="*/ 478248 h 954029"/>
              <a:gd name="connsiteX11" fmla="*/ 54330 w 583679"/>
              <a:gd name="connsiteY11" fmla="*/ 410 h 954029"/>
              <a:gd name="connsiteX12" fmla="*/ 270230 w 583679"/>
              <a:gd name="connsiteY12" fmla="*/ 390935 h 954029"/>
              <a:gd name="connsiteX13" fmla="*/ 163868 w 583679"/>
              <a:gd name="connsiteY13" fmla="*/ 160748 h 954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3679" h="954029">
                <a:moveTo>
                  <a:pt x="163868" y="160748"/>
                </a:moveTo>
                <a:cubicBezTo>
                  <a:pt x="213345" y="177946"/>
                  <a:pt x="509679" y="443059"/>
                  <a:pt x="567093" y="494123"/>
                </a:cubicBezTo>
                <a:cubicBezTo>
                  <a:pt x="624507" y="545187"/>
                  <a:pt x="514970" y="419510"/>
                  <a:pt x="508355" y="467135"/>
                </a:cubicBezTo>
                <a:cubicBezTo>
                  <a:pt x="501740" y="514760"/>
                  <a:pt x="529257" y="758442"/>
                  <a:pt x="527405" y="779873"/>
                </a:cubicBezTo>
                <a:cubicBezTo>
                  <a:pt x="525553" y="801304"/>
                  <a:pt x="518939" y="575879"/>
                  <a:pt x="497243" y="595723"/>
                </a:cubicBezTo>
                <a:cubicBezTo>
                  <a:pt x="475547" y="615567"/>
                  <a:pt x="416280" y="894702"/>
                  <a:pt x="397230" y="898935"/>
                </a:cubicBezTo>
                <a:cubicBezTo>
                  <a:pt x="378180" y="903168"/>
                  <a:pt x="400670" y="614508"/>
                  <a:pt x="382943" y="621123"/>
                </a:cubicBezTo>
                <a:cubicBezTo>
                  <a:pt x="365216" y="627738"/>
                  <a:pt x="354104" y="1037577"/>
                  <a:pt x="290868" y="938623"/>
                </a:cubicBezTo>
                <a:cubicBezTo>
                  <a:pt x="227633" y="839669"/>
                  <a:pt x="27872" y="125029"/>
                  <a:pt x="3530" y="27398"/>
                </a:cubicBezTo>
                <a:cubicBezTo>
                  <a:pt x="-20812" y="-70233"/>
                  <a:pt x="86610" y="277693"/>
                  <a:pt x="144818" y="352835"/>
                </a:cubicBezTo>
                <a:cubicBezTo>
                  <a:pt x="203026" y="427977"/>
                  <a:pt x="367861" y="536986"/>
                  <a:pt x="352780" y="478248"/>
                </a:cubicBezTo>
                <a:cubicBezTo>
                  <a:pt x="337699" y="419511"/>
                  <a:pt x="68088" y="14962"/>
                  <a:pt x="54330" y="410"/>
                </a:cubicBezTo>
                <a:cubicBezTo>
                  <a:pt x="40572" y="-14142"/>
                  <a:pt x="248799" y="363154"/>
                  <a:pt x="270230" y="390935"/>
                </a:cubicBezTo>
                <a:cubicBezTo>
                  <a:pt x="291661" y="418716"/>
                  <a:pt x="114391" y="143550"/>
                  <a:pt x="163868" y="16074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A42D32B3-4F38-4DC9-83A4-C5AB6AEBE4CF}"/>
              </a:ext>
            </a:extLst>
          </p:cNvPr>
          <p:cNvSpPr/>
          <p:nvPr/>
        </p:nvSpPr>
        <p:spPr>
          <a:xfrm>
            <a:off x="3843329" y="8356725"/>
            <a:ext cx="188935" cy="861924"/>
          </a:xfrm>
          <a:custGeom>
            <a:avLst/>
            <a:gdLst>
              <a:gd name="connsiteX0" fmla="*/ 9 w 188935"/>
              <a:gd name="connsiteY0" fmla="*/ 1463 h 861924"/>
              <a:gd name="connsiteX1" fmla="*/ 106371 w 188935"/>
              <a:gd name="connsiteY1" fmla="*/ 472950 h 861924"/>
              <a:gd name="connsiteX2" fmla="*/ 100021 w 188935"/>
              <a:gd name="connsiteY2" fmla="*/ 384050 h 861924"/>
              <a:gd name="connsiteX3" fmla="*/ 103196 w 188935"/>
              <a:gd name="connsiteY3" fmla="*/ 861888 h 861924"/>
              <a:gd name="connsiteX4" fmla="*/ 139709 w 188935"/>
              <a:gd name="connsiteY4" fmla="*/ 411038 h 861924"/>
              <a:gd name="connsiteX5" fmla="*/ 188921 w 188935"/>
              <a:gd name="connsiteY5" fmla="*/ 592013 h 861924"/>
              <a:gd name="connsiteX6" fmla="*/ 144471 w 188935"/>
              <a:gd name="connsiteY6" fmla="*/ 25275 h 861924"/>
              <a:gd name="connsiteX7" fmla="*/ 112721 w 188935"/>
              <a:gd name="connsiteY7" fmla="*/ 314200 h 861924"/>
              <a:gd name="connsiteX8" fmla="*/ 9 w 188935"/>
              <a:gd name="connsiteY8" fmla="*/ 1463 h 861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935" h="861924">
                <a:moveTo>
                  <a:pt x="9" y="1463"/>
                </a:moveTo>
                <a:cubicBezTo>
                  <a:pt x="-1049" y="27921"/>
                  <a:pt x="89702" y="409186"/>
                  <a:pt x="106371" y="472950"/>
                </a:cubicBezTo>
                <a:cubicBezTo>
                  <a:pt x="123040" y="536715"/>
                  <a:pt x="100550" y="319227"/>
                  <a:pt x="100021" y="384050"/>
                </a:cubicBezTo>
                <a:cubicBezTo>
                  <a:pt x="99492" y="448873"/>
                  <a:pt x="96581" y="857390"/>
                  <a:pt x="103196" y="861888"/>
                </a:cubicBezTo>
                <a:cubicBezTo>
                  <a:pt x="109811" y="866386"/>
                  <a:pt x="125422" y="456017"/>
                  <a:pt x="139709" y="411038"/>
                </a:cubicBezTo>
                <a:cubicBezTo>
                  <a:pt x="153996" y="366059"/>
                  <a:pt x="188127" y="656307"/>
                  <a:pt x="188921" y="592013"/>
                </a:cubicBezTo>
                <a:cubicBezTo>
                  <a:pt x="189715" y="527719"/>
                  <a:pt x="157171" y="71577"/>
                  <a:pt x="144471" y="25275"/>
                </a:cubicBezTo>
                <a:cubicBezTo>
                  <a:pt x="131771" y="-21027"/>
                  <a:pt x="135210" y="312348"/>
                  <a:pt x="112721" y="314200"/>
                </a:cubicBezTo>
                <a:cubicBezTo>
                  <a:pt x="90232" y="316052"/>
                  <a:pt x="1067" y="-24995"/>
                  <a:pt x="9" y="146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7AB7DEFE-7D1B-469E-AF83-3CE24AB55436}"/>
              </a:ext>
            </a:extLst>
          </p:cNvPr>
          <p:cNvSpPr/>
          <p:nvPr/>
        </p:nvSpPr>
        <p:spPr>
          <a:xfrm>
            <a:off x="3652832" y="9102488"/>
            <a:ext cx="329116" cy="728960"/>
          </a:xfrm>
          <a:custGeom>
            <a:avLst/>
            <a:gdLst>
              <a:gd name="connsiteX0" fmla="*/ 323856 w 329116"/>
              <a:gd name="connsiteY0" fmla="*/ 31987 h 728960"/>
              <a:gd name="connsiteX1" fmla="*/ 295281 w 329116"/>
              <a:gd name="connsiteY1" fmla="*/ 322500 h 728960"/>
              <a:gd name="connsiteX2" fmla="*/ 307981 w 329116"/>
              <a:gd name="connsiteY2" fmla="*/ 227250 h 728960"/>
              <a:gd name="connsiteX3" fmla="*/ 47631 w 329116"/>
              <a:gd name="connsiteY3" fmla="*/ 724137 h 728960"/>
              <a:gd name="connsiteX4" fmla="*/ 87318 w 329116"/>
              <a:gd name="connsiteY4" fmla="*/ 492362 h 728960"/>
              <a:gd name="connsiteX5" fmla="*/ 6 w 329116"/>
              <a:gd name="connsiteY5" fmla="*/ 711437 h 728960"/>
              <a:gd name="connsiteX6" fmla="*/ 82556 w 329116"/>
              <a:gd name="connsiteY6" fmla="*/ 214550 h 728960"/>
              <a:gd name="connsiteX7" fmla="*/ 63506 w 329116"/>
              <a:gd name="connsiteY7" fmla="*/ 319325 h 728960"/>
              <a:gd name="connsiteX8" fmla="*/ 279406 w 329116"/>
              <a:gd name="connsiteY8" fmla="*/ 237 h 728960"/>
              <a:gd name="connsiteX9" fmla="*/ 171456 w 329116"/>
              <a:gd name="connsiteY9" fmla="*/ 263762 h 728960"/>
              <a:gd name="connsiteX10" fmla="*/ 323856 w 329116"/>
              <a:gd name="connsiteY10" fmla="*/ 31987 h 72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9116" h="728960">
                <a:moveTo>
                  <a:pt x="323856" y="31987"/>
                </a:moveTo>
                <a:cubicBezTo>
                  <a:pt x="344494" y="41777"/>
                  <a:pt x="297927" y="289956"/>
                  <a:pt x="295281" y="322500"/>
                </a:cubicBezTo>
                <a:cubicBezTo>
                  <a:pt x="292635" y="355044"/>
                  <a:pt x="349256" y="160311"/>
                  <a:pt x="307981" y="227250"/>
                </a:cubicBezTo>
                <a:cubicBezTo>
                  <a:pt x="266706" y="294189"/>
                  <a:pt x="84408" y="679952"/>
                  <a:pt x="47631" y="724137"/>
                </a:cubicBezTo>
                <a:cubicBezTo>
                  <a:pt x="10854" y="768322"/>
                  <a:pt x="95255" y="494479"/>
                  <a:pt x="87318" y="492362"/>
                </a:cubicBezTo>
                <a:cubicBezTo>
                  <a:pt x="79381" y="490245"/>
                  <a:pt x="800" y="757739"/>
                  <a:pt x="6" y="711437"/>
                </a:cubicBezTo>
                <a:cubicBezTo>
                  <a:pt x="-788" y="665135"/>
                  <a:pt x="71973" y="279902"/>
                  <a:pt x="82556" y="214550"/>
                </a:cubicBezTo>
                <a:cubicBezTo>
                  <a:pt x="93139" y="149198"/>
                  <a:pt x="30698" y="355044"/>
                  <a:pt x="63506" y="319325"/>
                </a:cubicBezTo>
                <a:cubicBezTo>
                  <a:pt x="96314" y="283606"/>
                  <a:pt x="261414" y="9497"/>
                  <a:pt x="279406" y="237"/>
                </a:cubicBezTo>
                <a:cubicBezTo>
                  <a:pt x="297398" y="-9023"/>
                  <a:pt x="167752" y="255031"/>
                  <a:pt x="171456" y="263762"/>
                </a:cubicBezTo>
                <a:cubicBezTo>
                  <a:pt x="175160" y="272493"/>
                  <a:pt x="303218" y="22197"/>
                  <a:pt x="323856" y="3198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EEE0AED3-4650-4267-BAAB-E716DBD6A9C1}"/>
              </a:ext>
            </a:extLst>
          </p:cNvPr>
          <p:cNvSpPr/>
          <p:nvPr/>
        </p:nvSpPr>
        <p:spPr>
          <a:xfrm>
            <a:off x="4927573" y="4328831"/>
            <a:ext cx="1266068" cy="954325"/>
          </a:xfrm>
          <a:custGeom>
            <a:avLst/>
            <a:gdLst>
              <a:gd name="connsiteX0" fmla="*/ 385260 w 1266068"/>
              <a:gd name="connsiteY0" fmla="*/ 230469 h 954325"/>
              <a:gd name="connsiteX1" fmla="*/ 781077 w 1266068"/>
              <a:gd name="connsiteY1" fmla="*/ 414619 h 954325"/>
              <a:gd name="connsiteX2" fmla="*/ 637144 w 1266068"/>
              <a:gd name="connsiteY2" fmla="*/ 467536 h 954325"/>
              <a:gd name="connsiteX3" fmla="*/ 169360 w 1266068"/>
              <a:gd name="connsiteY3" fmla="*/ 865469 h 954325"/>
              <a:gd name="connsiteX4" fmla="*/ 539777 w 1266068"/>
              <a:gd name="connsiteY4" fmla="*/ 664386 h 954325"/>
              <a:gd name="connsiteX5" fmla="*/ 226510 w 1266068"/>
              <a:gd name="connsiteY5" fmla="*/ 952252 h 954325"/>
              <a:gd name="connsiteX6" fmla="*/ 848810 w 1266068"/>
              <a:gd name="connsiteY6" fmla="*/ 787152 h 954325"/>
              <a:gd name="connsiteX7" fmla="*/ 1157844 w 1266068"/>
              <a:gd name="connsiteY7" fmla="*/ 658036 h 954325"/>
              <a:gd name="connsiteX8" fmla="*/ 700644 w 1266068"/>
              <a:gd name="connsiteY8" fmla="*/ 818902 h 954325"/>
              <a:gd name="connsiteX9" fmla="*/ 1265794 w 1266068"/>
              <a:gd name="connsiteY9" fmla="*/ 575486 h 954325"/>
              <a:gd name="connsiteX10" fmla="*/ 613860 w 1266068"/>
              <a:gd name="connsiteY10" fmla="*/ 6102 h 954325"/>
              <a:gd name="connsiteX11" fmla="*/ 973694 w 1266068"/>
              <a:gd name="connsiteY11" fmla="*/ 268569 h 954325"/>
              <a:gd name="connsiteX12" fmla="*/ 740860 w 1266068"/>
              <a:gd name="connsiteY12" fmla="*/ 169086 h 954325"/>
              <a:gd name="connsiteX13" fmla="*/ 27 w 1266068"/>
              <a:gd name="connsiteY13" fmla="*/ 211419 h 954325"/>
              <a:gd name="connsiteX14" fmla="*/ 711227 w 1266068"/>
              <a:gd name="connsiteY14" fmla="*/ 97119 h 954325"/>
              <a:gd name="connsiteX15" fmla="*/ 385260 w 1266068"/>
              <a:gd name="connsiteY15" fmla="*/ 230469 h 95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66068" h="954325">
                <a:moveTo>
                  <a:pt x="385260" y="230469"/>
                </a:moveTo>
                <a:cubicBezTo>
                  <a:pt x="396902" y="283386"/>
                  <a:pt x="739096" y="375108"/>
                  <a:pt x="781077" y="414619"/>
                </a:cubicBezTo>
                <a:cubicBezTo>
                  <a:pt x="823058" y="454130"/>
                  <a:pt x="739097" y="392394"/>
                  <a:pt x="637144" y="467536"/>
                </a:cubicBezTo>
                <a:cubicBezTo>
                  <a:pt x="535191" y="542678"/>
                  <a:pt x="185588" y="832661"/>
                  <a:pt x="169360" y="865469"/>
                </a:cubicBezTo>
                <a:cubicBezTo>
                  <a:pt x="153132" y="898277"/>
                  <a:pt x="530252" y="649922"/>
                  <a:pt x="539777" y="664386"/>
                </a:cubicBezTo>
                <a:cubicBezTo>
                  <a:pt x="549302" y="678850"/>
                  <a:pt x="175005" y="931791"/>
                  <a:pt x="226510" y="952252"/>
                </a:cubicBezTo>
                <a:cubicBezTo>
                  <a:pt x="278015" y="972713"/>
                  <a:pt x="693588" y="836188"/>
                  <a:pt x="848810" y="787152"/>
                </a:cubicBezTo>
                <a:cubicBezTo>
                  <a:pt x="1004032" y="738116"/>
                  <a:pt x="1182538" y="652744"/>
                  <a:pt x="1157844" y="658036"/>
                </a:cubicBezTo>
                <a:cubicBezTo>
                  <a:pt x="1133150" y="663328"/>
                  <a:pt x="682652" y="832660"/>
                  <a:pt x="700644" y="818902"/>
                </a:cubicBezTo>
                <a:cubicBezTo>
                  <a:pt x="718636" y="805144"/>
                  <a:pt x="1280258" y="710953"/>
                  <a:pt x="1265794" y="575486"/>
                </a:cubicBezTo>
                <a:cubicBezTo>
                  <a:pt x="1251330" y="440019"/>
                  <a:pt x="662543" y="57255"/>
                  <a:pt x="613860" y="6102"/>
                </a:cubicBezTo>
                <a:cubicBezTo>
                  <a:pt x="565177" y="-45051"/>
                  <a:pt x="952527" y="241405"/>
                  <a:pt x="973694" y="268569"/>
                </a:cubicBezTo>
                <a:cubicBezTo>
                  <a:pt x="994861" y="295733"/>
                  <a:pt x="903138" y="178611"/>
                  <a:pt x="740860" y="169086"/>
                </a:cubicBezTo>
                <a:cubicBezTo>
                  <a:pt x="578582" y="159561"/>
                  <a:pt x="4966" y="223413"/>
                  <a:pt x="27" y="211419"/>
                </a:cubicBezTo>
                <a:cubicBezTo>
                  <a:pt x="-4912" y="199424"/>
                  <a:pt x="648785" y="101352"/>
                  <a:pt x="711227" y="97119"/>
                </a:cubicBezTo>
                <a:cubicBezTo>
                  <a:pt x="773669" y="92886"/>
                  <a:pt x="373618" y="177552"/>
                  <a:pt x="385260" y="2304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89093B0C-15D5-42B6-8547-15CF168CFBF6}"/>
              </a:ext>
            </a:extLst>
          </p:cNvPr>
          <p:cNvSpPr/>
          <p:nvPr/>
        </p:nvSpPr>
        <p:spPr>
          <a:xfrm>
            <a:off x="4113525" y="5911817"/>
            <a:ext cx="1299577" cy="1298787"/>
          </a:xfrm>
          <a:custGeom>
            <a:avLst/>
            <a:gdLst>
              <a:gd name="connsiteX0" fmla="*/ 1103000 w 1299577"/>
              <a:gd name="connsiteY0" fmla="*/ 304833 h 1298787"/>
              <a:gd name="connsiteX1" fmla="*/ 877575 w 1299577"/>
              <a:gd name="connsiteY1" fmla="*/ 606458 h 1298787"/>
              <a:gd name="connsiteX2" fmla="*/ 1275 w 1299577"/>
              <a:gd name="connsiteY2" fmla="*/ 1174783 h 1298787"/>
              <a:gd name="connsiteX3" fmla="*/ 668025 w 1299577"/>
              <a:gd name="connsiteY3" fmla="*/ 828708 h 1298787"/>
              <a:gd name="connsiteX4" fmla="*/ 48900 w 1299577"/>
              <a:gd name="connsiteY4" fmla="*/ 1298608 h 1298787"/>
              <a:gd name="connsiteX5" fmla="*/ 1023625 w 1299577"/>
              <a:gd name="connsiteY5" fmla="*/ 765208 h 1298787"/>
              <a:gd name="connsiteX6" fmla="*/ 553725 w 1299577"/>
              <a:gd name="connsiteY6" fmla="*/ 1006508 h 1298787"/>
              <a:gd name="connsiteX7" fmla="*/ 1198250 w 1299577"/>
              <a:gd name="connsiteY7" fmla="*/ 415958 h 1298787"/>
              <a:gd name="connsiteX8" fmla="*/ 541025 w 1299577"/>
              <a:gd name="connsiteY8" fmla="*/ 1133508 h 1298787"/>
              <a:gd name="connsiteX9" fmla="*/ 1049025 w 1299577"/>
              <a:gd name="connsiteY9" fmla="*/ 854108 h 1298787"/>
              <a:gd name="connsiteX10" fmla="*/ 1277625 w 1299577"/>
              <a:gd name="connsiteY10" fmla="*/ 33 h 1298787"/>
              <a:gd name="connsiteX11" fmla="*/ 525150 w 1299577"/>
              <a:gd name="connsiteY11" fmla="*/ 819183 h 1298787"/>
              <a:gd name="connsiteX12" fmla="*/ 896625 w 1299577"/>
              <a:gd name="connsiteY12" fmla="*/ 454058 h 1298787"/>
              <a:gd name="connsiteX13" fmla="*/ 1103000 w 1299577"/>
              <a:gd name="connsiteY13" fmla="*/ 304833 h 1298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99577" h="1298787">
                <a:moveTo>
                  <a:pt x="1103000" y="304833"/>
                </a:moveTo>
                <a:cubicBezTo>
                  <a:pt x="1099825" y="330233"/>
                  <a:pt x="1061196" y="461466"/>
                  <a:pt x="877575" y="606458"/>
                </a:cubicBezTo>
                <a:cubicBezTo>
                  <a:pt x="693954" y="751450"/>
                  <a:pt x="36200" y="1137741"/>
                  <a:pt x="1275" y="1174783"/>
                </a:cubicBezTo>
                <a:cubicBezTo>
                  <a:pt x="-33650" y="1211825"/>
                  <a:pt x="660087" y="808071"/>
                  <a:pt x="668025" y="828708"/>
                </a:cubicBezTo>
                <a:cubicBezTo>
                  <a:pt x="675962" y="849346"/>
                  <a:pt x="-10367" y="1309191"/>
                  <a:pt x="48900" y="1298608"/>
                </a:cubicBezTo>
                <a:cubicBezTo>
                  <a:pt x="108167" y="1288025"/>
                  <a:pt x="1023625" y="765208"/>
                  <a:pt x="1023625" y="765208"/>
                </a:cubicBezTo>
                <a:cubicBezTo>
                  <a:pt x="1107762" y="716525"/>
                  <a:pt x="524621" y="1064716"/>
                  <a:pt x="553725" y="1006508"/>
                </a:cubicBezTo>
                <a:cubicBezTo>
                  <a:pt x="582829" y="948300"/>
                  <a:pt x="1200367" y="394791"/>
                  <a:pt x="1198250" y="415958"/>
                </a:cubicBezTo>
                <a:cubicBezTo>
                  <a:pt x="1196133" y="437125"/>
                  <a:pt x="565896" y="1060483"/>
                  <a:pt x="541025" y="1133508"/>
                </a:cubicBezTo>
                <a:cubicBezTo>
                  <a:pt x="516154" y="1206533"/>
                  <a:pt x="926258" y="1043020"/>
                  <a:pt x="1049025" y="854108"/>
                </a:cubicBezTo>
                <a:cubicBezTo>
                  <a:pt x="1171792" y="665196"/>
                  <a:pt x="1364937" y="5854"/>
                  <a:pt x="1277625" y="33"/>
                </a:cubicBezTo>
                <a:cubicBezTo>
                  <a:pt x="1190313" y="-5788"/>
                  <a:pt x="588650" y="743512"/>
                  <a:pt x="525150" y="819183"/>
                </a:cubicBezTo>
                <a:cubicBezTo>
                  <a:pt x="461650" y="894854"/>
                  <a:pt x="802433" y="534491"/>
                  <a:pt x="896625" y="454058"/>
                </a:cubicBezTo>
                <a:cubicBezTo>
                  <a:pt x="990817" y="373625"/>
                  <a:pt x="1106175" y="279433"/>
                  <a:pt x="1103000" y="30483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72CBB04F-82C8-4C93-842D-AE4D94355C70}"/>
              </a:ext>
            </a:extLst>
          </p:cNvPr>
          <p:cNvSpPr/>
          <p:nvPr/>
        </p:nvSpPr>
        <p:spPr>
          <a:xfrm>
            <a:off x="3625713" y="4701062"/>
            <a:ext cx="182248" cy="767814"/>
          </a:xfrm>
          <a:custGeom>
            <a:avLst/>
            <a:gdLst>
              <a:gd name="connsiteX0" fmla="*/ 44587 w 182248"/>
              <a:gd name="connsiteY0" fmla="*/ 50855 h 767814"/>
              <a:gd name="connsiteX1" fmla="*/ 182170 w 182248"/>
              <a:gd name="connsiteY1" fmla="*/ 455138 h 767814"/>
              <a:gd name="connsiteX2" fmla="*/ 65754 w 182248"/>
              <a:gd name="connsiteY2" fmla="*/ 241355 h 767814"/>
              <a:gd name="connsiteX3" fmla="*/ 158887 w 182248"/>
              <a:gd name="connsiteY3" fmla="*/ 486888 h 767814"/>
              <a:gd name="connsiteX4" fmla="*/ 78454 w 182248"/>
              <a:gd name="connsiteY4" fmla="*/ 330255 h 767814"/>
              <a:gd name="connsiteX5" fmla="*/ 53054 w 182248"/>
              <a:gd name="connsiteY5" fmla="*/ 766288 h 767814"/>
              <a:gd name="connsiteX6" fmla="*/ 29770 w 182248"/>
              <a:gd name="connsiteY6" fmla="*/ 457255 h 767814"/>
              <a:gd name="connsiteX7" fmla="*/ 137 w 182248"/>
              <a:gd name="connsiteY7" fmla="*/ 8521 h 767814"/>
              <a:gd name="connsiteX8" fmla="*/ 42470 w 182248"/>
              <a:gd name="connsiteY8" fmla="*/ 156688 h 767814"/>
              <a:gd name="connsiteX9" fmla="*/ 44587 w 182248"/>
              <a:gd name="connsiteY9" fmla="*/ 50855 h 767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248" h="767814">
                <a:moveTo>
                  <a:pt x="44587" y="50855"/>
                </a:moveTo>
                <a:cubicBezTo>
                  <a:pt x="67870" y="100597"/>
                  <a:pt x="178642" y="423388"/>
                  <a:pt x="182170" y="455138"/>
                </a:cubicBezTo>
                <a:cubicBezTo>
                  <a:pt x="185698" y="486888"/>
                  <a:pt x="69634" y="236063"/>
                  <a:pt x="65754" y="241355"/>
                </a:cubicBezTo>
                <a:cubicBezTo>
                  <a:pt x="61874" y="246647"/>
                  <a:pt x="156770" y="472071"/>
                  <a:pt x="158887" y="486888"/>
                </a:cubicBezTo>
                <a:cubicBezTo>
                  <a:pt x="161004" y="501705"/>
                  <a:pt x="96093" y="283688"/>
                  <a:pt x="78454" y="330255"/>
                </a:cubicBezTo>
                <a:cubicBezTo>
                  <a:pt x="60815" y="376822"/>
                  <a:pt x="61168" y="745121"/>
                  <a:pt x="53054" y="766288"/>
                </a:cubicBezTo>
                <a:cubicBezTo>
                  <a:pt x="44940" y="787455"/>
                  <a:pt x="38589" y="583549"/>
                  <a:pt x="29770" y="457255"/>
                </a:cubicBezTo>
                <a:cubicBezTo>
                  <a:pt x="20951" y="330961"/>
                  <a:pt x="-1980" y="58615"/>
                  <a:pt x="137" y="8521"/>
                </a:cubicBezTo>
                <a:cubicBezTo>
                  <a:pt x="2254" y="-41573"/>
                  <a:pt x="36473" y="145046"/>
                  <a:pt x="42470" y="156688"/>
                </a:cubicBezTo>
                <a:cubicBezTo>
                  <a:pt x="48467" y="168330"/>
                  <a:pt x="21304" y="1113"/>
                  <a:pt x="44587" y="5085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37A76DC1-C220-4A9A-9CCF-B630BEDF7109}"/>
              </a:ext>
            </a:extLst>
          </p:cNvPr>
          <p:cNvSpPr/>
          <p:nvPr/>
        </p:nvSpPr>
        <p:spPr>
          <a:xfrm>
            <a:off x="3443256" y="4037768"/>
            <a:ext cx="537389" cy="572752"/>
          </a:xfrm>
          <a:custGeom>
            <a:avLst/>
            <a:gdLst>
              <a:gd name="connsiteX0" fmla="*/ 201644 w 537389"/>
              <a:gd name="connsiteY0" fmla="*/ 138415 h 572752"/>
              <a:gd name="connsiteX1" fmla="*/ 11144 w 537389"/>
              <a:gd name="connsiteY1" fmla="*/ 411465 h 572752"/>
              <a:gd name="connsiteX2" fmla="*/ 144494 w 537389"/>
              <a:gd name="connsiteY2" fmla="*/ 280232 h 572752"/>
              <a:gd name="connsiteX3" fmla="*/ 13261 w 537389"/>
              <a:gd name="connsiteY3" fmla="*/ 568099 h 572752"/>
              <a:gd name="connsiteX4" fmla="*/ 536077 w 537389"/>
              <a:gd name="connsiteY4" fmla="*/ 5065 h 572752"/>
              <a:gd name="connsiteX5" fmla="*/ 163544 w 537389"/>
              <a:gd name="connsiteY5" fmla="*/ 284465 h 572752"/>
              <a:gd name="connsiteX6" fmla="*/ 201644 w 537389"/>
              <a:gd name="connsiteY6" fmla="*/ 138415 h 572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7389" h="572752">
                <a:moveTo>
                  <a:pt x="201644" y="138415"/>
                </a:moveTo>
                <a:cubicBezTo>
                  <a:pt x="176244" y="159582"/>
                  <a:pt x="20669" y="387829"/>
                  <a:pt x="11144" y="411465"/>
                </a:cubicBezTo>
                <a:cubicBezTo>
                  <a:pt x="1619" y="435101"/>
                  <a:pt x="144141" y="254126"/>
                  <a:pt x="144494" y="280232"/>
                </a:cubicBezTo>
                <a:cubicBezTo>
                  <a:pt x="144847" y="306338"/>
                  <a:pt x="-52003" y="613960"/>
                  <a:pt x="13261" y="568099"/>
                </a:cubicBezTo>
                <a:cubicBezTo>
                  <a:pt x="78525" y="522238"/>
                  <a:pt x="511030" y="52337"/>
                  <a:pt x="536077" y="5065"/>
                </a:cubicBezTo>
                <a:cubicBezTo>
                  <a:pt x="561124" y="-42207"/>
                  <a:pt x="219988" y="256243"/>
                  <a:pt x="163544" y="284465"/>
                </a:cubicBezTo>
                <a:cubicBezTo>
                  <a:pt x="107100" y="312687"/>
                  <a:pt x="227044" y="117248"/>
                  <a:pt x="201644" y="13841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4D6CAF5F-9CD2-4B71-836F-744217FBD427}"/>
              </a:ext>
            </a:extLst>
          </p:cNvPr>
          <p:cNvSpPr/>
          <p:nvPr/>
        </p:nvSpPr>
        <p:spPr>
          <a:xfrm>
            <a:off x="2719507" y="3925734"/>
            <a:ext cx="604172" cy="417784"/>
          </a:xfrm>
          <a:custGeom>
            <a:avLst/>
            <a:gdLst>
              <a:gd name="connsiteX0" fmla="*/ 315793 w 604172"/>
              <a:gd name="connsiteY0" fmla="*/ 53599 h 417784"/>
              <a:gd name="connsiteX1" fmla="*/ 529576 w 604172"/>
              <a:gd name="connsiteY1" fmla="*/ 248333 h 417784"/>
              <a:gd name="connsiteX2" fmla="*/ 474543 w 604172"/>
              <a:gd name="connsiteY2" fmla="*/ 195416 h 417784"/>
              <a:gd name="connsiteX3" fmla="*/ 603660 w 604172"/>
              <a:gd name="connsiteY3" fmla="*/ 417666 h 417784"/>
              <a:gd name="connsiteX4" fmla="*/ 417393 w 604172"/>
              <a:gd name="connsiteY4" fmla="*/ 222933 h 417784"/>
              <a:gd name="connsiteX5" fmla="*/ 410 w 604172"/>
              <a:gd name="connsiteY5" fmla="*/ 683 h 417784"/>
              <a:gd name="connsiteX6" fmla="*/ 339076 w 604172"/>
              <a:gd name="connsiteY6" fmla="*/ 150966 h 417784"/>
              <a:gd name="connsiteX7" fmla="*/ 315793 w 604172"/>
              <a:gd name="connsiteY7" fmla="*/ 53599 h 4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4172" h="417784">
                <a:moveTo>
                  <a:pt x="315793" y="53599"/>
                </a:moveTo>
                <a:cubicBezTo>
                  <a:pt x="347543" y="69827"/>
                  <a:pt x="503118" y="224697"/>
                  <a:pt x="529576" y="248333"/>
                </a:cubicBezTo>
                <a:cubicBezTo>
                  <a:pt x="556034" y="271969"/>
                  <a:pt x="462196" y="167194"/>
                  <a:pt x="474543" y="195416"/>
                </a:cubicBezTo>
                <a:cubicBezTo>
                  <a:pt x="486890" y="223638"/>
                  <a:pt x="613185" y="413080"/>
                  <a:pt x="603660" y="417666"/>
                </a:cubicBezTo>
                <a:cubicBezTo>
                  <a:pt x="594135" y="422252"/>
                  <a:pt x="517935" y="292430"/>
                  <a:pt x="417393" y="222933"/>
                </a:cubicBezTo>
                <a:cubicBezTo>
                  <a:pt x="316851" y="153436"/>
                  <a:pt x="13463" y="12678"/>
                  <a:pt x="410" y="683"/>
                </a:cubicBezTo>
                <a:cubicBezTo>
                  <a:pt x="-12643" y="-11312"/>
                  <a:pt x="289687" y="138266"/>
                  <a:pt x="339076" y="150966"/>
                </a:cubicBezTo>
                <a:cubicBezTo>
                  <a:pt x="388465" y="163666"/>
                  <a:pt x="284043" y="37371"/>
                  <a:pt x="315793" y="5359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C1C6B4ED-C0BF-4712-A9FB-FE684DC51B0E}"/>
              </a:ext>
            </a:extLst>
          </p:cNvPr>
          <p:cNvSpPr/>
          <p:nvPr/>
        </p:nvSpPr>
        <p:spPr>
          <a:xfrm>
            <a:off x="2744516" y="6081593"/>
            <a:ext cx="1413506" cy="262814"/>
          </a:xfrm>
          <a:custGeom>
            <a:avLst/>
            <a:gdLst>
              <a:gd name="connsiteX0" fmla="*/ 1859 w 1413506"/>
              <a:gd name="connsiteY0" fmla="*/ 42982 h 262814"/>
              <a:gd name="connsiteX1" fmla="*/ 305072 w 1413506"/>
              <a:gd name="connsiteY1" fmla="*/ 6470 h 262814"/>
              <a:gd name="connsiteX2" fmla="*/ 259034 w 1413506"/>
              <a:gd name="connsiteY2" fmla="*/ 6470 h 262814"/>
              <a:gd name="connsiteX3" fmla="*/ 389209 w 1413506"/>
              <a:gd name="connsiteY3" fmla="*/ 71557 h 262814"/>
              <a:gd name="connsiteX4" fmla="*/ 470172 w 1413506"/>
              <a:gd name="connsiteY4" fmla="*/ 122357 h 262814"/>
              <a:gd name="connsiteX5" fmla="*/ 387622 w 1413506"/>
              <a:gd name="connsiteY5" fmla="*/ 117595 h 262814"/>
              <a:gd name="connsiteX6" fmla="*/ 620984 w 1413506"/>
              <a:gd name="connsiteY6" fmla="*/ 55682 h 262814"/>
              <a:gd name="connsiteX7" fmla="*/ 725759 w 1413506"/>
              <a:gd name="connsiteY7" fmla="*/ 39807 h 262814"/>
              <a:gd name="connsiteX8" fmla="*/ 519384 w 1413506"/>
              <a:gd name="connsiteY8" fmla="*/ 50920 h 262814"/>
              <a:gd name="connsiteX9" fmla="*/ 714647 w 1413506"/>
              <a:gd name="connsiteY9" fmla="*/ 68382 h 262814"/>
              <a:gd name="connsiteX10" fmla="*/ 946422 w 1413506"/>
              <a:gd name="connsiteY10" fmla="*/ 136645 h 262814"/>
              <a:gd name="connsiteX11" fmla="*/ 1387747 w 1413506"/>
              <a:gd name="connsiteY11" fmla="*/ 130295 h 262814"/>
              <a:gd name="connsiteX12" fmla="*/ 1314722 w 1413506"/>
              <a:gd name="connsiteY12" fmla="*/ 144582 h 262814"/>
              <a:gd name="connsiteX13" fmla="*/ 928959 w 1413506"/>
              <a:gd name="connsiteY13" fmla="*/ 254120 h 262814"/>
              <a:gd name="connsiteX14" fmla="*/ 825772 w 1413506"/>
              <a:gd name="connsiteY14" fmla="*/ 247770 h 262814"/>
              <a:gd name="connsiteX15" fmla="*/ 1238522 w 1413506"/>
              <a:gd name="connsiteY15" fmla="*/ 182682 h 262814"/>
              <a:gd name="connsiteX16" fmla="*/ 592409 w 1413506"/>
              <a:gd name="connsiteY16" fmla="*/ 252532 h 262814"/>
              <a:gd name="connsiteX17" fmla="*/ 154259 w 1413506"/>
              <a:gd name="connsiteY17" fmla="*/ 154107 h 262814"/>
              <a:gd name="connsiteX18" fmla="*/ 338409 w 1413506"/>
              <a:gd name="connsiteY18" fmla="*/ 196970 h 262814"/>
              <a:gd name="connsiteX19" fmla="*/ 32022 w 1413506"/>
              <a:gd name="connsiteY19" fmla="*/ 89020 h 262814"/>
              <a:gd name="connsiteX20" fmla="*/ 170134 w 1413506"/>
              <a:gd name="connsiteY20" fmla="*/ 76320 h 262814"/>
              <a:gd name="connsiteX21" fmla="*/ 1859 w 1413506"/>
              <a:gd name="connsiteY21" fmla="*/ 42982 h 262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413506" h="262814">
                <a:moveTo>
                  <a:pt x="1859" y="42982"/>
                </a:moveTo>
                <a:cubicBezTo>
                  <a:pt x="24349" y="31340"/>
                  <a:pt x="262209" y="12555"/>
                  <a:pt x="305072" y="6470"/>
                </a:cubicBezTo>
                <a:cubicBezTo>
                  <a:pt x="347935" y="385"/>
                  <a:pt x="245011" y="-4378"/>
                  <a:pt x="259034" y="6470"/>
                </a:cubicBezTo>
                <a:cubicBezTo>
                  <a:pt x="273057" y="17318"/>
                  <a:pt x="354019" y="52243"/>
                  <a:pt x="389209" y="71557"/>
                </a:cubicBezTo>
                <a:cubicBezTo>
                  <a:pt x="424399" y="90871"/>
                  <a:pt x="470436" y="114684"/>
                  <a:pt x="470172" y="122357"/>
                </a:cubicBezTo>
                <a:cubicBezTo>
                  <a:pt x="469908" y="130030"/>
                  <a:pt x="362487" y="128708"/>
                  <a:pt x="387622" y="117595"/>
                </a:cubicBezTo>
                <a:cubicBezTo>
                  <a:pt x="412757" y="106483"/>
                  <a:pt x="564628" y="68647"/>
                  <a:pt x="620984" y="55682"/>
                </a:cubicBezTo>
                <a:cubicBezTo>
                  <a:pt x="677340" y="42717"/>
                  <a:pt x="725759" y="39807"/>
                  <a:pt x="725759" y="39807"/>
                </a:cubicBezTo>
                <a:cubicBezTo>
                  <a:pt x="708826" y="39013"/>
                  <a:pt x="521236" y="46157"/>
                  <a:pt x="519384" y="50920"/>
                </a:cubicBezTo>
                <a:cubicBezTo>
                  <a:pt x="517532" y="55683"/>
                  <a:pt x="643474" y="54095"/>
                  <a:pt x="714647" y="68382"/>
                </a:cubicBezTo>
                <a:cubicBezTo>
                  <a:pt x="785820" y="82669"/>
                  <a:pt x="834239" y="126326"/>
                  <a:pt x="946422" y="136645"/>
                </a:cubicBezTo>
                <a:cubicBezTo>
                  <a:pt x="1058605" y="146964"/>
                  <a:pt x="1326364" y="128972"/>
                  <a:pt x="1387747" y="130295"/>
                </a:cubicBezTo>
                <a:cubicBezTo>
                  <a:pt x="1449130" y="131618"/>
                  <a:pt x="1391187" y="123945"/>
                  <a:pt x="1314722" y="144582"/>
                </a:cubicBezTo>
                <a:cubicBezTo>
                  <a:pt x="1238257" y="165219"/>
                  <a:pt x="1010451" y="236922"/>
                  <a:pt x="928959" y="254120"/>
                </a:cubicBezTo>
                <a:cubicBezTo>
                  <a:pt x="847467" y="271318"/>
                  <a:pt x="774178" y="259676"/>
                  <a:pt x="825772" y="247770"/>
                </a:cubicBezTo>
                <a:cubicBezTo>
                  <a:pt x="877366" y="235864"/>
                  <a:pt x="1277416" y="181888"/>
                  <a:pt x="1238522" y="182682"/>
                </a:cubicBezTo>
                <a:cubicBezTo>
                  <a:pt x="1199628" y="183476"/>
                  <a:pt x="773119" y="257294"/>
                  <a:pt x="592409" y="252532"/>
                </a:cubicBezTo>
                <a:cubicBezTo>
                  <a:pt x="411699" y="247770"/>
                  <a:pt x="196592" y="163367"/>
                  <a:pt x="154259" y="154107"/>
                </a:cubicBezTo>
                <a:cubicBezTo>
                  <a:pt x="111926" y="144847"/>
                  <a:pt x="358782" y="207818"/>
                  <a:pt x="338409" y="196970"/>
                </a:cubicBezTo>
                <a:cubicBezTo>
                  <a:pt x="318036" y="186122"/>
                  <a:pt x="60068" y="109128"/>
                  <a:pt x="32022" y="89020"/>
                </a:cubicBezTo>
                <a:cubicBezTo>
                  <a:pt x="3976" y="68912"/>
                  <a:pt x="171986" y="80818"/>
                  <a:pt x="170134" y="76320"/>
                </a:cubicBezTo>
                <a:cubicBezTo>
                  <a:pt x="168282" y="71822"/>
                  <a:pt x="-20631" y="54624"/>
                  <a:pt x="1859" y="42982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517E744D-95A4-48CE-9D4F-699AAF6C9A4F}"/>
              </a:ext>
            </a:extLst>
          </p:cNvPr>
          <p:cNvSpPr/>
          <p:nvPr/>
        </p:nvSpPr>
        <p:spPr>
          <a:xfrm>
            <a:off x="2665173" y="6122951"/>
            <a:ext cx="1450934" cy="544585"/>
          </a:xfrm>
          <a:custGeom>
            <a:avLst/>
            <a:gdLst>
              <a:gd name="connsiteX0" fmla="*/ 112952 w 1450934"/>
              <a:gd name="connsiteY0" fmla="*/ 17499 h 544585"/>
              <a:gd name="connsiteX1" fmla="*/ 524115 w 1450934"/>
              <a:gd name="connsiteY1" fmla="*/ 190537 h 544585"/>
              <a:gd name="connsiteX2" fmla="*/ 424102 w 1450934"/>
              <a:gd name="connsiteY2" fmla="*/ 163549 h 544585"/>
              <a:gd name="connsiteX3" fmla="*/ 1165465 w 1450934"/>
              <a:gd name="connsiteY3" fmla="*/ 147674 h 544585"/>
              <a:gd name="connsiteX4" fmla="*/ 1001952 w 1450934"/>
              <a:gd name="connsiteY4" fmla="*/ 174662 h 544585"/>
              <a:gd name="connsiteX5" fmla="*/ 1443277 w 1450934"/>
              <a:gd name="connsiteY5" fmla="*/ 101637 h 544585"/>
              <a:gd name="connsiteX6" fmla="*/ 1257540 w 1450934"/>
              <a:gd name="connsiteY6" fmla="*/ 203237 h 544585"/>
              <a:gd name="connsiteX7" fmla="*/ 944802 w 1450934"/>
              <a:gd name="connsiteY7" fmla="*/ 476287 h 544585"/>
              <a:gd name="connsiteX8" fmla="*/ 1205152 w 1450934"/>
              <a:gd name="connsiteY8" fmla="*/ 338174 h 544585"/>
              <a:gd name="connsiteX9" fmla="*/ 798752 w 1450934"/>
              <a:gd name="connsiteY9" fmla="*/ 522324 h 544585"/>
              <a:gd name="connsiteX10" fmla="*/ 732077 w 1450934"/>
              <a:gd name="connsiteY10" fmla="*/ 539787 h 544585"/>
              <a:gd name="connsiteX11" fmla="*/ 417752 w 1450934"/>
              <a:gd name="connsiteY11" fmla="*/ 508037 h 544585"/>
              <a:gd name="connsiteX12" fmla="*/ 625715 w 1450934"/>
              <a:gd name="connsiteY12" fmla="*/ 479462 h 544585"/>
              <a:gd name="connsiteX13" fmla="*/ 247890 w 1450934"/>
              <a:gd name="connsiteY13" fmla="*/ 338174 h 544585"/>
              <a:gd name="connsiteX14" fmla="*/ 368540 w 1450934"/>
              <a:gd name="connsiteY14" fmla="*/ 447712 h 544585"/>
              <a:gd name="connsiteX15" fmla="*/ 189152 w 1450934"/>
              <a:gd name="connsiteY15" fmla="*/ 211174 h 544585"/>
              <a:gd name="connsiteX16" fmla="*/ 138352 w 1450934"/>
              <a:gd name="connsiteY16" fmla="*/ 103224 h 544585"/>
              <a:gd name="connsiteX17" fmla="*/ 206615 w 1450934"/>
              <a:gd name="connsiteY17" fmla="*/ 130212 h 544585"/>
              <a:gd name="connsiteX18" fmla="*/ 240 w 1450934"/>
              <a:gd name="connsiteY18" fmla="*/ 37 h 544585"/>
              <a:gd name="connsiteX19" fmla="*/ 254240 w 1450934"/>
              <a:gd name="connsiteY19" fmla="*/ 115924 h 544585"/>
              <a:gd name="connsiteX20" fmla="*/ 112952 w 1450934"/>
              <a:gd name="connsiteY20" fmla="*/ 17499 h 544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50934" h="544585">
                <a:moveTo>
                  <a:pt x="112952" y="17499"/>
                </a:moveTo>
                <a:cubicBezTo>
                  <a:pt x="157931" y="29935"/>
                  <a:pt x="472257" y="166195"/>
                  <a:pt x="524115" y="190537"/>
                </a:cubicBezTo>
                <a:cubicBezTo>
                  <a:pt x="575973" y="214879"/>
                  <a:pt x="317210" y="170693"/>
                  <a:pt x="424102" y="163549"/>
                </a:cubicBezTo>
                <a:cubicBezTo>
                  <a:pt x="530994" y="156405"/>
                  <a:pt x="1069157" y="145822"/>
                  <a:pt x="1165465" y="147674"/>
                </a:cubicBezTo>
                <a:cubicBezTo>
                  <a:pt x="1261773" y="149526"/>
                  <a:pt x="1001952" y="174662"/>
                  <a:pt x="1001952" y="174662"/>
                </a:cubicBezTo>
                <a:cubicBezTo>
                  <a:pt x="1048254" y="166989"/>
                  <a:pt x="1400679" y="96875"/>
                  <a:pt x="1443277" y="101637"/>
                </a:cubicBezTo>
                <a:cubicBezTo>
                  <a:pt x="1485875" y="106399"/>
                  <a:pt x="1340619" y="140795"/>
                  <a:pt x="1257540" y="203237"/>
                </a:cubicBezTo>
                <a:cubicBezTo>
                  <a:pt x="1174461" y="265679"/>
                  <a:pt x="953533" y="453797"/>
                  <a:pt x="944802" y="476287"/>
                </a:cubicBezTo>
                <a:cubicBezTo>
                  <a:pt x="936071" y="498777"/>
                  <a:pt x="1229494" y="330501"/>
                  <a:pt x="1205152" y="338174"/>
                </a:cubicBezTo>
                <a:cubicBezTo>
                  <a:pt x="1180810" y="345847"/>
                  <a:pt x="877598" y="488722"/>
                  <a:pt x="798752" y="522324"/>
                </a:cubicBezTo>
                <a:cubicBezTo>
                  <a:pt x="719906" y="555926"/>
                  <a:pt x="795577" y="542168"/>
                  <a:pt x="732077" y="539787"/>
                </a:cubicBezTo>
                <a:cubicBezTo>
                  <a:pt x="668577" y="537406"/>
                  <a:pt x="435479" y="518091"/>
                  <a:pt x="417752" y="508037"/>
                </a:cubicBezTo>
                <a:cubicBezTo>
                  <a:pt x="400025" y="497983"/>
                  <a:pt x="654025" y="507773"/>
                  <a:pt x="625715" y="479462"/>
                </a:cubicBezTo>
                <a:cubicBezTo>
                  <a:pt x="597405" y="451152"/>
                  <a:pt x="290752" y="343466"/>
                  <a:pt x="247890" y="338174"/>
                </a:cubicBezTo>
                <a:cubicBezTo>
                  <a:pt x="205028" y="332882"/>
                  <a:pt x="378330" y="468879"/>
                  <a:pt x="368540" y="447712"/>
                </a:cubicBezTo>
                <a:cubicBezTo>
                  <a:pt x="358750" y="426545"/>
                  <a:pt x="227517" y="268589"/>
                  <a:pt x="189152" y="211174"/>
                </a:cubicBezTo>
                <a:cubicBezTo>
                  <a:pt x="150787" y="153759"/>
                  <a:pt x="135442" y="116718"/>
                  <a:pt x="138352" y="103224"/>
                </a:cubicBezTo>
                <a:cubicBezTo>
                  <a:pt x="141262" y="89730"/>
                  <a:pt x="229634" y="147410"/>
                  <a:pt x="206615" y="130212"/>
                </a:cubicBezTo>
                <a:cubicBezTo>
                  <a:pt x="183596" y="113014"/>
                  <a:pt x="-7697" y="2418"/>
                  <a:pt x="240" y="37"/>
                </a:cubicBezTo>
                <a:cubicBezTo>
                  <a:pt x="8177" y="-2344"/>
                  <a:pt x="233073" y="108251"/>
                  <a:pt x="254240" y="115924"/>
                </a:cubicBezTo>
                <a:cubicBezTo>
                  <a:pt x="275407" y="123597"/>
                  <a:pt x="67973" y="5063"/>
                  <a:pt x="112952" y="17499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74EB3AA9-DB77-44FD-A15B-E0F8E812B815}"/>
              </a:ext>
            </a:extLst>
          </p:cNvPr>
          <p:cNvSpPr/>
          <p:nvPr/>
        </p:nvSpPr>
        <p:spPr>
          <a:xfrm>
            <a:off x="2828865" y="6335877"/>
            <a:ext cx="622723" cy="334972"/>
          </a:xfrm>
          <a:custGeom>
            <a:avLst/>
            <a:gdLst>
              <a:gd name="connsiteX0" fmla="*/ 109598 w 622723"/>
              <a:gd name="connsiteY0" fmla="*/ 74448 h 334972"/>
              <a:gd name="connsiteX1" fmla="*/ 371535 w 622723"/>
              <a:gd name="connsiteY1" fmla="*/ 215736 h 334972"/>
              <a:gd name="connsiteX2" fmla="*/ 276285 w 622723"/>
              <a:gd name="connsiteY2" fmla="*/ 193511 h 334972"/>
              <a:gd name="connsiteX3" fmla="*/ 622360 w 622723"/>
              <a:gd name="connsiteY3" fmla="*/ 333211 h 334972"/>
              <a:gd name="connsiteX4" fmla="*/ 339785 w 622723"/>
              <a:gd name="connsiteY4" fmla="*/ 271298 h 334972"/>
              <a:gd name="connsiteX5" fmla="*/ 203260 w 622723"/>
              <a:gd name="connsiteY5" fmla="*/ 258598 h 334972"/>
              <a:gd name="connsiteX6" fmla="*/ 60 w 622723"/>
              <a:gd name="connsiteY6" fmla="*/ 1423 h 334972"/>
              <a:gd name="connsiteX7" fmla="*/ 181035 w 622723"/>
              <a:gd name="connsiteY7" fmla="*/ 152236 h 334972"/>
              <a:gd name="connsiteX8" fmla="*/ 109598 w 622723"/>
              <a:gd name="connsiteY8" fmla="*/ 74448 h 334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2723" h="334972">
                <a:moveTo>
                  <a:pt x="109598" y="74448"/>
                </a:moveTo>
                <a:cubicBezTo>
                  <a:pt x="141348" y="85031"/>
                  <a:pt x="343754" y="195892"/>
                  <a:pt x="371535" y="215736"/>
                </a:cubicBezTo>
                <a:cubicBezTo>
                  <a:pt x="399316" y="235580"/>
                  <a:pt x="234481" y="173932"/>
                  <a:pt x="276285" y="193511"/>
                </a:cubicBezTo>
                <a:cubicBezTo>
                  <a:pt x="318089" y="213090"/>
                  <a:pt x="611777" y="320247"/>
                  <a:pt x="622360" y="333211"/>
                </a:cubicBezTo>
                <a:cubicBezTo>
                  <a:pt x="632943" y="346176"/>
                  <a:pt x="409635" y="283733"/>
                  <a:pt x="339785" y="271298"/>
                </a:cubicBezTo>
                <a:cubicBezTo>
                  <a:pt x="269935" y="258863"/>
                  <a:pt x="259881" y="303577"/>
                  <a:pt x="203260" y="258598"/>
                </a:cubicBezTo>
                <a:cubicBezTo>
                  <a:pt x="146639" y="213619"/>
                  <a:pt x="3764" y="19150"/>
                  <a:pt x="60" y="1423"/>
                </a:cubicBezTo>
                <a:cubicBezTo>
                  <a:pt x="-3644" y="-16304"/>
                  <a:pt x="162514" y="137155"/>
                  <a:pt x="181035" y="152236"/>
                </a:cubicBezTo>
                <a:cubicBezTo>
                  <a:pt x="199556" y="167317"/>
                  <a:pt x="77848" y="63865"/>
                  <a:pt x="109598" y="74448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77D01114-816B-43E9-84F4-46DC68726256}"/>
              </a:ext>
            </a:extLst>
          </p:cNvPr>
          <p:cNvSpPr/>
          <p:nvPr/>
        </p:nvSpPr>
        <p:spPr>
          <a:xfrm>
            <a:off x="2984225" y="6400779"/>
            <a:ext cx="617211" cy="115930"/>
          </a:xfrm>
          <a:custGeom>
            <a:avLst/>
            <a:gdLst>
              <a:gd name="connsiteX0" fmla="*/ 146325 w 617211"/>
              <a:gd name="connsiteY0" fmla="*/ 9546 h 115930"/>
              <a:gd name="connsiteX1" fmla="*/ 333650 w 617211"/>
              <a:gd name="connsiteY1" fmla="*/ 39709 h 115930"/>
              <a:gd name="connsiteX2" fmla="*/ 605113 w 617211"/>
              <a:gd name="connsiteY2" fmla="*/ 9546 h 115930"/>
              <a:gd name="connsiteX3" fmla="*/ 555900 w 617211"/>
              <a:gd name="connsiteY3" fmla="*/ 28596 h 115930"/>
              <a:gd name="connsiteX4" fmla="*/ 430488 w 617211"/>
              <a:gd name="connsiteY4" fmla="*/ 107971 h 115930"/>
              <a:gd name="connsiteX5" fmla="*/ 468588 w 617211"/>
              <a:gd name="connsiteY5" fmla="*/ 85746 h 115930"/>
              <a:gd name="connsiteX6" fmla="*/ 392388 w 617211"/>
              <a:gd name="connsiteY6" fmla="*/ 106384 h 115930"/>
              <a:gd name="connsiteX7" fmla="*/ 451125 w 617211"/>
              <a:gd name="connsiteY7" fmla="*/ 93684 h 115930"/>
              <a:gd name="connsiteX8" fmla="*/ 374925 w 617211"/>
              <a:gd name="connsiteY8" fmla="*/ 79396 h 115930"/>
              <a:gd name="connsiteX9" fmla="*/ 376513 w 617211"/>
              <a:gd name="connsiteY9" fmla="*/ 93684 h 115930"/>
              <a:gd name="connsiteX10" fmla="*/ 298725 w 617211"/>
              <a:gd name="connsiteY10" fmla="*/ 52409 h 115930"/>
              <a:gd name="connsiteX11" fmla="*/ 363813 w 617211"/>
              <a:gd name="connsiteY11" fmla="*/ 104796 h 115930"/>
              <a:gd name="connsiteX12" fmla="*/ 232050 w 617211"/>
              <a:gd name="connsiteY12" fmla="*/ 55584 h 115930"/>
              <a:gd name="connsiteX13" fmla="*/ 327300 w 617211"/>
              <a:gd name="connsiteY13" fmla="*/ 115909 h 115930"/>
              <a:gd name="connsiteX14" fmla="*/ 181250 w 617211"/>
              <a:gd name="connsiteY14" fmla="*/ 47646 h 115930"/>
              <a:gd name="connsiteX15" fmla="*/ 275 w 617211"/>
              <a:gd name="connsiteY15" fmla="*/ 21 h 115930"/>
              <a:gd name="connsiteX16" fmla="*/ 224113 w 617211"/>
              <a:gd name="connsiteY16" fmla="*/ 41296 h 115930"/>
              <a:gd name="connsiteX17" fmla="*/ 146325 w 617211"/>
              <a:gd name="connsiteY17" fmla="*/ 9546 h 115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17211" h="115930">
                <a:moveTo>
                  <a:pt x="146325" y="9546"/>
                </a:moveTo>
                <a:cubicBezTo>
                  <a:pt x="164581" y="9282"/>
                  <a:pt x="257185" y="39709"/>
                  <a:pt x="333650" y="39709"/>
                </a:cubicBezTo>
                <a:cubicBezTo>
                  <a:pt x="410115" y="39709"/>
                  <a:pt x="568071" y="11398"/>
                  <a:pt x="605113" y="9546"/>
                </a:cubicBezTo>
                <a:cubicBezTo>
                  <a:pt x="642155" y="7694"/>
                  <a:pt x="585004" y="12192"/>
                  <a:pt x="555900" y="28596"/>
                </a:cubicBezTo>
                <a:cubicBezTo>
                  <a:pt x="526796" y="45000"/>
                  <a:pt x="445040" y="98446"/>
                  <a:pt x="430488" y="107971"/>
                </a:cubicBezTo>
                <a:cubicBezTo>
                  <a:pt x="415936" y="117496"/>
                  <a:pt x="474938" y="86010"/>
                  <a:pt x="468588" y="85746"/>
                </a:cubicBezTo>
                <a:cubicBezTo>
                  <a:pt x="462238" y="85482"/>
                  <a:pt x="395298" y="105061"/>
                  <a:pt x="392388" y="106384"/>
                </a:cubicBezTo>
                <a:cubicBezTo>
                  <a:pt x="389478" y="107707"/>
                  <a:pt x="454036" y="98182"/>
                  <a:pt x="451125" y="93684"/>
                </a:cubicBezTo>
                <a:cubicBezTo>
                  <a:pt x="448214" y="89186"/>
                  <a:pt x="387360" y="79396"/>
                  <a:pt x="374925" y="79396"/>
                </a:cubicBezTo>
                <a:cubicBezTo>
                  <a:pt x="362490" y="79396"/>
                  <a:pt x="389213" y="98182"/>
                  <a:pt x="376513" y="93684"/>
                </a:cubicBezTo>
                <a:cubicBezTo>
                  <a:pt x="363813" y="89186"/>
                  <a:pt x="300842" y="50557"/>
                  <a:pt x="298725" y="52409"/>
                </a:cubicBezTo>
                <a:cubicBezTo>
                  <a:pt x="296608" y="54261"/>
                  <a:pt x="374925" y="104267"/>
                  <a:pt x="363813" y="104796"/>
                </a:cubicBezTo>
                <a:cubicBezTo>
                  <a:pt x="352701" y="105325"/>
                  <a:pt x="238135" y="53732"/>
                  <a:pt x="232050" y="55584"/>
                </a:cubicBezTo>
                <a:cubicBezTo>
                  <a:pt x="225965" y="57436"/>
                  <a:pt x="335767" y="117232"/>
                  <a:pt x="327300" y="115909"/>
                </a:cubicBezTo>
                <a:cubicBezTo>
                  <a:pt x="318833" y="114586"/>
                  <a:pt x="235754" y="66961"/>
                  <a:pt x="181250" y="47646"/>
                </a:cubicBezTo>
                <a:cubicBezTo>
                  <a:pt x="126746" y="28331"/>
                  <a:pt x="-6869" y="1079"/>
                  <a:pt x="275" y="21"/>
                </a:cubicBezTo>
                <a:cubicBezTo>
                  <a:pt x="7419" y="-1037"/>
                  <a:pt x="195009" y="36534"/>
                  <a:pt x="224113" y="41296"/>
                </a:cubicBezTo>
                <a:cubicBezTo>
                  <a:pt x="253217" y="46058"/>
                  <a:pt x="128069" y="9810"/>
                  <a:pt x="146325" y="95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7BB732E1-D2EF-4198-B2C5-90284441F3D6}"/>
              </a:ext>
            </a:extLst>
          </p:cNvPr>
          <p:cNvSpPr/>
          <p:nvPr/>
        </p:nvSpPr>
        <p:spPr>
          <a:xfrm>
            <a:off x="3134589" y="6216601"/>
            <a:ext cx="431803" cy="54354"/>
          </a:xfrm>
          <a:custGeom>
            <a:avLst/>
            <a:gdLst>
              <a:gd name="connsiteX0" fmla="*/ 724 w 431803"/>
              <a:gd name="connsiteY0" fmla="*/ 14337 h 54354"/>
              <a:gd name="connsiteX1" fmla="*/ 192811 w 431803"/>
              <a:gd name="connsiteY1" fmla="*/ 49 h 54354"/>
              <a:gd name="connsiteX2" fmla="*/ 427761 w 431803"/>
              <a:gd name="connsiteY2" fmla="*/ 19099 h 54354"/>
              <a:gd name="connsiteX3" fmla="*/ 329336 w 431803"/>
              <a:gd name="connsiteY3" fmla="*/ 17512 h 54354"/>
              <a:gd name="connsiteX4" fmla="*/ 173761 w 431803"/>
              <a:gd name="connsiteY4" fmla="*/ 23862 h 54354"/>
              <a:gd name="connsiteX5" fmla="*/ 399186 w 431803"/>
              <a:gd name="connsiteY5" fmla="*/ 54024 h 54354"/>
              <a:gd name="connsiteX6" fmla="*/ 248374 w 431803"/>
              <a:gd name="connsiteY6" fmla="*/ 39737 h 54354"/>
              <a:gd name="connsiteX7" fmla="*/ 130899 w 431803"/>
              <a:gd name="connsiteY7" fmla="*/ 36562 h 54354"/>
              <a:gd name="connsiteX8" fmla="*/ 724 w 431803"/>
              <a:gd name="connsiteY8" fmla="*/ 14337 h 54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1803" h="54354">
                <a:moveTo>
                  <a:pt x="724" y="14337"/>
                </a:moveTo>
                <a:cubicBezTo>
                  <a:pt x="11043" y="8251"/>
                  <a:pt x="121638" y="-745"/>
                  <a:pt x="192811" y="49"/>
                </a:cubicBezTo>
                <a:cubicBezTo>
                  <a:pt x="263984" y="843"/>
                  <a:pt x="405007" y="16188"/>
                  <a:pt x="427761" y="19099"/>
                </a:cubicBezTo>
                <a:cubicBezTo>
                  <a:pt x="450515" y="22010"/>
                  <a:pt x="371669" y="16718"/>
                  <a:pt x="329336" y="17512"/>
                </a:cubicBezTo>
                <a:cubicBezTo>
                  <a:pt x="287003" y="18306"/>
                  <a:pt x="162119" y="17777"/>
                  <a:pt x="173761" y="23862"/>
                </a:cubicBezTo>
                <a:cubicBezTo>
                  <a:pt x="185403" y="29947"/>
                  <a:pt x="386751" y="51378"/>
                  <a:pt x="399186" y="54024"/>
                </a:cubicBezTo>
                <a:cubicBezTo>
                  <a:pt x="411621" y="56670"/>
                  <a:pt x="293088" y="42647"/>
                  <a:pt x="248374" y="39737"/>
                </a:cubicBezTo>
                <a:cubicBezTo>
                  <a:pt x="203660" y="36827"/>
                  <a:pt x="168734" y="41060"/>
                  <a:pt x="130899" y="36562"/>
                </a:cubicBezTo>
                <a:cubicBezTo>
                  <a:pt x="93064" y="32064"/>
                  <a:pt x="-9595" y="20423"/>
                  <a:pt x="724" y="143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04533B74-131B-4FFF-AFC0-E20ACFCD0FCA}"/>
              </a:ext>
            </a:extLst>
          </p:cNvPr>
          <p:cNvSpPr/>
          <p:nvPr/>
        </p:nvSpPr>
        <p:spPr>
          <a:xfrm>
            <a:off x="2933459" y="6150740"/>
            <a:ext cx="198993" cy="57787"/>
          </a:xfrm>
          <a:custGeom>
            <a:avLst/>
            <a:gdLst>
              <a:gd name="connsiteX0" fmla="*/ 241 w 198993"/>
              <a:gd name="connsiteY0" fmla="*/ 823 h 57787"/>
              <a:gd name="connsiteX1" fmla="*/ 122479 w 198993"/>
              <a:gd name="connsiteY1" fmla="*/ 23048 h 57787"/>
              <a:gd name="connsiteX2" fmla="*/ 197091 w 198993"/>
              <a:gd name="connsiteY2" fmla="*/ 48448 h 57787"/>
              <a:gd name="connsiteX3" fmla="*/ 165341 w 198993"/>
              <a:gd name="connsiteY3" fmla="*/ 45273 h 57787"/>
              <a:gd name="connsiteX4" fmla="*/ 44691 w 198993"/>
              <a:gd name="connsiteY4" fmla="*/ 56385 h 57787"/>
              <a:gd name="connsiteX5" fmla="*/ 89141 w 198993"/>
              <a:gd name="connsiteY5" fmla="*/ 53210 h 57787"/>
              <a:gd name="connsiteX6" fmla="*/ 241 w 198993"/>
              <a:gd name="connsiteY6" fmla="*/ 823 h 57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993" h="57787">
                <a:moveTo>
                  <a:pt x="241" y="823"/>
                </a:moveTo>
                <a:cubicBezTo>
                  <a:pt x="5797" y="-4204"/>
                  <a:pt x="89671" y="15111"/>
                  <a:pt x="122479" y="23048"/>
                </a:cubicBezTo>
                <a:cubicBezTo>
                  <a:pt x="155287" y="30985"/>
                  <a:pt x="189947" y="44744"/>
                  <a:pt x="197091" y="48448"/>
                </a:cubicBezTo>
                <a:cubicBezTo>
                  <a:pt x="204235" y="52152"/>
                  <a:pt x="190741" y="43950"/>
                  <a:pt x="165341" y="45273"/>
                </a:cubicBezTo>
                <a:cubicBezTo>
                  <a:pt x="139941" y="46596"/>
                  <a:pt x="57391" y="55062"/>
                  <a:pt x="44691" y="56385"/>
                </a:cubicBezTo>
                <a:cubicBezTo>
                  <a:pt x="31991" y="57708"/>
                  <a:pt x="91522" y="59824"/>
                  <a:pt x="89141" y="53210"/>
                </a:cubicBezTo>
                <a:cubicBezTo>
                  <a:pt x="86760" y="46596"/>
                  <a:pt x="-5315" y="5850"/>
                  <a:pt x="241" y="82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D4A5E1F3-3483-4632-AC14-49663C4E90A0}"/>
              </a:ext>
            </a:extLst>
          </p:cNvPr>
          <p:cNvSpPr/>
          <p:nvPr/>
        </p:nvSpPr>
        <p:spPr>
          <a:xfrm>
            <a:off x="3566697" y="6316606"/>
            <a:ext cx="311566" cy="76168"/>
          </a:xfrm>
          <a:custGeom>
            <a:avLst/>
            <a:gdLst>
              <a:gd name="connsiteX0" fmla="*/ 416 w 311566"/>
              <a:gd name="connsiteY0" fmla="*/ 55619 h 76168"/>
              <a:gd name="connsiteX1" fmla="*/ 159166 w 311566"/>
              <a:gd name="connsiteY1" fmla="*/ 39744 h 76168"/>
              <a:gd name="connsiteX2" fmla="*/ 311566 w 311566"/>
              <a:gd name="connsiteY2" fmla="*/ 57 h 76168"/>
              <a:gd name="connsiteX3" fmla="*/ 157578 w 311566"/>
              <a:gd name="connsiteY3" fmla="*/ 49269 h 76168"/>
              <a:gd name="connsiteX4" fmla="*/ 111541 w 311566"/>
              <a:gd name="connsiteY4" fmla="*/ 74669 h 76168"/>
              <a:gd name="connsiteX5" fmla="*/ 208378 w 311566"/>
              <a:gd name="connsiteY5" fmla="*/ 71494 h 76168"/>
              <a:gd name="connsiteX6" fmla="*/ 416 w 311566"/>
              <a:gd name="connsiteY6" fmla="*/ 55619 h 76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1566" h="76168">
                <a:moveTo>
                  <a:pt x="416" y="55619"/>
                </a:moveTo>
                <a:cubicBezTo>
                  <a:pt x="-7786" y="50327"/>
                  <a:pt x="107308" y="49004"/>
                  <a:pt x="159166" y="39744"/>
                </a:cubicBezTo>
                <a:cubicBezTo>
                  <a:pt x="211024" y="30484"/>
                  <a:pt x="311831" y="-1531"/>
                  <a:pt x="311566" y="57"/>
                </a:cubicBezTo>
                <a:cubicBezTo>
                  <a:pt x="311301" y="1644"/>
                  <a:pt x="190915" y="36834"/>
                  <a:pt x="157578" y="49269"/>
                </a:cubicBezTo>
                <a:cubicBezTo>
                  <a:pt x="124241" y="61704"/>
                  <a:pt x="103074" y="70965"/>
                  <a:pt x="111541" y="74669"/>
                </a:cubicBezTo>
                <a:cubicBezTo>
                  <a:pt x="120008" y="78373"/>
                  <a:pt x="221343" y="74404"/>
                  <a:pt x="208378" y="71494"/>
                </a:cubicBezTo>
                <a:cubicBezTo>
                  <a:pt x="195413" y="68584"/>
                  <a:pt x="8618" y="60911"/>
                  <a:pt x="416" y="556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412E22F5-F50F-4346-8F30-7AB41FAEC2CF}"/>
              </a:ext>
            </a:extLst>
          </p:cNvPr>
          <p:cNvSpPr/>
          <p:nvPr/>
        </p:nvSpPr>
        <p:spPr>
          <a:xfrm>
            <a:off x="2663498" y="1037277"/>
            <a:ext cx="1794202" cy="552722"/>
          </a:xfrm>
          <a:custGeom>
            <a:avLst/>
            <a:gdLst>
              <a:gd name="connsiteX0" fmla="*/ 47952 w 1794202"/>
              <a:gd name="connsiteY0" fmla="*/ 547048 h 552722"/>
              <a:gd name="connsiteX1" fmla="*/ 1498927 w 1794202"/>
              <a:gd name="connsiteY1" fmla="*/ 86673 h 552722"/>
              <a:gd name="connsiteX2" fmla="*/ 1794202 w 1794202"/>
              <a:gd name="connsiteY2" fmla="*/ 45398 h 552722"/>
              <a:gd name="connsiteX3" fmla="*/ 1057602 w 1794202"/>
              <a:gd name="connsiteY3" fmla="*/ 73973 h 552722"/>
              <a:gd name="connsiteX4" fmla="*/ 1454477 w 1794202"/>
              <a:gd name="connsiteY4" fmla="*/ 4123 h 552722"/>
              <a:gd name="connsiteX5" fmla="*/ 546427 w 1794202"/>
              <a:gd name="connsiteY5" fmla="*/ 216848 h 552722"/>
              <a:gd name="connsiteX6" fmla="*/ 892502 w 1794202"/>
              <a:gd name="connsiteY6" fmla="*/ 108898 h 552722"/>
              <a:gd name="connsiteX7" fmla="*/ 400377 w 1794202"/>
              <a:gd name="connsiteY7" fmla="*/ 327973 h 552722"/>
              <a:gd name="connsiteX8" fmla="*/ 47952 w 1794202"/>
              <a:gd name="connsiteY8" fmla="*/ 547048 h 552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4202" h="552722">
                <a:moveTo>
                  <a:pt x="47952" y="547048"/>
                </a:moveTo>
                <a:cubicBezTo>
                  <a:pt x="231044" y="506831"/>
                  <a:pt x="1207885" y="170281"/>
                  <a:pt x="1498927" y="86673"/>
                </a:cubicBezTo>
                <a:cubicBezTo>
                  <a:pt x="1789969" y="3065"/>
                  <a:pt x="1794202" y="45398"/>
                  <a:pt x="1794202" y="45398"/>
                </a:cubicBezTo>
                <a:cubicBezTo>
                  <a:pt x="1720648" y="43281"/>
                  <a:pt x="1114223" y="80852"/>
                  <a:pt x="1057602" y="73973"/>
                </a:cubicBezTo>
                <a:cubicBezTo>
                  <a:pt x="1000981" y="67094"/>
                  <a:pt x="1539673" y="-19689"/>
                  <a:pt x="1454477" y="4123"/>
                </a:cubicBezTo>
                <a:cubicBezTo>
                  <a:pt x="1369281" y="27935"/>
                  <a:pt x="640089" y="199386"/>
                  <a:pt x="546427" y="216848"/>
                </a:cubicBezTo>
                <a:cubicBezTo>
                  <a:pt x="452765" y="234310"/>
                  <a:pt x="916844" y="90377"/>
                  <a:pt x="892502" y="108898"/>
                </a:cubicBezTo>
                <a:cubicBezTo>
                  <a:pt x="868160" y="127419"/>
                  <a:pt x="545898" y="252831"/>
                  <a:pt x="400377" y="327973"/>
                </a:cubicBezTo>
                <a:cubicBezTo>
                  <a:pt x="254856" y="403115"/>
                  <a:pt x="-135140" y="587265"/>
                  <a:pt x="47952" y="54704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F556EDA8-EC95-4849-B74D-E2E57EE1C615}"/>
              </a:ext>
            </a:extLst>
          </p:cNvPr>
          <p:cNvSpPr/>
          <p:nvPr/>
        </p:nvSpPr>
        <p:spPr>
          <a:xfrm>
            <a:off x="2183996" y="1344898"/>
            <a:ext cx="1688390" cy="715987"/>
          </a:xfrm>
          <a:custGeom>
            <a:avLst/>
            <a:gdLst>
              <a:gd name="connsiteX0" fmla="*/ 1679979 w 1688390"/>
              <a:gd name="connsiteY0" fmla="*/ 1302 h 715987"/>
              <a:gd name="connsiteX1" fmla="*/ 1372004 w 1688390"/>
              <a:gd name="connsiteY1" fmla="*/ 150527 h 715987"/>
              <a:gd name="connsiteX2" fmla="*/ 1216429 w 1688390"/>
              <a:gd name="connsiteY2" fmla="*/ 560102 h 715987"/>
              <a:gd name="connsiteX3" fmla="*/ 1324379 w 1688390"/>
              <a:gd name="connsiteY3" fmla="*/ 150527 h 715987"/>
              <a:gd name="connsiteX4" fmla="*/ 1264054 w 1688390"/>
              <a:gd name="connsiteY4" fmla="*/ 188627 h 715987"/>
              <a:gd name="connsiteX5" fmla="*/ 454429 w 1688390"/>
              <a:gd name="connsiteY5" fmla="*/ 683927 h 715987"/>
              <a:gd name="connsiteX6" fmla="*/ 994179 w 1688390"/>
              <a:gd name="connsiteY6" fmla="*/ 344202 h 715987"/>
              <a:gd name="connsiteX7" fmla="*/ 216304 w 1688390"/>
              <a:gd name="connsiteY7" fmla="*/ 649002 h 715987"/>
              <a:gd name="connsiteX8" fmla="*/ 737004 w 1688390"/>
              <a:gd name="connsiteY8" fmla="*/ 452152 h 715987"/>
              <a:gd name="connsiteX9" fmla="*/ 404 w 1688390"/>
              <a:gd name="connsiteY9" fmla="*/ 715677 h 715987"/>
              <a:gd name="connsiteX10" fmla="*/ 638579 w 1688390"/>
              <a:gd name="connsiteY10" fmla="*/ 388652 h 715987"/>
              <a:gd name="connsiteX11" fmla="*/ 1003704 w 1688390"/>
              <a:gd name="connsiteY11" fmla="*/ 220377 h 715987"/>
              <a:gd name="connsiteX12" fmla="*/ 1679979 w 1688390"/>
              <a:gd name="connsiteY12" fmla="*/ 1302 h 715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88390" h="715987">
                <a:moveTo>
                  <a:pt x="1679979" y="1302"/>
                </a:moveTo>
                <a:cubicBezTo>
                  <a:pt x="1741362" y="-10340"/>
                  <a:pt x="1449262" y="57394"/>
                  <a:pt x="1372004" y="150527"/>
                </a:cubicBezTo>
                <a:cubicBezTo>
                  <a:pt x="1294746" y="243660"/>
                  <a:pt x="1224366" y="560102"/>
                  <a:pt x="1216429" y="560102"/>
                </a:cubicBezTo>
                <a:cubicBezTo>
                  <a:pt x="1208492" y="560102"/>
                  <a:pt x="1316442" y="212439"/>
                  <a:pt x="1324379" y="150527"/>
                </a:cubicBezTo>
                <a:cubicBezTo>
                  <a:pt x="1332316" y="88615"/>
                  <a:pt x="1264054" y="188627"/>
                  <a:pt x="1264054" y="188627"/>
                </a:cubicBezTo>
                <a:lnTo>
                  <a:pt x="454429" y="683927"/>
                </a:lnTo>
                <a:cubicBezTo>
                  <a:pt x="409450" y="709856"/>
                  <a:pt x="1033866" y="350023"/>
                  <a:pt x="994179" y="344202"/>
                </a:cubicBezTo>
                <a:cubicBezTo>
                  <a:pt x="954492" y="338381"/>
                  <a:pt x="259167" y="631010"/>
                  <a:pt x="216304" y="649002"/>
                </a:cubicBezTo>
                <a:cubicBezTo>
                  <a:pt x="173441" y="666994"/>
                  <a:pt x="772987" y="441039"/>
                  <a:pt x="737004" y="452152"/>
                </a:cubicBezTo>
                <a:cubicBezTo>
                  <a:pt x="701021" y="463265"/>
                  <a:pt x="16808" y="726260"/>
                  <a:pt x="404" y="715677"/>
                </a:cubicBezTo>
                <a:cubicBezTo>
                  <a:pt x="-16000" y="705094"/>
                  <a:pt x="471362" y="471202"/>
                  <a:pt x="638579" y="388652"/>
                </a:cubicBezTo>
                <a:cubicBezTo>
                  <a:pt x="805796" y="306102"/>
                  <a:pt x="836487" y="282289"/>
                  <a:pt x="1003704" y="220377"/>
                </a:cubicBezTo>
                <a:cubicBezTo>
                  <a:pt x="1170921" y="158465"/>
                  <a:pt x="1618596" y="12944"/>
                  <a:pt x="1679979" y="130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694B1FDB-E749-47E5-B2D3-A4C1DAA91289}"/>
              </a:ext>
            </a:extLst>
          </p:cNvPr>
          <p:cNvSpPr/>
          <p:nvPr/>
        </p:nvSpPr>
        <p:spPr>
          <a:xfrm>
            <a:off x="1473090" y="1944244"/>
            <a:ext cx="1099207" cy="1318274"/>
          </a:xfrm>
          <a:custGeom>
            <a:avLst/>
            <a:gdLst>
              <a:gd name="connsiteX0" fmla="*/ 1098660 w 1099207"/>
              <a:gd name="connsiteY0" fmla="*/ 21081 h 1318274"/>
              <a:gd name="connsiteX1" fmla="*/ 558910 w 1099207"/>
              <a:gd name="connsiteY1" fmla="*/ 637031 h 1318274"/>
              <a:gd name="connsiteX2" fmla="*/ 736710 w 1099207"/>
              <a:gd name="connsiteY2" fmla="*/ 503681 h 1318274"/>
              <a:gd name="connsiteX3" fmla="*/ 168385 w 1099207"/>
              <a:gd name="connsiteY3" fmla="*/ 1316481 h 1318274"/>
              <a:gd name="connsiteX4" fmla="*/ 441435 w 1099207"/>
              <a:gd name="connsiteY4" fmla="*/ 738631 h 1318274"/>
              <a:gd name="connsiteX5" fmla="*/ 110 w 1099207"/>
              <a:gd name="connsiteY5" fmla="*/ 1303781 h 1318274"/>
              <a:gd name="connsiteX6" fmla="*/ 489060 w 1099207"/>
              <a:gd name="connsiteY6" fmla="*/ 154431 h 1318274"/>
              <a:gd name="connsiteX7" fmla="*/ 355710 w 1099207"/>
              <a:gd name="connsiteY7" fmla="*/ 383031 h 1318274"/>
              <a:gd name="connsiteX8" fmla="*/ 654160 w 1099207"/>
              <a:gd name="connsiteY8" fmla="*/ 163956 h 1318274"/>
              <a:gd name="connsiteX9" fmla="*/ 1098660 w 1099207"/>
              <a:gd name="connsiteY9" fmla="*/ 21081 h 131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9207" h="1318274">
                <a:moveTo>
                  <a:pt x="1098660" y="21081"/>
                </a:moveTo>
                <a:cubicBezTo>
                  <a:pt x="1082785" y="99927"/>
                  <a:pt x="619235" y="556598"/>
                  <a:pt x="558910" y="637031"/>
                </a:cubicBezTo>
                <a:cubicBezTo>
                  <a:pt x="498585" y="717464"/>
                  <a:pt x="801797" y="390439"/>
                  <a:pt x="736710" y="503681"/>
                </a:cubicBezTo>
                <a:cubicBezTo>
                  <a:pt x="671622" y="616923"/>
                  <a:pt x="217597" y="1277323"/>
                  <a:pt x="168385" y="1316481"/>
                </a:cubicBezTo>
                <a:cubicBezTo>
                  <a:pt x="119172" y="1355639"/>
                  <a:pt x="469481" y="740748"/>
                  <a:pt x="441435" y="738631"/>
                </a:cubicBezTo>
                <a:cubicBezTo>
                  <a:pt x="413389" y="736514"/>
                  <a:pt x="-7827" y="1401148"/>
                  <a:pt x="110" y="1303781"/>
                </a:cubicBezTo>
                <a:cubicBezTo>
                  <a:pt x="8047" y="1206414"/>
                  <a:pt x="429793" y="307889"/>
                  <a:pt x="489060" y="154431"/>
                </a:cubicBezTo>
                <a:cubicBezTo>
                  <a:pt x="548327" y="973"/>
                  <a:pt x="328193" y="381444"/>
                  <a:pt x="355710" y="383031"/>
                </a:cubicBezTo>
                <a:cubicBezTo>
                  <a:pt x="383227" y="384618"/>
                  <a:pt x="527689" y="222164"/>
                  <a:pt x="654160" y="163956"/>
                </a:cubicBezTo>
                <a:cubicBezTo>
                  <a:pt x="780631" y="105748"/>
                  <a:pt x="1114535" y="-57765"/>
                  <a:pt x="1098660" y="2108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8C512AFF-A816-4B77-BBE1-F201404779F2}"/>
              </a:ext>
            </a:extLst>
          </p:cNvPr>
          <p:cNvSpPr/>
          <p:nvPr/>
        </p:nvSpPr>
        <p:spPr>
          <a:xfrm>
            <a:off x="1717363" y="2718262"/>
            <a:ext cx="498591" cy="1971848"/>
          </a:xfrm>
          <a:custGeom>
            <a:avLst/>
            <a:gdLst>
              <a:gd name="connsiteX0" fmla="*/ 371787 w 498591"/>
              <a:gd name="connsiteY0" fmla="*/ 2713 h 1971848"/>
              <a:gd name="connsiteX1" fmla="*/ 267012 w 498591"/>
              <a:gd name="connsiteY1" fmla="*/ 653588 h 1971848"/>
              <a:gd name="connsiteX2" fmla="*/ 276537 w 498591"/>
              <a:gd name="connsiteY2" fmla="*/ 507538 h 1971848"/>
              <a:gd name="connsiteX3" fmla="*/ 492437 w 498591"/>
              <a:gd name="connsiteY3" fmla="*/ 1752138 h 1971848"/>
              <a:gd name="connsiteX4" fmla="*/ 416237 w 498591"/>
              <a:gd name="connsiteY4" fmla="*/ 1367963 h 1971848"/>
              <a:gd name="connsiteX5" fmla="*/ 174937 w 498591"/>
              <a:gd name="connsiteY5" fmla="*/ 790113 h 1971848"/>
              <a:gd name="connsiteX6" fmla="*/ 479737 w 498591"/>
              <a:gd name="connsiteY6" fmla="*/ 1961688 h 1971848"/>
              <a:gd name="connsiteX7" fmla="*/ 219387 w 498591"/>
              <a:gd name="connsiteY7" fmla="*/ 1329863 h 1971848"/>
              <a:gd name="connsiteX8" fmla="*/ 3487 w 498591"/>
              <a:gd name="connsiteY8" fmla="*/ 821863 h 1971848"/>
              <a:gd name="connsiteX9" fmla="*/ 82862 w 498591"/>
              <a:gd name="connsiteY9" fmla="*/ 199563 h 1971848"/>
              <a:gd name="connsiteX10" fmla="*/ 41587 w 498591"/>
              <a:gd name="connsiteY10" fmla="*/ 412288 h 1971848"/>
              <a:gd name="connsiteX11" fmla="*/ 371787 w 498591"/>
              <a:gd name="connsiteY11" fmla="*/ 2713 h 197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8591" h="1971848">
                <a:moveTo>
                  <a:pt x="371787" y="2713"/>
                </a:moveTo>
                <a:cubicBezTo>
                  <a:pt x="409358" y="42930"/>
                  <a:pt x="282887" y="569451"/>
                  <a:pt x="267012" y="653588"/>
                </a:cubicBezTo>
                <a:cubicBezTo>
                  <a:pt x="251137" y="737725"/>
                  <a:pt x="238966" y="324446"/>
                  <a:pt x="276537" y="507538"/>
                </a:cubicBezTo>
                <a:cubicBezTo>
                  <a:pt x="314108" y="690630"/>
                  <a:pt x="469154" y="1608734"/>
                  <a:pt x="492437" y="1752138"/>
                </a:cubicBezTo>
                <a:cubicBezTo>
                  <a:pt x="515720" y="1895542"/>
                  <a:pt x="469154" y="1528301"/>
                  <a:pt x="416237" y="1367963"/>
                </a:cubicBezTo>
                <a:cubicBezTo>
                  <a:pt x="363320" y="1207625"/>
                  <a:pt x="164354" y="691159"/>
                  <a:pt x="174937" y="790113"/>
                </a:cubicBezTo>
                <a:cubicBezTo>
                  <a:pt x="185520" y="889067"/>
                  <a:pt x="472329" y="1871730"/>
                  <a:pt x="479737" y="1961688"/>
                </a:cubicBezTo>
                <a:cubicBezTo>
                  <a:pt x="487145" y="2051646"/>
                  <a:pt x="298762" y="1519834"/>
                  <a:pt x="219387" y="1329863"/>
                </a:cubicBezTo>
                <a:cubicBezTo>
                  <a:pt x="140012" y="1139892"/>
                  <a:pt x="26241" y="1010246"/>
                  <a:pt x="3487" y="821863"/>
                </a:cubicBezTo>
                <a:cubicBezTo>
                  <a:pt x="-19267" y="633480"/>
                  <a:pt x="76512" y="267826"/>
                  <a:pt x="82862" y="199563"/>
                </a:cubicBezTo>
                <a:cubicBezTo>
                  <a:pt x="89212" y="131301"/>
                  <a:pt x="-2334" y="442450"/>
                  <a:pt x="41587" y="412288"/>
                </a:cubicBezTo>
                <a:cubicBezTo>
                  <a:pt x="85508" y="382126"/>
                  <a:pt x="334216" y="-37504"/>
                  <a:pt x="371787" y="271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065E693C-A840-454E-9FB0-8D99137B13E5}"/>
              </a:ext>
            </a:extLst>
          </p:cNvPr>
          <p:cNvSpPr/>
          <p:nvPr/>
        </p:nvSpPr>
        <p:spPr>
          <a:xfrm>
            <a:off x="2259860" y="1751999"/>
            <a:ext cx="1118776" cy="1626453"/>
          </a:xfrm>
          <a:custGeom>
            <a:avLst/>
            <a:gdLst>
              <a:gd name="connsiteX0" fmla="*/ 1118340 w 1118776"/>
              <a:gd name="connsiteY0" fmla="*/ 4834 h 1626453"/>
              <a:gd name="connsiteX1" fmla="*/ 470640 w 1118776"/>
              <a:gd name="connsiteY1" fmla="*/ 783768 h 1626453"/>
              <a:gd name="connsiteX2" fmla="*/ 813540 w 1118776"/>
              <a:gd name="connsiteY2" fmla="*/ 440868 h 1626453"/>
              <a:gd name="connsiteX3" fmla="*/ 212407 w 1118776"/>
              <a:gd name="connsiteY3" fmla="*/ 1406068 h 1626453"/>
              <a:gd name="connsiteX4" fmla="*/ 457940 w 1118776"/>
              <a:gd name="connsiteY4" fmla="*/ 902301 h 1626453"/>
              <a:gd name="connsiteX5" fmla="*/ 740 w 1118776"/>
              <a:gd name="connsiteY5" fmla="*/ 1626201 h 1626453"/>
              <a:gd name="connsiteX6" fmla="*/ 356340 w 1118776"/>
              <a:gd name="connsiteY6" fmla="*/ 978501 h 1626453"/>
              <a:gd name="connsiteX7" fmla="*/ 568007 w 1118776"/>
              <a:gd name="connsiteY7" fmla="*/ 478968 h 1626453"/>
              <a:gd name="connsiteX8" fmla="*/ 1118340 w 1118776"/>
              <a:gd name="connsiteY8" fmla="*/ 4834 h 1626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8776" h="1626453">
                <a:moveTo>
                  <a:pt x="1118340" y="4834"/>
                </a:moveTo>
                <a:cubicBezTo>
                  <a:pt x="1102112" y="55634"/>
                  <a:pt x="521440" y="711096"/>
                  <a:pt x="470640" y="783768"/>
                </a:cubicBezTo>
                <a:cubicBezTo>
                  <a:pt x="419840" y="856440"/>
                  <a:pt x="856579" y="337151"/>
                  <a:pt x="813540" y="440868"/>
                </a:cubicBezTo>
                <a:cubicBezTo>
                  <a:pt x="770501" y="544585"/>
                  <a:pt x="271674" y="1329163"/>
                  <a:pt x="212407" y="1406068"/>
                </a:cubicBezTo>
                <a:cubicBezTo>
                  <a:pt x="153140" y="1482973"/>
                  <a:pt x="493218" y="865612"/>
                  <a:pt x="457940" y="902301"/>
                </a:cubicBezTo>
                <a:cubicBezTo>
                  <a:pt x="422662" y="938990"/>
                  <a:pt x="17673" y="1613501"/>
                  <a:pt x="740" y="1626201"/>
                </a:cubicBezTo>
                <a:cubicBezTo>
                  <a:pt x="-16193" y="1638901"/>
                  <a:pt x="261796" y="1169706"/>
                  <a:pt x="356340" y="978501"/>
                </a:cubicBezTo>
                <a:cubicBezTo>
                  <a:pt x="450884" y="787296"/>
                  <a:pt x="442418" y="641246"/>
                  <a:pt x="568007" y="478968"/>
                </a:cubicBezTo>
                <a:cubicBezTo>
                  <a:pt x="693596" y="316690"/>
                  <a:pt x="1134568" y="-45966"/>
                  <a:pt x="1118340" y="483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CFB28F1B-D4F2-4DD4-B260-905DA6DC1DFB}"/>
              </a:ext>
            </a:extLst>
          </p:cNvPr>
          <p:cNvSpPr/>
          <p:nvPr/>
        </p:nvSpPr>
        <p:spPr>
          <a:xfrm>
            <a:off x="2181172" y="2002344"/>
            <a:ext cx="736474" cy="1730633"/>
          </a:xfrm>
          <a:custGeom>
            <a:avLst/>
            <a:gdLst>
              <a:gd name="connsiteX0" fmla="*/ 735595 w 736474"/>
              <a:gd name="connsiteY0" fmla="*/ 4256 h 1730633"/>
              <a:gd name="connsiteX1" fmla="*/ 181028 w 736474"/>
              <a:gd name="connsiteY1" fmla="*/ 901723 h 1730633"/>
              <a:gd name="connsiteX2" fmla="*/ 350361 w 736474"/>
              <a:gd name="connsiteY2" fmla="*/ 626556 h 1730633"/>
              <a:gd name="connsiteX3" fmla="*/ 151395 w 736474"/>
              <a:gd name="connsiteY3" fmla="*/ 1096456 h 1730633"/>
              <a:gd name="connsiteX4" fmla="*/ 15928 w 736474"/>
              <a:gd name="connsiteY4" fmla="*/ 1485923 h 1730633"/>
              <a:gd name="connsiteX5" fmla="*/ 49795 w 736474"/>
              <a:gd name="connsiteY5" fmla="*/ 1155723 h 1730633"/>
              <a:gd name="connsiteX6" fmla="*/ 83661 w 736474"/>
              <a:gd name="connsiteY6" fmla="*/ 1727223 h 1730633"/>
              <a:gd name="connsiteX7" fmla="*/ 24395 w 736474"/>
              <a:gd name="connsiteY7" fmla="*/ 1375856 h 1730633"/>
              <a:gd name="connsiteX8" fmla="*/ 32861 w 736474"/>
              <a:gd name="connsiteY8" fmla="*/ 1011789 h 1730633"/>
              <a:gd name="connsiteX9" fmla="*/ 405395 w 736474"/>
              <a:gd name="connsiteY9" fmla="*/ 249789 h 1730633"/>
              <a:gd name="connsiteX10" fmla="*/ 312261 w 736474"/>
              <a:gd name="connsiteY10" fmla="*/ 550356 h 1730633"/>
              <a:gd name="connsiteX11" fmla="*/ 735595 w 736474"/>
              <a:gd name="connsiteY11" fmla="*/ 4256 h 1730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36474" h="1730633">
                <a:moveTo>
                  <a:pt x="735595" y="4256"/>
                </a:moveTo>
                <a:cubicBezTo>
                  <a:pt x="713723" y="62817"/>
                  <a:pt x="181028" y="901723"/>
                  <a:pt x="181028" y="901723"/>
                </a:cubicBezTo>
                <a:cubicBezTo>
                  <a:pt x="116822" y="1005440"/>
                  <a:pt x="355300" y="594100"/>
                  <a:pt x="350361" y="626556"/>
                </a:cubicBezTo>
                <a:cubicBezTo>
                  <a:pt x="345422" y="659012"/>
                  <a:pt x="207134" y="953228"/>
                  <a:pt x="151395" y="1096456"/>
                </a:cubicBezTo>
                <a:cubicBezTo>
                  <a:pt x="95656" y="1239684"/>
                  <a:pt x="32861" y="1476045"/>
                  <a:pt x="15928" y="1485923"/>
                </a:cubicBezTo>
                <a:cubicBezTo>
                  <a:pt x="-1005" y="1495801"/>
                  <a:pt x="38506" y="1115506"/>
                  <a:pt x="49795" y="1155723"/>
                </a:cubicBezTo>
                <a:cubicBezTo>
                  <a:pt x="61084" y="1195940"/>
                  <a:pt x="87894" y="1690534"/>
                  <a:pt x="83661" y="1727223"/>
                </a:cubicBezTo>
                <a:cubicBezTo>
                  <a:pt x="79428" y="1763912"/>
                  <a:pt x="32862" y="1495095"/>
                  <a:pt x="24395" y="1375856"/>
                </a:cubicBezTo>
                <a:cubicBezTo>
                  <a:pt x="15928" y="1256617"/>
                  <a:pt x="-30639" y="1199467"/>
                  <a:pt x="32861" y="1011789"/>
                </a:cubicBezTo>
                <a:cubicBezTo>
                  <a:pt x="96361" y="824111"/>
                  <a:pt x="358828" y="326694"/>
                  <a:pt x="405395" y="249789"/>
                </a:cubicBezTo>
                <a:cubicBezTo>
                  <a:pt x="451962" y="172884"/>
                  <a:pt x="260050" y="590573"/>
                  <a:pt x="312261" y="550356"/>
                </a:cubicBezTo>
                <a:cubicBezTo>
                  <a:pt x="364472" y="510139"/>
                  <a:pt x="757467" y="-54305"/>
                  <a:pt x="735595" y="425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AB95712F-2DF5-419E-8CE3-42D2FDAA3149}"/>
              </a:ext>
            </a:extLst>
          </p:cNvPr>
          <p:cNvSpPr/>
          <p:nvPr/>
        </p:nvSpPr>
        <p:spPr>
          <a:xfrm>
            <a:off x="3308491" y="1278367"/>
            <a:ext cx="1111902" cy="2351204"/>
          </a:xfrm>
          <a:custGeom>
            <a:avLst/>
            <a:gdLst>
              <a:gd name="connsiteX0" fmla="*/ 1111109 w 1111902"/>
              <a:gd name="connsiteY0" fmla="*/ 100 h 2351204"/>
              <a:gd name="connsiteX1" fmla="*/ 603109 w 1111902"/>
              <a:gd name="connsiteY1" fmla="*/ 419200 h 2351204"/>
              <a:gd name="connsiteX2" fmla="*/ 725876 w 1111902"/>
              <a:gd name="connsiteY2" fmla="*/ 347233 h 2351204"/>
              <a:gd name="connsiteX3" fmla="*/ 586176 w 1111902"/>
              <a:gd name="connsiteY3" fmla="*/ 580066 h 2351204"/>
              <a:gd name="connsiteX4" fmla="*/ 336409 w 1111902"/>
              <a:gd name="connsiteY4" fmla="*/ 1422500 h 2351204"/>
              <a:gd name="connsiteX5" fmla="*/ 421076 w 1111902"/>
              <a:gd name="connsiteY5" fmla="*/ 1105000 h 2351204"/>
              <a:gd name="connsiteX6" fmla="*/ 73942 w 1111902"/>
              <a:gd name="connsiteY6" fmla="*/ 2154866 h 2351204"/>
              <a:gd name="connsiteX7" fmla="*/ 327942 w 1111902"/>
              <a:gd name="connsiteY7" fmla="*/ 1562200 h 2351204"/>
              <a:gd name="connsiteX8" fmla="*/ 1976 w 1111902"/>
              <a:gd name="connsiteY8" fmla="*/ 2349600 h 2351204"/>
              <a:gd name="connsiteX9" fmla="*/ 196709 w 1111902"/>
              <a:gd name="connsiteY9" fmla="*/ 1735766 h 2351204"/>
              <a:gd name="connsiteX10" fmla="*/ 306776 w 1111902"/>
              <a:gd name="connsiteY10" fmla="*/ 702833 h 2351204"/>
              <a:gd name="connsiteX11" fmla="*/ 264442 w 1111902"/>
              <a:gd name="connsiteY11" fmla="*/ 1058433 h 2351204"/>
              <a:gd name="connsiteX12" fmla="*/ 467642 w 1111902"/>
              <a:gd name="connsiteY12" fmla="*/ 461533 h 2351204"/>
              <a:gd name="connsiteX13" fmla="*/ 1111109 w 1111902"/>
              <a:gd name="connsiteY13" fmla="*/ 100 h 2351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11902" h="2351204">
                <a:moveTo>
                  <a:pt x="1111109" y="100"/>
                </a:moveTo>
                <a:cubicBezTo>
                  <a:pt x="1133687" y="-6956"/>
                  <a:pt x="667314" y="361345"/>
                  <a:pt x="603109" y="419200"/>
                </a:cubicBezTo>
                <a:cubicBezTo>
                  <a:pt x="538903" y="477056"/>
                  <a:pt x="728698" y="320422"/>
                  <a:pt x="725876" y="347233"/>
                </a:cubicBezTo>
                <a:cubicBezTo>
                  <a:pt x="723054" y="374044"/>
                  <a:pt x="651087" y="400855"/>
                  <a:pt x="586176" y="580066"/>
                </a:cubicBezTo>
                <a:cubicBezTo>
                  <a:pt x="521265" y="759277"/>
                  <a:pt x="363926" y="1335011"/>
                  <a:pt x="336409" y="1422500"/>
                </a:cubicBezTo>
                <a:cubicBezTo>
                  <a:pt x="308892" y="1509989"/>
                  <a:pt x="464820" y="982939"/>
                  <a:pt x="421076" y="1105000"/>
                </a:cubicBezTo>
                <a:cubicBezTo>
                  <a:pt x="377331" y="1227061"/>
                  <a:pt x="89464" y="2078666"/>
                  <a:pt x="73942" y="2154866"/>
                </a:cubicBezTo>
                <a:cubicBezTo>
                  <a:pt x="58420" y="2231066"/>
                  <a:pt x="339936" y="1529744"/>
                  <a:pt x="327942" y="1562200"/>
                </a:cubicBezTo>
                <a:cubicBezTo>
                  <a:pt x="315948" y="1594656"/>
                  <a:pt x="23848" y="2320672"/>
                  <a:pt x="1976" y="2349600"/>
                </a:cubicBezTo>
                <a:cubicBezTo>
                  <a:pt x="-19896" y="2378528"/>
                  <a:pt x="145909" y="2010227"/>
                  <a:pt x="196709" y="1735766"/>
                </a:cubicBezTo>
                <a:cubicBezTo>
                  <a:pt x="247509" y="1461305"/>
                  <a:pt x="295487" y="815722"/>
                  <a:pt x="306776" y="702833"/>
                </a:cubicBezTo>
                <a:cubicBezTo>
                  <a:pt x="318065" y="589944"/>
                  <a:pt x="237631" y="1098650"/>
                  <a:pt x="264442" y="1058433"/>
                </a:cubicBezTo>
                <a:cubicBezTo>
                  <a:pt x="291253" y="1018216"/>
                  <a:pt x="330059" y="636511"/>
                  <a:pt x="467642" y="461533"/>
                </a:cubicBezTo>
                <a:cubicBezTo>
                  <a:pt x="605225" y="286555"/>
                  <a:pt x="1088531" y="7156"/>
                  <a:pt x="1111109" y="10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7573423C-F089-45D7-B98F-CCA2AB16A00F}"/>
              </a:ext>
            </a:extLst>
          </p:cNvPr>
          <p:cNvSpPr/>
          <p:nvPr/>
        </p:nvSpPr>
        <p:spPr>
          <a:xfrm>
            <a:off x="3352778" y="1248554"/>
            <a:ext cx="928357" cy="1522799"/>
          </a:xfrm>
          <a:custGeom>
            <a:avLst/>
            <a:gdLst>
              <a:gd name="connsiteX0" fmla="*/ 927122 w 928357"/>
              <a:gd name="connsiteY0" fmla="*/ 4513 h 1522799"/>
              <a:gd name="connsiteX1" fmla="*/ 309055 w 928357"/>
              <a:gd name="connsiteY1" fmla="*/ 465946 h 1522799"/>
              <a:gd name="connsiteX2" fmla="*/ 491089 w 928357"/>
              <a:gd name="connsiteY2" fmla="*/ 364346 h 1522799"/>
              <a:gd name="connsiteX3" fmla="*/ 198989 w 928357"/>
              <a:gd name="connsiteY3" fmla="*/ 999346 h 1522799"/>
              <a:gd name="connsiteX4" fmla="*/ 182055 w 928357"/>
              <a:gd name="connsiteY4" fmla="*/ 660679 h 1522799"/>
              <a:gd name="connsiteX5" fmla="*/ 22 w 928357"/>
              <a:gd name="connsiteY5" fmla="*/ 1520046 h 1522799"/>
              <a:gd name="connsiteX6" fmla="*/ 194755 w 928357"/>
              <a:gd name="connsiteY6" fmla="*/ 322013 h 1522799"/>
              <a:gd name="connsiteX7" fmla="*/ 194755 w 928357"/>
              <a:gd name="connsiteY7" fmla="*/ 461713 h 1522799"/>
              <a:gd name="connsiteX8" fmla="*/ 237089 w 928357"/>
              <a:gd name="connsiteY8" fmla="*/ 262746 h 1522799"/>
              <a:gd name="connsiteX9" fmla="*/ 461455 w 928357"/>
              <a:gd name="connsiteY9" fmla="*/ 233113 h 1522799"/>
              <a:gd name="connsiteX10" fmla="*/ 927122 w 928357"/>
              <a:gd name="connsiteY10" fmla="*/ 4513 h 1522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8357" h="1522799">
                <a:moveTo>
                  <a:pt x="927122" y="4513"/>
                </a:moveTo>
                <a:cubicBezTo>
                  <a:pt x="901722" y="43318"/>
                  <a:pt x="381727" y="405974"/>
                  <a:pt x="309055" y="465946"/>
                </a:cubicBezTo>
                <a:cubicBezTo>
                  <a:pt x="236383" y="525918"/>
                  <a:pt x="509433" y="275446"/>
                  <a:pt x="491089" y="364346"/>
                </a:cubicBezTo>
                <a:cubicBezTo>
                  <a:pt x="472745" y="453246"/>
                  <a:pt x="250495" y="949957"/>
                  <a:pt x="198989" y="999346"/>
                </a:cubicBezTo>
                <a:cubicBezTo>
                  <a:pt x="147483" y="1048735"/>
                  <a:pt x="215216" y="573896"/>
                  <a:pt x="182055" y="660679"/>
                </a:cubicBezTo>
                <a:cubicBezTo>
                  <a:pt x="148894" y="747462"/>
                  <a:pt x="-2095" y="1576490"/>
                  <a:pt x="22" y="1520046"/>
                </a:cubicBezTo>
                <a:cubicBezTo>
                  <a:pt x="2139" y="1463602"/>
                  <a:pt x="162300" y="498402"/>
                  <a:pt x="194755" y="322013"/>
                </a:cubicBezTo>
                <a:cubicBezTo>
                  <a:pt x="227210" y="145624"/>
                  <a:pt x="187699" y="471591"/>
                  <a:pt x="194755" y="461713"/>
                </a:cubicBezTo>
                <a:cubicBezTo>
                  <a:pt x="201811" y="451835"/>
                  <a:pt x="192639" y="300846"/>
                  <a:pt x="237089" y="262746"/>
                </a:cubicBezTo>
                <a:cubicBezTo>
                  <a:pt x="281539" y="224646"/>
                  <a:pt x="343627" y="277563"/>
                  <a:pt x="461455" y="233113"/>
                </a:cubicBezTo>
                <a:cubicBezTo>
                  <a:pt x="579283" y="188663"/>
                  <a:pt x="952522" y="-34292"/>
                  <a:pt x="927122" y="451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7CB53C59-371D-4FE0-8DB2-2DD43FFB8215}"/>
              </a:ext>
            </a:extLst>
          </p:cNvPr>
          <p:cNvSpPr/>
          <p:nvPr/>
        </p:nvSpPr>
        <p:spPr>
          <a:xfrm>
            <a:off x="2350683" y="1869300"/>
            <a:ext cx="1061581" cy="1729991"/>
          </a:xfrm>
          <a:custGeom>
            <a:avLst/>
            <a:gdLst>
              <a:gd name="connsiteX0" fmla="*/ 1061384 w 1061581"/>
              <a:gd name="connsiteY0" fmla="*/ 1833 h 1729991"/>
              <a:gd name="connsiteX1" fmla="*/ 472950 w 1061581"/>
              <a:gd name="connsiteY1" fmla="*/ 950100 h 1729991"/>
              <a:gd name="connsiteX2" fmla="*/ 781984 w 1061581"/>
              <a:gd name="connsiteY2" fmla="*/ 552167 h 1729991"/>
              <a:gd name="connsiteX3" fmla="*/ 3050 w 1061581"/>
              <a:gd name="connsiteY3" fmla="*/ 1729033 h 1729991"/>
              <a:gd name="connsiteX4" fmla="*/ 532217 w 1061581"/>
              <a:gd name="connsiteY4" fmla="*/ 738433 h 1729991"/>
              <a:gd name="connsiteX5" fmla="*/ 1061384 w 1061581"/>
              <a:gd name="connsiteY5" fmla="*/ 1833 h 1729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1581" h="1729991">
                <a:moveTo>
                  <a:pt x="1061384" y="1833"/>
                </a:moveTo>
                <a:cubicBezTo>
                  <a:pt x="1051506" y="37111"/>
                  <a:pt x="519517" y="858378"/>
                  <a:pt x="472950" y="950100"/>
                </a:cubicBezTo>
                <a:cubicBezTo>
                  <a:pt x="426383" y="1041822"/>
                  <a:pt x="860301" y="422345"/>
                  <a:pt x="781984" y="552167"/>
                </a:cubicBezTo>
                <a:cubicBezTo>
                  <a:pt x="703667" y="681989"/>
                  <a:pt x="44678" y="1697989"/>
                  <a:pt x="3050" y="1729033"/>
                </a:cubicBezTo>
                <a:cubicBezTo>
                  <a:pt x="-38578" y="1760077"/>
                  <a:pt x="356534" y="1028416"/>
                  <a:pt x="532217" y="738433"/>
                </a:cubicBezTo>
                <a:cubicBezTo>
                  <a:pt x="707900" y="448450"/>
                  <a:pt x="1071262" y="-33445"/>
                  <a:pt x="1061384" y="183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610F2273-A23F-45F8-9EA1-F0FEB625FE1B}"/>
              </a:ext>
            </a:extLst>
          </p:cNvPr>
          <p:cNvSpPr/>
          <p:nvPr/>
        </p:nvSpPr>
        <p:spPr>
          <a:xfrm>
            <a:off x="2408689" y="2296928"/>
            <a:ext cx="1080460" cy="1458977"/>
          </a:xfrm>
          <a:custGeom>
            <a:avLst/>
            <a:gdLst>
              <a:gd name="connsiteX0" fmla="*/ 1058411 w 1080460"/>
              <a:gd name="connsiteY0" fmla="*/ 22939 h 1458977"/>
              <a:gd name="connsiteX1" fmla="*/ 326044 w 1080460"/>
              <a:gd name="connsiteY1" fmla="*/ 962739 h 1458977"/>
              <a:gd name="connsiteX2" fmla="*/ 740911 w 1080460"/>
              <a:gd name="connsiteY2" fmla="*/ 615605 h 1458977"/>
              <a:gd name="connsiteX3" fmla="*/ 4311 w 1080460"/>
              <a:gd name="connsiteY3" fmla="*/ 1449572 h 1458977"/>
              <a:gd name="connsiteX4" fmla="*/ 453044 w 1080460"/>
              <a:gd name="connsiteY4" fmla="*/ 1030472 h 1458977"/>
              <a:gd name="connsiteX5" fmla="*/ 791711 w 1080460"/>
              <a:gd name="connsiteY5" fmla="*/ 497072 h 1458977"/>
              <a:gd name="connsiteX6" fmla="*/ 601211 w 1080460"/>
              <a:gd name="connsiteY6" fmla="*/ 895005 h 1458977"/>
              <a:gd name="connsiteX7" fmla="*/ 863678 w 1080460"/>
              <a:gd name="connsiteY7" fmla="*/ 336205 h 1458977"/>
              <a:gd name="connsiteX8" fmla="*/ 1058411 w 1080460"/>
              <a:gd name="connsiteY8" fmla="*/ 22939 h 1458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460" h="1458977">
                <a:moveTo>
                  <a:pt x="1058411" y="22939"/>
                </a:moveTo>
                <a:cubicBezTo>
                  <a:pt x="968805" y="127361"/>
                  <a:pt x="378961" y="863961"/>
                  <a:pt x="326044" y="962739"/>
                </a:cubicBezTo>
                <a:cubicBezTo>
                  <a:pt x="273127" y="1061517"/>
                  <a:pt x="794533" y="534466"/>
                  <a:pt x="740911" y="615605"/>
                </a:cubicBezTo>
                <a:cubicBezTo>
                  <a:pt x="687289" y="696744"/>
                  <a:pt x="52289" y="1380428"/>
                  <a:pt x="4311" y="1449572"/>
                </a:cubicBezTo>
                <a:cubicBezTo>
                  <a:pt x="-43667" y="1518716"/>
                  <a:pt x="321811" y="1189222"/>
                  <a:pt x="453044" y="1030472"/>
                </a:cubicBezTo>
                <a:cubicBezTo>
                  <a:pt x="584277" y="871722"/>
                  <a:pt x="767016" y="519650"/>
                  <a:pt x="791711" y="497072"/>
                </a:cubicBezTo>
                <a:cubicBezTo>
                  <a:pt x="816406" y="474494"/>
                  <a:pt x="589217" y="921816"/>
                  <a:pt x="601211" y="895005"/>
                </a:cubicBezTo>
                <a:cubicBezTo>
                  <a:pt x="613205" y="868194"/>
                  <a:pt x="786773" y="475905"/>
                  <a:pt x="863678" y="336205"/>
                </a:cubicBezTo>
                <a:cubicBezTo>
                  <a:pt x="940583" y="196505"/>
                  <a:pt x="1148017" y="-81483"/>
                  <a:pt x="1058411" y="2293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78EF6625-FA5F-4C0E-853F-3FFD8F2CCD81}"/>
              </a:ext>
            </a:extLst>
          </p:cNvPr>
          <p:cNvSpPr/>
          <p:nvPr/>
        </p:nvSpPr>
        <p:spPr>
          <a:xfrm>
            <a:off x="2429252" y="1924210"/>
            <a:ext cx="976174" cy="1795974"/>
          </a:xfrm>
          <a:custGeom>
            <a:avLst/>
            <a:gdLst>
              <a:gd name="connsiteX0" fmla="*/ 965881 w 976174"/>
              <a:gd name="connsiteY0" fmla="*/ 336390 h 1795974"/>
              <a:gd name="connsiteX1" fmla="*/ 563715 w 976174"/>
              <a:gd name="connsiteY1" fmla="*/ 886723 h 1795974"/>
              <a:gd name="connsiteX2" fmla="*/ 610281 w 976174"/>
              <a:gd name="connsiteY2" fmla="*/ 831690 h 1795974"/>
              <a:gd name="connsiteX3" fmla="*/ 161548 w 976174"/>
              <a:gd name="connsiteY3" fmla="*/ 1449757 h 1795974"/>
              <a:gd name="connsiteX4" fmla="*/ 517148 w 976174"/>
              <a:gd name="connsiteY4" fmla="*/ 1250790 h 1795974"/>
              <a:gd name="connsiteX5" fmla="*/ 681 w 976174"/>
              <a:gd name="connsiteY5" fmla="*/ 1784190 h 1795974"/>
              <a:gd name="connsiteX6" fmla="*/ 648381 w 976174"/>
              <a:gd name="connsiteY6" fmla="*/ 645423 h 1795974"/>
              <a:gd name="connsiteX7" fmla="*/ 483281 w 976174"/>
              <a:gd name="connsiteY7" fmla="*/ 802057 h 1795974"/>
              <a:gd name="connsiteX8" fmla="*/ 974348 w 976174"/>
              <a:gd name="connsiteY8" fmla="*/ 1957 h 1795974"/>
              <a:gd name="connsiteX9" fmla="*/ 661081 w 976174"/>
              <a:gd name="connsiteY9" fmla="*/ 569223 h 1795974"/>
              <a:gd name="connsiteX10" fmla="*/ 965881 w 976174"/>
              <a:gd name="connsiteY10" fmla="*/ 336390 h 179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6174" h="1795974">
                <a:moveTo>
                  <a:pt x="965881" y="336390"/>
                </a:moveTo>
                <a:cubicBezTo>
                  <a:pt x="949653" y="389307"/>
                  <a:pt x="622982" y="804173"/>
                  <a:pt x="563715" y="886723"/>
                </a:cubicBezTo>
                <a:cubicBezTo>
                  <a:pt x="504448" y="969273"/>
                  <a:pt x="677309" y="737851"/>
                  <a:pt x="610281" y="831690"/>
                </a:cubicBezTo>
                <a:cubicBezTo>
                  <a:pt x="543253" y="925529"/>
                  <a:pt x="177070" y="1379907"/>
                  <a:pt x="161548" y="1449757"/>
                </a:cubicBezTo>
                <a:cubicBezTo>
                  <a:pt x="146026" y="1519607"/>
                  <a:pt x="543959" y="1195051"/>
                  <a:pt x="517148" y="1250790"/>
                </a:cubicBezTo>
                <a:cubicBezTo>
                  <a:pt x="490337" y="1306529"/>
                  <a:pt x="-21191" y="1885085"/>
                  <a:pt x="681" y="1784190"/>
                </a:cubicBezTo>
                <a:cubicBezTo>
                  <a:pt x="22553" y="1683296"/>
                  <a:pt x="567948" y="809112"/>
                  <a:pt x="648381" y="645423"/>
                </a:cubicBezTo>
                <a:cubicBezTo>
                  <a:pt x="728814" y="481734"/>
                  <a:pt x="428953" y="909301"/>
                  <a:pt x="483281" y="802057"/>
                </a:cubicBezTo>
                <a:cubicBezTo>
                  <a:pt x="537609" y="694813"/>
                  <a:pt x="944715" y="40763"/>
                  <a:pt x="974348" y="1957"/>
                </a:cubicBezTo>
                <a:cubicBezTo>
                  <a:pt x="1003981" y="-36849"/>
                  <a:pt x="663198" y="513484"/>
                  <a:pt x="661081" y="569223"/>
                </a:cubicBezTo>
                <a:cubicBezTo>
                  <a:pt x="658964" y="624962"/>
                  <a:pt x="982109" y="283473"/>
                  <a:pt x="965881" y="33639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D834379F-E608-41B7-9C37-F3873FCC4090}"/>
              </a:ext>
            </a:extLst>
          </p:cNvPr>
          <p:cNvSpPr/>
          <p:nvPr/>
        </p:nvSpPr>
        <p:spPr>
          <a:xfrm>
            <a:off x="2941223" y="2317131"/>
            <a:ext cx="643617" cy="1687664"/>
          </a:xfrm>
          <a:custGeom>
            <a:avLst/>
            <a:gdLst>
              <a:gd name="connsiteX0" fmla="*/ 640177 w 643617"/>
              <a:gd name="connsiteY0" fmla="*/ 15436 h 1687664"/>
              <a:gd name="connsiteX1" fmla="*/ 420044 w 643617"/>
              <a:gd name="connsiteY1" fmla="*/ 1069536 h 1687664"/>
              <a:gd name="connsiteX2" fmla="*/ 420044 w 643617"/>
              <a:gd name="connsiteY2" fmla="*/ 997569 h 1687664"/>
              <a:gd name="connsiteX3" fmla="*/ 68677 w 643617"/>
              <a:gd name="connsiteY3" fmla="*/ 1687602 h 1687664"/>
              <a:gd name="connsiteX4" fmla="*/ 403110 w 643617"/>
              <a:gd name="connsiteY4" fmla="*/ 955236 h 1687664"/>
              <a:gd name="connsiteX5" fmla="*/ 944 w 643617"/>
              <a:gd name="connsiteY5" fmla="*/ 1598702 h 1687664"/>
              <a:gd name="connsiteX6" fmla="*/ 297277 w 643617"/>
              <a:gd name="connsiteY6" fmla="*/ 1103402 h 1687664"/>
              <a:gd name="connsiteX7" fmla="*/ 479310 w 643617"/>
              <a:gd name="connsiteY7" fmla="*/ 735102 h 1687664"/>
              <a:gd name="connsiteX8" fmla="*/ 254944 w 643617"/>
              <a:gd name="connsiteY8" fmla="*/ 984869 h 1687664"/>
              <a:gd name="connsiteX9" fmla="*/ 534344 w 643617"/>
              <a:gd name="connsiteY9" fmla="*/ 476869 h 1687664"/>
              <a:gd name="connsiteX10" fmla="*/ 640177 w 643617"/>
              <a:gd name="connsiteY10" fmla="*/ 15436 h 1687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3617" h="1687664">
                <a:moveTo>
                  <a:pt x="640177" y="15436"/>
                </a:moveTo>
                <a:cubicBezTo>
                  <a:pt x="621127" y="114214"/>
                  <a:pt x="456733" y="905847"/>
                  <a:pt x="420044" y="1069536"/>
                </a:cubicBezTo>
                <a:cubicBezTo>
                  <a:pt x="383355" y="1233225"/>
                  <a:pt x="478605" y="894558"/>
                  <a:pt x="420044" y="997569"/>
                </a:cubicBezTo>
                <a:cubicBezTo>
                  <a:pt x="361483" y="1100580"/>
                  <a:pt x="71499" y="1694657"/>
                  <a:pt x="68677" y="1687602"/>
                </a:cubicBezTo>
                <a:cubicBezTo>
                  <a:pt x="65855" y="1680547"/>
                  <a:pt x="414399" y="970053"/>
                  <a:pt x="403110" y="955236"/>
                </a:cubicBezTo>
                <a:cubicBezTo>
                  <a:pt x="391821" y="940419"/>
                  <a:pt x="18583" y="1574008"/>
                  <a:pt x="944" y="1598702"/>
                </a:cubicBezTo>
                <a:cubicBezTo>
                  <a:pt x="-16695" y="1623396"/>
                  <a:pt x="217549" y="1247335"/>
                  <a:pt x="297277" y="1103402"/>
                </a:cubicBezTo>
                <a:cubicBezTo>
                  <a:pt x="377005" y="959469"/>
                  <a:pt x="486365" y="754858"/>
                  <a:pt x="479310" y="735102"/>
                </a:cubicBezTo>
                <a:cubicBezTo>
                  <a:pt x="472254" y="715347"/>
                  <a:pt x="245772" y="1027908"/>
                  <a:pt x="254944" y="984869"/>
                </a:cubicBezTo>
                <a:cubicBezTo>
                  <a:pt x="264116" y="941830"/>
                  <a:pt x="472961" y="635619"/>
                  <a:pt x="534344" y="476869"/>
                </a:cubicBezTo>
                <a:cubicBezTo>
                  <a:pt x="595727" y="318119"/>
                  <a:pt x="659227" y="-83342"/>
                  <a:pt x="640177" y="1543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BE9480FC-EE2E-405C-A824-561FDF432984}"/>
              </a:ext>
            </a:extLst>
          </p:cNvPr>
          <p:cNvSpPr/>
          <p:nvPr/>
        </p:nvSpPr>
        <p:spPr>
          <a:xfrm>
            <a:off x="2654300" y="2417929"/>
            <a:ext cx="897495" cy="1523420"/>
          </a:xfrm>
          <a:custGeom>
            <a:avLst/>
            <a:gdLst>
              <a:gd name="connsiteX0" fmla="*/ 880533 w 897495"/>
              <a:gd name="connsiteY0" fmla="*/ 16238 h 1523420"/>
              <a:gd name="connsiteX1" fmla="*/ 452967 w 897495"/>
              <a:gd name="connsiteY1" fmla="*/ 820571 h 1523420"/>
              <a:gd name="connsiteX2" fmla="*/ 8467 w 897495"/>
              <a:gd name="connsiteY2" fmla="*/ 1248138 h 1523420"/>
              <a:gd name="connsiteX3" fmla="*/ 376767 w 897495"/>
              <a:gd name="connsiteY3" fmla="*/ 905238 h 1523420"/>
              <a:gd name="connsiteX4" fmla="*/ 0 w 897495"/>
              <a:gd name="connsiteY4" fmla="*/ 1523304 h 1523420"/>
              <a:gd name="connsiteX5" fmla="*/ 376767 w 897495"/>
              <a:gd name="connsiteY5" fmla="*/ 951804 h 1523420"/>
              <a:gd name="connsiteX6" fmla="*/ 770467 w 897495"/>
              <a:gd name="connsiteY6" fmla="*/ 333738 h 1523420"/>
              <a:gd name="connsiteX7" fmla="*/ 880533 w 897495"/>
              <a:gd name="connsiteY7" fmla="*/ 16238 h 1523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495" h="1523420">
                <a:moveTo>
                  <a:pt x="880533" y="16238"/>
                </a:moveTo>
                <a:cubicBezTo>
                  <a:pt x="827616" y="97377"/>
                  <a:pt x="598311" y="615254"/>
                  <a:pt x="452967" y="820571"/>
                </a:cubicBezTo>
                <a:cubicBezTo>
                  <a:pt x="307623" y="1025888"/>
                  <a:pt x="21167" y="1234027"/>
                  <a:pt x="8467" y="1248138"/>
                </a:cubicBezTo>
                <a:cubicBezTo>
                  <a:pt x="-4233" y="1262249"/>
                  <a:pt x="378178" y="859377"/>
                  <a:pt x="376767" y="905238"/>
                </a:cubicBezTo>
                <a:cubicBezTo>
                  <a:pt x="375356" y="951099"/>
                  <a:pt x="0" y="1515543"/>
                  <a:pt x="0" y="1523304"/>
                </a:cubicBezTo>
                <a:cubicBezTo>
                  <a:pt x="0" y="1531065"/>
                  <a:pt x="248356" y="1150065"/>
                  <a:pt x="376767" y="951804"/>
                </a:cubicBezTo>
                <a:cubicBezTo>
                  <a:pt x="505178" y="753543"/>
                  <a:pt x="687917" y="491077"/>
                  <a:pt x="770467" y="333738"/>
                </a:cubicBezTo>
                <a:cubicBezTo>
                  <a:pt x="853017" y="176399"/>
                  <a:pt x="933450" y="-64901"/>
                  <a:pt x="880533" y="1623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BE111DD1-D387-49C7-941A-0C03D2968378}"/>
              </a:ext>
            </a:extLst>
          </p:cNvPr>
          <p:cNvSpPr/>
          <p:nvPr/>
        </p:nvSpPr>
        <p:spPr>
          <a:xfrm>
            <a:off x="2786836" y="2801572"/>
            <a:ext cx="680065" cy="1177782"/>
          </a:xfrm>
          <a:custGeom>
            <a:avLst/>
            <a:gdLst>
              <a:gd name="connsiteX0" fmla="*/ 667564 w 680065"/>
              <a:gd name="connsiteY0" fmla="*/ 13595 h 1177782"/>
              <a:gd name="connsiteX1" fmla="*/ 7164 w 680065"/>
              <a:gd name="connsiteY1" fmla="*/ 1122728 h 1177782"/>
              <a:gd name="connsiteX2" fmla="*/ 303497 w 680065"/>
              <a:gd name="connsiteY2" fmla="*/ 525828 h 1177782"/>
              <a:gd name="connsiteX3" fmla="*/ 83364 w 680065"/>
              <a:gd name="connsiteY3" fmla="*/ 1177761 h 1177782"/>
              <a:gd name="connsiteX4" fmla="*/ 413564 w 680065"/>
              <a:gd name="connsiteY4" fmla="*/ 546995 h 1177782"/>
              <a:gd name="connsiteX5" fmla="*/ 667564 w 680065"/>
              <a:gd name="connsiteY5" fmla="*/ 13595 h 1177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0065" h="1177782">
                <a:moveTo>
                  <a:pt x="667564" y="13595"/>
                </a:moveTo>
                <a:cubicBezTo>
                  <a:pt x="599831" y="109551"/>
                  <a:pt x="67842" y="1037356"/>
                  <a:pt x="7164" y="1122728"/>
                </a:cubicBezTo>
                <a:cubicBezTo>
                  <a:pt x="-53514" y="1208100"/>
                  <a:pt x="290797" y="516656"/>
                  <a:pt x="303497" y="525828"/>
                </a:cubicBezTo>
                <a:cubicBezTo>
                  <a:pt x="316197" y="535000"/>
                  <a:pt x="65020" y="1174233"/>
                  <a:pt x="83364" y="1177761"/>
                </a:cubicBezTo>
                <a:cubicBezTo>
                  <a:pt x="101708" y="1181289"/>
                  <a:pt x="316903" y="739612"/>
                  <a:pt x="413564" y="546995"/>
                </a:cubicBezTo>
                <a:cubicBezTo>
                  <a:pt x="510225" y="354378"/>
                  <a:pt x="735297" y="-82361"/>
                  <a:pt x="667564" y="1359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61805D4E-6732-47C6-A461-92D2C4EFB1E4}"/>
              </a:ext>
            </a:extLst>
          </p:cNvPr>
          <p:cNvSpPr/>
          <p:nvPr/>
        </p:nvSpPr>
        <p:spPr>
          <a:xfrm>
            <a:off x="3064841" y="1502830"/>
            <a:ext cx="1363313" cy="2533080"/>
          </a:xfrm>
          <a:custGeom>
            <a:avLst/>
            <a:gdLst>
              <a:gd name="connsiteX0" fmla="*/ 876392 w 1363313"/>
              <a:gd name="connsiteY0" fmla="*/ 833970 h 2533080"/>
              <a:gd name="connsiteX1" fmla="*/ 376859 w 1363313"/>
              <a:gd name="connsiteY1" fmla="*/ 1866903 h 2533080"/>
              <a:gd name="connsiteX2" fmla="*/ 537726 w 1363313"/>
              <a:gd name="connsiteY2" fmla="*/ 1621370 h 2533080"/>
              <a:gd name="connsiteX3" fmla="*/ 92 w 1363313"/>
              <a:gd name="connsiteY3" fmla="*/ 2531537 h 2533080"/>
              <a:gd name="connsiteX4" fmla="*/ 584292 w 1363313"/>
              <a:gd name="connsiteY4" fmla="*/ 1367370 h 2533080"/>
              <a:gd name="connsiteX5" fmla="*/ 283726 w 1363313"/>
              <a:gd name="connsiteY5" fmla="*/ 1807637 h 2533080"/>
              <a:gd name="connsiteX6" fmla="*/ 846759 w 1363313"/>
              <a:gd name="connsiteY6" fmla="*/ 783170 h 2533080"/>
              <a:gd name="connsiteX7" fmla="*/ 1083826 w 1363313"/>
              <a:gd name="connsiteY7" fmla="*/ 249770 h 2533080"/>
              <a:gd name="connsiteX8" fmla="*/ 1363226 w 1363313"/>
              <a:gd name="connsiteY8" fmla="*/ 3 h 2533080"/>
              <a:gd name="connsiteX9" fmla="*/ 1109226 w 1363313"/>
              <a:gd name="connsiteY9" fmla="*/ 254003 h 2533080"/>
              <a:gd name="connsiteX10" fmla="*/ 711292 w 1363313"/>
              <a:gd name="connsiteY10" fmla="*/ 1087970 h 2533080"/>
              <a:gd name="connsiteX11" fmla="*/ 876392 w 1363313"/>
              <a:gd name="connsiteY11" fmla="*/ 833970 h 253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3313" h="2533080">
                <a:moveTo>
                  <a:pt x="876392" y="833970"/>
                </a:moveTo>
                <a:cubicBezTo>
                  <a:pt x="820653" y="963792"/>
                  <a:pt x="433303" y="1735670"/>
                  <a:pt x="376859" y="1866903"/>
                </a:cubicBezTo>
                <a:cubicBezTo>
                  <a:pt x="320415" y="1998136"/>
                  <a:pt x="600520" y="1510598"/>
                  <a:pt x="537726" y="1621370"/>
                </a:cubicBezTo>
                <a:cubicBezTo>
                  <a:pt x="474932" y="1732142"/>
                  <a:pt x="-7669" y="2573870"/>
                  <a:pt x="92" y="2531537"/>
                </a:cubicBezTo>
                <a:cubicBezTo>
                  <a:pt x="7853" y="2489204"/>
                  <a:pt x="537020" y="1488020"/>
                  <a:pt x="584292" y="1367370"/>
                </a:cubicBezTo>
                <a:cubicBezTo>
                  <a:pt x="631564" y="1246720"/>
                  <a:pt x="239982" y="1905004"/>
                  <a:pt x="283726" y="1807637"/>
                </a:cubicBezTo>
                <a:cubicBezTo>
                  <a:pt x="327470" y="1710270"/>
                  <a:pt x="713409" y="1042815"/>
                  <a:pt x="846759" y="783170"/>
                </a:cubicBezTo>
                <a:cubicBezTo>
                  <a:pt x="980109" y="523525"/>
                  <a:pt x="997748" y="380298"/>
                  <a:pt x="1083826" y="249770"/>
                </a:cubicBezTo>
                <a:cubicBezTo>
                  <a:pt x="1169904" y="119242"/>
                  <a:pt x="1358993" y="-703"/>
                  <a:pt x="1363226" y="3"/>
                </a:cubicBezTo>
                <a:cubicBezTo>
                  <a:pt x="1367459" y="708"/>
                  <a:pt x="1217882" y="72675"/>
                  <a:pt x="1109226" y="254003"/>
                </a:cubicBezTo>
                <a:cubicBezTo>
                  <a:pt x="1000570" y="435331"/>
                  <a:pt x="749392" y="987781"/>
                  <a:pt x="711292" y="1087970"/>
                </a:cubicBezTo>
                <a:cubicBezTo>
                  <a:pt x="673192" y="1188159"/>
                  <a:pt x="932131" y="704148"/>
                  <a:pt x="876392" y="83397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138A98E3-52D1-4FEE-8403-4E788D42AA32}"/>
              </a:ext>
            </a:extLst>
          </p:cNvPr>
          <p:cNvSpPr/>
          <p:nvPr/>
        </p:nvSpPr>
        <p:spPr>
          <a:xfrm>
            <a:off x="3565602" y="1281448"/>
            <a:ext cx="1060400" cy="2199557"/>
          </a:xfrm>
          <a:custGeom>
            <a:avLst/>
            <a:gdLst>
              <a:gd name="connsiteX0" fmla="*/ 1057198 w 1060400"/>
              <a:gd name="connsiteY0" fmla="*/ 1252 h 2199557"/>
              <a:gd name="connsiteX1" fmla="*/ 460298 w 1060400"/>
              <a:gd name="connsiteY1" fmla="*/ 606619 h 2199557"/>
              <a:gd name="connsiteX2" fmla="*/ 676198 w 1060400"/>
              <a:gd name="connsiteY2" fmla="*/ 284885 h 2199557"/>
              <a:gd name="connsiteX3" fmla="*/ 282498 w 1060400"/>
              <a:gd name="connsiteY3" fmla="*/ 1241619 h 2199557"/>
              <a:gd name="connsiteX4" fmla="*/ 485698 w 1060400"/>
              <a:gd name="connsiteY4" fmla="*/ 615085 h 2199557"/>
              <a:gd name="connsiteX5" fmla="*/ 375631 w 1060400"/>
              <a:gd name="connsiteY5" fmla="*/ 1305119 h 2199557"/>
              <a:gd name="connsiteX6" fmla="*/ 532265 w 1060400"/>
              <a:gd name="connsiteY6" fmla="*/ 1021485 h 2199557"/>
              <a:gd name="connsiteX7" fmla="*/ 3098 w 1060400"/>
              <a:gd name="connsiteY7" fmla="*/ 2189885 h 2199557"/>
              <a:gd name="connsiteX8" fmla="*/ 329065 w 1060400"/>
              <a:gd name="connsiteY8" fmla="*/ 1542185 h 2199557"/>
              <a:gd name="connsiteX9" fmla="*/ 646565 w 1060400"/>
              <a:gd name="connsiteY9" fmla="*/ 902952 h 2199557"/>
              <a:gd name="connsiteX10" fmla="*/ 498398 w 1060400"/>
              <a:gd name="connsiteY10" fmla="*/ 1063819 h 2199557"/>
              <a:gd name="connsiteX11" fmla="*/ 688898 w 1060400"/>
              <a:gd name="connsiteY11" fmla="*/ 466919 h 2199557"/>
              <a:gd name="connsiteX12" fmla="*/ 1057198 w 1060400"/>
              <a:gd name="connsiteY12" fmla="*/ 1252 h 2199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60400" h="2199557">
                <a:moveTo>
                  <a:pt x="1057198" y="1252"/>
                </a:moveTo>
                <a:cubicBezTo>
                  <a:pt x="1019098" y="24535"/>
                  <a:pt x="523798" y="559347"/>
                  <a:pt x="460298" y="606619"/>
                </a:cubicBezTo>
                <a:cubicBezTo>
                  <a:pt x="396798" y="653891"/>
                  <a:pt x="705831" y="179052"/>
                  <a:pt x="676198" y="284885"/>
                </a:cubicBezTo>
                <a:cubicBezTo>
                  <a:pt x="646565" y="390718"/>
                  <a:pt x="314248" y="1186586"/>
                  <a:pt x="282498" y="1241619"/>
                </a:cubicBezTo>
                <a:cubicBezTo>
                  <a:pt x="250748" y="1296652"/>
                  <a:pt x="470176" y="604502"/>
                  <a:pt x="485698" y="615085"/>
                </a:cubicBezTo>
                <a:cubicBezTo>
                  <a:pt x="501220" y="625668"/>
                  <a:pt x="367870" y="1237386"/>
                  <a:pt x="375631" y="1305119"/>
                </a:cubicBezTo>
                <a:cubicBezTo>
                  <a:pt x="383392" y="1372852"/>
                  <a:pt x="594354" y="874024"/>
                  <a:pt x="532265" y="1021485"/>
                </a:cubicBezTo>
                <a:cubicBezTo>
                  <a:pt x="470176" y="1168946"/>
                  <a:pt x="36965" y="2103102"/>
                  <a:pt x="3098" y="2189885"/>
                </a:cubicBezTo>
                <a:cubicBezTo>
                  <a:pt x="-30769" y="2276668"/>
                  <a:pt x="221821" y="1756674"/>
                  <a:pt x="329065" y="1542185"/>
                </a:cubicBezTo>
                <a:cubicBezTo>
                  <a:pt x="436309" y="1327696"/>
                  <a:pt x="618343" y="982680"/>
                  <a:pt x="646565" y="902952"/>
                </a:cubicBezTo>
                <a:cubicBezTo>
                  <a:pt x="674787" y="823224"/>
                  <a:pt x="491343" y="1136491"/>
                  <a:pt x="498398" y="1063819"/>
                </a:cubicBezTo>
                <a:cubicBezTo>
                  <a:pt x="505453" y="991147"/>
                  <a:pt x="595059" y="648952"/>
                  <a:pt x="688898" y="466919"/>
                </a:cubicBezTo>
                <a:cubicBezTo>
                  <a:pt x="782737" y="284886"/>
                  <a:pt x="1095298" y="-22031"/>
                  <a:pt x="1057198" y="125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F7BCEFBA-DC12-40A6-BE28-57AE445C7A43}"/>
              </a:ext>
            </a:extLst>
          </p:cNvPr>
          <p:cNvSpPr/>
          <p:nvPr/>
        </p:nvSpPr>
        <p:spPr>
          <a:xfrm>
            <a:off x="3321912" y="2661691"/>
            <a:ext cx="743890" cy="1465054"/>
          </a:xfrm>
          <a:custGeom>
            <a:avLst/>
            <a:gdLst>
              <a:gd name="connsiteX0" fmla="*/ 742088 w 743890"/>
              <a:gd name="connsiteY0" fmla="*/ 1076 h 1465054"/>
              <a:gd name="connsiteX1" fmla="*/ 90155 w 743890"/>
              <a:gd name="connsiteY1" fmla="*/ 1228742 h 1465054"/>
              <a:gd name="connsiteX2" fmla="*/ 43588 w 743890"/>
              <a:gd name="connsiteY2" fmla="*/ 1410776 h 1465054"/>
              <a:gd name="connsiteX3" fmla="*/ 449988 w 743890"/>
              <a:gd name="connsiteY3" fmla="*/ 564109 h 1465054"/>
              <a:gd name="connsiteX4" fmla="*/ 289121 w 743890"/>
              <a:gd name="connsiteY4" fmla="*/ 1004376 h 1465054"/>
              <a:gd name="connsiteX5" fmla="*/ 742088 w 743890"/>
              <a:gd name="connsiteY5" fmla="*/ 1076 h 1465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3890" h="1465054">
                <a:moveTo>
                  <a:pt x="742088" y="1076"/>
                </a:moveTo>
                <a:cubicBezTo>
                  <a:pt x="708927" y="38470"/>
                  <a:pt x="206572" y="993792"/>
                  <a:pt x="90155" y="1228742"/>
                </a:cubicBezTo>
                <a:cubicBezTo>
                  <a:pt x="-26262" y="1463692"/>
                  <a:pt x="-16384" y="1521548"/>
                  <a:pt x="43588" y="1410776"/>
                </a:cubicBezTo>
                <a:cubicBezTo>
                  <a:pt x="103560" y="1300004"/>
                  <a:pt x="409066" y="631842"/>
                  <a:pt x="449988" y="564109"/>
                </a:cubicBezTo>
                <a:cubicBezTo>
                  <a:pt x="490910" y="496376"/>
                  <a:pt x="237616" y="1096098"/>
                  <a:pt x="289121" y="1004376"/>
                </a:cubicBezTo>
                <a:cubicBezTo>
                  <a:pt x="340626" y="912654"/>
                  <a:pt x="775249" y="-36318"/>
                  <a:pt x="742088" y="107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5D5CC94E-A08E-4422-B4CB-02E3E82B0EEC}"/>
              </a:ext>
            </a:extLst>
          </p:cNvPr>
          <p:cNvSpPr/>
          <p:nvPr/>
        </p:nvSpPr>
        <p:spPr>
          <a:xfrm>
            <a:off x="4019461" y="1254986"/>
            <a:ext cx="743275" cy="2165043"/>
          </a:xfrm>
          <a:custGeom>
            <a:avLst/>
            <a:gdLst>
              <a:gd name="connsiteX0" fmla="*/ 738806 w 743275"/>
              <a:gd name="connsiteY0" fmla="*/ 2314 h 2165043"/>
              <a:gd name="connsiteX1" fmla="*/ 256206 w 743275"/>
              <a:gd name="connsiteY1" fmla="*/ 599214 h 2165043"/>
              <a:gd name="connsiteX2" fmla="*/ 434006 w 743275"/>
              <a:gd name="connsiteY2" fmla="*/ 383314 h 2165043"/>
              <a:gd name="connsiteX3" fmla="*/ 91106 w 743275"/>
              <a:gd name="connsiteY3" fmla="*/ 1534781 h 2165043"/>
              <a:gd name="connsiteX4" fmla="*/ 222339 w 743275"/>
              <a:gd name="connsiteY4" fmla="*/ 1170714 h 2165043"/>
              <a:gd name="connsiteX5" fmla="*/ 6439 w 743275"/>
              <a:gd name="connsiteY5" fmla="*/ 2152847 h 2165043"/>
              <a:gd name="connsiteX6" fmla="*/ 78406 w 743275"/>
              <a:gd name="connsiteY6" fmla="*/ 1678714 h 2165043"/>
              <a:gd name="connsiteX7" fmla="*/ 298539 w 743275"/>
              <a:gd name="connsiteY7" fmla="*/ 1064881 h 2165043"/>
              <a:gd name="connsiteX8" fmla="*/ 146139 w 743275"/>
              <a:gd name="connsiteY8" fmla="*/ 1987747 h 2165043"/>
              <a:gd name="connsiteX9" fmla="*/ 476339 w 743275"/>
              <a:gd name="connsiteY9" fmla="*/ 459514 h 2165043"/>
              <a:gd name="connsiteX10" fmla="*/ 738806 w 743275"/>
              <a:gd name="connsiteY10" fmla="*/ 2314 h 2165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3275" h="2165043">
                <a:moveTo>
                  <a:pt x="738806" y="2314"/>
                </a:moveTo>
                <a:cubicBezTo>
                  <a:pt x="702117" y="25597"/>
                  <a:pt x="307006" y="535714"/>
                  <a:pt x="256206" y="599214"/>
                </a:cubicBezTo>
                <a:cubicBezTo>
                  <a:pt x="205406" y="662714"/>
                  <a:pt x="461523" y="227386"/>
                  <a:pt x="434006" y="383314"/>
                </a:cubicBezTo>
                <a:cubicBezTo>
                  <a:pt x="406489" y="539242"/>
                  <a:pt x="126384" y="1403548"/>
                  <a:pt x="91106" y="1534781"/>
                </a:cubicBezTo>
                <a:cubicBezTo>
                  <a:pt x="55828" y="1666014"/>
                  <a:pt x="236450" y="1067703"/>
                  <a:pt x="222339" y="1170714"/>
                </a:cubicBezTo>
                <a:cubicBezTo>
                  <a:pt x="208228" y="1273725"/>
                  <a:pt x="30428" y="2068180"/>
                  <a:pt x="6439" y="2152847"/>
                </a:cubicBezTo>
                <a:cubicBezTo>
                  <a:pt x="-17550" y="2237514"/>
                  <a:pt x="29723" y="1860042"/>
                  <a:pt x="78406" y="1678714"/>
                </a:cubicBezTo>
                <a:cubicBezTo>
                  <a:pt x="127089" y="1497386"/>
                  <a:pt x="287250" y="1013376"/>
                  <a:pt x="298539" y="1064881"/>
                </a:cubicBezTo>
                <a:cubicBezTo>
                  <a:pt x="309828" y="1116386"/>
                  <a:pt x="116506" y="2088642"/>
                  <a:pt x="146139" y="1987747"/>
                </a:cubicBezTo>
                <a:cubicBezTo>
                  <a:pt x="175772" y="1886852"/>
                  <a:pt x="375445" y="787597"/>
                  <a:pt x="476339" y="459514"/>
                </a:cubicBezTo>
                <a:cubicBezTo>
                  <a:pt x="577233" y="131431"/>
                  <a:pt x="775495" y="-20969"/>
                  <a:pt x="738806" y="231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BC8CC04F-CB6C-4625-9366-B12FE055EB22}"/>
              </a:ext>
            </a:extLst>
          </p:cNvPr>
          <p:cNvSpPr/>
          <p:nvPr/>
        </p:nvSpPr>
        <p:spPr>
          <a:xfrm>
            <a:off x="3562629" y="2229479"/>
            <a:ext cx="873955" cy="1815173"/>
          </a:xfrm>
          <a:custGeom>
            <a:avLst/>
            <a:gdLst>
              <a:gd name="connsiteX0" fmla="*/ 590271 w 873955"/>
              <a:gd name="connsiteY0" fmla="*/ 568754 h 1815173"/>
              <a:gd name="connsiteX1" fmla="*/ 1838 w 873955"/>
              <a:gd name="connsiteY1" fmla="*/ 1682121 h 1815173"/>
              <a:gd name="connsiteX2" fmla="*/ 395538 w 873955"/>
              <a:gd name="connsiteY2" fmla="*/ 1004788 h 1815173"/>
              <a:gd name="connsiteX3" fmla="*/ 111904 w 873955"/>
              <a:gd name="connsiteY3" fmla="*/ 1813354 h 1815173"/>
              <a:gd name="connsiteX4" fmla="*/ 446338 w 873955"/>
              <a:gd name="connsiteY4" fmla="*/ 1186821 h 1815173"/>
              <a:gd name="connsiteX5" fmla="*/ 873904 w 873955"/>
              <a:gd name="connsiteY5" fmla="*/ 1488 h 1815173"/>
              <a:gd name="connsiteX6" fmla="*/ 475971 w 873955"/>
              <a:gd name="connsiteY6" fmla="*/ 932821 h 1815173"/>
              <a:gd name="connsiteX7" fmla="*/ 590271 w 873955"/>
              <a:gd name="connsiteY7" fmla="*/ 568754 h 1815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3955" h="1815173">
                <a:moveTo>
                  <a:pt x="590271" y="568754"/>
                </a:moveTo>
                <a:cubicBezTo>
                  <a:pt x="511249" y="693637"/>
                  <a:pt x="34293" y="1609449"/>
                  <a:pt x="1838" y="1682121"/>
                </a:cubicBezTo>
                <a:cubicBezTo>
                  <a:pt x="-30617" y="1754793"/>
                  <a:pt x="377194" y="982916"/>
                  <a:pt x="395538" y="1004788"/>
                </a:cubicBezTo>
                <a:cubicBezTo>
                  <a:pt x="413882" y="1026660"/>
                  <a:pt x="103437" y="1783015"/>
                  <a:pt x="111904" y="1813354"/>
                </a:cubicBezTo>
                <a:cubicBezTo>
                  <a:pt x="120371" y="1843693"/>
                  <a:pt x="319338" y="1488799"/>
                  <a:pt x="446338" y="1186821"/>
                </a:cubicBezTo>
                <a:cubicBezTo>
                  <a:pt x="573338" y="884843"/>
                  <a:pt x="868965" y="43821"/>
                  <a:pt x="873904" y="1488"/>
                </a:cubicBezTo>
                <a:cubicBezTo>
                  <a:pt x="878843" y="-40845"/>
                  <a:pt x="526771" y="833338"/>
                  <a:pt x="475971" y="932821"/>
                </a:cubicBezTo>
                <a:cubicBezTo>
                  <a:pt x="425171" y="1032304"/>
                  <a:pt x="669293" y="443871"/>
                  <a:pt x="590271" y="56875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0B2D1E5A-E97F-45E0-BE5B-5C1DC022B449}"/>
              </a:ext>
            </a:extLst>
          </p:cNvPr>
          <p:cNvSpPr/>
          <p:nvPr/>
        </p:nvSpPr>
        <p:spPr>
          <a:xfrm>
            <a:off x="4360329" y="1269985"/>
            <a:ext cx="503812" cy="2265375"/>
          </a:xfrm>
          <a:custGeom>
            <a:avLst/>
            <a:gdLst>
              <a:gd name="connsiteX0" fmla="*/ 503771 w 503812"/>
              <a:gd name="connsiteY0" fmla="*/ 15 h 2265375"/>
              <a:gd name="connsiteX1" fmla="*/ 97371 w 503812"/>
              <a:gd name="connsiteY1" fmla="*/ 651948 h 2265375"/>
              <a:gd name="connsiteX2" fmla="*/ 203204 w 503812"/>
              <a:gd name="connsiteY2" fmla="*/ 431815 h 2265375"/>
              <a:gd name="connsiteX3" fmla="*/ 194738 w 503812"/>
              <a:gd name="connsiteY3" fmla="*/ 1007548 h 2265375"/>
              <a:gd name="connsiteX4" fmla="*/ 186271 w 503812"/>
              <a:gd name="connsiteY4" fmla="*/ 795882 h 2265375"/>
              <a:gd name="connsiteX5" fmla="*/ 381004 w 503812"/>
              <a:gd name="connsiteY5" fmla="*/ 1621382 h 2265375"/>
              <a:gd name="connsiteX6" fmla="*/ 351371 w 503812"/>
              <a:gd name="connsiteY6" fmla="*/ 1426648 h 2265375"/>
              <a:gd name="connsiteX7" fmla="*/ 4 w 503812"/>
              <a:gd name="connsiteY7" fmla="*/ 2264848 h 2265375"/>
              <a:gd name="connsiteX8" fmla="*/ 342904 w 503812"/>
              <a:gd name="connsiteY8" fmla="*/ 1286948 h 2265375"/>
              <a:gd name="connsiteX9" fmla="*/ 105838 w 503812"/>
              <a:gd name="connsiteY9" fmla="*/ 1786482 h 2265375"/>
              <a:gd name="connsiteX10" fmla="*/ 122771 w 503812"/>
              <a:gd name="connsiteY10" fmla="*/ 673115 h 2265375"/>
              <a:gd name="connsiteX11" fmla="*/ 503771 w 503812"/>
              <a:gd name="connsiteY11" fmla="*/ 15 h 2265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3812" h="2265375">
                <a:moveTo>
                  <a:pt x="503771" y="15"/>
                </a:moveTo>
                <a:cubicBezTo>
                  <a:pt x="499538" y="-3513"/>
                  <a:pt x="147465" y="579981"/>
                  <a:pt x="97371" y="651948"/>
                </a:cubicBezTo>
                <a:cubicBezTo>
                  <a:pt x="47277" y="723915"/>
                  <a:pt x="186976" y="372548"/>
                  <a:pt x="203204" y="431815"/>
                </a:cubicBezTo>
                <a:cubicBezTo>
                  <a:pt x="219432" y="491082"/>
                  <a:pt x="197560" y="946870"/>
                  <a:pt x="194738" y="1007548"/>
                </a:cubicBezTo>
                <a:cubicBezTo>
                  <a:pt x="191916" y="1068226"/>
                  <a:pt x="155227" y="693576"/>
                  <a:pt x="186271" y="795882"/>
                </a:cubicBezTo>
                <a:cubicBezTo>
                  <a:pt x="217315" y="898188"/>
                  <a:pt x="353487" y="1516254"/>
                  <a:pt x="381004" y="1621382"/>
                </a:cubicBezTo>
                <a:cubicBezTo>
                  <a:pt x="408521" y="1726510"/>
                  <a:pt x="414871" y="1319404"/>
                  <a:pt x="351371" y="1426648"/>
                </a:cubicBezTo>
                <a:cubicBezTo>
                  <a:pt x="287871" y="1533892"/>
                  <a:pt x="1415" y="2288131"/>
                  <a:pt x="4" y="2264848"/>
                </a:cubicBezTo>
                <a:cubicBezTo>
                  <a:pt x="-1407" y="2241565"/>
                  <a:pt x="325265" y="1366676"/>
                  <a:pt x="342904" y="1286948"/>
                </a:cubicBezTo>
                <a:cubicBezTo>
                  <a:pt x="360543" y="1207220"/>
                  <a:pt x="142527" y="1888787"/>
                  <a:pt x="105838" y="1786482"/>
                </a:cubicBezTo>
                <a:cubicBezTo>
                  <a:pt x="69149" y="1684177"/>
                  <a:pt x="60682" y="965215"/>
                  <a:pt x="122771" y="673115"/>
                </a:cubicBezTo>
                <a:cubicBezTo>
                  <a:pt x="184860" y="381015"/>
                  <a:pt x="508004" y="3543"/>
                  <a:pt x="503771" y="1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フリーフォーム: 図形 255">
            <a:extLst>
              <a:ext uri="{FF2B5EF4-FFF2-40B4-BE49-F238E27FC236}">
                <a16:creationId xmlns:a16="http://schemas.microsoft.com/office/drawing/2014/main" id="{78C6FF88-317B-4255-ADC0-93643F34265A}"/>
              </a:ext>
            </a:extLst>
          </p:cNvPr>
          <p:cNvSpPr/>
          <p:nvPr/>
        </p:nvSpPr>
        <p:spPr>
          <a:xfrm>
            <a:off x="4129958" y="2379416"/>
            <a:ext cx="354609" cy="1381110"/>
          </a:xfrm>
          <a:custGeom>
            <a:avLst/>
            <a:gdLst>
              <a:gd name="connsiteX0" fmla="*/ 285409 w 354609"/>
              <a:gd name="connsiteY0" fmla="*/ 8184 h 1381110"/>
              <a:gd name="connsiteX1" fmla="*/ 264242 w 354609"/>
              <a:gd name="connsiteY1" fmla="*/ 791351 h 1381110"/>
              <a:gd name="connsiteX2" fmla="*/ 344675 w 354609"/>
              <a:gd name="connsiteY2" fmla="*/ 664351 h 1381110"/>
              <a:gd name="connsiteX3" fmla="*/ 1775 w 354609"/>
              <a:gd name="connsiteY3" fmla="*/ 1379784 h 1381110"/>
              <a:gd name="connsiteX4" fmla="*/ 209209 w 354609"/>
              <a:gd name="connsiteY4" fmla="*/ 456917 h 1381110"/>
              <a:gd name="connsiteX5" fmla="*/ 183809 w 354609"/>
              <a:gd name="connsiteY5" fmla="*/ 1041117 h 1381110"/>
              <a:gd name="connsiteX6" fmla="*/ 221909 w 354609"/>
              <a:gd name="connsiteY6" fmla="*/ 418817 h 1381110"/>
              <a:gd name="connsiteX7" fmla="*/ 285409 w 354609"/>
              <a:gd name="connsiteY7" fmla="*/ 8184 h 1381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4609" h="1381110">
                <a:moveTo>
                  <a:pt x="285409" y="8184"/>
                </a:moveTo>
                <a:cubicBezTo>
                  <a:pt x="292465" y="70273"/>
                  <a:pt x="254364" y="681990"/>
                  <a:pt x="264242" y="791351"/>
                </a:cubicBezTo>
                <a:cubicBezTo>
                  <a:pt x="274120" y="900712"/>
                  <a:pt x="388420" y="566279"/>
                  <a:pt x="344675" y="664351"/>
                </a:cubicBezTo>
                <a:cubicBezTo>
                  <a:pt x="300930" y="762423"/>
                  <a:pt x="24353" y="1414356"/>
                  <a:pt x="1775" y="1379784"/>
                </a:cubicBezTo>
                <a:cubicBezTo>
                  <a:pt x="-20803" y="1345212"/>
                  <a:pt x="178870" y="513362"/>
                  <a:pt x="209209" y="456917"/>
                </a:cubicBezTo>
                <a:cubicBezTo>
                  <a:pt x="239548" y="400472"/>
                  <a:pt x="181692" y="1047467"/>
                  <a:pt x="183809" y="1041117"/>
                </a:cubicBezTo>
                <a:cubicBezTo>
                  <a:pt x="185926" y="1034767"/>
                  <a:pt x="204976" y="585328"/>
                  <a:pt x="221909" y="418817"/>
                </a:cubicBezTo>
                <a:cubicBezTo>
                  <a:pt x="238842" y="252306"/>
                  <a:pt x="278353" y="-53905"/>
                  <a:pt x="285409" y="818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フリーフォーム: 図形 256">
            <a:extLst>
              <a:ext uri="{FF2B5EF4-FFF2-40B4-BE49-F238E27FC236}">
                <a16:creationId xmlns:a16="http://schemas.microsoft.com/office/drawing/2014/main" id="{E8F59B8F-0F43-4C3B-9773-B10C4F62ED75}"/>
              </a:ext>
            </a:extLst>
          </p:cNvPr>
          <p:cNvSpPr/>
          <p:nvPr/>
        </p:nvSpPr>
        <p:spPr>
          <a:xfrm>
            <a:off x="4823325" y="1523653"/>
            <a:ext cx="321258" cy="1496218"/>
          </a:xfrm>
          <a:custGeom>
            <a:avLst/>
            <a:gdLst>
              <a:gd name="connsiteX0" fmla="*/ 121208 w 321258"/>
              <a:gd name="connsiteY0" fmla="*/ 347 h 1496218"/>
              <a:gd name="connsiteX1" fmla="*/ 36542 w 321258"/>
              <a:gd name="connsiteY1" fmla="*/ 440614 h 1496218"/>
              <a:gd name="connsiteX2" fmla="*/ 320175 w 321258"/>
              <a:gd name="connsiteY2" fmla="*/ 1490480 h 1496218"/>
              <a:gd name="connsiteX3" fmla="*/ 138142 w 321258"/>
              <a:gd name="connsiteY3" fmla="*/ 885114 h 1496218"/>
              <a:gd name="connsiteX4" fmla="*/ 248208 w 321258"/>
              <a:gd name="connsiteY4" fmla="*/ 1418514 h 1496218"/>
              <a:gd name="connsiteX5" fmla="*/ 2675 w 321258"/>
              <a:gd name="connsiteY5" fmla="*/ 499880 h 1496218"/>
              <a:gd name="connsiteX6" fmla="*/ 121208 w 321258"/>
              <a:gd name="connsiteY6" fmla="*/ 347 h 149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1258" h="1496218">
                <a:moveTo>
                  <a:pt x="121208" y="347"/>
                </a:moveTo>
                <a:cubicBezTo>
                  <a:pt x="126853" y="-9531"/>
                  <a:pt x="3381" y="192259"/>
                  <a:pt x="36542" y="440614"/>
                </a:cubicBezTo>
                <a:cubicBezTo>
                  <a:pt x="69703" y="688969"/>
                  <a:pt x="303242" y="1416397"/>
                  <a:pt x="320175" y="1490480"/>
                </a:cubicBezTo>
                <a:cubicBezTo>
                  <a:pt x="337108" y="1564563"/>
                  <a:pt x="150137" y="897108"/>
                  <a:pt x="138142" y="885114"/>
                </a:cubicBezTo>
                <a:cubicBezTo>
                  <a:pt x="126148" y="873120"/>
                  <a:pt x="270786" y="1482720"/>
                  <a:pt x="248208" y="1418514"/>
                </a:cubicBezTo>
                <a:cubicBezTo>
                  <a:pt x="225630" y="1354308"/>
                  <a:pt x="25958" y="738358"/>
                  <a:pt x="2675" y="499880"/>
                </a:cubicBezTo>
                <a:cubicBezTo>
                  <a:pt x="-20608" y="261402"/>
                  <a:pt x="115563" y="10225"/>
                  <a:pt x="121208" y="34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フリーフォーム: 図形 257">
            <a:extLst>
              <a:ext uri="{FF2B5EF4-FFF2-40B4-BE49-F238E27FC236}">
                <a16:creationId xmlns:a16="http://schemas.microsoft.com/office/drawing/2014/main" id="{2BBC01D3-3AC5-4B41-9CD4-863C6833B848}"/>
              </a:ext>
            </a:extLst>
          </p:cNvPr>
          <p:cNvSpPr/>
          <p:nvPr/>
        </p:nvSpPr>
        <p:spPr>
          <a:xfrm>
            <a:off x="4342810" y="1438825"/>
            <a:ext cx="555840" cy="2289166"/>
          </a:xfrm>
          <a:custGeom>
            <a:avLst/>
            <a:gdLst>
              <a:gd name="connsiteX0" fmla="*/ 478957 w 555840"/>
              <a:gd name="connsiteY0" fmla="*/ 508 h 2289166"/>
              <a:gd name="connsiteX1" fmla="*/ 284223 w 555840"/>
              <a:gd name="connsiteY1" fmla="*/ 538142 h 2289166"/>
              <a:gd name="connsiteX2" fmla="*/ 296923 w 555840"/>
              <a:gd name="connsiteY2" fmla="*/ 470408 h 2289166"/>
              <a:gd name="connsiteX3" fmla="*/ 301157 w 555840"/>
              <a:gd name="connsiteY3" fmla="*/ 673608 h 2289166"/>
              <a:gd name="connsiteX4" fmla="*/ 470490 w 555840"/>
              <a:gd name="connsiteY4" fmla="*/ 1151975 h 2289166"/>
              <a:gd name="connsiteX5" fmla="*/ 495890 w 555840"/>
              <a:gd name="connsiteY5" fmla="*/ 1359408 h 2289166"/>
              <a:gd name="connsiteX6" fmla="*/ 4823 w 555840"/>
              <a:gd name="connsiteY6" fmla="*/ 2278042 h 2289166"/>
              <a:gd name="connsiteX7" fmla="*/ 263057 w 555840"/>
              <a:gd name="connsiteY7" fmla="*/ 1829308 h 2289166"/>
              <a:gd name="connsiteX8" fmla="*/ 555157 w 555840"/>
              <a:gd name="connsiteY8" fmla="*/ 1245108 h 2289166"/>
              <a:gd name="connsiteX9" fmla="*/ 343490 w 555840"/>
              <a:gd name="connsiteY9" fmla="*/ 728642 h 2289166"/>
              <a:gd name="connsiteX10" fmla="*/ 330790 w 555840"/>
              <a:gd name="connsiteY10" fmla="*/ 445008 h 2289166"/>
              <a:gd name="connsiteX11" fmla="*/ 478957 w 555840"/>
              <a:gd name="connsiteY11" fmla="*/ 508 h 2289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5840" h="2289166">
                <a:moveTo>
                  <a:pt x="478957" y="508"/>
                </a:moveTo>
                <a:cubicBezTo>
                  <a:pt x="471196" y="16030"/>
                  <a:pt x="314562" y="459825"/>
                  <a:pt x="284223" y="538142"/>
                </a:cubicBezTo>
                <a:cubicBezTo>
                  <a:pt x="253884" y="616459"/>
                  <a:pt x="294101" y="447830"/>
                  <a:pt x="296923" y="470408"/>
                </a:cubicBezTo>
                <a:cubicBezTo>
                  <a:pt x="299745" y="492986"/>
                  <a:pt x="272229" y="560014"/>
                  <a:pt x="301157" y="673608"/>
                </a:cubicBezTo>
                <a:cubicBezTo>
                  <a:pt x="330085" y="787203"/>
                  <a:pt x="438034" y="1037675"/>
                  <a:pt x="470490" y="1151975"/>
                </a:cubicBezTo>
                <a:cubicBezTo>
                  <a:pt x="502946" y="1266275"/>
                  <a:pt x="573501" y="1171730"/>
                  <a:pt x="495890" y="1359408"/>
                </a:cubicBezTo>
                <a:cubicBezTo>
                  <a:pt x="418279" y="1547086"/>
                  <a:pt x="43628" y="2199725"/>
                  <a:pt x="4823" y="2278042"/>
                </a:cubicBezTo>
                <a:cubicBezTo>
                  <a:pt x="-33983" y="2356359"/>
                  <a:pt x="171335" y="2001464"/>
                  <a:pt x="263057" y="1829308"/>
                </a:cubicBezTo>
                <a:cubicBezTo>
                  <a:pt x="354779" y="1657152"/>
                  <a:pt x="541752" y="1428552"/>
                  <a:pt x="555157" y="1245108"/>
                </a:cubicBezTo>
                <a:cubicBezTo>
                  <a:pt x="568562" y="1061664"/>
                  <a:pt x="380884" y="861992"/>
                  <a:pt x="343490" y="728642"/>
                </a:cubicBezTo>
                <a:cubicBezTo>
                  <a:pt x="306096" y="595292"/>
                  <a:pt x="307507" y="560719"/>
                  <a:pt x="330790" y="445008"/>
                </a:cubicBezTo>
                <a:cubicBezTo>
                  <a:pt x="354073" y="329297"/>
                  <a:pt x="486718" y="-15014"/>
                  <a:pt x="478957" y="50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フリーフォーム: 図形 258">
            <a:extLst>
              <a:ext uri="{FF2B5EF4-FFF2-40B4-BE49-F238E27FC236}">
                <a16:creationId xmlns:a16="http://schemas.microsoft.com/office/drawing/2014/main" id="{06A80D8D-6FD2-406E-8133-A605D3C7EFAF}"/>
              </a:ext>
            </a:extLst>
          </p:cNvPr>
          <p:cNvSpPr/>
          <p:nvPr/>
        </p:nvSpPr>
        <p:spPr>
          <a:xfrm>
            <a:off x="5072858" y="2621887"/>
            <a:ext cx="71262" cy="1601419"/>
          </a:xfrm>
          <a:custGeom>
            <a:avLst/>
            <a:gdLst>
              <a:gd name="connsiteX0" fmla="*/ 2909 w 71262"/>
              <a:gd name="connsiteY0" fmla="*/ 15480 h 1601419"/>
              <a:gd name="connsiteX1" fmla="*/ 70642 w 71262"/>
              <a:gd name="connsiteY1" fmla="*/ 874846 h 1601419"/>
              <a:gd name="connsiteX2" fmla="*/ 36775 w 71262"/>
              <a:gd name="connsiteY2" fmla="*/ 1598746 h 1601419"/>
              <a:gd name="connsiteX3" fmla="*/ 41009 w 71262"/>
              <a:gd name="connsiteY3" fmla="*/ 612380 h 1601419"/>
              <a:gd name="connsiteX4" fmla="*/ 57942 w 71262"/>
              <a:gd name="connsiteY4" fmla="*/ 1065346 h 1601419"/>
              <a:gd name="connsiteX5" fmla="*/ 15609 w 71262"/>
              <a:gd name="connsiteY5" fmla="*/ 375313 h 1601419"/>
              <a:gd name="connsiteX6" fmla="*/ 2909 w 71262"/>
              <a:gd name="connsiteY6" fmla="*/ 15480 h 1601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62" h="1601419">
                <a:moveTo>
                  <a:pt x="2909" y="15480"/>
                </a:moveTo>
                <a:cubicBezTo>
                  <a:pt x="12081" y="98735"/>
                  <a:pt x="64998" y="610968"/>
                  <a:pt x="70642" y="874846"/>
                </a:cubicBezTo>
                <a:cubicBezTo>
                  <a:pt x="76286" y="1138724"/>
                  <a:pt x="41714" y="1642490"/>
                  <a:pt x="36775" y="1598746"/>
                </a:cubicBezTo>
                <a:cubicBezTo>
                  <a:pt x="31836" y="1555002"/>
                  <a:pt x="37481" y="701280"/>
                  <a:pt x="41009" y="612380"/>
                </a:cubicBezTo>
                <a:cubicBezTo>
                  <a:pt x="44537" y="523480"/>
                  <a:pt x="62175" y="1104857"/>
                  <a:pt x="57942" y="1065346"/>
                </a:cubicBezTo>
                <a:cubicBezTo>
                  <a:pt x="53709" y="1025835"/>
                  <a:pt x="22665" y="546763"/>
                  <a:pt x="15609" y="375313"/>
                </a:cubicBezTo>
                <a:cubicBezTo>
                  <a:pt x="8554" y="203863"/>
                  <a:pt x="-6263" y="-67775"/>
                  <a:pt x="2909" y="1548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フリーフォーム: 図形 259">
            <a:extLst>
              <a:ext uri="{FF2B5EF4-FFF2-40B4-BE49-F238E27FC236}">
                <a16:creationId xmlns:a16="http://schemas.microsoft.com/office/drawing/2014/main" id="{C2E09789-0218-45FD-BBBD-DCADD31CF95F}"/>
              </a:ext>
            </a:extLst>
          </p:cNvPr>
          <p:cNvSpPr/>
          <p:nvPr/>
        </p:nvSpPr>
        <p:spPr>
          <a:xfrm>
            <a:off x="4479372" y="2692819"/>
            <a:ext cx="478852" cy="1202088"/>
          </a:xfrm>
          <a:custGeom>
            <a:avLst/>
            <a:gdLst>
              <a:gd name="connsiteX0" fmla="*/ 460928 w 478852"/>
              <a:gd name="connsiteY0" fmla="*/ 29214 h 1202088"/>
              <a:gd name="connsiteX1" fmla="*/ 7961 w 478852"/>
              <a:gd name="connsiteY1" fmla="*/ 994414 h 1202088"/>
              <a:gd name="connsiteX2" fmla="*/ 164595 w 478852"/>
              <a:gd name="connsiteY2" fmla="*/ 655748 h 1202088"/>
              <a:gd name="connsiteX3" fmla="*/ 67228 w 478852"/>
              <a:gd name="connsiteY3" fmla="*/ 1201848 h 1202088"/>
              <a:gd name="connsiteX4" fmla="*/ 173061 w 478852"/>
              <a:gd name="connsiteY4" fmla="*/ 719248 h 1202088"/>
              <a:gd name="connsiteX5" fmla="*/ 367795 w 478852"/>
              <a:gd name="connsiteY5" fmla="*/ 291681 h 1202088"/>
              <a:gd name="connsiteX6" fmla="*/ 460928 w 478852"/>
              <a:gd name="connsiteY6" fmla="*/ 29214 h 120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852" h="1202088">
                <a:moveTo>
                  <a:pt x="460928" y="29214"/>
                </a:moveTo>
                <a:cubicBezTo>
                  <a:pt x="400956" y="146336"/>
                  <a:pt x="57350" y="889992"/>
                  <a:pt x="7961" y="994414"/>
                </a:cubicBezTo>
                <a:cubicBezTo>
                  <a:pt x="-41428" y="1098836"/>
                  <a:pt x="154717" y="621176"/>
                  <a:pt x="164595" y="655748"/>
                </a:cubicBezTo>
                <a:cubicBezTo>
                  <a:pt x="174473" y="690320"/>
                  <a:pt x="65817" y="1191265"/>
                  <a:pt x="67228" y="1201848"/>
                </a:cubicBezTo>
                <a:cubicBezTo>
                  <a:pt x="68639" y="1212431"/>
                  <a:pt x="122966" y="870943"/>
                  <a:pt x="173061" y="719248"/>
                </a:cubicBezTo>
                <a:cubicBezTo>
                  <a:pt x="223155" y="567554"/>
                  <a:pt x="320523" y="405981"/>
                  <a:pt x="367795" y="291681"/>
                </a:cubicBezTo>
                <a:cubicBezTo>
                  <a:pt x="415067" y="177381"/>
                  <a:pt x="520900" y="-87908"/>
                  <a:pt x="460928" y="2921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1" name="フリーフォーム: 図形 260">
            <a:extLst>
              <a:ext uri="{FF2B5EF4-FFF2-40B4-BE49-F238E27FC236}">
                <a16:creationId xmlns:a16="http://schemas.microsoft.com/office/drawing/2014/main" id="{43297BBC-AD4E-424B-9AE9-77FDDBDECC0B}"/>
              </a:ext>
            </a:extLst>
          </p:cNvPr>
          <p:cNvSpPr/>
          <p:nvPr/>
        </p:nvSpPr>
        <p:spPr>
          <a:xfrm>
            <a:off x="4876408" y="2233580"/>
            <a:ext cx="229948" cy="1822018"/>
          </a:xfrm>
          <a:custGeom>
            <a:avLst/>
            <a:gdLst>
              <a:gd name="connsiteX0" fmla="*/ 392 w 229948"/>
              <a:gd name="connsiteY0" fmla="*/ 18553 h 1822018"/>
              <a:gd name="connsiteX1" fmla="*/ 140092 w 229948"/>
              <a:gd name="connsiteY1" fmla="*/ 1229287 h 1822018"/>
              <a:gd name="connsiteX2" fmla="*/ 144325 w 229948"/>
              <a:gd name="connsiteY2" fmla="*/ 882153 h 1822018"/>
              <a:gd name="connsiteX3" fmla="*/ 228992 w 229948"/>
              <a:gd name="connsiteY3" fmla="*/ 1821953 h 1822018"/>
              <a:gd name="connsiteX4" fmla="*/ 80825 w 229948"/>
              <a:gd name="connsiteY4" fmla="*/ 928720 h 1822018"/>
              <a:gd name="connsiteX5" fmla="*/ 97759 w 229948"/>
              <a:gd name="connsiteY5" fmla="*/ 522320 h 1822018"/>
              <a:gd name="connsiteX6" fmla="*/ 392 w 229948"/>
              <a:gd name="connsiteY6" fmla="*/ 18553 h 1822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948" h="1822018">
                <a:moveTo>
                  <a:pt x="392" y="18553"/>
                </a:moveTo>
                <a:cubicBezTo>
                  <a:pt x="7447" y="136381"/>
                  <a:pt x="116103" y="1085354"/>
                  <a:pt x="140092" y="1229287"/>
                </a:cubicBezTo>
                <a:cubicBezTo>
                  <a:pt x="164081" y="1373220"/>
                  <a:pt x="129508" y="783375"/>
                  <a:pt x="144325" y="882153"/>
                </a:cubicBezTo>
                <a:cubicBezTo>
                  <a:pt x="159142" y="980931"/>
                  <a:pt x="239575" y="1814192"/>
                  <a:pt x="228992" y="1821953"/>
                </a:cubicBezTo>
                <a:cubicBezTo>
                  <a:pt x="218409" y="1829714"/>
                  <a:pt x="102697" y="1145326"/>
                  <a:pt x="80825" y="928720"/>
                </a:cubicBezTo>
                <a:cubicBezTo>
                  <a:pt x="58953" y="712114"/>
                  <a:pt x="111870" y="667664"/>
                  <a:pt x="97759" y="522320"/>
                </a:cubicBezTo>
                <a:cubicBezTo>
                  <a:pt x="83648" y="376976"/>
                  <a:pt x="-6663" y="-99275"/>
                  <a:pt x="392" y="1855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フリーフォーム: 図形 261">
            <a:extLst>
              <a:ext uri="{FF2B5EF4-FFF2-40B4-BE49-F238E27FC236}">
                <a16:creationId xmlns:a16="http://schemas.microsoft.com/office/drawing/2014/main" id="{B0BE47C5-A0E3-4930-B469-B453D08DE5CC}"/>
              </a:ext>
            </a:extLst>
          </p:cNvPr>
          <p:cNvSpPr/>
          <p:nvPr/>
        </p:nvSpPr>
        <p:spPr>
          <a:xfrm>
            <a:off x="4585188" y="3009714"/>
            <a:ext cx="315771" cy="855389"/>
          </a:xfrm>
          <a:custGeom>
            <a:avLst/>
            <a:gdLst>
              <a:gd name="connsiteX0" fmla="*/ 312779 w 315771"/>
              <a:gd name="connsiteY0" fmla="*/ 17119 h 855389"/>
              <a:gd name="connsiteX1" fmla="*/ 3745 w 315771"/>
              <a:gd name="connsiteY1" fmla="*/ 851086 h 855389"/>
              <a:gd name="connsiteX2" fmla="*/ 151912 w 315771"/>
              <a:gd name="connsiteY2" fmla="*/ 330386 h 855389"/>
              <a:gd name="connsiteX3" fmla="*/ 312779 w 315771"/>
              <a:gd name="connsiteY3" fmla="*/ 17119 h 855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771" h="855389">
                <a:moveTo>
                  <a:pt x="312779" y="17119"/>
                </a:moveTo>
                <a:cubicBezTo>
                  <a:pt x="288084" y="103902"/>
                  <a:pt x="30556" y="798875"/>
                  <a:pt x="3745" y="851086"/>
                </a:cubicBezTo>
                <a:cubicBezTo>
                  <a:pt x="-23066" y="903297"/>
                  <a:pt x="101112" y="465853"/>
                  <a:pt x="151912" y="330386"/>
                </a:cubicBezTo>
                <a:cubicBezTo>
                  <a:pt x="202712" y="194919"/>
                  <a:pt x="337474" y="-69664"/>
                  <a:pt x="312779" y="1711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3" name="フリーフォーム: 図形 262">
            <a:extLst>
              <a:ext uri="{FF2B5EF4-FFF2-40B4-BE49-F238E27FC236}">
                <a16:creationId xmlns:a16="http://schemas.microsoft.com/office/drawing/2014/main" id="{3D04FE14-86C0-451E-A715-4BBB6FADDD7E}"/>
              </a:ext>
            </a:extLst>
          </p:cNvPr>
          <p:cNvSpPr/>
          <p:nvPr/>
        </p:nvSpPr>
        <p:spPr>
          <a:xfrm>
            <a:off x="4859865" y="2751520"/>
            <a:ext cx="196297" cy="1279308"/>
          </a:xfrm>
          <a:custGeom>
            <a:avLst/>
            <a:gdLst>
              <a:gd name="connsiteX0" fmla="*/ 148168 w 196297"/>
              <a:gd name="connsiteY0" fmla="*/ 147 h 1279308"/>
              <a:gd name="connsiteX1" fmla="*/ 42335 w 196297"/>
              <a:gd name="connsiteY1" fmla="*/ 499680 h 1279308"/>
              <a:gd name="connsiteX2" fmla="*/ 194735 w 196297"/>
              <a:gd name="connsiteY2" fmla="*/ 1240513 h 1279308"/>
              <a:gd name="connsiteX3" fmla="*/ 114302 w 196297"/>
              <a:gd name="connsiteY3" fmla="*/ 1109280 h 1279308"/>
              <a:gd name="connsiteX4" fmla="*/ 2 w 196297"/>
              <a:gd name="connsiteY4" fmla="*/ 546247 h 1279308"/>
              <a:gd name="connsiteX5" fmla="*/ 148168 w 196297"/>
              <a:gd name="connsiteY5" fmla="*/ 147 h 1279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297" h="1279308">
                <a:moveTo>
                  <a:pt x="148168" y="147"/>
                </a:moveTo>
                <a:cubicBezTo>
                  <a:pt x="155224" y="-7614"/>
                  <a:pt x="34574" y="292952"/>
                  <a:pt x="42335" y="499680"/>
                </a:cubicBezTo>
                <a:cubicBezTo>
                  <a:pt x="50096" y="706408"/>
                  <a:pt x="182741" y="1138913"/>
                  <a:pt x="194735" y="1240513"/>
                </a:cubicBezTo>
                <a:cubicBezTo>
                  <a:pt x="206729" y="1342113"/>
                  <a:pt x="146757" y="1224991"/>
                  <a:pt x="114302" y="1109280"/>
                </a:cubicBezTo>
                <a:cubicBezTo>
                  <a:pt x="81846" y="993569"/>
                  <a:pt x="708" y="728280"/>
                  <a:pt x="2" y="546247"/>
                </a:cubicBezTo>
                <a:cubicBezTo>
                  <a:pt x="-704" y="364214"/>
                  <a:pt x="141112" y="7908"/>
                  <a:pt x="148168" y="14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4" name="フリーフォーム: 図形 263">
            <a:extLst>
              <a:ext uri="{FF2B5EF4-FFF2-40B4-BE49-F238E27FC236}">
                <a16:creationId xmlns:a16="http://schemas.microsoft.com/office/drawing/2014/main" id="{DE42483F-4F8B-4D70-B9BA-C1D2D5739F72}"/>
              </a:ext>
            </a:extLst>
          </p:cNvPr>
          <p:cNvSpPr/>
          <p:nvPr/>
        </p:nvSpPr>
        <p:spPr>
          <a:xfrm>
            <a:off x="4972445" y="1453539"/>
            <a:ext cx="437384" cy="2834818"/>
          </a:xfrm>
          <a:custGeom>
            <a:avLst/>
            <a:gdLst>
              <a:gd name="connsiteX0" fmla="*/ 63105 w 437384"/>
              <a:gd name="connsiteY0" fmla="*/ 611 h 2834818"/>
              <a:gd name="connsiteX1" fmla="*/ 158355 w 437384"/>
              <a:gd name="connsiteY1" fmla="*/ 915011 h 2834818"/>
              <a:gd name="connsiteX2" fmla="*/ 126605 w 437384"/>
              <a:gd name="connsiteY2" fmla="*/ 629261 h 2834818"/>
              <a:gd name="connsiteX3" fmla="*/ 367905 w 437384"/>
              <a:gd name="connsiteY3" fmla="*/ 1765911 h 2834818"/>
              <a:gd name="connsiteX4" fmla="*/ 348855 w 437384"/>
              <a:gd name="connsiteY4" fmla="*/ 1607161 h 2834818"/>
              <a:gd name="connsiteX5" fmla="*/ 272655 w 437384"/>
              <a:gd name="connsiteY5" fmla="*/ 2826361 h 2834818"/>
              <a:gd name="connsiteX6" fmla="*/ 361555 w 437384"/>
              <a:gd name="connsiteY6" fmla="*/ 2121511 h 2834818"/>
              <a:gd name="connsiteX7" fmla="*/ 418705 w 437384"/>
              <a:gd name="connsiteY7" fmla="*/ 1619861 h 2834818"/>
              <a:gd name="connsiteX8" fmla="*/ 18655 w 437384"/>
              <a:gd name="connsiteY8" fmla="*/ 788011 h 2834818"/>
              <a:gd name="connsiteX9" fmla="*/ 63105 w 437384"/>
              <a:gd name="connsiteY9" fmla="*/ 611 h 2834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7384" h="2834818">
                <a:moveTo>
                  <a:pt x="63105" y="611"/>
                </a:moveTo>
                <a:cubicBezTo>
                  <a:pt x="86388" y="21778"/>
                  <a:pt x="147772" y="810236"/>
                  <a:pt x="158355" y="915011"/>
                </a:cubicBezTo>
                <a:cubicBezTo>
                  <a:pt x="168938" y="1019786"/>
                  <a:pt x="91680" y="487444"/>
                  <a:pt x="126605" y="629261"/>
                </a:cubicBezTo>
                <a:cubicBezTo>
                  <a:pt x="161530" y="771078"/>
                  <a:pt x="330863" y="1602928"/>
                  <a:pt x="367905" y="1765911"/>
                </a:cubicBezTo>
                <a:cubicBezTo>
                  <a:pt x="404947" y="1928894"/>
                  <a:pt x="364730" y="1430419"/>
                  <a:pt x="348855" y="1607161"/>
                </a:cubicBezTo>
                <a:cubicBezTo>
                  <a:pt x="332980" y="1783903"/>
                  <a:pt x="270538" y="2740636"/>
                  <a:pt x="272655" y="2826361"/>
                </a:cubicBezTo>
                <a:cubicBezTo>
                  <a:pt x="274772" y="2912086"/>
                  <a:pt x="337213" y="2322594"/>
                  <a:pt x="361555" y="2121511"/>
                </a:cubicBezTo>
                <a:cubicBezTo>
                  <a:pt x="385897" y="1920428"/>
                  <a:pt x="475855" y="1842111"/>
                  <a:pt x="418705" y="1619861"/>
                </a:cubicBezTo>
                <a:cubicBezTo>
                  <a:pt x="361555" y="1397611"/>
                  <a:pt x="71572" y="1063177"/>
                  <a:pt x="18655" y="788011"/>
                </a:cubicBezTo>
                <a:cubicBezTo>
                  <a:pt x="-34262" y="512845"/>
                  <a:pt x="39822" y="-20556"/>
                  <a:pt x="63105" y="61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フリーフォーム: 図形 264">
            <a:extLst>
              <a:ext uri="{FF2B5EF4-FFF2-40B4-BE49-F238E27FC236}">
                <a16:creationId xmlns:a16="http://schemas.microsoft.com/office/drawing/2014/main" id="{68725363-BA99-4A36-A904-99D001197223}"/>
              </a:ext>
            </a:extLst>
          </p:cNvPr>
          <p:cNvSpPr/>
          <p:nvPr/>
        </p:nvSpPr>
        <p:spPr>
          <a:xfrm>
            <a:off x="4972031" y="1870712"/>
            <a:ext cx="693598" cy="2275862"/>
          </a:xfrm>
          <a:custGeom>
            <a:avLst/>
            <a:gdLst>
              <a:gd name="connsiteX0" fmla="*/ 190519 w 693598"/>
              <a:gd name="connsiteY0" fmla="*/ 199388 h 2275862"/>
              <a:gd name="connsiteX1" fmla="*/ 660419 w 693598"/>
              <a:gd name="connsiteY1" fmla="*/ 1316988 h 2275862"/>
              <a:gd name="connsiteX2" fmla="*/ 641369 w 693598"/>
              <a:gd name="connsiteY2" fmla="*/ 1170938 h 2275862"/>
              <a:gd name="connsiteX3" fmla="*/ 533419 w 693598"/>
              <a:gd name="connsiteY3" fmla="*/ 2186938 h 2275862"/>
              <a:gd name="connsiteX4" fmla="*/ 590569 w 693598"/>
              <a:gd name="connsiteY4" fmla="*/ 1501138 h 2275862"/>
              <a:gd name="connsiteX5" fmla="*/ 431819 w 693598"/>
              <a:gd name="connsiteY5" fmla="*/ 2275838 h 2275862"/>
              <a:gd name="connsiteX6" fmla="*/ 482619 w 693598"/>
              <a:gd name="connsiteY6" fmla="*/ 1526538 h 2275862"/>
              <a:gd name="connsiteX7" fmla="*/ 438169 w 693598"/>
              <a:gd name="connsiteY7" fmla="*/ 1018538 h 2275862"/>
              <a:gd name="connsiteX8" fmla="*/ 19 w 693598"/>
              <a:gd name="connsiteY8" fmla="*/ 2538 h 2275862"/>
              <a:gd name="connsiteX9" fmla="*/ 419119 w 693598"/>
              <a:gd name="connsiteY9" fmla="*/ 713738 h 2275862"/>
              <a:gd name="connsiteX10" fmla="*/ 190519 w 693598"/>
              <a:gd name="connsiteY10" fmla="*/ 199388 h 2275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3598" h="2275862">
                <a:moveTo>
                  <a:pt x="190519" y="199388"/>
                </a:moveTo>
                <a:cubicBezTo>
                  <a:pt x="230736" y="299930"/>
                  <a:pt x="585277" y="1155063"/>
                  <a:pt x="660419" y="1316988"/>
                </a:cubicBezTo>
                <a:cubicBezTo>
                  <a:pt x="735561" y="1478913"/>
                  <a:pt x="662536" y="1025946"/>
                  <a:pt x="641369" y="1170938"/>
                </a:cubicBezTo>
                <a:cubicBezTo>
                  <a:pt x="620202" y="1315930"/>
                  <a:pt x="541886" y="2131905"/>
                  <a:pt x="533419" y="2186938"/>
                </a:cubicBezTo>
                <a:cubicBezTo>
                  <a:pt x="524952" y="2241971"/>
                  <a:pt x="607502" y="1486321"/>
                  <a:pt x="590569" y="1501138"/>
                </a:cubicBezTo>
                <a:cubicBezTo>
                  <a:pt x="573636" y="1515955"/>
                  <a:pt x="449811" y="2271605"/>
                  <a:pt x="431819" y="2275838"/>
                </a:cubicBezTo>
                <a:cubicBezTo>
                  <a:pt x="413827" y="2280071"/>
                  <a:pt x="481561" y="1736088"/>
                  <a:pt x="482619" y="1526538"/>
                </a:cubicBezTo>
                <a:cubicBezTo>
                  <a:pt x="483677" y="1316988"/>
                  <a:pt x="518602" y="1272538"/>
                  <a:pt x="438169" y="1018538"/>
                </a:cubicBezTo>
                <a:cubicBezTo>
                  <a:pt x="357736" y="764538"/>
                  <a:pt x="3194" y="53338"/>
                  <a:pt x="19" y="2538"/>
                </a:cubicBezTo>
                <a:cubicBezTo>
                  <a:pt x="-3156" y="-48262"/>
                  <a:pt x="385252" y="679871"/>
                  <a:pt x="419119" y="713738"/>
                </a:cubicBezTo>
                <a:cubicBezTo>
                  <a:pt x="452986" y="747605"/>
                  <a:pt x="150302" y="98846"/>
                  <a:pt x="190519" y="19938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6" name="フリーフォーム: 図形 265">
            <a:extLst>
              <a:ext uri="{FF2B5EF4-FFF2-40B4-BE49-F238E27FC236}">
                <a16:creationId xmlns:a16="http://schemas.microsoft.com/office/drawing/2014/main" id="{85B5538A-580A-402F-9CEF-D66A0ED252CE}"/>
              </a:ext>
            </a:extLst>
          </p:cNvPr>
          <p:cNvSpPr/>
          <p:nvPr/>
        </p:nvSpPr>
        <p:spPr>
          <a:xfrm>
            <a:off x="4512587" y="1132217"/>
            <a:ext cx="2946662" cy="2252565"/>
          </a:xfrm>
          <a:custGeom>
            <a:avLst/>
            <a:gdLst>
              <a:gd name="connsiteX0" fmla="*/ 146 w 2946662"/>
              <a:gd name="connsiteY0" fmla="*/ 129316 h 2252565"/>
              <a:gd name="connsiteX1" fmla="*/ 948413 w 2946662"/>
              <a:gd name="connsiteY1" fmla="*/ 53116 h 2252565"/>
              <a:gd name="connsiteX2" fmla="*/ 863746 w 2946662"/>
              <a:gd name="connsiteY2" fmla="*/ 53116 h 2252565"/>
              <a:gd name="connsiteX3" fmla="*/ 1955946 w 2946662"/>
              <a:gd name="connsiteY3" fmla="*/ 730450 h 2252565"/>
              <a:gd name="connsiteX4" fmla="*/ 1803546 w 2946662"/>
              <a:gd name="connsiteY4" fmla="*/ 561116 h 2252565"/>
              <a:gd name="connsiteX5" fmla="*/ 2751813 w 2946662"/>
              <a:gd name="connsiteY5" fmla="*/ 1433183 h 2252565"/>
              <a:gd name="connsiteX6" fmla="*/ 2616346 w 2946662"/>
              <a:gd name="connsiteY6" fmla="*/ 1323116 h 2252565"/>
              <a:gd name="connsiteX7" fmla="*/ 2946546 w 2946662"/>
              <a:gd name="connsiteY7" fmla="*/ 2237516 h 2252565"/>
              <a:gd name="connsiteX8" fmla="*/ 2641746 w 2946662"/>
              <a:gd name="connsiteY8" fmla="*/ 1822650 h 2252565"/>
              <a:gd name="connsiteX9" fmla="*/ 1761213 w 2946662"/>
              <a:gd name="connsiteY9" fmla="*/ 925183 h 2252565"/>
              <a:gd name="connsiteX10" fmla="*/ 2430080 w 2946662"/>
              <a:gd name="connsiteY10" fmla="*/ 1526316 h 2252565"/>
              <a:gd name="connsiteX11" fmla="*/ 1024613 w 2946662"/>
              <a:gd name="connsiteY11" fmla="*/ 281716 h 2252565"/>
              <a:gd name="connsiteX12" fmla="*/ 146 w 2946662"/>
              <a:gd name="connsiteY12" fmla="*/ 129316 h 2252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46662" h="2252565">
                <a:moveTo>
                  <a:pt x="146" y="129316"/>
                </a:moveTo>
                <a:cubicBezTo>
                  <a:pt x="-12554" y="91216"/>
                  <a:pt x="804480" y="65816"/>
                  <a:pt x="948413" y="53116"/>
                </a:cubicBezTo>
                <a:cubicBezTo>
                  <a:pt x="1092346" y="40416"/>
                  <a:pt x="695824" y="-59773"/>
                  <a:pt x="863746" y="53116"/>
                </a:cubicBezTo>
                <a:cubicBezTo>
                  <a:pt x="1031668" y="166005"/>
                  <a:pt x="1799313" y="645783"/>
                  <a:pt x="1955946" y="730450"/>
                </a:cubicBezTo>
                <a:cubicBezTo>
                  <a:pt x="2112579" y="815117"/>
                  <a:pt x="1670902" y="443994"/>
                  <a:pt x="1803546" y="561116"/>
                </a:cubicBezTo>
                <a:cubicBezTo>
                  <a:pt x="1936191" y="678238"/>
                  <a:pt x="2616346" y="1306183"/>
                  <a:pt x="2751813" y="1433183"/>
                </a:cubicBezTo>
                <a:cubicBezTo>
                  <a:pt x="2887280" y="1560183"/>
                  <a:pt x="2583891" y="1189061"/>
                  <a:pt x="2616346" y="1323116"/>
                </a:cubicBezTo>
                <a:cubicBezTo>
                  <a:pt x="2648801" y="1457171"/>
                  <a:pt x="2942313" y="2154260"/>
                  <a:pt x="2946546" y="2237516"/>
                </a:cubicBezTo>
                <a:cubicBezTo>
                  <a:pt x="2950779" y="2320772"/>
                  <a:pt x="2839302" y="2041372"/>
                  <a:pt x="2641746" y="1822650"/>
                </a:cubicBezTo>
                <a:cubicBezTo>
                  <a:pt x="2444191" y="1603928"/>
                  <a:pt x="1796491" y="974572"/>
                  <a:pt x="1761213" y="925183"/>
                </a:cubicBezTo>
                <a:cubicBezTo>
                  <a:pt x="1725935" y="875794"/>
                  <a:pt x="2552847" y="1633560"/>
                  <a:pt x="2430080" y="1526316"/>
                </a:cubicBezTo>
                <a:cubicBezTo>
                  <a:pt x="2307313" y="1419072"/>
                  <a:pt x="1425369" y="517372"/>
                  <a:pt x="1024613" y="281716"/>
                </a:cubicBezTo>
                <a:cubicBezTo>
                  <a:pt x="623857" y="46060"/>
                  <a:pt x="12846" y="167416"/>
                  <a:pt x="146" y="12931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7" name="フリーフォーム: 図形 266">
            <a:extLst>
              <a:ext uri="{FF2B5EF4-FFF2-40B4-BE49-F238E27FC236}">
                <a16:creationId xmlns:a16="http://schemas.microsoft.com/office/drawing/2014/main" id="{01385FE3-0A35-47D1-960A-E93D06A31033}"/>
              </a:ext>
            </a:extLst>
          </p:cNvPr>
          <p:cNvSpPr/>
          <p:nvPr/>
        </p:nvSpPr>
        <p:spPr>
          <a:xfrm>
            <a:off x="5104303" y="1350456"/>
            <a:ext cx="2250368" cy="3422176"/>
          </a:xfrm>
          <a:custGeom>
            <a:avLst/>
            <a:gdLst>
              <a:gd name="connsiteX0" fmla="*/ 1097 w 2250368"/>
              <a:gd name="connsiteY0" fmla="*/ 4211 h 3422176"/>
              <a:gd name="connsiteX1" fmla="*/ 957830 w 2250368"/>
              <a:gd name="connsiteY1" fmla="*/ 596877 h 3422176"/>
              <a:gd name="connsiteX2" fmla="*/ 2117764 w 2250368"/>
              <a:gd name="connsiteY2" fmla="*/ 1875344 h 3422176"/>
              <a:gd name="connsiteX3" fmla="*/ 2227830 w 2250368"/>
              <a:gd name="connsiteY3" fmla="*/ 3365477 h 3422176"/>
              <a:gd name="connsiteX4" fmla="*/ 2210897 w 2250368"/>
              <a:gd name="connsiteY4" fmla="*/ 2959077 h 3422176"/>
              <a:gd name="connsiteX5" fmla="*/ 1829897 w 2250368"/>
              <a:gd name="connsiteY5" fmla="*/ 1536677 h 3422176"/>
              <a:gd name="connsiteX6" fmla="*/ 1144097 w 2250368"/>
              <a:gd name="connsiteY6" fmla="*/ 867811 h 3422176"/>
              <a:gd name="connsiteX7" fmla="*/ 1097 w 2250368"/>
              <a:gd name="connsiteY7" fmla="*/ 4211 h 3422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50368" h="3422176">
                <a:moveTo>
                  <a:pt x="1097" y="4211"/>
                </a:moveTo>
                <a:cubicBezTo>
                  <a:pt x="-29947" y="-40945"/>
                  <a:pt x="605052" y="285021"/>
                  <a:pt x="957830" y="596877"/>
                </a:cubicBezTo>
                <a:cubicBezTo>
                  <a:pt x="1310608" y="908733"/>
                  <a:pt x="1906097" y="1413911"/>
                  <a:pt x="2117764" y="1875344"/>
                </a:cubicBezTo>
                <a:cubicBezTo>
                  <a:pt x="2329431" y="2336777"/>
                  <a:pt x="2212308" y="3184855"/>
                  <a:pt x="2227830" y="3365477"/>
                </a:cubicBezTo>
                <a:cubicBezTo>
                  <a:pt x="2243352" y="3546099"/>
                  <a:pt x="2277219" y="3263877"/>
                  <a:pt x="2210897" y="2959077"/>
                </a:cubicBezTo>
                <a:cubicBezTo>
                  <a:pt x="2144575" y="2654277"/>
                  <a:pt x="2007697" y="1885221"/>
                  <a:pt x="1829897" y="1536677"/>
                </a:cubicBezTo>
                <a:cubicBezTo>
                  <a:pt x="1652097" y="1188133"/>
                  <a:pt x="1443253" y="1120400"/>
                  <a:pt x="1144097" y="867811"/>
                </a:cubicBezTo>
                <a:cubicBezTo>
                  <a:pt x="844941" y="615222"/>
                  <a:pt x="32141" y="49367"/>
                  <a:pt x="1097" y="421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8" name="フリーフォーム: 図形 267">
            <a:extLst>
              <a:ext uri="{FF2B5EF4-FFF2-40B4-BE49-F238E27FC236}">
                <a16:creationId xmlns:a16="http://schemas.microsoft.com/office/drawing/2014/main" id="{A0C7375F-8F26-4DAE-94A9-24CF3B79592B}"/>
              </a:ext>
            </a:extLst>
          </p:cNvPr>
          <p:cNvSpPr/>
          <p:nvPr/>
        </p:nvSpPr>
        <p:spPr>
          <a:xfrm>
            <a:off x="4995301" y="1531680"/>
            <a:ext cx="2346965" cy="3112008"/>
          </a:xfrm>
          <a:custGeom>
            <a:avLst/>
            <a:gdLst>
              <a:gd name="connsiteX0" fmla="*/ 32 w 2346965"/>
              <a:gd name="connsiteY0" fmla="*/ 787 h 3112008"/>
              <a:gd name="connsiteX1" fmla="*/ 1515566 w 2346965"/>
              <a:gd name="connsiteY1" fmla="*/ 1169187 h 3112008"/>
              <a:gd name="connsiteX2" fmla="*/ 2184432 w 2346965"/>
              <a:gd name="connsiteY2" fmla="*/ 2303720 h 3112008"/>
              <a:gd name="connsiteX3" fmla="*/ 2345299 w 2346965"/>
              <a:gd name="connsiteY3" fmla="*/ 3099587 h 3112008"/>
              <a:gd name="connsiteX4" fmla="*/ 2218299 w 2346965"/>
              <a:gd name="connsiteY4" fmla="*/ 2684720 h 3112008"/>
              <a:gd name="connsiteX5" fmla="*/ 1557899 w 2346965"/>
              <a:gd name="connsiteY5" fmla="*/ 1346987 h 3112008"/>
              <a:gd name="connsiteX6" fmla="*/ 32 w 2346965"/>
              <a:gd name="connsiteY6" fmla="*/ 787 h 3112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6965" h="3112008">
                <a:moveTo>
                  <a:pt x="32" y="787"/>
                </a:moveTo>
                <a:cubicBezTo>
                  <a:pt x="-7023" y="-28846"/>
                  <a:pt x="1151499" y="785365"/>
                  <a:pt x="1515566" y="1169187"/>
                </a:cubicBezTo>
                <a:cubicBezTo>
                  <a:pt x="1879633" y="1553009"/>
                  <a:pt x="2046143" y="1981987"/>
                  <a:pt x="2184432" y="2303720"/>
                </a:cubicBezTo>
                <a:cubicBezTo>
                  <a:pt x="2322721" y="2625453"/>
                  <a:pt x="2339655" y="3036087"/>
                  <a:pt x="2345299" y="3099587"/>
                </a:cubicBezTo>
                <a:cubicBezTo>
                  <a:pt x="2350943" y="3163087"/>
                  <a:pt x="2349532" y="2976820"/>
                  <a:pt x="2218299" y="2684720"/>
                </a:cubicBezTo>
                <a:cubicBezTo>
                  <a:pt x="2087066" y="2392620"/>
                  <a:pt x="1923377" y="1787254"/>
                  <a:pt x="1557899" y="1346987"/>
                </a:cubicBezTo>
                <a:cubicBezTo>
                  <a:pt x="1192421" y="906720"/>
                  <a:pt x="7087" y="30420"/>
                  <a:pt x="32" y="78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9" name="フリーフォーム: 図形 268">
            <a:extLst>
              <a:ext uri="{FF2B5EF4-FFF2-40B4-BE49-F238E27FC236}">
                <a16:creationId xmlns:a16="http://schemas.microsoft.com/office/drawing/2014/main" id="{62C8DB68-3476-48A5-96D9-63729FC4ECDB}"/>
              </a:ext>
            </a:extLst>
          </p:cNvPr>
          <p:cNvSpPr/>
          <p:nvPr/>
        </p:nvSpPr>
        <p:spPr>
          <a:xfrm>
            <a:off x="5921060" y="2240618"/>
            <a:ext cx="1345144" cy="2729566"/>
          </a:xfrm>
          <a:custGeom>
            <a:avLst/>
            <a:gdLst>
              <a:gd name="connsiteX0" fmla="*/ 5607 w 1345144"/>
              <a:gd name="connsiteY0" fmla="*/ 3049 h 2729566"/>
              <a:gd name="connsiteX1" fmla="*/ 733740 w 1345144"/>
              <a:gd name="connsiteY1" fmla="*/ 1078315 h 2729566"/>
              <a:gd name="connsiteX2" fmla="*/ 1114740 w 1345144"/>
              <a:gd name="connsiteY2" fmla="*/ 1882649 h 2729566"/>
              <a:gd name="connsiteX3" fmla="*/ 1343340 w 1345144"/>
              <a:gd name="connsiteY3" fmla="*/ 2720849 h 2729566"/>
              <a:gd name="connsiteX4" fmla="*/ 996207 w 1345144"/>
              <a:gd name="connsiteY4" fmla="*/ 1332315 h 2729566"/>
              <a:gd name="connsiteX5" fmla="*/ 1157073 w 1345144"/>
              <a:gd name="connsiteY5" fmla="*/ 2263649 h 2729566"/>
              <a:gd name="connsiteX6" fmla="*/ 843807 w 1345144"/>
              <a:gd name="connsiteY6" fmla="*/ 1611715 h 2729566"/>
              <a:gd name="connsiteX7" fmla="*/ 420473 w 1345144"/>
              <a:gd name="connsiteY7" fmla="*/ 781982 h 2729566"/>
              <a:gd name="connsiteX8" fmla="*/ 5607 w 1345144"/>
              <a:gd name="connsiteY8" fmla="*/ 3049 h 2729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5144" h="2729566">
                <a:moveTo>
                  <a:pt x="5607" y="3049"/>
                </a:moveTo>
                <a:cubicBezTo>
                  <a:pt x="57818" y="52438"/>
                  <a:pt x="548885" y="765048"/>
                  <a:pt x="733740" y="1078315"/>
                </a:cubicBezTo>
                <a:cubicBezTo>
                  <a:pt x="918596" y="1391582"/>
                  <a:pt x="1013140" y="1608893"/>
                  <a:pt x="1114740" y="1882649"/>
                </a:cubicBezTo>
                <a:cubicBezTo>
                  <a:pt x="1216340" y="2156405"/>
                  <a:pt x="1363095" y="2812571"/>
                  <a:pt x="1343340" y="2720849"/>
                </a:cubicBezTo>
                <a:cubicBezTo>
                  <a:pt x="1323585" y="2629127"/>
                  <a:pt x="1027251" y="1408515"/>
                  <a:pt x="996207" y="1332315"/>
                </a:cubicBezTo>
                <a:cubicBezTo>
                  <a:pt x="965163" y="1256115"/>
                  <a:pt x="1182473" y="2217082"/>
                  <a:pt x="1157073" y="2263649"/>
                </a:cubicBezTo>
                <a:cubicBezTo>
                  <a:pt x="1131673" y="2310216"/>
                  <a:pt x="966574" y="1858660"/>
                  <a:pt x="843807" y="1611715"/>
                </a:cubicBezTo>
                <a:cubicBezTo>
                  <a:pt x="721040" y="1364771"/>
                  <a:pt x="561584" y="1047271"/>
                  <a:pt x="420473" y="781982"/>
                </a:cubicBezTo>
                <a:cubicBezTo>
                  <a:pt x="279362" y="516693"/>
                  <a:pt x="-46604" y="-46340"/>
                  <a:pt x="5607" y="304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0" name="フリーフォーム: 図形 269">
            <a:extLst>
              <a:ext uri="{FF2B5EF4-FFF2-40B4-BE49-F238E27FC236}">
                <a16:creationId xmlns:a16="http://schemas.microsoft.com/office/drawing/2014/main" id="{7242129D-952C-4B0F-A896-6EE5E620924F}"/>
              </a:ext>
            </a:extLst>
          </p:cNvPr>
          <p:cNvSpPr/>
          <p:nvPr/>
        </p:nvSpPr>
        <p:spPr>
          <a:xfrm>
            <a:off x="5220733" y="1706081"/>
            <a:ext cx="1100636" cy="2517663"/>
          </a:xfrm>
          <a:custGeom>
            <a:avLst/>
            <a:gdLst>
              <a:gd name="connsiteX0" fmla="*/ 11667 w 1100636"/>
              <a:gd name="connsiteY0" fmla="*/ 4186 h 2517663"/>
              <a:gd name="connsiteX1" fmla="*/ 477334 w 1100636"/>
              <a:gd name="connsiteY1" fmla="*/ 706919 h 2517663"/>
              <a:gd name="connsiteX2" fmla="*/ 621267 w 1100636"/>
              <a:gd name="connsiteY2" fmla="*/ 1384252 h 2517663"/>
              <a:gd name="connsiteX3" fmla="*/ 1095400 w 1100636"/>
              <a:gd name="connsiteY3" fmla="*/ 2484919 h 2517663"/>
              <a:gd name="connsiteX4" fmla="*/ 841400 w 1100636"/>
              <a:gd name="connsiteY4" fmla="*/ 2095452 h 2517663"/>
              <a:gd name="connsiteX5" fmla="*/ 333400 w 1100636"/>
              <a:gd name="connsiteY5" fmla="*/ 757719 h 2517663"/>
              <a:gd name="connsiteX6" fmla="*/ 612800 w 1100636"/>
              <a:gd name="connsiteY6" fmla="*/ 1214919 h 2517663"/>
              <a:gd name="connsiteX7" fmla="*/ 181000 w 1100636"/>
              <a:gd name="connsiteY7" fmla="*/ 452919 h 2517663"/>
              <a:gd name="connsiteX8" fmla="*/ 11667 w 1100636"/>
              <a:gd name="connsiteY8" fmla="*/ 4186 h 2517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0636" h="2517663">
                <a:moveTo>
                  <a:pt x="11667" y="4186"/>
                </a:moveTo>
                <a:cubicBezTo>
                  <a:pt x="61056" y="46519"/>
                  <a:pt x="375734" y="476908"/>
                  <a:pt x="477334" y="706919"/>
                </a:cubicBezTo>
                <a:cubicBezTo>
                  <a:pt x="578934" y="936930"/>
                  <a:pt x="518256" y="1087919"/>
                  <a:pt x="621267" y="1384252"/>
                </a:cubicBezTo>
                <a:cubicBezTo>
                  <a:pt x="724278" y="1680585"/>
                  <a:pt x="1058711" y="2366386"/>
                  <a:pt x="1095400" y="2484919"/>
                </a:cubicBezTo>
                <a:cubicBezTo>
                  <a:pt x="1132089" y="2603452"/>
                  <a:pt x="968400" y="2383319"/>
                  <a:pt x="841400" y="2095452"/>
                </a:cubicBezTo>
                <a:cubicBezTo>
                  <a:pt x="714400" y="1807585"/>
                  <a:pt x="371500" y="904474"/>
                  <a:pt x="333400" y="757719"/>
                </a:cubicBezTo>
                <a:cubicBezTo>
                  <a:pt x="295300" y="610964"/>
                  <a:pt x="638200" y="1265719"/>
                  <a:pt x="612800" y="1214919"/>
                </a:cubicBezTo>
                <a:cubicBezTo>
                  <a:pt x="587400" y="1164119"/>
                  <a:pt x="282600" y="656119"/>
                  <a:pt x="181000" y="452919"/>
                </a:cubicBezTo>
                <a:cubicBezTo>
                  <a:pt x="79400" y="249719"/>
                  <a:pt x="-37722" y="-38147"/>
                  <a:pt x="11667" y="418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1" name="フリーフォーム: 図形 270">
            <a:extLst>
              <a:ext uri="{FF2B5EF4-FFF2-40B4-BE49-F238E27FC236}">
                <a16:creationId xmlns:a16="http://schemas.microsoft.com/office/drawing/2014/main" id="{0D986085-C803-4D37-93C2-860041B976F2}"/>
              </a:ext>
            </a:extLst>
          </p:cNvPr>
          <p:cNvSpPr/>
          <p:nvPr/>
        </p:nvSpPr>
        <p:spPr>
          <a:xfrm>
            <a:off x="5532586" y="2411084"/>
            <a:ext cx="1614894" cy="2756116"/>
          </a:xfrm>
          <a:custGeom>
            <a:avLst/>
            <a:gdLst>
              <a:gd name="connsiteX0" fmla="*/ 4614 w 1614894"/>
              <a:gd name="connsiteY0" fmla="*/ 10383 h 2756116"/>
              <a:gd name="connsiteX1" fmla="*/ 72347 w 1614894"/>
              <a:gd name="connsiteY1" fmla="*/ 1280383 h 2756116"/>
              <a:gd name="connsiteX2" fmla="*/ 38481 w 1614894"/>
              <a:gd name="connsiteY2" fmla="*/ 941716 h 2756116"/>
              <a:gd name="connsiteX3" fmla="*/ 343281 w 1614894"/>
              <a:gd name="connsiteY3" fmla="*/ 1678316 h 2756116"/>
              <a:gd name="connsiteX4" fmla="*/ 952881 w 1614894"/>
              <a:gd name="connsiteY4" fmla="*/ 2220183 h 2756116"/>
              <a:gd name="connsiteX5" fmla="*/ 1613281 w 1614894"/>
              <a:gd name="connsiteY5" fmla="*/ 2753583 h 2756116"/>
              <a:gd name="connsiteX6" fmla="*/ 1113747 w 1614894"/>
              <a:gd name="connsiteY6" fmla="*/ 2389516 h 2756116"/>
              <a:gd name="connsiteX7" fmla="*/ 334814 w 1614894"/>
              <a:gd name="connsiteY7" fmla="*/ 1678316 h 2756116"/>
              <a:gd name="connsiteX8" fmla="*/ 1443947 w 1614894"/>
              <a:gd name="connsiteY8" fmla="*/ 2448783 h 2756116"/>
              <a:gd name="connsiteX9" fmla="*/ 563414 w 1614894"/>
              <a:gd name="connsiteY9" fmla="*/ 1525916 h 2756116"/>
              <a:gd name="connsiteX10" fmla="*/ 224747 w 1614894"/>
              <a:gd name="connsiteY10" fmla="*/ 721583 h 2756116"/>
              <a:gd name="connsiteX11" fmla="*/ 4614 w 1614894"/>
              <a:gd name="connsiteY11" fmla="*/ 10383 h 2756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14894" h="2756116">
                <a:moveTo>
                  <a:pt x="4614" y="10383"/>
                </a:moveTo>
                <a:cubicBezTo>
                  <a:pt x="-20786" y="103516"/>
                  <a:pt x="66703" y="1125161"/>
                  <a:pt x="72347" y="1280383"/>
                </a:cubicBezTo>
                <a:cubicBezTo>
                  <a:pt x="77992" y="1435605"/>
                  <a:pt x="-6675" y="875394"/>
                  <a:pt x="38481" y="941716"/>
                </a:cubicBezTo>
                <a:cubicBezTo>
                  <a:pt x="83637" y="1008038"/>
                  <a:pt x="190881" y="1465238"/>
                  <a:pt x="343281" y="1678316"/>
                </a:cubicBezTo>
                <a:cubicBezTo>
                  <a:pt x="495681" y="1891394"/>
                  <a:pt x="741214" y="2040972"/>
                  <a:pt x="952881" y="2220183"/>
                </a:cubicBezTo>
                <a:cubicBezTo>
                  <a:pt x="1164548" y="2399394"/>
                  <a:pt x="1586470" y="2725361"/>
                  <a:pt x="1613281" y="2753583"/>
                </a:cubicBezTo>
                <a:cubicBezTo>
                  <a:pt x="1640092" y="2781805"/>
                  <a:pt x="1326825" y="2568727"/>
                  <a:pt x="1113747" y="2389516"/>
                </a:cubicBezTo>
                <a:cubicBezTo>
                  <a:pt x="900669" y="2210305"/>
                  <a:pt x="279781" y="1668438"/>
                  <a:pt x="334814" y="1678316"/>
                </a:cubicBezTo>
                <a:cubicBezTo>
                  <a:pt x="389847" y="1688194"/>
                  <a:pt x="1405847" y="2474183"/>
                  <a:pt x="1443947" y="2448783"/>
                </a:cubicBezTo>
                <a:cubicBezTo>
                  <a:pt x="1482047" y="2423383"/>
                  <a:pt x="766614" y="1813783"/>
                  <a:pt x="563414" y="1525916"/>
                </a:cubicBezTo>
                <a:cubicBezTo>
                  <a:pt x="360214" y="1238049"/>
                  <a:pt x="319291" y="968527"/>
                  <a:pt x="224747" y="721583"/>
                </a:cubicBezTo>
                <a:cubicBezTo>
                  <a:pt x="130203" y="474639"/>
                  <a:pt x="30014" y="-82750"/>
                  <a:pt x="4614" y="1038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2" name="フリーフォーム: 図形 271">
            <a:extLst>
              <a:ext uri="{FF2B5EF4-FFF2-40B4-BE49-F238E27FC236}">
                <a16:creationId xmlns:a16="http://schemas.microsoft.com/office/drawing/2014/main" id="{621E6F17-42B6-4BE7-8E37-68EA6321C41C}"/>
              </a:ext>
            </a:extLst>
          </p:cNvPr>
          <p:cNvSpPr/>
          <p:nvPr/>
        </p:nvSpPr>
        <p:spPr>
          <a:xfrm>
            <a:off x="5855015" y="2534060"/>
            <a:ext cx="1477309" cy="2622387"/>
          </a:xfrm>
          <a:custGeom>
            <a:avLst/>
            <a:gdLst>
              <a:gd name="connsiteX0" fmla="*/ 53025 w 1477309"/>
              <a:gd name="connsiteY0" fmla="*/ 5940 h 2622387"/>
              <a:gd name="connsiteX1" fmla="*/ 200345 w 1477309"/>
              <a:gd name="connsiteY1" fmla="*/ 818740 h 2622387"/>
              <a:gd name="connsiteX2" fmla="*/ 124145 w 1477309"/>
              <a:gd name="connsiteY2" fmla="*/ 661260 h 2622387"/>
              <a:gd name="connsiteX3" fmla="*/ 891225 w 1477309"/>
              <a:gd name="connsiteY3" fmla="*/ 1834740 h 2622387"/>
              <a:gd name="connsiteX4" fmla="*/ 1450025 w 1477309"/>
              <a:gd name="connsiteY4" fmla="*/ 2556100 h 2622387"/>
              <a:gd name="connsiteX5" fmla="*/ 1267145 w 1477309"/>
              <a:gd name="connsiteY5" fmla="*/ 2413860 h 2622387"/>
              <a:gd name="connsiteX6" fmla="*/ 210505 w 1477309"/>
              <a:gd name="connsiteY6" fmla="*/ 1001620 h 2622387"/>
              <a:gd name="connsiteX7" fmla="*/ 347665 w 1477309"/>
              <a:gd name="connsiteY7" fmla="*/ 1220060 h 2622387"/>
              <a:gd name="connsiteX8" fmla="*/ 22545 w 1477309"/>
              <a:gd name="connsiteY8" fmla="*/ 488540 h 2622387"/>
              <a:gd name="connsiteX9" fmla="*/ 53025 w 1477309"/>
              <a:gd name="connsiteY9" fmla="*/ 5940 h 2622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77309" h="2622387">
                <a:moveTo>
                  <a:pt x="53025" y="5940"/>
                </a:moveTo>
                <a:cubicBezTo>
                  <a:pt x="82658" y="60973"/>
                  <a:pt x="188492" y="709520"/>
                  <a:pt x="200345" y="818740"/>
                </a:cubicBezTo>
                <a:cubicBezTo>
                  <a:pt x="212198" y="927960"/>
                  <a:pt x="8998" y="491927"/>
                  <a:pt x="124145" y="661260"/>
                </a:cubicBezTo>
                <a:cubicBezTo>
                  <a:pt x="239292" y="830593"/>
                  <a:pt x="670245" y="1518933"/>
                  <a:pt x="891225" y="1834740"/>
                </a:cubicBezTo>
                <a:cubicBezTo>
                  <a:pt x="1112205" y="2150547"/>
                  <a:pt x="1387372" y="2459580"/>
                  <a:pt x="1450025" y="2556100"/>
                </a:cubicBezTo>
                <a:cubicBezTo>
                  <a:pt x="1512678" y="2652620"/>
                  <a:pt x="1473732" y="2672940"/>
                  <a:pt x="1267145" y="2413860"/>
                </a:cubicBezTo>
                <a:cubicBezTo>
                  <a:pt x="1060558" y="2154780"/>
                  <a:pt x="363752" y="1200587"/>
                  <a:pt x="210505" y="1001620"/>
                </a:cubicBezTo>
                <a:cubicBezTo>
                  <a:pt x="57258" y="802653"/>
                  <a:pt x="378992" y="1305573"/>
                  <a:pt x="347665" y="1220060"/>
                </a:cubicBezTo>
                <a:cubicBezTo>
                  <a:pt x="316338" y="1134547"/>
                  <a:pt x="75885" y="685813"/>
                  <a:pt x="22545" y="488540"/>
                </a:cubicBezTo>
                <a:cubicBezTo>
                  <a:pt x="-30795" y="291267"/>
                  <a:pt x="23392" y="-49093"/>
                  <a:pt x="53025" y="594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3" name="フリーフォーム: 図形 272">
            <a:extLst>
              <a:ext uri="{FF2B5EF4-FFF2-40B4-BE49-F238E27FC236}">
                <a16:creationId xmlns:a16="http://schemas.microsoft.com/office/drawing/2014/main" id="{38461E94-EC06-49FD-B291-128797E11F84}"/>
              </a:ext>
            </a:extLst>
          </p:cNvPr>
          <p:cNvSpPr/>
          <p:nvPr/>
        </p:nvSpPr>
        <p:spPr>
          <a:xfrm>
            <a:off x="6009580" y="2612385"/>
            <a:ext cx="988643" cy="1741588"/>
          </a:xfrm>
          <a:custGeom>
            <a:avLst/>
            <a:gdLst>
              <a:gd name="connsiteX0" fmla="*/ 60 w 988643"/>
              <a:gd name="connsiteY0" fmla="*/ 3815 h 1741588"/>
              <a:gd name="connsiteX1" fmla="*/ 375980 w 988643"/>
              <a:gd name="connsiteY1" fmla="*/ 669295 h 1741588"/>
              <a:gd name="connsiteX2" fmla="*/ 960180 w 988643"/>
              <a:gd name="connsiteY2" fmla="*/ 1675135 h 1741588"/>
              <a:gd name="connsiteX3" fmla="*/ 817940 w 988643"/>
              <a:gd name="connsiteY3" fmla="*/ 1512575 h 1741588"/>
              <a:gd name="connsiteX4" fmla="*/ 127060 w 988643"/>
              <a:gd name="connsiteY4" fmla="*/ 430535 h 1741588"/>
              <a:gd name="connsiteX5" fmla="*/ 401380 w 988643"/>
              <a:gd name="connsiteY5" fmla="*/ 963935 h 1741588"/>
              <a:gd name="connsiteX6" fmla="*/ 60 w 988643"/>
              <a:gd name="connsiteY6" fmla="*/ 3815 h 174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8643" h="1741588">
                <a:moveTo>
                  <a:pt x="60" y="3815"/>
                </a:moveTo>
                <a:cubicBezTo>
                  <a:pt x="-4173" y="-45292"/>
                  <a:pt x="215960" y="390742"/>
                  <a:pt x="375980" y="669295"/>
                </a:cubicBezTo>
                <a:cubicBezTo>
                  <a:pt x="536000" y="947848"/>
                  <a:pt x="886520" y="1534588"/>
                  <a:pt x="960180" y="1675135"/>
                </a:cubicBezTo>
                <a:cubicBezTo>
                  <a:pt x="1033840" y="1815682"/>
                  <a:pt x="956793" y="1720008"/>
                  <a:pt x="817940" y="1512575"/>
                </a:cubicBezTo>
                <a:cubicBezTo>
                  <a:pt x="679087" y="1305142"/>
                  <a:pt x="196487" y="521975"/>
                  <a:pt x="127060" y="430535"/>
                </a:cubicBezTo>
                <a:cubicBezTo>
                  <a:pt x="57633" y="339095"/>
                  <a:pt x="421700" y="1034208"/>
                  <a:pt x="401380" y="963935"/>
                </a:cubicBezTo>
                <a:cubicBezTo>
                  <a:pt x="381060" y="893662"/>
                  <a:pt x="4293" y="52922"/>
                  <a:pt x="60" y="381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フリーフォーム: 図形 273">
            <a:extLst>
              <a:ext uri="{FF2B5EF4-FFF2-40B4-BE49-F238E27FC236}">
                <a16:creationId xmlns:a16="http://schemas.microsoft.com/office/drawing/2014/main" id="{0BB4F37E-0E2E-4DDA-8B5E-27518CD1EA0C}"/>
              </a:ext>
            </a:extLst>
          </p:cNvPr>
          <p:cNvSpPr/>
          <p:nvPr/>
        </p:nvSpPr>
        <p:spPr>
          <a:xfrm>
            <a:off x="4155521" y="737966"/>
            <a:ext cx="2444760" cy="383979"/>
          </a:xfrm>
          <a:custGeom>
            <a:avLst/>
            <a:gdLst>
              <a:gd name="connsiteX0" fmla="*/ 14312 w 2444760"/>
              <a:gd name="connsiteY0" fmla="*/ 324601 h 383979"/>
              <a:gd name="connsiteX1" fmla="*/ 1250446 w 2444760"/>
              <a:gd name="connsiteY1" fmla="*/ 7101 h 383979"/>
              <a:gd name="connsiteX2" fmla="*/ 920246 w 2444760"/>
              <a:gd name="connsiteY2" fmla="*/ 100234 h 383979"/>
              <a:gd name="connsiteX3" fmla="*/ 1864279 w 2444760"/>
              <a:gd name="connsiteY3" fmla="*/ 57901 h 383979"/>
              <a:gd name="connsiteX4" fmla="*/ 1440946 w 2444760"/>
              <a:gd name="connsiteY4" fmla="*/ 87534 h 383979"/>
              <a:gd name="connsiteX5" fmla="*/ 1953179 w 2444760"/>
              <a:gd name="connsiteY5" fmla="*/ 121401 h 383979"/>
              <a:gd name="connsiteX6" fmla="*/ 2444246 w 2444760"/>
              <a:gd name="connsiteY6" fmla="*/ 383867 h 383979"/>
              <a:gd name="connsiteX7" fmla="*/ 1860046 w 2444760"/>
              <a:gd name="connsiteY7" fmla="*/ 155267 h 383979"/>
              <a:gd name="connsiteX8" fmla="*/ 708579 w 2444760"/>
              <a:gd name="connsiteY8" fmla="*/ 231467 h 383979"/>
              <a:gd name="connsiteX9" fmla="*/ 1085346 w 2444760"/>
              <a:gd name="connsiteY9" fmla="*/ 193367 h 383979"/>
              <a:gd name="connsiteX10" fmla="*/ 606979 w 2444760"/>
              <a:gd name="connsiteY10" fmla="*/ 227234 h 383979"/>
              <a:gd name="connsiteX11" fmla="*/ 14312 w 2444760"/>
              <a:gd name="connsiteY11" fmla="*/ 324601 h 383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44760" h="383979">
                <a:moveTo>
                  <a:pt x="14312" y="324601"/>
                </a:moveTo>
                <a:cubicBezTo>
                  <a:pt x="121556" y="287912"/>
                  <a:pt x="1250446" y="7101"/>
                  <a:pt x="1250446" y="7101"/>
                </a:cubicBezTo>
                <a:cubicBezTo>
                  <a:pt x="1401435" y="-30294"/>
                  <a:pt x="817941" y="91767"/>
                  <a:pt x="920246" y="100234"/>
                </a:cubicBezTo>
                <a:cubicBezTo>
                  <a:pt x="1022551" y="108701"/>
                  <a:pt x="1777496" y="60018"/>
                  <a:pt x="1864279" y="57901"/>
                </a:cubicBezTo>
                <a:cubicBezTo>
                  <a:pt x="1951062" y="55784"/>
                  <a:pt x="1426129" y="76951"/>
                  <a:pt x="1440946" y="87534"/>
                </a:cubicBezTo>
                <a:cubicBezTo>
                  <a:pt x="1455763" y="98117"/>
                  <a:pt x="1785962" y="72012"/>
                  <a:pt x="1953179" y="121401"/>
                </a:cubicBezTo>
                <a:cubicBezTo>
                  <a:pt x="2120396" y="170790"/>
                  <a:pt x="2459768" y="378223"/>
                  <a:pt x="2444246" y="383867"/>
                </a:cubicBezTo>
                <a:cubicBezTo>
                  <a:pt x="2428724" y="389511"/>
                  <a:pt x="2149324" y="180667"/>
                  <a:pt x="1860046" y="155267"/>
                </a:cubicBezTo>
                <a:cubicBezTo>
                  <a:pt x="1570768" y="129867"/>
                  <a:pt x="837696" y="225117"/>
                  <a:pt x="708579" y="231467"/>
                </a:cubicBezTo>
                <a:cubicBezTo>
                  <a:pt x="579462" y="237817"/>
                  <a:pt x="1102279" y="194072"/>
                  <a:pt x="1085346" y="193367"/>
                </a:cubicBezTo>
                <a:cubicBezTo>
                  <a:pt x="1068413" y="192661"/>
                  <a:pt x="781957" y="205362"/>
                  <a:pt x="606979" y="227234"/>
                </a:cubicBezTo>
                <a:cubicBezTo>
                  <a:pt x="432001" y="249106"/>
                  <a:pt x="-92932" y="361290"/>
                  <a:pt x="14312" y="32460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5" name="フリーフォーム: 図形 274">
            <a:extLst>
              <a:ext uri="{FF2B5EF4-FFF2-40B4-BE49-F238E27FC236}">
                <a16:creationId xmlns:a16="http://schemas.microsoft.com/office/drawing/2014/main" id="{5478A66D-0DBE-4978-B472-99C137391111}"/>
              </a:ext>
            </a:extLst>
          </p:cNvPr>
          <p:cNvSpPr/>
          <p:nvPr/>
        </p:nvSpPr>
        <p:spPr>
          <a:xfrm>
            <a:off x="5363633" y="1034623"/>
            <a:ext cx="2018016" cy="1457252"/>
          </a:xfrm>
          <a:custGeom>
            <a:avLst/>
            <a:gdLst>
              <a:gd name="connsiteX0" fmla="*/ 0 w 2018016"/>
              <a:gd name="connsiteY0" fmla="*/ 2544 h 1457252"/>
              <a:gd name="connsiteX1" fmla="*/ 1109134 w 2018016"/>
              <a:gd name="connsiteY1" fmla="*/ 70277 h 1457252"/>
              <a:gd name="connsiteX2" fmla="*/ 977900 w 2018016"/>
              <a:gd name="connsiteY2" fmla="*/ 74510 h 1457252"/>
              <a:gd name="connsiteX3" fmla="*/ 1257300 w 2018016"/>
              <a:gd name="connsiteY3" fmla="*/ 197277 h 1457252"/>
              <a:gd name="connsiteX4" fmla="*/ 1993900 w 2018016"/>
              <a:gd name="connsiteY4" fmla="*/ 1429177 h 1457252"/>
              <a:gd name="connsiteX5" fmla="*/ 1790700 w 2018016"/>
              <a:gd name="connsiteY5" fmla="*/ 997377 h 1457252"/>
              <a:gd name="connsiteX6" fmla="*/ 1303867 w 2018016"/>
              <a:gd name="connsiteY6" fmla="*/ 286177 h 1457252"/>
              <a:gd name="connsiteX7" fmla="*/ 1693334 w 2018016"/>
              <a:gd name="connsiteY7" fmla="*/ 1077810 h 1457252"/>
              <a:gd name="connsiteX8" fmla="*/ 1104900 w 2018016"/>
              <a:gd name="connsiteY8" fmla="*/ 171877 h 1457252"/>
              <a:gd name="connsiteX9" fmla="*/ 0 w 2018016"/>
              <a:gd name="connsiteY9" fmla="*/ 2544 h 1457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8016" h="1457252">
                <a:moveTo>
                  <a:pt x="0" y="2544"/>
                </a:moveTo>
                <a:cubicBezTo>
                  <a:pt x="706" y="-14389"/>
                  <a:pt x="946151" y="58283"/>
                  <a:pt x="1109134" y="70277"/>
                </a:cubicBezTo>
                <a:cubicBezTo>
                  <a:pt x="1272117" y="82271"/>
                  <a:pt x="953206" y="53343"/>
                  <a:pt x="977900" y="74510"/>
                </a:cubicBezTo>
                <a:cubicBezTo>
                  <a:pt x="1002594" y="95677"/>
                  <a:pt x="1087967" y="-28501"/>
                  <a:pt x="1257300" y="197277"/>
                </a:cubicBezTo>
                <a:cubicBezTo>
                  <a:pt x="1426633" y="423055"/>
                  <a:pt x="1905000" y="1295827"/>
                  <a:pt x="1993900" y="1429177"/>
                </a:cubicBezTo>
                <a:cubicBezTo>
                  <a:pt x="2082800" y="1562527"/>
                  <a:pt x="1905705" y="1187877"/>
                  <a:pt x="1790700" y="997377"/>
                </a:cubicBezTo>
                <a:cubicBezTo>
                  <a:pt x="1675695" y="806877"/>
                  <a:pt x="1320095" y="272772"/>
                  <a:pt x="1303867" y="286177"/>
                </a:cubicBezTo>
                <a:cubicBezTo>
                  <a:pt x="1287639" y="299583"/>
                  <a:pt x="1726495" y="1096860"/>
                  <a:pt x="1693334" y="1077810"/>
                </a:cubicBezTo>
                <a:cubicBezTo>
                  <a:pt x="1660173" y="1058760"/>
                  <a:pt x="1385006" y="351088"/>
                  <a:pt x="1104900" y="171877"/>
                </a:cubicBezTo>
                <a:cubicBezTo>
                  <a:pt x="824794" y="-7334"/>
                  <a:pt x="-706" y="19477"/>
                  <a:pt x="0" y="254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6" name="フリーフォーム: 図形 275">
            <a:extLst>
              <a:ext uri="{FF2B5EF4-FFF2-40B4-BE49-F238E27FC236}">
                <a16:creationId xmlns:a16="http://schemas.microsoft.com/office/drawing/2014/main" id="{CE3AF969-2543-4754-9544-72EFFD227A2B}"/>
              </a:ext>
            </a:extLst>
          </p:cNvPr>
          <p:cNvSpPr/>
          <p:nvPr/>
        </p:nvSpPr>
        <p:spPr>
          <a:xfrm>
            <a:off x="5541040" y="1078697"/>
            <a:ext cx="1696633" cy="1215368"/>
          </a:xfrm>
          <a:custGeom>
            <a:avLst/>
            <a:gdLst>
              <a:gd name="connsiteX0" fmla="*/ 4627 w 1696633"/>
              <a:gd name="connsiteY0" fmla="*/ 5036 h 1215368"/>
              <a:gd name="connsiteX1" fmla="*/ 1046027 w 1696633"/>
              <a:gd name="connsiteY1" fmla="*/ 284436 h 1215368"/>
              <a:gd name="connsiteX2" fmla="*/ 783560 w 1696633"/>
              <a:gd name="connsiteY2" fmla="*/ 123570 h 1215368"/>
              <a:gd name="connsiteX3" fmla="*/ 1007927 w 1696633"/>
              <a:gd name="connsiteY3" fmla="*/ 263270 h 1215368"/>
              <a:gd name="connsiteX4" fmla="*/ 1689493 w 1696633"/>
              <a:gd name="connsiteY4" fmla="*/ 1190370 h 1215368"/>
              <a:gd name="connsiteX5" fmla="*/ 1329660 w 1696633"/>
              <a:gd name="connsiteY5" fmla="*/ 885570 h 1215368"/>
              <a:gd name="connsiteX6" fmla="*/ 775093 w 1696633"/>
              <a:gd name="connsiteY6" fmla="*/ 191303 h 1215368"/>
              <a:gd name="connsiteX7" fmla="*/ 690427 w 1696633"/>
              <a:gd name="connsiteY7" fmla="*/ 89703 h 1215368"/>
              <a:gd name="connsiteX8" fmla="*/ 1401627 w 1696633"/>
              <a:gd name="connsiteY8" fmla="*/ 860170 h 1215368"/>
              <a:gd name="connsiteX9" fmla="*/ 694660 w 1696633"/>
              <a:gd name="connsiteY9" fmla="*/ 165903 h 1215368"/>
              <a:gd name="connsiteX10" fmla="*/ 4627 w 1696633"/>
              <a:gd name="connsiteY10" fmla="*/ 5036 h 121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6633" h="1215368">
                <a:moveTo>
                  <a:pt x="4627" y="5036"/>
                </a:moveTo>
                <a:cubicBezTo>
                  <a:pt x="63188" y="24791"/>
                  <a:pt x="916205" y="264680"/>
                  <a:pt x="1046027" y="284436"/>
                </a:cubicBezTo>
                <a:cubicBezTo>
                  <a:pt x="1175849" y="304192"/>
                  <a:pt x="789910" y="127098"/>
                  <a:pt x="783560" y="123570"/>
                </a:cubicBezTo>
                <a:cubicBezTo>
                  <a:pt x="777210" y="120042"/>
                  <a:pt x="856938" y="85470"/>
                  <a:pt x="1007927" y="263270"/>
                </a:cubicBezTo>
                <a:cubicBezTo>
                  <a:pt x="1158916" y="441070"/>
                  <a:pt x="1635871" y="1086653"/>
                  <a:pt x="1689493" y="1190370"/>
                </a:cubicBezTo>
                <a:cubicBezTo>
                  <a:pt x="1743115" y="1294087"/>
                  <a:pt x="1482060" y="1052081"/>
                  <a:pt x="1329660" y="885570"/>
                </a:cubicBezTo>
                <a:cubicBezTo>
                  <a:pt x="1177260" y="719059"/>
                  <a:pt x="881632" y="323947"/>
                  <a:pt x="775093" y="191303"/>
                </a:cubicBezTo>
                <a:cubicBezTo>
                  <a:pt x="668554" y="58659"/>
                  <a:pt x="586005" y="-21775"/>
                  <a:pt x="690427" y="89703"/>
                </a:cubicBezTo>
                <a:cubicBezTo>
                  <a:pt x="794849" y="201181"/>
                  <a:pt x="1400922" y="847470"/>
                  <a:pt x="1401627" y="860170"/>
                </a:cubicBezTo>
                <a:cubicBezTo>
                  <a:pt x="1402332" y="872870"/>
                  <a:pt x="931021" y="311247"/>
                  <a:pt x="694660" y="165903"/>
                </a:cubicBezTo>
                <a:cubicBezTo>
                  <a:pt x="458299" y="20559"/>
                  <a:pt x="-53934" y="-14719"/>
                  <a:pt x="4627" y="503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0" name="フリーフォーム: 図形 279">
            <a:extLst>
              <a:ext uri="{FF2B5EF4-FFF2-40B4-BE49-F238E27FC236}">
                <a16:creationId xmlns:a16="http://schemas.microsoft.com/office/drawing/2014/main" id="{2A9AD822-DEC7-44C5-8D76-72EABD0E1D82}"/>
              </a:ext>
            </a:extLst>
          </p:cNvPr>
          <p:cNvSpPr/>
          <p:nvPr/>
        </p:nvSpPr>
        <p:spPr>
          <a:xfrm>
            <a:off x="5423621" y="1146135"/>
            <a:ext cx="1600011" cy="1110512"/>
          </a:xfrm>
          <a:custGeom>
            <a:avLst/>
            <a:gdLst>
              <a:gd name="connsiteX0" fmla="*/ 16212 w 1600011"/>
              <a:gd name="connsiteY0" fmla="*/ 30732 h 1110512"/>
              <a:gd name="connsiteX1" fmla="*/ 956012 w 1600011"/>
              <a:gd name="connsiteY1" fmla="*/ 475232 h 1110512"/>
              <a:gd name="connsiteX2" fmla="*/ 562312 w 1600011"/>
              <a:gd name="connsiteY2" fmla="*/ 365165 h 1110512"/>
              <a:gd name="connsiteX3" fmla="*/ 1193079 w 1600011"/>
              <a:gd name="connsiteY3" fmla="*/ 720765 h 1110512"/>
              <a:gd name="connsiteX4" fmla="*/ 1599479 w 1600011"/>
              <a:gd name="connsiteY4" fmla="*/ 1110232 h 1110512"/>
              <a:gd name="connsiteX5" fmla="*/ 1286212 w 1600011"/>
              <a:gd name="connsiteY5" fmla="*/ 788498 h 1110512"/>
              <a:gd name="connsiteX6" fmla="*/ 659679 w 1600011"/>
              <a:gd name="connsiteY6" fmla="*/ 157732 h 1110512"/>
              <a:gd name="connsiteX7" fmla="*/ 1108412 w 1600011"/>
              <a:gd name="connsiteY7" fmla="*/ 432898 h 1110512"/>
              <a:gd name="connsiteX8" fmla="*/ 414146 w 1600011"/>
              <a:gd name="connsiteY8" fmla="*/ 81532 h 1110512"/>
              <a:gd name="connsiteX9" fmla="*/ 16212 w 1600011"/>
              <a:gd name="connsiteY9" fmla="*/ 30732 h 1110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00011" h="1110512">
                <a:moveTo>
                  <a:pt x="16212" y="30732"/>
                </a:moveTo>
                <a:cubicBezTo>
                  <a:pt x="106523" y="96349"/>
                  <a:pt x="864995" y="419493"/>
                  <a:pt x="956012" y="475232"/>
                </a:cubicBezTo>
                <a:cubicBezTo>
                  <a:pt x="1047029" y="530971"/>
                  <a:pt x="522801" y="324243"/>
                  <a:pt x="562312" y="365165"/>
                </a:cubicBezTo>
                <a:cubicBezTo>
                  <a:pt x="601823" y="406087"/>
                  <a:pt x="1020218" y="596587"/>
                  <a:pt x="1193079" y="720765"/>
                </a:cubicBezTo>
                <a:cubicBezTo>
                  <a:pt x="1365940" y="844943"/>
                  <a:pt x="1583957" y="1098943"/>
                  <a:pt x="1599479" y="1110232"/>
                </a:cubicBezTo>
                <a:cubicBezTo>
                  <a:pt x="1615001" y="1121521"/>
                  <a:pt x="1286212" y="788498"/>
                  <a:pt x="1286212" y="788498"/>
                </a:cubicBezTo>
                <a:cubicBezTo>
                  <a:pt x="1129579" y="629748"/>
                  <a:pt x="689312" y="216999"/>
                  <a:pt x="659679" y="157732"/>
                </a:cubicBezTo>
                <a:cubicBezTo>
                  <a:pt x="630046" y="98465"/>
                  <a:pt x="1149334" y="445598"/>
                  <a:pt x="1108412" y="432898"/>
                </a:cubicBezTo>
                <a:cubicBezTo>
                  <a:pt x="1067490" y="420198"/>
                  <a:pt x="594063" y="147854"/>
                  <a:pt x="414146" y="81532"/>
                </a:cubicBezTo>
                <a:cubicBezTo>
                  <a:pt x="234229" y="15210"/>
                  <a:pt x="-74099" y="-34885"/>
                  <a:pt x="16212" y="3073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1" name="フリーフォーム: 図形 280">
            <a:extLst>
              <a:ext uri="{FF2B5EF4-FFF2-40B4-BE49-F238E27FC236}">
                <a16:creationId xmlns:a16="http://schemas.microsoft.com/office/drawing/2014/main" id="{F2F7A2A6-6B58-4D27-9C80-1F278D8E58EB}"/>
              </a:ext>
            </a:extLst>
          </p:cNvPr>
          <p:cNvSpPr/>
          <p:nvPr/>
        </p:nvSpPr>
        <p:spPr>
          <a:xfrm>
            <a:off x="4499936" y="1031041"/>
            <a:ext cx="1262668" cy="315334"/>
          </a:xfrm>
          <a:custGeom>
            <a:avLst/>
            <a:gdLst>
              <a:gd name="connsiteX0" fmla="*/ 97 w 1262668"/>
              <a:gd name="connsiteY0" fmla="*/ 200859 h 315334"/>
              <a:gd name="connsiteX1" fmla="*/ 783264 w 1262668"/>
              <a:gd name="connsiteY1" fmla="*/ 31526 h 315334"/>
              <a:gd name="connsiteX2" fmla="*/ 296431 w 1262668"/>
              <a:gd name="connsiteY2" fmla="*/ 103492 h 315334"/>
              <a:gd name="connsiteX3" fmla="*/ 939897 w 1262668"/>
              <a:gd name="connsiteY3" fmla="*/ 6126 h 315334"/>
              <a:gd name="connsiteX4" fmla="*/ 1261631 w 1262668"/>
              <a:gd name="connsiteY4" fmla="*/ 315159 h 315334"/>
              <a:gd name="connsiteX5" fmla="*/ 842531 w 1262668"/>
              <a:gd name="connsiteY5" fmla="*/ 52692 h 315334"/>
              <a:gd name="connsiteX6" fmla="*/ 97 w 1262668"/>
              <a:gd name="connsiteY6" fmla="*/ 200859 h 315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2668" h="315334">
                <a:moveTo>
                  <a:pt x="97" y="200859"/>
                </a:moveTo>
                <a:cubicBezTo>
                  <a:pt x="-9781" y="197331"/>
                  <a:pt x="733875" y="47754"/>
                  <a:pt x="783264" y="31526"/>
                </a:cubicBezTo>
                <a:cubicBezTo>
                  <a:pt x="832653" y="15298"/>
                  <a:pt x="270325" y="107725"/>
                  <a:pt x="296431" y="103492"/>
                </a:cubicBezTo>
                <a:cubicBezTo>
                  <a:pt x="322537" y="99259"/>
                  <a:pt x="779030" y="-29152"/>
                  <a:pt x="939897" y="6126"/>
                </a:cubicBezTo>
                <a:cubicBezTo>
                  <a:pt x="1100764" y="41404"/>
                  <a:pt x="1277859" y="307398"/>
                  <a:pt x="1261631" y="315159"/>
                </a:cubicBezTo>
                <a:cubicBezTo>
                  <a:pt x="1245403" y="322920"/>
                  <a:pt x="1053492" y="70331"/>
                  <a:pt x="842531" y="52692"/>
                </a:cubicBezTo>
                <a:cubicBezTo>
                  <a:pt x="631570" y="35053"/>
                  <a:pt x="9975" y="204387"/>
                  <a:pt x="97" y="20085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2" name="フリーフォーム: 図形 281">
            <a:extLst>
              <a:ext uri="{FF2B5EF4-FFF2-40B4-BE49-F238E27FC236}">
                <a16:creationId xmlns:a16="http://schemas.microsoft.com/office/drawing/2014/main" id="{22EE692B-FD5E-49B6-A0B8-9DBD4408338B}"/>
              </a:ext>
            </a:extLst>
          </p:cNvPr>
          <p:cNvSpPr/>
          <p:nvPr/>
        </p:nvSpPr>
        <p:spPr>
          <a:xfrm>
            <a:off x="3170406" y="4905621"/>
            <a:ext cx="83092" cy="430715"/>
          </a:xfrm>
          <a:custGeom>
            <a:avLst/>
            <a:gdLst>
              <a:gd name="connsiteX0" fmla="*/ 82911 w 83092"/>
              <a:gd name="connsiteY0" fmla="*/ 812 h 430715"/>
              <a:gd name="connsiteX1" fmla="*/ 36344 w 83092"/>
              <a:gd name="connsiteY1" fmla="*/ 163796 h 430715"/>
              <a:gd name="connsiteX2" fmla="*/ 21527 w 83092"/>
              <a:gd name="connsiteY2" fmla="*/ 350062 h 430715"/>
              <a:gd name="connsiteX3" fmla="*/ 361 w 83092"/>
              <a:gd name="connsiteY3" fmla="*/ 430496 h 430715"/>
              <a:gd name="connsiteX4" fmla="*/ 8827 w 83092"/>
              <a:gd name="connsiteY4" fmla="*/ 328896 h 430715"/>
              <a:gd name="connsiteX5" fmla="*/ 17294 w 83092"/>
              <a:gd name="connsiteY5" fmla="*/ 233646 h 430715"/>
              <a:gd name="connsiteX6" fmla="*/ 82911 w 83092"/>
              <a:gd name="connsiteY6" fmla="*/ 812 h 430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092" h="430715">
                <a:moveTo>
                  <a:pt x="82911" y="812"/>
                </a:moveTo>
                <a:cubicBezTo>
                  <a:pt x="86086" y="-10830"/>
                  <a:pt x="46575" y="105588"/>
                  <a:pt x="36344" y="163796"/>
                </a:cubicBezTo>
                <a:cubicBezTo>
                  <a:pt x="26113" y="222004"/>
                  <a:pt x="27524" y="305612"/>
                  <a:pt x="21527" y="350062"/>
                </a:cubicBezTo>
                <a:cubicBezTo>
                  <a:pt x="15530" y="394512"/>
                  <a:pt x="2478" y="434024"/>
                  <a:pt x="361" y="430496"/>
                </a:cubicBezTo>
                <a:cubicBezTo>
                  <a:pt x="-1756" y="426968"/>
                  <a:pt x="6005" y="361704"/>
                  <a:pt x="8827" y="328896"/>
                </a:cubicBezTo>
                <a:cubicBezTo>
                  <a:pt x="11649" y="296088"/>
                  <a:pt x="7063" y="281976"/>
                  <a:pt x="17294" y="233646"/>
                </a:cubicBezTo>
                <a:cubicBezTo>
                  <a:pt x="27525" y="185316"/>
                  <a:pt x="79736" y="12454"/>
                  <a:pt x="82911" y="8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3" name="フリーフォーム: 図形 282">
            <a:extLst>
              <a:ext uri="{FF2B5EF4-FFF2-40B4-BE49-F238E27FC236}">
                <a16:creationId xmlns:a16="http://schemas.microsoft.com/office/drawing/2014/main" id="{D0DB76BE-7AA4-4205-8D28-2D497305EF5E}"/>
              </a:ext>
            </a:extLst>
          </p:cNvPr>
          <p:cNvSpPr/>
          <p:nvPr/>
        </p:nvSpPr>
        <p:spPr>
          <a:xfrm>
            <a:off x="3091093" y="9841741"/>
            <a:ext cx="1274177" cy="1693066"/>
          </a:xfrm>
          <a:custGeom>
            <a:avLst/>
            <a:gdLst>
              <a:gd name="connsiteX0" fmla="*/ 957032 w 1274177"/>
              <a:gd name="connsiteY0" fmla="*/ 146809 h 1693066"/>
              <a:gd name="connsiteX1" fmla="*/ 541107 w 1274177"/>
              <a:gd name="connsiteY1" fmla="*/ 845309 h 1693066"/>
              <a:gd name="connsiteX2" fmla="*/ 45807 w 1274177"/>
              <a:gd name="connsiteY2" fmla="*/ 1613659 h 1693066"/>
              <a:gd name="connsiteX3" fmla="*/ 128357 w 1274177"/>
              <a:gd name="connsiteY3" fmla="*/ 1524759 h 1693066"/>
              <a:gd name="connsiteX4" fmla="*/ 985607 w 1274177"/>
              <a:gd name="connsiteY4" fmla="*/ 340484 h 1693066"/>
              <a:gd name="connsiteX5" fmla="*/ 1265007 w 1274177"/>
              <a:gd name="connsiteY5" fmla="*/ 10284 h 1693066"/>
              <a:gd name="connsiteX6" fmla="*/ 706207 w 1274177"/>
              <a:gd name="connsiteY6" fmla="*/ 632584 h 1693066"/>
              <a:gd name="connsiteX7" fmla="*/ 957032 w 1274177"/>
              <a:gd name="connsiteY7" fmla="*/ 146809 h 1693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4177" h="1693066">
                <a:moveTo>
                  <a:pt x="957032" y="146809"/>
                </a:moveTo>
                <a:cubicBezTo>
                  <a:pt x="929515" y="182263"/>
                  <a:pt x="692978" y="600834"/>
                  <a:pt x="541107" y="845309"/>
                </a:cubicBezTo>
                <a:cubicBezTo>
                  <a:pt x="389236" y="1089784"/>
                  <a:pt x="114599" y="1500417"/>
                  <a:pt x="45807" y="1613659"/>
                </a:cubicBezTo>
                <a:cubicBezTo>
                  <a:pt x="-22985" y="1726901"/>
                  <a:pt x="-28276" y="1736955"/>
                  <a:pt x="128357" y="1524759"/>
                </a:cubicBezTo>
                <a:cubicBezTo>
                  <a:pt x="284990" y="1312563"/>
                  <a:pt x="796165" y="592896"/>
                  <a:pt x="985607" y="340484"/>
                </a:cubicBezTo>
                <a:cubicBezTo>
                  <a:pt x="1175049" y="88072"/>
                  <a:pt x="1311574" y="-38399"/>
                  <a:pt x="1265007" y="10284"/>
                </a:cubicBezTo>
                <a:cubicBezTo>
                  <a:pt x="1218440" y="58967"/>
                  <a:pt x="751715" y="610359"/>
                  <a:pt x="706207" y="632584"/>
                </a:cubicBezTo>
                <a:cubicBezTo>
                  <a:pt x="660699" y="654809"/>
                  <a:pt x="984549" y="111355"/>
                  <a:pt x="957032" y="14680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4" name="フリーフォーム: 図形 283">
            <a:extLst>
              <a:ext uri="{FF2B5EF4-FFF2-40B4-BE49-F238E27FC236}">
                <a16:creationId xmlns:a16="http://schemas.microsoft.com/office/drawing/2014/main" id="{1BC11939-DD8D-464D-8FD2-35838962985E}"/>
              </a:ext>
            </a:extLst>
          </p:cNvPr>
          <p:cNvSpPr/>
          <p:nvPr/>
        </p:nvSpPr>
        <p:spPr>
          <a:xfrm>
            <a:off x="2320048" y="11426825"/>
            <a:ext cx="912193" cy="1311918"/>
          </a:xfrm>
          <a:custGeom>
            <a:avLst/>
            <a:gdLst>
              <a:gd name="connsiteX0" fmla="*/ 912102 w 912193"/>
              <a:gd name="connsiteY0" fmla="*/ 0 h 1311918"/>
              <a:gd name="connsiteX1" fmla="*/ 556502 w 912193"/>
              <a:gd name="connsiteY1" fmla="*/ 479425 h 1311918"/>
              <a:gd name="connsiteX2" fmla="*/ 381877 w 912193"/>
              <a:gd name="connsiteY2" fmla="*/ 768350 h 1311918"/>
              <a:gd name="connsiteX3" fmla="*/ 232652 w 912193"/>
              <a:gd name="connsiteY3" fmla="*/ 914400 h 1311918"/>
              <a:gd name="connsiteX4" fmla="*/ 4052 w 912193"/>
              <a:gd name="connsiteY4" fmla="*/ 1308100 h 1311918"/>
              <a:gd name="connsiteX5" fmla="*/ 442202 w 912193"/>
              <a:gd name="connsiteY5" fmla="*/ 650875 h 1311918"/>
              <a:gd name="connsiteX6" fmla="*/ 521577 w 912193"/>
              <a:gd name="connsiteY6" fmla="*/ 476250 h 1311918"/>
              <a:gd name="connsiteX7" fmla="*/ 912102 w 912193"/>
              <a:gd name="connsiteY7" fmla="*/ 0 h 1311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2193" h="1311918">
                <a:moveTo>
                  <a:pt x="912102" y="0"/>
                </a:moveTo>
                <a:cubicBezTo>
                  <a:pt x="917923" y="529"/>
                  <a:pt x="644873" y="351367"/>
                  <a:pt x="556502" y="479425"/>
                </a:cubicBezTo>
                <a:cubicBezTo>
                  <a:pt x="468131" y="607483"/>
                  <a:pt x="435852" y="695854"/>
                  <a:pt x="381877" y="768350"/>
                </a:cubicBezTo>
                <a:cubicBezTo>
                  <a:pt x="327902" y="840846"/>
                  <a:pt x="295623" y="824442"/>
                  <a:pt x="232652" y="914400"/>
                </a:cubicBezTo>
                <a:cubicBezTo>
                  <a:pt x="169681" y="1004358"/>
                  <a:pt x="-30873" y="1352021"/>
                  <a:pt x="4052" y="1308100"/>
                </a:cubicBezTo>
                <a:cubicBezTo>
                  <a:pt x="38977" y="1264179"/>
                  <a:pt x="355948" y="789517"/>
                  <a:pt x="442202" y="650875"/>
                </a:cubicBezTo>
                <a:cubicBezTo>
                  <a:pt x="528456" y="512233"/>
                  <a:pt x="447494" y="579967"/>
                  <a:pt x="521577" y="476250"/>
                </a:cubicBezTo>
                <a:cubicBezTo>
                  <a:pt x="595660" y="372533"/>
                  <a:pt x="906281" y="-529"/>
                  <a:pt x="912102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5" name="フリーフォーム: 図形 284">
            <a:extLst>
              <a:ext uri="{FF2B5EF4-FFF2-40B4-BE49-F238E27FC236}">
                <a16:creationId xmlns:a16="http://schemas.microsoft.com/office/drawing/2014/main" id="{97D01E6F-DEA0-45D2-9227-50BD1EAD3126}"/>
              </a:ext>
            </a:extLst>
          </p:cNvPr>
          <p:cNvSpPr/>
          <p:nvPr/>
        </p:nvSpPr>
        <p:spPr>
          <a:xfrm>
            <a:off x="2468882" y="11273137"/>
            <a:ext cx="1082228" cy="1497630"/>
          </a:xfrm>
          <a:custGeom>
            <a:avLst/>
            <a:gdLst>
              <a:gd name="connsiteX0" fmla="*/ 1080768 w 1082228"/>
              <a:gd name="connsiteY0" fmla="*/ 4463 h 1497630"/>
              <a:gd name="connsiteX1" fmla="*/ 515618 w 1082228"/>
              <a:gd name="connsiteY1" fmla="*/ 775988 h 1497630"/>
              <a:gd name="connsiteX2" fmla="*/ 217168 w 1082228"/>
              <a:gd name="connsiteY2" fmla="*/ 1185563 h 1497630"/>
              <a:gd name="connsiteX3" fmla="*/ 1268 w 1082228"/>
              <a:gd name="connsiteY3" fmla="*/ 1496713 h 1497630"/>
              <a:gd name="connsiteX4" fmla="*/ 315593 w 1082228"/>
              <a:gd name="connsiteY4" fmla="*/ 1087138 h 1497630"/>
              <a:gd name="connsiteX5" fmla="*/ 668018 w 1082228"/>
              <a:gd name="connsiteY5" fmla="*/ 487063 h 1497630"/>
              <a:gd name="connsiteX6" fmla="*/ 1080768 w 1082228"/>
              <a:gd name="connsiteY6" fmla="*/ 4463 h 1497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2228" h="1497630">
                <a:moveTo>
                  <a:pt x="1080768" y="4463"/>
                </a:moveTo>
                <a:cubicBezTo>
                  <a:pt x="1055368" y="52617"/>
                  <a:pt x="515618" y="775988"/>
                  <a:pt x="515618" y="775988"/>
                </a:cubicBezTo>
                <a:cubicBezTo>
                  <a:pt x="371685" y="972838"/>
                  <a:pt x="302893" y="1065442"/>
                  <a:pt x="217168" y="1185563"/>
                </a:cubicBezTo>
                <a:cubicBezTo>
                  <a:pt x="131443" y="1305684"/>
                  <a:pt x="-15136" y="1513117"/>
                  <a:pt x="1268" y="1496713"/>
                </a:cubicBezTo>
                <a:cubicBezTo>
                  <a:pt x="17672" y="1480309"/>
                  <a:pt x="204468" y="1255413"/>
                  <a:pt x="315593" y="1087138"/>
                </a:cubicBezTo>
                <a:cubicBezTo>
                  <a:pt x="426718" y="918863"/>
                  <a:pt x="542606" y="664334"/>
                  <a:pt x="668018" y="487063"/>
                </a:cubicBezTo>
                <a:cubicBezTo>
                  <a:pt x="793430" y="309792"/>
                  <a:pt x="1106168" y="-43691"/>
                  <a:pt x="1080768" y="446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6" name="フリーフォーム: 図形 285">
            <a:extLst>
              <a:ext uri="{FF2B5EF4-FFF2-40B4-BE49-F238E27FC236}">
                <a16:creationId xmlns:a16="http://schemas.microsoft.com/office/drawing/2014/main" id="{433DD256-3B70-441C-9FA9-BACD860AEAE0}"/>
              </a:ext>
            </a:extLst>
          </p:cNvPr>
          <p:cNvSpPr/>
          <p:nvPr/>
        </p:nvSpPr>
        <p:spPr>
          <a:xfrm>
            <a:off x="2780829" y="10883689"/>
            <a:ext cx="1208438" cy="1812350"/>
          </a:xfrm>
          <a:custGeom>
            <a:avLst/>
            <a:gdLst>
              <a:gd name="connsiteX0" fmla="*/ 1194271 w 1208438"/>
              <a:gd name="connsiteY0" fmla="*/ 25611 h 1812350"/>
              <a:gd name="connsiteX1" fmla="*/ 365596 w 1208438"/>
              <a:gd name="connsiteY1" fmla="*/ 1206711 h 1812350"/>
              <a:gd name="connsiteX2" fmla="*/ 286221 w 1208438"/>
              <a:gd name="connsiteY2" fmla="*/ 1368636 h 1812350"/>
              <a:gd name="connsiteX3" fmla="*/ 9996 w 1208438"/>
              <a:gd name="connsiteY3" fmla="*/ 1800436 h 1812350"/>
              <a:gd name="connsiteX4" fmla="*/ 136996 w 1208438"/>
              <a:gd name="connsiteY4" fmla="*/ 1581361 h 1812350"/>
              <a:gd name="connsiteX5" fmla="*/ 835496 w 1208438"/>
              <a:gd name="connsiteY5" fmla="*/ 485986 h 1812350"/>
              <a:gd name="connsiteX6" fmla="*/ 1194271 w 1208438"/>
              <a:gd name="connsiteY6" fmla="*/ 25611 h 1812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8438" h="1812350">
                <a:moveTo>
                  <a:pt x="1194271" y="25611"/>
                </a:moveTo>
                <a:cubicBezTo>
                  <a:pt x="1115954" y="145732"/>
                  <a:pt x="516938" y="982874"/>
                  <a:pt x="365596" y="1206711"/>
                </a:cubicBezTo>
                <a:cubicBezTo>
                  <a:pt x="214254" y="1430549"/>
                  <a:pt x="345488" y="1269682"/>
                  <a:pt x="286221" y="1368636"/>
                </a:cubicBezTo>
                <a:cubicBezTo>
                  <a:pt x="226954" y="1467590"/>
                  <a:pt x="34867" y="1764982"/>
                  <a:pt x="9996" y="1800436"/>
                </a:cubicBezTo>
                <a:cubicBezTo>
                  <a:pt x="-14875" y="1835890"/>
                  <a:pt x="-587" y="1800436"/>
                  <a:pt x="136996" y="1581361"/>
                </a:cubicBezTo>
                <a:cubicBezTo>
                  <a:pt x="274579" y="1362286"/>
                  <a:pt x="662459" y="738928"/>
                  <a:pt x="835496" y="485986"/>
                </a:cubicBezTo>
                <a:cubicBezTo>
                  <a:pt x="1008533" y="233044"/>
                  <a:pt x="1272588" y="-94510"/>
                  <a:pt x="1194271" y="2561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7" name="フリーフォーム: 図形 286">
            <a:extLst>
              <a:ext uri="{FF2B5EF4-FFF2-40B4-BE49-F238E27FC236}">
                <a16:creationId xmlns:a16="http://schemas.microsoft.com/office/drawing/2014/main" id="{2214D10E-1B0D-4D38-9C11-9A901A0B90FA}"/>
              </a:ext>
            </a:extLst>
          </p:cNvPr>
          <p:cNvSpPr/>
          <p:nvPr/>
        </p:nvSpPr>
        <p:spPr>
          <a:xfrm>
            <a:off x="2654299" y="10879515"/>
            <a:ext cx="1267597" cy="1833411"/>
          </a:xfrm>
          <a:custGeom>
            <a:avLst/>
            <a:gdLst>
              <a:gd name="connsiteX0" fmla="*/ 1260476 w 1267597"/>
              <a:gd name="connsiteY0" fmla="*/ 7560 h 1833411"/>
              <a:gd name="connsiteX1" fmla="*/ 409576 w 1267597"/>
              <a:gd name="connsiteY1" fmla="*/ 1175960 h 1833411"/>
              <a:gd name="connsiteX2" fmla="*/ 1 w 1267597"/>
              <a:gd name="connsiteY2" fmla="*/ 1833185 h 1833411"/>
              <a:gd name="connsiteX3" fmla="*/ 412751 w 1267597"/>
              <a:gd name="connsiteY3" fmla="*/ 1255335 h 1833411"/>
              <a:gd name="connsiteX4" fmla="*/ 171451 w 1267597"/>
              <a:gd name="connsiteY4" fmla="*/ 1715710 h 1833411"/>
              <a:gd name="connsiteX5" fmla="*/ 561976 w 1267597"/>
              <a:gd name="connsiteY5" fmla="*/ 1001335 h 1833411"/>
              <a:gd name="connsiteX6" fmla="*/ 803276 w 1267597"/>
              <a:gd name="connsiteY6" fmla="*/ 687010 h 1833411"/>
              <a:gd name="connsiteX7" fmla="*/ 1260476 w 1267597"/>
              <a:gd name="connsiteY7" fmla="*/ 7560 h 1833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7597" h="1833411">
                <a:moveTo>
                  <a:pt x="1260476" y="7560"/>
                </a:moveTo>
                <a:cubicBezTo>
                  <a:pt x="1194859" y="89052"/>
                  <a:pt x="619655" y="871689"/>
                  <a:pt x="409576" y="1175960"/>
                </a:cubicBezTo>
                <a:cubicBezTo>
                  <a:pt x="199497" y="1480231"/>
                  <a:pt x="-528" y="1819956"/>
                  <a:pt x="1" y="1833185"/>
                </a:cubicBezTo>
                <a:cubicBezTo>
                  <a:pt x="530" y="1846414"/>
                  <a:pt x="384176" y="1274914"/>
                  <a:pt x="412751" y="1255335"/>
                </a:cubicBezTo>
                <a:cubicBezTo>
                  <a:pt x="441326" y="1235756"/>
                  <a:pt x="146580" y="1758043"/>
                  <a:pt x="171451" y="1715710"/>
                </a:cubicBezTo>
                <a:cubicBezTo>
                  <a:pt x="196322" y="1673377"/>
                  <a:pt x="456672" y="1172785"/>
                  <a:pt x="561976" y="1001335"/>
                </a:cubicBezTo>
                <a:cubicBezTo>
                  <a:pt x="667280" y="829885"/>
                  <a:pt x="686859" y="847348"/>
                  <a:pt x="803276" y="687010"/>
                </a:cubicBezTo>
                <a:cubicBezTo>
                  <a:pt x="919693" y="526673"/>
                  <a:pt x="1326093" y="-73932"/>
                  <a:pt x="1260476" y="756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8" name="フリーフォーム: 図形 287">
            <a:extLst>
              <a:ext uri="{FF2B5EF4-FFF2-40B4-BE49-F238E27FC236}">
                <a16:creationId xmlns:a16="http://schemas.microsoft.com/office/drawing/2014/main" id="{A8FF3162-A84B-4FF9-9034-84E6A2E8D325}"/>
              </a:ext>
            </a:extLst>
          </p:cNvPr>
          <p:cNvSpPr/>
          <p:nvPr/>
        </p:nvSpPr>
        <p:spPr>
          <a:xfrm>
            <a:off x="2227481" y="11791334"/>
            <a:ext cx="609024" cy="917926"/>
          </a:xfrm>
          <a:custGeom>
            <a:avLst/>
            <a:gdLst>
              <a:gd name="connsiteX0" fmla="*/ 607794 w 609024"/>
              <a:gd name="connsiteY0" fmla="*/ 6966 h 917926"/>
              <a:gd name="connsiteX1" fmla="*/ 325219 w 609024"/>
              <a:gd name="connsiteY1" fmla="*/ 410191 h 917926"/>
              <a:gd name="connsiteX2" fmla="*/ 1369 w 609024"/>
              <a:gd name="connsiteY2" fmla="*/ 915016 h 917926"/>
              <a:gd name="connsiteX3" fmla="*/ 217269 w 609024"/>
              <a:gd name="connsiteY3" fmla="*/ 597516 h 917926"/>
              <a:gd name="connsiteX4" fmla="*/ 420469 w 609024"/>
              <a:gd name="connsiteY4" fmla="*/ 187941 h 917926"/>
              <a:gd name="connsiteX5" fmla="*/ 607794 w 609024"/>
              <a:gd name="connsiteY5" fmla="*/ 6966 h 917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024" h="917926">
                <a:moveTo>
                  <a:pt x="607794" y="6966"/>
                </a:moveTo>
                <a:cubicBezTo>
                  <a:pt x="591919" y="44008"/>
                  <a:pt x="426290" y="258849"/>
                  <a:pt x="325219" y="410191"/>
                </a:cubicBezTo>
                <a:cubicBezTo>
                  <a:pt x="224148" y="561533"/>
                  <a:pt x="19361" y="883795"/>
                  <a:pt x="1369" y="915016"/>
                </a:cubicBezTo>
                <a:cubicBezTo>
                  <a:pt x="-16623" y="946237"/>
                  <a:pt x="147419" y="718695"/>
                  <a:pt x="217269" y="597516"/>
                </a:cubicBezTo>
                <a:cubicBezTo>
                  <a:pt x="287119" y="476337"/>
                  <a:pt x="359086" y="287953"/>
                  <a:pt x="420469" y="187941"/>
                </a:cubicBezTo>
                <a:cubicBezTo>
                  <a:pt x="481852" y="87929"/>
                  <a:pt x="623669" y="-30076"/>
                  <a:pt x="607794" y="696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9" name="フリーフォーム: 図形 288">
            <a:extLst>
              <a:ext uri="{FF2B5EF4-FFF2-40B4-BE49-F238E27FC236}">
                <a16:creationId xmlns:a16="http://schemas.microsoft.com/office/drawing/2014/main" id="{6246337F-45F9-4A07-B662-F8D167549CC7}"/>
              </a:ext>
            </a:extLst>
          </p:cNvPr>
          <p:cNvSpPr/>
          <p:nvPr/>
        </p:nvSpPr>
        <p:spPr>
          <a:xfrm>
            <a:off x="3705361" y="10966361"/>
            <a:ext cx="447923" cy="1791406"/>
          </a:xfrm>
          <a:custGeom>
            <a:avLst/>
            <a:gdLst>
              <a:gd name="connsiteX0" fmla="*/ 447539 w 447923"/>
              <a:gd name="connsiteY0" fmla="*/ 89 h 1791406"/>
              <a:gd name="connsiteX1" fmla="*/ 199889 w 447923"/>
              <a:gd name="connsiteY1" fmla="*/ 828764 h 1791406"/>
              <a:gd name="connsiteX2" fmla="*/ 295139 w 447923"/>
              <a:gd name="connsiteY2" fmla="*/ 552539 h 1791406"/>
              <a:gd name="connsiteX3" fmla="*/ 82414 w 447923"/>
              <a:gd name="connsiteY3" fmla="*/ 1247864 h 1791406"/>
              <a:gd name="connsiteX4" fmla="*/ 6214 w 447923"/>
              <a:gd name="connsiteY4" fmla="*/ 1762214 h 1791406"/>
              <a:gd name="connsiteX5" fmla="*/ 18914 w 447923"/>
              <a:gd name="connsiteY5" fmla="*/ 1625689 h 1791406"/>
              <a:gd name="connsiteX6" fmla="*/ 133214 w 447923"/>
              <a:gd name="connsiteY6" fmla="*/ 781139 h 1791406"/>
              <a:gd name="connsiteX7" fmla="*/ 447539 w 447923"/>
              <a:gd name="connsiteY7" fmla="*/ 89 h 1791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7923" h="1791406">
                <a:moveTo>
                  <a:pt x="447539" y="89"/>
                </a:moveTo>
                <a:cubicBezTo>
                  <a:pt x="458652" y="8027"/>
                  <a:pt x="225289" y="736689"/>
                  <a:pt x="199889" y="828764"/>
                </a:cubicBezTo>
                <a:cubicBezTo>
                  <a:pt x="174489" y="920839"/>
                  <a:pt x="314718" y="482689"/>
                  <a:pt x="295139" y="552539"/>
                </a:cubicBezTo>
                <a:cubicBezTo>
                  <a:pt x="275560" y="622389"/>
                  <a:pt x="130568" y="1046252"/>
                  <a:pt x="82414" y="1247864"/>
                </a:cubicBezTo>
                <a:cubicBezTo>
                  <a:pt x="34260" y="1449476"/>
                  <a:pt x="16797" y="1699243"/>
                  <a:pt x="6214" y="1762214"/>
                </a:cubicBezTo>
                <a:cubicBezTo>
                  <a:pt x="-4369" y="1825185"/>
                  <a:pt x="-2253" y="1789202"/>
                  <a:pt x="18914" y="1625689"/>
                </a:cubicBezTo>
                <a:cubicBezTo>
                  <a:pt x="40081" y="1462176"/>
                  <a:pt x="63364" y="1049956"/>
                  <a:pt x="133214" y="781139"/>
                </a:cubicBezTo>
                <a:cubicBezTo>
                  <a:pt x="203064" y="512322"/>
                  <a:pt x="436426" y="-7849"/>
                  <a:pt x="447539" y="8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0" name="フリーフォーム: 図形 289">
            <a:extLst>
              <a:ext uri="{FF2B5EF4-FFF2-40B4-BE49-F238E27FC236}">
                <a16:creationId xmlns:a16="http://schemas.microsoft.com/office/drawing/2014/main" id="{8091294D-9435-437C-8553-4339E98776D9}"/>
              </a:ext>
            </a:extLst>
          </p:cNvPr>
          <p:cNvSpPr/>
          <p:nvPr/>
        </p:nvSpPr>
        <p:spPr>
          <a:xfrm>
            <a:off x="3562067" y="11972655"/>
            <a:ext cx="70410" cy="788502"/>
          </a:xfrm>
          <a:custGeom>
            <a:avLst/>
            <a:gdLst>
              <a:gd name="connsiteX0" fmla="*/ 44733 w 70410"/>
              <a:gd name="connsiteY0" fmla="*/ 270 h 788502"/>
              <a:gd name="connsiteX1" fmla="*/ 283 w 70410"/>
              <a:gd name="connsiteY1" fmla="*/ 555895 h 788502"/>
              <a:gd name="connsiteX2" fmla="*/ 70133 w 70410"/>
              <a:gd name="connsiteY2" fmla="*/ 787670 h 788502"/>
              <a:gd name="connsiteX3" fmla="*/ 25683 w 70410"/>
              <a:gd name="connsiteY3" fmla="*/ 486045 h 788502"/>
              <a:gd name="connsiteX4" fmla="*/ 44733 w 70410"/>
              <a:gd name="connsiteY4" fmla="*/ 270 h 78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10" h="788502">
                <a:moveTo>
                  <a:pt x="44733" y="270"/>
                </a:moveTo>
                <a:cubicBezTo>
                  <a:pt x="40500" y="11912"/>
                  <a:pt x="-3950" y="424662"/>
                  <a:pt x="283" y="555895"/>
                </a:cubicBezTo>
                <a:cubicBezTo>
                  <a:pt x="4516" y="687128"/>
                  <a:pt x="65900" y="799312"/>
                  <a:pt x="70133" y="787670"/>
                </a:cubicBezTo>
                <a:cubicBezTo>
                  <a:pt x="74366" y="776028"/>
                  <a:pt x="28858" y="616749"/>
                  <a:pt x="25683" y="486045"/>
                </a:cubicBezTo>
                <a:cubicBezTo>
                  <a:pt x="22508" y="355341"/>
                  <a:pt x="48966" y="-11372"/>
                  <a:pt x="44733" y="27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2" name="フリーフォーム: 図形 291">
            <a:extLst>
              <a:ext uri="{FF2B5EF4-FFF2-40B4-BE49-F238E27FC236}">
                <a16:creationId xmlns:a16="http://schemas.microsoft.com/office/drawing/2014/main" id="{5CDD297A-B89A-4083-B2F9-D236E7A5CEE8}"/>
              </a:ext>
            </a:extLst>
          </p:cNvPr>
          <p:cNvSpPr/>
          <p:nvPr/>
        </p:nvSpPr>
        <p:spPr>
          <a:xfrm>
            <a:off x="6380602" y="10962682"/>
            <a:ext cx="715057" cy="1709718"/>
          </a:xfrm>
          <a:custGeom>
            <a:avLst/>
            <a:gdLst>
              <a:gd name="connsiteX0" fmla="*/ 350398 w 715057"/>
              <a:gd name="connsiteY0" fmla="*/ 40598 h 1709718"/>
              <a:gd name="connsiteX1" fmla="*/ 700918 w 715057"/>
              <a:gd name="connsiteY1" fmla="*/ 1625558 h 1709718"/>
              <a:gd name="connsiteX2" fmla="*/ 584078 w 715057"/>
              <a:gd name="connsiteY2" fmla="*/ 1351238 h 1709718"/>
              <a:gd name="connsiteX3" fmla="*/ 20198 w 715057"/>
              <a:gd name="connsiteY3" fmla="*/ 157438 h 1709718"/>
              <a:gd name="connsiteX4" fmla="*/ 157358 w 715057"/>
              <a:gd name="connsiteY4" fmla="*/ 695918 h 1709718"/>
              <a:gd name="connsiteX5" fmla="*/ 467238 w 715057"/>
              <a:gd name="connsiteY5" fmla="*/ 1686518 h 1709718"/>
              <a:gd name="connsiteX6" fmla="*/ 451998 w 715057"/>
              <a:gd name="connsiteY6" fmla="*/ 1188678 h 1709718"/>
              <a:gd name="connsiteX7" fmla="*/ 355478 w 715057"/>
              <a:gd name="connsiteY7" fmla="*/ 528278 h 1709718"/>
              <a:gd name="connsiteX8" fmla="*/ 350398 w 715057"/>
              <a:gd name="connsiteY8" fmla="*/ 40598 h 1709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5057" h="1709718">
                <a:moveTo>
                  <a:pt x="350398" y="40598"/>
                </a:moveTo>
                <a:cubicBezTo>
                  <a:pt x="407971" y="223478"/>
                  <a:pt x="661971" y="1407118"/>
                  <a:pt x="700918" y="1625558"/>
                </a:cubicBezTo>
                <a:cubicBezTo>
                  <a:pt x="739865" y="1843998"/>
                  <a:pt x="697531" y="1595925"/>
                  <a:pt x="584078" y="1351238"/>
                </a:cubicBezTo>
                <a:cubicBezTo>
                  <a:pt x="470625" y="1106551"/>
                  <a:pt x="91318" y="266658"/>
                  <a:pt x="20198" y="157438"/>
                </a:cubicBezTo>
                <a:cubicBezTo>
                  <a:pt x="-50922" y="48218"/>
                  <a:pt x="82851" y="441071"/>
                  <a:pt x="157358" y="695918"/>
                </a:cubicBezTo>
                <a:cubicBezTo>
                  <a:pt x="231865" y="950765"/>
                  <a:pt x="418131" y="1604391"/>
                  <a:pt x="467238" y="1686518"/>
                </a:cubicBezTo>
                <a:cubicBezTo>
                  <a:pt x="516345" y="1768645"/>
                  <a:pt x="470625" y="1381718"/>
                  <a:pt x="451998" y="1188678"/>
                </a:cubicBezTo>
                <a:cubicBezTo>
                  <a:pt x="433371" y="995638"/>
                  <a:pt x="375798" y="715391"/>
                  <a:pt x="355478" y="528278"/>
                </a:cubicBezTo>
                <a:cubicBezTo>
                  <a:pt x="335158" y="341165"/>
                  <a:pt x="292825" y="-142282"/>
                  <a:pt x="350398" y="4059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4" name="フリーフォーム: 図形 293">
            <a:extLst>
              <a:ext uri="{FF2B5EF4-FFF2-40B4-BE49-F238E27FC236}">
                <a16:creationId xmlns:a16="http://schemas.microsoft.com/office/drawing/2014/main" id="{BC955393-6B45-4734-BA80-C60E7FE60061}"/>
              </a:ext>
            </a:extLst>
          </p:cNvPr>
          <p:cNvSpPr/>
          <p:nvPr/>
        </p:nvSpPr>
        <p:spPr>
          <a:xfrm>
            <a:off x="6188902" y="11493486"/>
            <a:ext cx="659562" cy="1198438"/>
          </a:xfrm>
          <a:custGeom>
            <a:avLst/>
            <a:gdLst>
              <a:gd name="connsiteX0" fmla="*/ 231 w 659562"/>
              <a:gd name="connsiteY0" fmla="*/ 14 h 1198438"/>
              <a:gd name="connsiteX1" fmla="*/ 580198 w 659562"/>
              <a:gd name="connsiteY1" fmla="*/ 1087981 h 1198438"/>
              <a:gd name="connsiteX2" fmla="*/ 478598 w 659562"/>
              <a:gd name="connsiteY2" fmla="*/ 956747 h 1198438"/>
              <a:gd name="connsiteX3" fmla="*/ 516698 w 659562"/>
              <a:gd name="connsiteY3" fmla="*/ 1193814 h 1198438"/>
              <a:gd name="connsiteX4" fmla="*/ 283865 w 659562"/>
              <a:gd name="connsiteY4" fmla="*/ 702747 h 1198438"/>
              <a:gd name="connsiteX5" fmla="*/ 254231 w 659562"/>
              <a:gd name="connsiteY5" fmla="*/ 376781 h 1198438"/>
              <a:gd name="connsiteX6" fmla="*/ 656398 w 659562"/>
              <a:gd name="connsiteY6" fmla="*/ 1113381 h 1198438"/>
              <a:gd name="connsiteX7" fmla="*/ 231 w 659562"/>
              <a:gd name="connsiteY7" fmla="*/ 14 h 1198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9562" h="1198438">
                <a:moveTo>
                  <a:pt x="231" y="14"/>
                </a:moveTo>
                <a:cubicBezTo>
                  <a:pt x="-12469" y="-4219"/>
                  <a:pt x="500470" y="928525"/>
                  <a:pt x="580198" y="1087981"/>
                </a:cubicBezTo>
                <a:cubicBezTo>
                  <a:pt x="659926" y="1247437"/>
                  <a:pt x="489181" y="939108"/>
                  <a:pt x="478598" y="956747"/>
                </a:cubicBezTo>
                <a:cubicBezTo>
                  <a:pt x="468015" y="974386"/>
                  <a:pt x="549153" y="1236147"/>
                  <a:pt x="516698" y="1193814"/>
                </a:cubicBezTo>
                <a:cubicBezTo>
                  <a:pt x="484243" y="1151481"/>
                  <a:pt x="327609" y="838919"/>
                  <a:pt x="283865" y="702747"/>
                </a:cubicBezTo>
                <a:cubicBezTo>
                  <a:pt x="240121" y="566575"/>
                  <a:pt x="192142" y="308342"/>
                  <a:pt x="254231" y="376781"/>
                </a:cubicBezTo>
                <a:cubicBezTo>
                  <a:pt x="316320" y="445220"/>
                  <a:pt x="698026" y="1177587"/>
                  <a:pt x="656398" y="1113381"/>
                </a:cubicBezTo>
                <a:cubicBezTo>
                  <a:pt x="614770" y="1049175"/>
                  <a:pt x="12931" y="4247"/>
                  <a:pt x="231" y="1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5" name="フリーフォーム: 図形 294">
            <a:extLst>
              <a:ext uri="{FF2B5EF4-FFF2-40B4-BE49-F238E27FC236}">
                <a16:creationId xmlns:a16="http://schemas.microsoft.com/office/drawing/2014/main" id="{68B39EA0-EF4D-458F-9B30-127F589CB14A}"/>
              </a:ext>
            </a:extLst>
          </p:cNvPr>
          <p:cNvSpPr/>
          <p:nvPr/>
        </p:nvSpPr>
        <p:spPr>
          <a:xfrm>
            <a:off x="6561275" y="10427782"/>
            <a:ext cx="851835" cy="1724166"/>
          </a:xfrm>
          <a:custGeom>
            <a:avLst/>
            <a:gdLst>
              <a:gd name="connsiteX0" fmla="*/ 392 w 851835"/>
              <a:gd name="connsiteY0" fmla="*/ 7385 h 1724166"/>
              <a:gd name="connsiteX1" fmla="*/ 495692 w 851835"/>
              <a:gd name="connsiteY1" fmla="*/ 540785 h 1724166"/>
              <a:gd name="connsiteX2" fmla="*/ 838592 w 851835"/>
              <a:gd name="connsiteY2" fmla="*/ 1666851 h 1724166"/>
              <a:gd name="connsiteX3" fmla="*/ 728525 w 851835"/>
              <a:gd name="connsiteY3" fmla="*/ 1434018 h 1724166"/>
              <a:gd name="connsiteX4" fmla="*/ 241692 w 851835"/>
              <a:gd name="connsiteY4" fmla="*/ 358751 h 1724166"/>
              <a:gd name="connsiteX5" fmla="*/ 580358 w 851835"/>
              <a:gd name="connsiteY5" fmla="*/ 900618 h 1724166"/>
              <a:gd name="connsiteX6" fmla="*/ 392 w 851835"/>
              <a:gd name="connsiteY6" fmla="*/ 7385 h 1724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1835" h="1724166">
                <a:moveTo>
                  <a:pt x="392" y="7385"/>
                </a:moveTo>
                <a:cubicBezTo>
                  <a:pt x="-13719" y="-52587"/>
                  <a:pt x="355992" y="264207"/>
                  <a:pt x="495692" y="540785"/>
                </a:cubicBezTo>
                <a:cubicBezTo>
                  <a:pt x="635392" y="817363"/>
                  <a:pt x="799787" y="1517979"/>
                  <a:pt x="838592" y="1666851"/>
                </a:cubicBezTo>
                <a:cubicBezTo>
                  <a:pt x="877397" y="1815723"/>
                  <a:pt x="828008" y="1652035"/>
                  <a:pt x="728525" y="1434018"/>
                </a:cubicBezTo>
                <a:cubicBezTo>
                  <a:pt x="629042" y="1216001"/>
                  <a:pt x="266386" y="447651"/>
                  <a:pt x="241692" y="358751"/>
                </a:cubicBezTo>
                <a:cubicBezTo>
                  <a:pt x="216998" y="269851"/>
                  <a:pt x="617753" y="961296"/>
                  <a:pt x="580358" y="900618"/>
                </a:cubicBezTo>
                <a:cubicBezTo>
                  <a:pt x="542963" y="839940"/>
                  <a:pt x="14503" y="67357"/>
                  <a:pt x="392" y="738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7" name="フリーフォーム: 図形 296">
            <a:extLst>
              <a:ext uri="{FF2B5EF4-FFF2-40B4-BE49-F238E27FC236}">
                <a16:creationId xmlns:a16="http://schemas.microsoft.com/office/drawing/2014/main" id="{32047DDE-1EE5-43E0-A497-A5A40A2F9577}"/>
              </a:ext>
            </a:extLst>
          </p:cNvPr>
          <p:cNvSpPr/>
          <p:nvPr/>
        </p:nvSpPr>
        <p:spPr>
          <a:xfrm>
            <a:off x="7270024" y="9740753"/>
            <a:ext cx="636176" cy="2371128"/>
          </a:xfrm>
          <a:custGeom>
            <a:avLst/>
            <a:gdLst>
              <a:gd name="connsiteX0" fmla="*/ 7076 w 636176"/>
              <a:gd name="connsiteY0" fmla="*/ 4380 h 2371128"/>
              <a:gd name="connsiteX1" fmla="*/ 557409 w 636176"/>
              <a:gd name="connsiteY1" fmla="*/ 702880 h 2371128"/>
              <a:gd name="connsiteX2" fmla="*/ 455809 w 636176"/>
              <a:gd name="connsiteY2" fmla="*/ 664780 h 2371128"/>
              <a:gd name="connsiteX3" fmla="*/ 633609 w 636176"/>
              <a:gd name="connsiteY3" fmla="*/ 2260747 h 2371128"/>
              <a:gd name="connsiteX4" fmla="*/ 540476 w 636176"/>
              <a:gd name="connsiteY4" fmla="*/ 2040614 h 2371128"/>
              <a:gd name="connsiteX5" fmla="*/ 265309 w 636176"/>
              <a:gd name="connsiteY5" fmla="*/ 491214 h 2371128"/>
              <a:gd name="connsiteX6" fmla="*/ 7076 w 636176"/>
              <a:gd name="connsiteY6" fmla="*/ 4380 h 237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6176" h="2371128">
                <a:moveTo>
                  <a:pt x="7076" y="4380"/>
                </a:moveTo>
                <a:cubicBezTo>
                  <a:pt x="55759" y="39658"/>
                  <a:pt x="482620" y="592813"/>
                  <a:pt x="557409" y="702880"/>
                </a:cubicBezTo>
                <a:cubicBezTo>
                  <a:pt x="632198" y="812947"/>
                  <a:pt x="443109" y="405136"/>
                  <a:pt x="455809" y="664780"/>
                </a:cubicBezTo>
                <a:cubicBezTo>
                  <a:pt x="468509" y="924424"/>
                  <a:pt x="619498" y="2031441"/>
                  <a:pt x="633609" y="2260747"/>
                </a:cubicBezTo>
                <a:cubicBezTo>
                  <a:pt x="647720" y="2490053"/>
                  <a:pt x="601859" y="2335536"/>
                  <a:pt x="540476" y="2040614"/>
                </a:cubicBezTo>
                <a:cubicBezTo>
                  <a:pt x="479093" y="1745692"/>
                  <a:pt x="357031" y="834114"/>
                  <a:pt x="265309" y="491214"/>
                </a:cubicBezTo>
                <a:cubicBezTo>
                  <a:pt x="173587" y="148314"/>
                  <a:pt x="-41607" y="-30898"/>
                  <a:pt x="7076" y="438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8" name="フリーフォーム: 図形 297">
            <a:extLst>
              <a:ext uri="{FF2B5EF4-FFF2-40B4-BE49-F238E27FC236}">
                <a16:creationId xmlns:a16="http://schemas.microsoft.com/office/drawing/2014/main" id="{92ABEA6F-5C69-4890-9914-2A89A24E6B5E}"/>
              </a:ext>
            </a:extLst>
          </p:cNvPr>
          <p:cNvSpPr/>
          <p:nvPr/>
        </p:nvSpPr>
        <p:spPr>
          <a:xfrm>
            <a:off x="5175454" y="9731194"/>
            <a:ext cx="787403" cy="243806"/>
          </a:xfrm>
          <a:custGeom>
            <a:avLst/>
            <a:gdLst>
              <a:gd name="connsiteX0" fmla="*/ 1913 w 787403"/>
              <a:gd name="connsiteY0" fmla="*/ 242539 h 243806"/>
              <a:gd name="connsiteX1" fmla="*/ 340579 w 787403"/>
              <a:gd name="connsiteY1" fmla="*/ 98606 h 243806"/>
              <a:gd name="connsiteX2" fmla="*/ 785079 w 787403"/>
              <a:gd name="connsiteY2" fmla="*/ 149406 h 243806"/>
              <a:gd name="connsiteX3" fmla="*/ 492979 w 787403"/>
              <a:gd name="connsiteY3" fmla="*/ 1239 h 243806"/>
              <a:gd name="connsiteX4" fmla="*/ 1913 w 787403"/>
              <a:gd name="connsiteY4" fmla="*/ 242539 h 24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403" h="243806">
                <a:moveTo>
                  <a:pt x="1913" y="242539"/>
                </a:moveTo>
                <a:cubicBezTo>
                  <a:pt x="-23487" y="258767"/>
                  <a:pt x="210051" y="114128"/>
                  <a:pt x="340579" y="98606"/>
                </a:cubicBezTo>
                <a:cubicBezTo>
                  <a:pt x="471107" y="83084"/>
                  <a:pt x="759679" y="165634"/>
                  <a:pt x="785079" y="149406"/>
                </a:cubicBezTo>
                <a:cubicBezTo>
                  <a:pt x="810479" y="133178"/>
                  <a:pt x="622096" y="-14989"/>
                  <a:pt x="492979" y="1239"/>
                </a:cubicBezTo>
                <a:cubicBezTo>
                  <a:pt x="363862" y="17467"/>
                  <a:pt x="27313" y="226311"/>
                  <a:pt x="1913" y="24253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9" name="フリーフォーム: 図形 298">
            <a:extLst>
              <a:ext uri="{FF2B5EF4-FFF2-40B4-BE49-F238E27FC236}">
                <a16:creationId xmlns:a16="http://schemas.microsoft.com/office/drawing/2014/main" id="{8AE12086-C3F7-448C-AFE8-B7F82DF00E07}"/>
              </a:ext>
            </a:extLst>
          </p:cNvPr>
          <p:cNvSpPr/>
          <p:nvPr/>
        </p:nvSpPr>
        <p:spPr>
          <a:xfrm>
            <a:off x="5302223" y="10314160"/>
            <a:ext cx="882919" cy="379241"/>
          </a:xfrm>
          <a:custGeom>
            <a:avLst/>
            <a:gdLst>
              <a:gd name="connsiteX0" fmla="*/ 2144 w 882919"/>
              <a:gd name="connsiteY0" fmla="*/ 74440 h 379241"/>
              <a:gd name="connsiteX1" fmla="*/ 383144 w 882919"/>
              <a:gd name="connsiteY1" fmla="*/ 82907 h 379241"/>
              <a:gd name="connsiteX2" fmla="*/ 836110 w 882919"/>
              <a:gd name="connsiteY2" fmla="*/ 379240 h 379241"/>
              <a:gd name="connsiteX3" fmla="*/ 510144 w 882919"/>
              <a:gd name="connsiteY3" fmla="*/ 78673 h 379241"/>
              <a:gd name="connsiteX4" fmla="*/ 882677 w 882919"/>
              <a:gd name="connsiteY4" fmla="*/ 264940 h 379241"/>
              <a:gd name="connsiteX5" fmla="*/ 556710 w 882919"/>
              <a:gd name="connsiteY5" fmla="*/ 6707 h 379241"/>
              <a:gd name="connsiteX6" fmla="*/ 2144 w 882919"/>
              <a:gd name="connsiteY6" fmla="*/ 74440 h 379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2919" h="379241">
                <a:moveTo>
                  <a:pt x="2144" y="74440"/>
                </a:moveTo>
                <a:cubicBezTo>
                  <a:pt x="-26783" y="87140"/>
                  <a:pt x="244150" y="32107"/>
                  <a:pt x="383144" y="82907"/>
                </a:cubicBezTo>
                <a:cubicBezTo>
                  <a:pt x="522138" y="133707"/>
                  <a:pt x="814943" y="379946"/>
                  <a:pt x="836110" y="379240"/>
                </a:cubicBezTo>
                <a:cubicBezTo>
                  <a:pt x="857277" y="378534"/>
                  <a:pt x="502383" y="97723"/>
                  <a:pt x="510144" y="78673"/>
                </a:cubicBezTo>
                <a:cubicBezTo>
                  <a:pt x="517905" y="59623"/>
                  <a:pt x="874916" y="276934"/>
                  <a:pt x="882677" y="264940"/>
                </a:cubicBezTo>
                <a:cubicBezTo>
                  <a:pt x="890438" y="252946"/>
                  <a:pt x="710521" y="37751"/>
                  <a:pt x="556710" y="6707"/>
                </a:cubicBezTo>
                <a:cubicBezTo>
                  <a:pt x="402899" y="-24337"/>
                  <a:pt x="31071" y="61740"/>
                  <a:pt x="2144" y="7444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0" name="フリーフォーム: 図形 299">
            <a:extLst>
              <a:ext uri="{FF2B5EF4-FFF2-40B4-BE49-F238E27FC236}">
                <a16:creationId xmlns:a16="http://schemas.microsoft.com/office/drawing/2014/main" id="{A477DDCF-D703-4E7F-9E0A-8E01D1942392}"/>
              </a:ext>
            </a:extLst>
          </p:cNvPr>
          <p:cNvSpPr/>
          <p:nvPr/>
        </p:nvSpPr>
        <p:spPr>
          <a:xfrm>
            <a:off x="5388534" y="10061368"/>
            <a:ext cx="949766" cy="363259"/>
          </a:xfrm>
          <a:custGeom>
            <a:avLst/>
            <a:gdLst>
              <a:gd name="connsiteX0" fmla="*/ 499 w 949766"/>
              <a:gd name="connsiteY0" fmla="*/ 119799 h 363259"/>
              <a:gd name="connsiteX1" fmla="*/ 377266 w 949766"/>
              <a:gd name="connsiteY1" fmla="*/ 81699 h 363259"/>
              <a:gd name="connsiteX2" fmla="*/ 944533 w 949766"/>
              <a:gd name="connsiteY2" fmla="*/ 361099 h 363259"/>
              <a:gd name="connsiteX3" fmla="*/ 648199 w 949766"/>
              <a:gd name="connsiteY3" fmla="*/ 200232 h 363259"/>
              <a:gd name="connsiteX4" fmla="*/ 453466 w 949766"/>
              <a:gd name="connsiteY4" fmla="*/ 1265 h 363259"/>
              <a:gd name="connsiteX5" fmla="*/ 499 w 949766"/>
              <a:gd name="connsiteY5" fmla="*/ 119799 h 363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9766" h="363259">
                <a:moveTo>
                  <a:pt x="499" y="119799"/>
                </a:moveTo>
                <a:cubicBezTo>
                  <a:pt x="-12201" y="133205"/>
                  <a:pt x="219927" y="41482"/>
                  <a:pt x="377266" y="81699"/>
                </a:cubicBezTo>
                <a:cubicBezTo>
                  <a:pt x="534605" y="121916"/>
                  <a:pt x="899378" y="341344"/>
                  <a:pt x="944533" y="361099"/>
                </a:cubicBezTo>
                <a:cubicBezTo>
                  <a:pt x="989689" y="380855"/>
                  <a:pt x="730043" y="260204"/>
                  <a:pt x="648199" y="200232"/>
                </a:cubicBezTo>
                <a:cubicBezTo>
                  <a:pt x="566355" y="140260"/>
                  <a:pt x="555772" y="16082"/>
                  <a:pt x="453466" y="1265"/>
                </a:cubicBezTo>
                <a:cubicBezTo>
                  <a:pt x="351160" y="-13552"/>
                  <a:pt x="13199" y="106393"/>
                  <a:pt x="499" y="11979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1" name="フリーフォーム: 図形 300">
            <a:extLst>
              <a:ext uri="{FF2B5EF4-FFF2-40B4-BE49-F238E27FC236}">
                <a16:creationId xmlns:a16="http://schemas.microsoft.com/office/drawing/2014/main" id="{44C46BA5-5DF8-4C0C-9AD8-AFEE56E1DB2C}"/>
              </a:ext>
            </a:extLst>
          </p:cNvPr>
          <p:cNvSpPr/>
          <p:nvPr/>
        </p:nvSpPr>
        <p:spPr>
          <a:xfrm>
            <a:off x="6116776" y="9256048"/>
            <a:ext cx="1428811" cy="760688"/>
          </a:xfrm>
          <a:custGeom>
            <a:avLst/>
            <a:gdLst>
              <a:gd name="connsiteX0" fmla="*/ 391 w 1428811"/>
              <a:gd name="connsiteY0" fmla="*/ 99619 h 760688"/>
              <a:gd name="connsiteX1" fmla="*/ 605757 w 1428811"/>
              <a:gd name="connsiteY1" fmla="*/ 95385 h 760688"/>
              <a:gd name="connsiteX2" fmla="*/ 508391 w 1428811"/>
              <a:gd name="connsiteY2" fmla="*/ 120785 h 760688"/>
              <a:gd name="connsiteX3" fmla="*/ 906324 w 1428811"/>
              <a:gd name="connsiteY3" fmla="*/ 226619 h 760688"/>
              <a:gd name="connsiteX4" fmla="*/ 1228057 w 1428811"/>
              <a:gd name="connsiteY4" fmla="*/ 480619 h 760688"/>
              <a:gd name="connsiteX5" fmla="*/ 1405857 w 1428811"/>
              <a:gd name="connsiteY5" fmla="*/ 747319 h 760688"/>
              <a:gd name="connsiteX6" fmla="*/ 707357 w 1428811"/>
              <a:gd name="connsiteY6" fmla="*/ 36119 h 760688"/>
              <a:gd name="connsiteX7" fmla="*/ 391 w 1428811"/>
              <a:gd name="connsiteY7" fmla="*/ 99619 h 76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8811" h="760688">
                <a:moveTo>
                  <a:pt x="391" y="99619"/>
                </a:moveTo>
                <a:cubicBezTo>
                  <a:pt x="-16542" y="109497"/>
                  <a:pt x="521091" y="91857"/>
                  <a:pt x="605757" y="95385"/>
                </a:cubicBezTo>
                <a:cubicBezTo>
                  <a:pt x="690423" y="98913"/>
                  <a:pt x="458297" y="98913"/>
                  <a:pt x="508391" y="120785"/>
                </a:cubicBezTo>
                <a:cubicBezTo>
                  <a:pt x="558485" y="142657"/>
                  <a:pt x="786380" y="166647"/>
                  <a:pt x="906324" y="226619"/>
                </a:cubicBezTo>
                <a:cubicBezTo>
                  <a:pt x="1026268" y="286591"/>
                  <a:pt x="1144802" y="393836"/>
                  <a:pt x="1228057" y="480619"/>
                </a:cubicBezTo>
                <a:cubicBezTo>
                  <a:pt x="1311312" y="567402"/>
                  <a:pt x="1492640" y="821402"/>
                  <a:pt x="1405857" y="747319"/>
                </a:cubicBezTo>
                <a:cubicBezTo>
                  <a:pt x="1319074" y="673236"/>
                  <a:pt x="947246" y="141952"/>
                  <a:pt x="707357" y="36119"/>
                </a:cubicBezTo>
                <a:cubicBezTo>
                  <a:pt x="467468" y="-69714"/>
                  <a:pt x="17324" y="89741"/>
                  <a:pt x="391" y="9961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フリーフォーム: 図形 301">
            <a:extLst>
              <a:ext uri="{FF2B5EF4-FFF2-40B4-BE49-F238E27FC236}">
                <a16:creationId xmlns:a16="http://schemas.microsoft.com/office/drawing/2014/main" id="{13C6B18A-A237-4238-9633-B42443C96087}"/>
              </a:ext>
            </a:extLst>
          </p:cNvPr>
          <p:cNvSpPr/>
          <p:nvPr/>
        </p:nvSpPr>
        <p:spPr>
          <a:xfrm>
            <a:off x="5181598" y="4461382"/>
            <a:ext cx="177859" cy="1003867"/>
          </a:xfrm>
          <a:custGeom>
            <a:avLst/>
            <a:gdLst>
              <a:gd name="connsiteX0" fmla="*/ 2 w 177859"/>
              <a:gd name="connsiteY0" fmla="*/ 551 h 1003867"/>
              <a:gd name="connsiteX1" fmla="*/ 160869 w 177859"/>
              <a:gd name="connsiteY1" fmla="*/ 639785 h 1003867"/>
              <a:gd name="connsiteX2" fmla="*/ 173569 w 177859"/>
              <a:gd name="connsiteY2" fmla="*/ 1003851 h 1003867"/>
              <a:gd name="connsiteX3" fmla="*/ 165102 w 177859"/>
              <a:gd name="connsiteY3" fmla="*/ 627085 h 1003867"/>
              <a:gd name="connsiteX4" fmla="*/ 165102 w 177859"/>
              <a:gd name="connsiteY4" fmla="*/ 529718 h 1003867"/>
              <a:gd name="connsiteX5" fmla="*/ 2 w 177859"/>
              <a:gd name="connsiteY5" fmla="*/ 551 h 100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859" h="1003867">
                <a:moveTo>
                  <a:pt x="2" y="551"/>
                </a:moveTo>
                <a:cubicBezTo>
                  <a:pt x="-703" y="18895"/>
                  <a:pt x="131941" y="472568"/>
                  <a:pt x="160869" y="639785"/>
                </a:cubicBezTo>
                <a:cubicBezTo>
                  <a:pt x="189797" y="807002"/>
                  <a:pt x="172864" y="1005968"/>
                  <a:pt x="173569" y="1003851"/>
                </a:cubicBezTo>
                <a:cubicBezTo>
                  <a:pt x="174275" y="1001734"/>
                  <a:pt x="166513" y="706107"/>
                  <a:pt x="165102" y="627085"/>
                </a:cubicBezTo>
                <a:cubicBezTo>
                  <a:pt x="163691" y="548063"/>
                  <a:pt x="192619" y="632729"/>
                  <a:pt x="165102" y="529718"/>
                </a:cubicBezTo>
                <a:cubicBezTo>
                  <a:pt x="137585" y="426707"/>
                  <a:pt x="707" y="-17793"/>
                  <a:pt x="2" y="55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3" name="楕円 292">
            <a:extLst>
              <a:ext uri="{FF2B5EF4-FFF2-40B4-BE49-F238E27FC236}">
                <a16:creationId xmlns:a16="http://schemas.microsoft.com/office/drawing/2014/main" id="{D555E314-D313-4130-86D7-0DDC482C97C6}"/>
              </a:ext>
            </a:extLst>
          </p:cNvPr>
          <p:cNvSpPr/>
          <p:nvPr/>
        </p:nvSpPr>
        <p:spPr>
          <a:xfrm>
            <a:off x="4095750" y="5372100"/>
            <a:ext cx="539750" cy="539750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6" name="楕円 365">
            <a:extLst>
              <a:ext uri="{FF2B5EF4-FFF2-40B4-BE49-F238E27FC236}">
                <a16:creationId xmlns:a16="http://schemas.microsoft.com/office/drawing/2014/main" id="{0FF05022-CF01-405C-971C-2BB32ADF0D50}"/>
              </a:ext>
            </a:extLst>
          </p:cNvPr>
          <p:cNvSpPr/>
          <p:nvPr/>
        </p:nvSpPr>
        <p:spPr>
          <a:xfrm>
            <a:off x="2190750" y="5251450"/>
            <a:ext cx="400050" cy="400050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フリーフォーム: 図形 295">
            <a:extLst>
              <a:ext uri="{FF2B5EF4-FFF2-40B4-BE49-F238E27FC236}">
                <a16:creationId xmlns:a16="http://schemas.microsoft.com/office/drawing/2014/main" id="{4804DFB6-43F2-4F75-BE38-07AEB8D788E6}"/>
              </a:ext>
            </a:extLst>
          </p:cNvPr>
          <p:cNvSpPr/>
          <p:nvPr/>
        </p:nvSpPr>
        <p:spPr>
          <a:xfrm>
            <a:off x="6225771" y="5611658"/>
            <a:ext cx="208575" cy="471670"/>
          </a:xfrm>
          <a:custGeom>
            <a:avLst/>
            <a:gdLst>
              <a:gd name="connsiteX0" fmla="*/ 114704 w 208575"/>
              <a:gd name="connsiteY0" fmla="*/ 71592 h 471670"/>
              <a:gd name="connsiteX1" fmla="*/ 203604 w 208575"/>
              <a:gd name="connsiteY1" fmla="*/ 198592 h 471670"/>
              <a:gd name="connsiteX2" fmla="*/ 197254 w 208575"/>
              <a:gd name="connsiteY2" fmla="*/ 173192 h 471670"/>
              <a:gd name="connsiteX3" fmla="*/ 197254 w 208575"/>
              <a:gd name="connsiteY3" fmla="*/ 227167 h 471670"/>
              <a:gd name="connsiteX4" fmla="*/ 165504 w 208575"/>
              <a:gd name="connsiteY4" fmla="*/ 416080 h 471670"/>
              <a:gd name="connsiteX5" fmla="*/ 404 w 208575"/>
              <a:gd name="connsiteY5" fmla="*/ 471642 h 471670"/>
              <a:gd name="connsiteX6" fmla="*/ 116292 w 208575"/>
              <a:gd name="connsiteY6" fmla="*/ 411317 h 471670"/>
              <a:gd name="connsiteX7" fmla="*/ 28979 w 208575"/>
              <a:gd name="connsiteY7" fmla="*/ 424017 h 471670"/>
              <a:gd name="connsiteX8" fmla="*/ 97242 w 208575"/>
              <a:gd name="connsiteY8" fmla="*/ 354167 h 471670"/>
              <a:gd name="connsiteX9" fmla="*/ 97242 w 208575"/>
              <a:gd name="connsiteY9" fmla="*/ 174780 h 471670"/>
              <a:gd name="connsiteX10" fmla="*/ 44854 w 208575"/>
              <a:gd name="connsiteY10" fmla="*/ 155 h 471670"/>
              <a:gd name="connsiteX11" fmla="*/ 119467 w 208575"/>
              <a:gd name="connsiteY11" fmla="*/ 143030 h 471670"/>
              <a:gd name="connsiteX12" fmla="*/ 114704 w 208575"/>
              <a:gd name="connsiteY12" fmla="*/ 71592 h 471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8575" h="471670">
                <a:moveTo>
                  <a:pt x="114704" y="71592"/>
                </a:moveTo>
                <a:cubicBezTo>
                  <a:pt x="128727" y="80852"/>
                  <a:pt x="189846" y="181659"/>
                  <a:pt x="203604" y="198592"/>
                </a:cubicBezTo>
                <a:cubicBezTo>
                  <a:pt x="217362" y="215525"/>
                  <a:pt x="198312" y="168430"/>
                  <a:pt x="197254" y="173192"/>
                </a:cubicBezTo>
                <a:cubicBezTo>
                  <a:pt x="196196" y="177954"/>
                  <a:pt x="202546" y="186686"/>
                  <a:pt x="197254" y="227167"/>
                </a:cubicBezTo>
                <a:cubicBezTo>
                  <a:pt x="191962" y="267648"/>
                  <a:pt x="198312" y="375334"/>
                  <a:pt x="165504" y="416080"/>
                </a:cubicBezTo>
                <a:cubicBezTo>
                  <a:pt x="132696" y="456826"/>
                  <a:pt x="8606" y="472436"/>
                  <a:pt x="404" y="471642"/>
                </a:cubicBezTo>
                <a:cubicBezTo>
                  <a:pt x="-7798" y="470848"/>
                  <a:pt x="111529" y="419255"/>
                  <a:pt x="116292" y="411317"/>
                </a:cubicBezTo>
                <a:cubicBezTo>
                  <a:pt x="121055" y="403380"/>
                  <a:pt x="32154" y="433542"/>
                  <a:pt x="28979" y="424017"/>
                </a:cubicBezTo>
                <a:cubicBezTo>
                  <a:pt x="25804" y="414492"/>
                  <a:pt x="85865" y="395707"/>
                  <a:pt x="97242" y="354167"/>
                </a:cubicBezTo>
                <a:cubicBezTo>
                  <a:pt x="108619" y="312628"/>
                  <a:pt x="105973" y="233782"/>
                  <a:pt x="97242" y="174780"/>
                </a:cubicBezTo>
                <a:cubicBezTo>
                  <a:pt x="88511" y="115778"/>
                  <a:pt x="41150" y="5447"/>
                  <a:pt x="44854" y="155"/>
                </a:cubicBezTo>
                <a:cubicBezTo>
                  <a:pt x="48558" y="-5137"/>
                  <a:pt x="107032" y="126361"/>
                  <a:pt x="119467" y="143030"/>
                </a:cubicBezTo>
                <a:cubicBezTo>
                  <a:pt x="131902" y="159699"/>
                  <a:pt x="100681" y="62332"/>
                  <a:pt x="114704" y="71592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295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多部未華子さん結婚 写真家の熊田貴樹さんと - 産経ニュース">
            <a:extLst>
              <a:ext uri="{FF2B5EF4-FFF2-40B4-BE49-F238E27FC236}">
                <a16:creationId xmlns:a16="http://schemas.microsoft.com/office/drawing/2014/main" id="{5F3F4547-F804-4675-BB9C-ABBC6B6004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38" r="9574"/>
          <a:stretch/>
        </p:blipFill>
        <p:spPr bwMode="auto">
          <a:xfrm>
            <a:off x="525528" y="-46857"/>
            <a:ext cx="8550143" cy="12848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793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多部未華子さん結婚 写真家の熊田貴樹さんと - 産経ニュース" hidden="1">
            <a:extLst>
              <a:ext uri="{FF2B5EF4-FFF2-40B4-BE49-F238E27FC236}">
                <a16:creationId xmlns:a16="http://schemas.microsoft.com/office/drawing/2014/main" id="{5F3F4547-F804-4675-BB9C-ABBC6B6004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38" r="9574"/>
          <a:stretch/>
        </p:blipFill>
        <p:spPr bwMode="auto">
          <a:xfrm>
            <a:off x="525528" y="-46857"/>
            <a:ext cx="8550143" cy="12848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003F9BB5-34CB-40FB-B251-4909582847CE}"/>
              </a:ext>
            </a:extLst>
          </p:cNvPr>
          <p:cNvSpPr/>
          <p:nvPr/>
        </p:nvSpPr>
        <p:spPr>
          <a:xfrm>
            <a:off x="3957570" y="4259141"/>
            <a:ext cx="830458" cy="226609"/>
          </a:xfrm>
          <a:custGeom>
            <a:avLst/>
            <a:gdLst>
              <a:gd name="connsiteX0" fmla="*/ 68 w 830458"/>
              <a:gd name="connsiteY0" fmla="*/ 112834 h 226609"/>
              <a:gd name="connsiteX1" fmla="*/ 215968 w 830458"/>
              <a:gd name="connsiteY1" fmla="*/ 33459 h 226609"/>
              <a:gd name="connsiteX2" fmla="*/ 422343 w 830458"/>
              <a:gd name="connsiteY2" fmla="*/ 23934 h 226609"/>
              <a:gd name="connsiteX3" fmla="*/ 314393 w 830458"/>
              <a:gd name="connsiteY3" fmla="*/ 23934 h 226609"/>
              <a:gd name="connsiteX4" fmla="*/ 442980 w 830458"/>
              <a:gd name="connsiteY4" fmla="*/ 20759 h 226609"/>
              <a:gd name="connsiteX5" fmla="*/ 577918 w 830458"/>
              <a:gd name="connsiteY5" fmla="*/ 41397 h 226609"/>
              <a:gd name="connsiteX6" fmla="*/ 522355 w 830458"/>
              <a:gd name="connsiteY6" fmla="*/ 28697 h 226609"/>
              <a:gd name="connsiteX7" fmla="*/ 704918 w 830458"/>
              <a:gd name="connsiteY7" fmla="*/ 95372 h 226609"/>
              <a:gd name="connsiteX8" fmla="*/ 650943 w 830458"/>
              <a:gd name="connsiteY8" fmla="*/ 76322 h 226609"/>
              <a:gd name="connsiteX9" fmla="*/ 817630 w 830458"/>
              <a:gd name="connsiteY9" fmla="*/ 204909 h 226609"/>
              <a:gd name="connsiteX10" fmla="*/ 819218 w 830458"/>
              <a:gd name="connsiteY10" fmla="*/ 223959 h 226609"/>
              <a:gd name="connsiteX11" fmla="*/ 819218 w 830458"/>
              <a:gd name="connsiteY11" fmla="*/ 176334 h 226609"/>
              <a:gd name="connsiteX12" fmla="*/ 819218 w 830458"/>
              <a:gd name="connsiteY12" fmla="*/ 157284 h 226609"/>
              <a:gd name="connsiteX13" fmla="*/ 738255 w 830458"/>
              <a:gd name="connsiteY13" fmla="*/ 85847 h 226609"/>
              <a:gd name="connsiteX14" fmla="*/ 739843 w 830458"/>
              <a:gd name="connsiteY14" fmla="*/ 93784 h 226609"/>
              <a:gd name="connsiteX15" fmla="*/ 495368 w 830458"/>
              <a:gd name="connsiteY15" fmla="*/ 15997 h 226609"/>
              <a:gd name="connsiteX16" fmla="*/ 530293 w 830458"/>
              <a:gd name="connsiteY16" fmla="*/ 11234 h 226609"/>
              <a:gd name="connsiteX17" fmla="*/ 312805 w 830458"/>
              <a:gd name="connsiteY17" fmla="*/ 122 h 226609"/>
              <a:gd name="connsiteX18" fmla="*/ 193743 w 830458"/>
              <a:gd name="connsiteY18" fmla="*/ 19172 h 226609"/>
              <a:gd name="connsiteX19" fmla="*/ 68 w 830458"/>
              <a:gd name="connsiteY19" fmla="*/ 112834 h 22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30458" h="226609">
                <a:moveTo>
                  <a:pt x="68" y="112834"/>
                </a:moveTo>
                <a:cubicBezTo>
                  <a:pt x="3772" y="115215"/>
                  <a:pt x="145589" y="48276"/>
                  <a:pt x="215968" y="33459"/>
                </a:cubicBezTo>
                <a:cubicBezTo>
                  <a:pt x="286347" y="18642"/>
                  <a:pt x="405939" y="25521"/>
                  <a:pt x="422343" y="23934"/>
                </a:cubicBezTo>
                <a:cubicBezTo>
                  <a:pt x="438747" y="22347"/>
                  <a:pt x="310954" y="24463"/>
                  <a:pt x="314393" y="23934"/>
                </a:cubicBezTo>
                <a:cubicBezTo>
                  <a:pt x="317832" y="23405"/>
                  <a:pt x="399059" y="17849"/>
                  <a:pt x="442980" y="20759"/>
                </a:cubicBezTo>
                <a:cubicBezTo>
                  <a:pt x="486901" y="23669"/>
                  <a:pt x="564689" y="40074"/>
                  <a:pt x="577918" y="41397"/>
                </a:cubicBezTo>
                <a:cubicBezTo>
                  <a:pt x="591147" y="42720"/>
                  <a:pt x="501188" y="19701"/>
                  <a:pt x="522355" y="28697"/>
                </a:cubicBezTo>
                <a:cubicBezTo>
                  <a:pt x="543522" y="37693"/>
                  <a:pt x="683487" y="87435"/>
                  <a:pt x="704918" y="95372"/>
                </a:cubicBezTo>
                <a:cubicBezTo>
                  <a:pt x="726349" y="103309"/>
                  <a:pt x="632158" y="58066"/>
                  <a:pt x="650943" y="76322"/>
                </a:cubicBezTo>
                <a:cubicBezTo>
                  <a:pt x="669728" y="94578"/>
                  <a:pt x="789584" y="180303"/>
                  <a:pt x="817630" y="204909"/>
                </a:cubicBezTo>
                <a:cubicBezTo>
                  <a:pt x="845676" y="229515"/>
                  <a:pt x="818953" y="228721"/>
                  <a:pt x="819218" y="223959"/>
                </a:cubicBezTo>
                <a:cubicBezTo>
                  <a:pt x="819483" y="219197"/>
                  <a:pt x="819218" y="176334"/>
                  <a:pt x="819218" y="176334"/>
                </a:cubicBezTo>
                <a:cubicBezTo>
                  <a:pt x="819218" y="165222"/>
                  <a:pt x="832712" y="172365"/>
                  <a:pt x="819218" y="157284"/>
                </a:cubicBezTo>
                <a:cubicBezTo>
                  <a:pt x="805724" y="142203"/>
                  <a:pt x="751484" y="96430"/>
                  <a:pt x="738255" y="85847"/>
                </a:cubicBezTo>
                <a:cubicBezTo>
                  <a:pt x="725026" y="75264"/>
                  <a:pt x="780324" y="105426"/>
                  <a:pt x="739843" y="93784"/>
                </a:cubicBezTo>
                <a:cubicBezTo>
                  <a:pt x="699362" y="82142"/>
                  <a:pt x="530293" y="29755"/>
                  <a:pt x="495368" y="15997"/>
                </a:cubicBezTo>
                <a:cubicBezTo>
                  <a:pt x="460443" y="2239"/>
                  <a:pt x="560720" y="13880"/>
                  <a:pt x="530293" y="11234"/>
                </a:cubicBezTo>
                <a:cubicBezTo>
                  <a:pt x="499866" y="8588"/>
                  <a:pt x="368897" y="-1201"/>
                  <a:pt x="312805" y="122"/>
                </a:cubicBezTo>
                <a:cubicBezTo>
                  <a:pt x="256713" y="1445"/>
                  <a:pt x="244014" y="2768"/>
                  <a:pt x="193743" y="19172"/>
                </a:cubicBezTo>
                <a:cubicBezTo>
                  <a:pt x="143472" y="35576"/>
                  <a:pt x="-3636" y="110453"/>
                  <a:pt x="68" y="112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C4403B04-5CF3-430C-BA52-03977ABC4972}"/>
              </a:ext>
            </a:extLst>
          </p:cNvPr>
          <p:cNvSpPr/>
          <p:nvPr/>
        </p:nvSpPr>
        <p:spPr>
          <a:xfrm>
            <a:off x="4085331" y="4224331"/>
            <a:ext cx="540684" cy="155907"/>
          </a:xfrm>
          <a:custGeom>
            <a:avLst/>
            <a:gdLst>
              <a:gd name="connsiteX0" fmla="*/ 2482 w 540684"/>
              <a:gd name="connsiteY0" fmla="*/ 28582 h 155907"/>
              <a:gd name="connsiteX1" fmla="*/ 19944 w 540684"/>
              <a:gd name="connsiteY1" fmla="*/ 90494 h 155907"/>
              <a:gd name="connsiteX2" fmla="*/ 73919 w 540684"/>
              <a:gd name="connsiteY2" fmla="*/ 109544 h 155907"/>
              <a:gd name="connsiteX3" fmla="*/ 110432 w 540684"/>
              <a:gd name="connsiteY3" fmla="*/ 155582 h 155907"/>
              <a:gd name="connsiteX4" fmla="*/ 96144 w 540684"/>
              <a:gd name="connsiteY4" fmla="*/ 128594 h 155907"/>
              <a:gd name="connsiteX5" fmla="*/ 78682 w 540684"/>
              <a:gd name="connsiteY5" fmla="*/ 100019 h 155907"/>
              <a:gd name="connsiteX6" fmla="*/ 113607 w 540684"/>
              <a:gd name="connsiteY6" fmla="*/ 146057 h 155907"/>
              <a:gd name="connsiteX7" fmla="*/ 80269 w 540684"/>
              <a:gd name="connsiteY7" fmla="*/ 65094 h 155907"/>
              <a:gd name="connsiteX8" fmla="*/ 119957 w 540684"/>
              <a:gd name="connsiteY8" fmla="*/ 123832 h 155907"/>
              <a:gd name="connsiteX9" fmla="*/ 162819 w 540684"/>
              <a:gd name="connsiteY9" fmla="*/ 117482 h 155907"/>
              <a:gd name="connsiteX10" fmla="*/ 146944 w 540684"/>
              <a:gd name="connsiteY10" fmla="*/ 50807 h 155907"/>
              <a:gd name="connsiteX11" fmla="*/ 165994 w 540684"/>
              <a:gd name="connsiteY11" fmla="*/ 101607 h 155907"/>
              <a:gd name="connsiteX12" fmla="*/ 221557 w 540684"/>
              <a:gd name="connsiteY12" fmla="*/ 101607 h 155907"/>
              <a:gd name="connsiteX13" fmla="*/ 215207 w 540684"/>
              <a:gd name="connsiteY13" fmla="*/ 74619 h 155907"/>
              <a:gd name="connsiteX14" fmla="*/ 167582 w 540684"/>
              <a:gd name="connsiteY14" fmla="*/ 19057 h 155907"/>
              <a:gd name="connsiteX15" fmla="*/ 248544 w 540684"/>
              <a:gd name="connsiteY15" fmla="*/ 93669 h 155907"/>
              <a:gd name="connsiteX16" fmla="*/ 234257 w 540684"/>
              <a:gd name="connsiteY16" fmla="*/ 65094 h 155907"/>
              <a:gd name="connsiteX17" fmla="*/ 286644 w 540684"/>
              <a:gd name="connsiteY17" fmla="*/ 4769 h 155907"/>
              <a:gd name="connsiteX18" fmla="*/ 270769 w 540684"/>
              <a:gd name="connsiteY18" fmla="*/ 60332 h 155907"/>
              <a:gd name="connsiteX19" fmla="*/ 288232 w 540684"/>
              <a:gd name="connsiteY19" fmla="*/ 106369 h 155907"/>
              <a:gd name="connsiteX20" fmla="*/ 299344 w 540684"/>
              <a:gd name="connsiteY20" fmla="*/ 92082 h 155907"/>
              <a:gd name="connsiteX21" fmla="*/ 315219 w 540684"/>
              <a:gd name="connsiteY21" fmla="*/ 93669 h 155907"/>
              <a:gd name="connsiteX22" fmla="*/ 310457 w 540684"/>
              <a:gd name="connsiteY22" fmla="*/ 82557 h 155907"/>
              <a:gd name="connsiteX23" fmla="*/ 339032 w 540684"/>
              <a:gd name="connsiteY23" fmla="*/ 7 h 155907"/>
              <a:gd name="connsiteX24" fmla="*/ 329507 w 540684"/>
              <a:gd name="connsiteY24" fmla="*/ 77794 h 155907"/>
              <a:gd name="connsiteX25" fmla="*/ 340619 w 540684"/>
              <a:gd name="connsiteY25" fmla="*/ 92082 h 155907"/>
              <a:gd name="connsiteX26" fmla="*/ 393007 w 540684"/>
              <a:gd name="connsiteY26" fmla="*/ 93669 h 155907"/>
              <a:gd name="connsiteX27" fmla="*/ 448569 w 540684"/>
              <a:gd name="connsiteY27" fmla="*/ 127007 h 155907"/>
              <a:gd name="connsiteX28" fmla="*/ 462857 w 540684"/>
              <a:gd name="connsiteY28" fmla="*/ 103194 h 155907"/>
              <a:gd name="connsiteX29" fmla="*/ 540644 w 540684"/>
              <a:gd name="connsiteY29" fmla="*/ 57157 h 155907"/>
              <a:gd name="connsiteX30" fmla="*/ 472382 w 540684"/>
              <a:gd name="connsiteY30" fmla="*/ 136532 h 155907"/>
              <a:gd name="connsiteX31" fmla="*/ 396182 w 540684"/>
              <a:gd name="connsiteY31" fmla="*/ 107957 h 155907"/>
              <a:gd name="connsiteX32" fmla="*/ 169169 w 540684"/>
              <a:gd name="connsiteY32" fmla="*/ 127007 h 155907"/>
              <a:gd name="connsiteX33" fmla="*/ 69157 w 540684"/>
              <a:gd name="connsiteY33" fmla="*/ 128594 h 155907"/>
              <a:gd name="connsiteX34" fmla="*/ 2482 w 540684"/>
              <a:gd name="connsiteY34" fmla="*/ 28582 h 155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40684" h="155907">
                <a:moveTo>
                  <a:pt x="2482" y="28582"/>
                </a:moveTo>
                <a:cubicBezTo>
                  <a:pt x="-5720" y="22232"/>
                  <a:pt x="8038" y="77000"/>
                  <a:pt x="19944" y="90494"/>
                </a:cubicBezTo>
                <a:cubicBezTo>
                  <a:pt x="31850" y="103988"/>
                  <a:pt x="58838" y="98696"/>
                  <a:pt x="73919" y="109544"/>
                </a:cubicBezTo>
                <a:cubicBezTo>
                  <a:pt x="89000" y="120392"/>
                  <a:pt x="106728" y="152407"/>
                  <a:pt x="110432" y="155582"/>
                </a:cubicBezTo>
                <a:cubicBezTo>
                  <a:pt x="114136" y="158757"/>
                  <a:pt x="101436" y="137854"/>
                  <a:pt x="96144" y="128594"/>
                </a:cubicBezTo>
                <a:cubicBezTo>
                  <a:pt x="90852" y="119334"/>
                  <a:pt x="75772" y="97109"/>
                  <a:pt x="78682" y="100019"/>
                </a:cubicBezTo>
                <a:cubicBezTo>
                  <a:pt x="81592" y="102929"/>
                  <a:pt x="113343" y="151878"/>
                  <a:pt x="113607" y="146057"/>
                </a:cubicBezTo>
                <a:cubicBezTo>
                  <a:pt x="113871" y="140236"/>
                  <a:pt x="79211" y="68798"/>
                  <a:pt x="80269" y="65094"/>
                </a:cubicBezTo>
                <a:cubicBezTo>
                  <a:pt x="81327" y="61390"/>
                  <a:pt x="106199" y="115101"/>
                  <a:pt x="119957" y="123832"/>
                </a:cubicBezTo>
                <a:cubicBezTo>
                  <a:pt x="133715" y="132563"/>
                  <a:pt x="158321" y="129653"/>
                  <a:pt x="162819" y="117482"/>
                </a:cubicBezTo>
                <a:cubicBezTo>
                  <a:pt x="167317" y="105311"/>
                  <a:pt x="146415" y="53453"/>
                  <a:pt x="146944" y="50807"/>
                </a:cubicBezTo>
                <a:cubicBezTo>
                  <a:pt x="147473" y="48161"/>
                  <a:pt x="153559" y="93140"/>
                  <a:pt x="165994" y="101607"/>
                </a:cubicBezTo>
                <a:cubicBezTo>
                  <a:pt x="178429" y="110074"/>
                  <a:pt x="213355" y="106105"/>
                  <a:pt x="221557" y="101607"/>
                </a:cubicBezTo>
                <a:cubicBezTo>
                  <a:pt x="229759" y="97109"/>
                  <a:pt x="224203" y="88377"/>
                  <a:pt x="215207" y="74619"/>
                </a:cubicBezTo>
                <a:cubicBezTo>
                  <a:pt x="206211" y="60861"/>
                  <a:pt x="162026" y="15882"/>
                  <a:pt x="167582" y="19057"/>
                </a:cubicBezTo>
                <a:cubicBezTo>
                  <a:pt x="173138" y="22232"/>
                  <a:pt x="237432" y="85996"/>
                  <a:pt x="248544" y="93669"/>
                </a:cubicBezTo>
                <a:cubicBezTo>
                  <a:pt x="259656" y="101342"/>
                  <a:pt x="227907" y="79911"/>
                  <a:pt x="234257" y="65094"/>
                </a:cubicBezTo>
                <a:cubicBezTo>
                  <a:pt x="240607" y="50277"/>
                  <a:pt x="280559" y="5563"/>
                  <a:pt x="286644" y="4769"/>
                </a:cubicBezTo>
                <a:cubicBezTo>
                  <a:pt x="292729" y="3975"/>
                  <a:pt x="270504" y="43399"/>
                  <a:pt x="270769" y="60332"/>
                </a:cubicBezTo>
                <a:cubicBezTo>
                  <a:pt x="271034" y="77265"/>
                  <a:pt x="283470" y="101077"/>
                  <a:pt x="288232" y="106369"/>
                </a:cubicBezTo>
                <a:cubicBezTo>
                  <a:pt x="292995" y="111661"/>
                  <a:pt x="294846" y="94199"/>
                  <a:pt x="299344" y="92082"/>
                </a:cubicBezTo>
                <a:cubicBezTo>
                  <a:pt x="303842" y="89965"/>
                  <a:pt x="313367" y="95256"/>
                  <a:pt x="315219" y="93669"/>
                </a:cubicBezTo>
                <a:cubicBezTo>
                  <a:pt x="317071" y="92082"/>
                  <a:pt x="306488" y="98167"/>
                  <a:pt x="310457" y="82557"/>
                </a:cubicBezTo>
                <a:cubicBezTo>
                  <a:pt x="314426" y="66947"/>
                  <a:pt x="335857" y="801"/>
                  <a:pt x="339032" y="7"/>
                </a:cubicBezTo>
                <a:cubicBezTo>
                  <a:pt x="342207" y="-787"/>
                  <a:pt x="329243" y="62448"/>
                  <a:pt x="329507" y="77794"/>
                </a:cubicBezTo>
                <a:cubicBezTo>
                  <a:pt x="329771" y="93140"/>
                  <a:pt x="330036" y="89436"/>
                  <a:pt x="340619" y="92082"/>
                </a:cubicBezTo>
                <a:cubicBezTo>
                  <a:pt x="351202" y="94728"/>
                  <a:pt x="375015" y="87848"/>
                  <a:pt x="393007" y="93669"/>
                </a:cubicBezTo>
                <a:cubicBezTo>
                  <a:pt x="410999" y="99490"/>
                  <a:pt x="436927" y="125420"/>
                  <a:pt x="448569" y="127007"/>
                </a:cubicBezTo>
                <a:cubicBezTo>
                  <a:pt x="460211" y="128594"/>
                  <a:pt x="447511" y="114836"/>
                  <a:pt x="462857" y="103194"/>
                </a:cubicBezTo>
                <a:cubicBezTo>
                  <a:pt x="478203" y="91552"/>
                  <a:pt x="539057" y="51601"/>
                  <a:pt x="540644" y="57157"/>
                </a:cubicBezTo>
                <a:cubicBezTo>
                  <a:pt x="542231" y="62713"/>
                  <a:pt x="496459" y="128065"/>
                  <a:pt x="472382" y="136532"/>
                </a:cubicBezTo>
                <a:cubicBezTo>
                  <a:pt x="448305" y="144999"/>
                  <a:pt x="446717" y="109544"/>
                  <a:pt x="396182" y="107957"/>
                </a:cubicBezTo>
                <a:cubicBezTo>
                  <a:pt x="345647" y="106370"/>
                  <a:pt x="223673" y="123568"/>
                  <a:pt x="169169" y="127007"/>
                </a:cubicBezTo>
                <a:cubicBezTo>
                  <a:pt x="114665" y="130447"/>
                  <a:pt x="101436" y="143146"/>
                  <a:pt x="69157" y="128594"/>
                </a:cubicBezTo>
                <a:cubicBezTo>
                  <a:pt x="36878" y="114042"/>
                  <a:pt x="10684" y="34932"/>
                  <a:pt x="2482" y="28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839CAAB6-6DB5-4172-B800-9053F95E69EF}"/>
              </a:ext>
            </a:extLst>
          </p:cNvPr>
          <p:cNvSpPr/>
          <p:nvPr/>
        </p:nvSpPr>
        <p:spPr>
          <a:xfrm>
            <a:off x="3867938" y="4325719"/>
            <a:ext cx="396734" cy="298684"/>
          </a:xfrm>
          <a:custGeom>
            <a:avLst/>
            <a:gdLst>
              <a:gd name="connsiteX0" fmla="*/ 256387 w 396734"/>
              <a:gd name="connsiteY0" fmla="*/ 3394 h 298684"/>
              <a:gd name="connsiteX1" fmla="*/ 183362 w 396734"/>
              <a:gd name="connsiteY1" fmla="*/ 30381 h 298684"/>
              <a:gd name="connsiteX2" fmla="*/ 96050 w 396734"/>
              <a:gd name="connsiteY2" fmla="*/ 120869 h 298684"/>
              <a:gd name="connsiteX3" fmla="*/ 124625 w 396734"/>
              <a:gd name="connsiteY3" fmla="*/ 81181 h 298684"/>
              <a:gd name="connsiteX4" fmla="*/ 10325 w 396734"/>
              <a:gd name="connsiteY4" fmla="*/ 244694 h 298684"/>
              <a:gd name="connsiteX5" fmla="*/ 5562 w 396734"/>
              <a:gd name="connsiteY5" fmla="*/ 295494 h 298684"/>
              <a:gd name="connsiteX6" fmla="*/ 11912 w 396734"/>
              <a:gd name="connsiteY6" fmla="*/ 270094 h 298684"/>
              <a:gd name="connsiteX7" fmla="*/ 138912 w 396734"/>
              <a:gd name="connsiteY7" fmla="*/ 82769 h 298684"/>
              <a:gd name="connsiteX8" fmla="*/ 124625 w 396734"/>
              <a:gd name="connsiteY8" fmla="*/ 112931 h 298684"/>
              <a:gd name="connsiteX9" fmla="*/ 170662 w 396734"/>
              <a:gd name="connsiteY9" fmla="*/ 58956 h 298684"/>
              <a:gd name="connsiteX10" fmla="*/ 391325 w 396734"/>
              <a:gd name="connsiteY10" fmla="*/ 4981 h 298684"/>
              <a:gd name="connsiteX11" fmla="*/ 313537 w 396734"/>
              <a:gd name="connsiteY11" fmla="*/ 8156 h 298684"/>
              <a:gd name="connsiteX12" fmla="*/ 142087 w 396734"/>
              <a:gd name="connsiteY12" fmla="*/ 55781 h 298684"/>
              <a:gd name="connsiteX13" fmla="*/ 256387 w 396734"/>
              <a:gd name="connsiteY13" fmla="*/ 3394 h 29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6734" h="298684">
                <a:moveTo>
                  <a:pt x="256387" y="3394"/>
                </a:moveTo>
                <a:cubicBezTo>
                  <a:pt x="263266" y="-839"/>
                  <a:pt x="210085" y="10802"/>
                  <a:pt x="183362" y="30381"/>
                </a:cubicBezTo>
                <a:cubicBezTo>
                  <a:pt x="156639" y="49960"/>
                  <a:pt x="105839" y="112402"/>
                  <a:pt x="96050" y="120869"/>
                </a:cubicBezTo>
                <a:cubicBezTo>
                  <a:pt x="86261" y="129336"/>
                  <a:pt x="138912" y="60544"/>
                  <a:pt x="124625" y="81181"/>
                </a:cubicBezTo>
                <a:cubicBezTo>
                  <a:pt x="110338" y="101818"/>
                  <a:pt x="30169" y="208975"/>
                  <a:pt x="10325" y="244694"/>
                </a:cubicBezTo>
                <a:cubicBezTo>
                  <a:pt x="-9519" y="280413"/>
                  <a:pt x="5298" y="291261"/>
                  <a:pt x="5562" y="295494"/>
                </a:cubicBezTo>
                <a:cubicBezTo>
                  <a:pt x="5826" y="299727"/>
                  <a:pt x="-10313" y="305548"/>
                  <a:pt x="11912" y="270094"/>
                </a:cubicBezTo>
                <a:cubicBezTo>
                  <a:pt x="34137" y="234640"/>
                  <a:pt x="120127" y="108963"/>
                  <a:pt x="138912" y="82769"/>
                </a:cubicBezTo>
                <a:cubicBezTo>
                  <a:pt x="157697" y="56575"/>
                  <a:pt x="119333" y="116900"/>
                  <a:pt x="124625" y="112931"/>
                </a:cubicBezTo>
                <a:cubicBezTo>
                  <a:pt x="129917" y="108962"/>
                  <a:pt x="126212" y="76948"/>
                  <a:pt x="170662" y="58956"/>
                </a:cubicBezTo>
                <a:cubicBezTo>
                  <a:pt x="215112" y="40964"/>
                  <a:pt x="367513" y="13448"/>
                  <a:pt x="391325" y="4981"/>
                </a:cubicBezTo>
                <a:cubicBezTo>
                  <a:pt x="415137" y="-3486"/>
                  <a:pt x="355077" y="-311"/>
                  <a:pt x="313537" y="8156"/>
                </a:cubicBezTo>
                <a:cubicBezTo>
                  <a:pt x="271997" y="16623"/>
                  <a:pt x="155845" y="52341"/>
                  <a:pt x="142087" y="55781"/>
                </a:cubicBezTo>
                <a:cubicBezTo>
                  <a:pt x="128329" y="59221"/>
                  <a:pt x="249508" y="7627"/>
                  <a:pt x="256387" y="3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1E7F3B6E-DBF4-41C5-86B5-0A06CBD9A33B}"/>
              </a:ext>
            </a:extLst>
          </p:cNvPr>
          <p:cNvSpPr/>
          <p:nvPr/>
        </p:nvSpPr>
        <p:spPr>
          <a:xfrm>
            <a:off x="4219342" y="4312934"/>
            <a:ext cx="548580" cy="204013"/>
          </a:xfrm>
          <a:custGeom>
            <a:avLst/>
            <a:gdLst>
              <a:gd name="connsiteX0" fmla="*/ 270108 w 548580"/>
              <a:gd name="connsiteY0" fmla="*/ 304 h 204013"/>
              <a:gd name="connsiteX1" fmla="*/ 382821 w 548580"/>
              <a:gd name="connsiteY1" fmla="*/ 63804 h 204013"/>
              <a:gd name="connsiteX2" fmla="*/ 447908 w 548580"/>
              <a:gd name="connsiteY2" fmla="*/ 106666 h 204013"/>
              <a:gd name="connsiteX3" fmla="*/ 544746 w 548580"/>
              <a:gd name="connsiteY3" fmla="*/ 197154 h 204013"/>
              <a:gd name="connsiteX4" fmla="*/ 524108 w 548580"/>
              <a:gd name="connsiteY4" fmla="*/ 166991 h 204013"/>
              <a:gd name="connsiteX5" fmla="*/ 476483 w 548580"/>
              <a:gd name="connsiteY5" fmla="*/ 143179 h 204013"/>
              <a:gd name="connsiteX6" fmla="*/ 538396 w 548580"/>
              <a:gd name="connsiteY6" fmla="*/ 203504 h 204013"/>
              <a:gd name="connsiteX7" fmla="*/ 489183 w 548580"/>
              <a:gd name="connsiteY7" fmla="*/ 170166 h 204013"/>
              <a:gd name="connsiteX8" fmla="*/ 424096 w 548580"/>
              <a:gd name="connsiteY8" fmla="*/ 135241 h 204013"/>
              <a:gd name="connsiteX9" fmla="*/ 360596 w 548580"/>
              <a:gd name="connsiteY9" fmla="*/ 78091 h 204013"/>
              <a:gd name="connsiteX10" fmla="*/ 278046 w 548580"/>
              <a:gd name="connsiteY10" fmla="*/ 52691 h 204013"/>
              <a:gd name="connsiteX11" fmla="*/ 233 w 548580"/>
              <a:gd name="connsiteY11" fmla="*/ 36816 h 204013"/>
              <a:gd name="connsiteX12" fmla="*/ 230421 w 548580"/>
              <a:gd name="connsiteY12" fmla="*/ 38404 h 204013"/>
              <a:gd name="connsiteX13" fmla="*/ 270108 w 548580"/>
              <a:gd name="connsiteY13" fmla="*/ 304 h 204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8580" h="204013">
                <a:moveTo>
                  <a:pt x="270108" y="304"/>
                </a:moveTo>
                <a:cubicBezTo>
                  <a:pt x="295508" y="4537"/>
                  <a:pt x="353188" y="46077"/>
                  <a:pt x="382821" y="63804"/>
                </a:cubicBezTo>
                <a:cubicBezTo>
                  <a:pt x="412454" y="81531"/>
                  <a:pt x="420921" y="84441"/>
                  <a:pt x="447908" y="106666"/>
                </a:cubicBezTo>
                <a:cubicBezTo>
                  <a:pt x="474895" y="128891"/>
                  <a:pt x="532046" y="187100"/>
                  <a:pt x="544746" y="197154"/>
                </a:cubicBezTo>
                <a:cubicBezTo>
                  <a:pt x="557446" y="207208"/>
                  <a:pt x="535485" y="175987"/>
                  <a:pt x="524108" y="166991"/>
                </a:cubicBezTo>
                <a:cubicBezTo>
                  <a:pt x="512731" y="157995"/>
                  <a:pt x="474102" y="137093"/>
                  <a:pt x="476483" y="143179"/>
                </a:cubicBezTo>
                <a:cubicBezTo>
                  <a:pt x="478864" y="149265"/>
                  <a:pt x="536279" y="199006"/>
                  <a:pt x="538396" y="203504"/>
                </a:cubicBezTo>
                <a:cubicBezTo>
                  <a:pt x="540513" y="208002"/>
                  <a:pt x="508233" y="181543"/>
                  <a:pt x="489183" y="170166"/>
                </a:cubicBezTo>
                <a:cubicBezTo>
                  <a:pt x="470133" y="158789"/>
                  <a:pt x="445527" y="150587"/>
                  <a:pt x="424096" y="135241"/>
                </a:cubicBezTo>
                <a:cubicBezTo>
                  <a:pt x="402665" y="119895"/>
                  <a:pt x="384938" y="91849"/>
                  <a:pt x="360596" y="78091"/>
                </a:cubicBezTo>
                <a:cubicBezTo>
                  <a:pt x="336254" y="64333"/>
                  <a:pt x="338106" y="59570"/>
                  <a:pt x="278046" y="52691"/>
                </a:cubicBezTo>
                <a:cubicBezTo>
                  <a:pt x="217986" y="45812"/>
                  <a:pt x="8170" y="39197"/>
                  <a:pt x="233" y="36816"/>
                </a:cubicBezTo>
                <a:cubicBezTo>
                  <a:pt x="-7704" y="34435"/>
                  <a:pt x="189146" y="39462"/>
                  <a:pt x="230421" y="38404"/>
                </a:cubicBezTo>
                <a:cubicBezTo>
                  <a:pt x="271696" y="37346"/>
                  <a:pt x="244708" y="-3929"/>
                  <a:pt x="270108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EDFB53EC-5538-41A2-A956-E6CC8BD78B38}"/>
              </a:ext>
            </a:extLst>
          </p:cNvPr>
          <p:cNvSpPr/>
          <p:nvPr/>
        </p:nvSpPr>
        <p:spPr>
          <a:xfrm>
            <a:off x="3944871" y="4338256"/>
            <a:ext cx="538884" cy="199122"/>
          </a:xfrm>
          <a:custGeom>
            <a:avLst/>
            <a:gdLst>
              <a:gd name="connsiteX0" fmla="*/ 538229 w 538884"/>
              <a:gd name="connsiteY0" fmla="*/ 9907 h 199122"/>
              <a:gd name="connsiteX1" fmla="*/ 382654 w 538884"/>
              <a:gd name="connsiteY1" fmla="*/ 11494 h 199122"/>
              <a:gd name="connsiteX2" fmla="*/ 263592 w 538884"/>
              <a:gd name="connsiteY2" fmla="*/ 43244 h 199122"/>
              <a:gd name="connsiteX3" fmla="*/ 228667 w 538884"/>
              <a:gd name="connsiteY3" fmla="*/ 54357 h 199122"/>
              <a:gd name="connsiteX4" fmla="*/ 176279 w 538884"/>
              <a:gd name="connsiteY4" fmla="*/ 54357 h 199122"/>
              <a:gd name="connsiteX5" fmla="*/ 111192 w 538884"/>
              <a:gd name="connsiteY5" fmla="*/ 114682 h 199122"/>
              <a:gd name="connsiteX6" fmla="*/ 185804 w 538884"/>
              <a:gd name="connsiteY6" fmla="*/ 48007 h 199122"/>
              <a:gd name="connsiteX7" fmla="*/ 103254 w 538884"/>
              <a:gd name="connsiteY7" fmla="*/ 105157 h 199122"/>
              <a:gd name="connsiteX8" fmla="*/ 76267 w 538884"/>
              <a:gd name="connsiteY8" fmla="*/ 151194 h 199122"/>
              <a:gd name="connsiteX9" fmla="*/ 67 w 538884"/>
              <a:gd name="connsiteY9" fmla="*/ 198819 h 199122"/>
              <a:gd name="connsiteX10" fmla="*/ 90554 w 538884"/>
              <a:gd name="connsiteY10" fmla="*/ 127382 h 199122"/>
              <a:gd name="connsiteX11" fmla="*/ 139767 w 538884"/>
              <a:gd name="connsiteY11" fmla="*/ 63882 h 199122"/>
              <a:gd name="connsiteX12" fmla="*/ 230254 w 538884"/>
              <a:gd name="connsiteY12" fmla="*/ 48007 h 199122"/>
              <a:gd name="connsiteX13" fmla="*/ 177867 w 538884"/>
              <a:gd name="connsiteY13" fmla="*/ 68644 h 199122"/>
              <a:gd name="connsiteX14" fmla="*/ 319154 w 538884"/>
              <a:gd name="connsiteY14" fmla="*/ 5144 h 199122"/>
              <a:gd name="connsiteX15" fmla="*/ 538229 w 538884"/>
              <a:gd name="connsiteY15" fmla="*/ 9907 h 199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38884" h="199122">
                <a:moveTo>
                  <a:pt x="538229" y="9907"/>
                </a:moveTo>
                <a:cubicBezTo>
                  <a:pt x="548812" y="10965"/>
                  <a:pt x="428427" y="5938"/>
                  <a:pt x="382654" y="11494"/>
                </a:cubicBezTo>
                <a:cubicBezTo>
                  <a:pt x="336881" y="17050"/>
                  <a:pt x="289256" y="36100"/>
                  <a:pt x="263592" y="43244"/>
                </a:cubicBezTo>
                <a:cubicBezTo>
                  <a:pt x="237928" y="50388"/>
                  <a:pt x="243219" y="52505"/>
                  <a:pt x="228667" y="54357"/>
                </a:cubicBezTo>
                <a:cubicBezTo>
                  <a:pt x="214115" y="56209"/>
                  <a:pt x="195858" y="44303"/>
                  <a:pt x="176279" y="54357"/>
                </a:cubicBezTo>
                <a:cubicBezTo>
                  <a:pt x="156700" y="64411"/>
                  <a:pt x="109604" y="115740"/>
                  <a:pt x="111192" y="114682"/>
                </a:cubicBezTo>
                <a:cubicBezTo>
                  <a:pt x="112780" y="113624"/>
                  <a:pt x="187127" y="49594"/>
                  <a:pt x="185804" y="48007"/>
                </a:cubicBezTo>
                <a:cubicBezTo>
                  <a:pt x="184481" y="46420"/>
                  <a:pt x="121510" y="87959"/>
                  <a:pt x="103254" y="105157"/>
                </a:cubicBezTo>
                <a:cubicBezTo>
                  <a:pt x="84998" y="122355"/>
                  <a:pt x="93465" y="135584"/>
                  <a:pt x="76267" y="151194"/>
                </a:cubicBezTo>
                <a:cubicBezTo>
                  <a:pt x="59069" y="166804"/>
                  <a:pt x="-2314" y="202788"/>
                  <a:pt x="67" y="198819"/>
                </a:cubicBezTo>
                <a:cubicBezTo>
                  <a:pt x="2448" y="194850"/>
                  <a:pt x="67271" y="149872"/>
                  <a:pt x="90554" y="127382"/>
                </a:cubicBezTo>
                <a:cubicBezTo>
                  <a:pt x="113837" y="104893"/>
                  <a:pt x="116484" y="77111"/>
                  <a:pt x="139767" y="63882"/>
                </a:cubicBezTo>
                <a:cubicBezTo>
                  <a:pt x="163050" y="50653"/>
                  <a:pt x="223904" y="47213"/>
                  <a:pt x="230254" y="48007"/>
                </a:cubicBezTo>
                <a:cubicBezTo>
                  <a:pt x="236604" y="48801"/>
                  <a:pt x="163050" y="75788"/>
                  <a:pt x="177867" y="68644"/>
                </a:cubicBezTo>
                <a:cubicBezTo>
                  <a:pt x="192684" y="61500"/>
                  <a:pt x="263062" y="18638"/>
                  <a:pt x="319154" y="5144"/>
                </a:cubicBezTo>
                <a:cubicBezTo>
                  <a:pt x="375246" y="-8350"/>
                  <a:pt x="527646" y="8849"/>
                  <a:pt x="538229" y="9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436B67F6-EBF4-4697-9706-3AEC58B0DFCD}"/>
              </a:ext>
            </a:extLst>
          </p:cNvPr>
          <p:cNvSpPr/>
          <p:nvPr/>
        </p:nvSpPr>
        <p:spPr>
          <a:xfrm>
            <a:off x="3932948" y="4494125"/>
            <a:ext cx="570967" cy="227448"/>
          </a:xfrm>
          <a:custGeom>
            <a:avLst/>
            <a:gdLst>
              <a:gd name="connsiteX0" fmla="*/ 34215 w 570967"/>
              <a:gd name="connsiteY0" fmla="*/ 88 h 227448"/>
              <a:gd name="connsiteX1" fmla="*/ 24690 w 570967"/>
              <a:gd name="connsiteY1" fmla="*/ 84225 h 227448"/>
              <a:gd name="connsiteX2" fmla="*/ 148515 w 570967"/>
              <a:gd name="connsiteY2" fmla="*/ 104863 h 227448"/>
              <a:gd name="connsiteX3" fmla="*/ 294565 w 570967"/>
              <a:gd name="connsiteY3" fmla="*/ 146138 h 227448"/>
              <a:gd name="connsiteX4" fmla="*/ 473952 w 570967"/>
              <a:gd name="connsiteY4" fmla="*/ 190588 h 227448"/>
              <a:gd name="connsiteX5" fmla="*/ 566027 w 570967"/>
              <a:gd name="connsiteY5" fmla="*/ 227100 h 227448"/>
              <a:gd name="connsiteX6" fmla="*/ 327902 w 570967"/>
              <a:gd name="connsiteY6" fmla="*/ 168363 h 227448"/>
              <a:gd name="connsiteX7" fmla="*/ 178677 w 570967"/>
              <a:gd name="connsiteY7" fmla="*/ 120738 h 227448"/>
              <a:gd name="connsiteX8" fmla="*/ 7227 w 570967"/>
              <a:gd name="connsiteY8" fmla="*/ 101688 h 227448"/>
              <a:gd name="connsiteX9" fmla="*/ 34215 w 570967"/>
              <a:gd name="connsiteY9" fmla="*/ 88 h 22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0967" h="227448">
                <a:moveTo>
                  <a:pt x="34215" y="88"/>
                </a:moveTo>
                <a:cubicBezTo>
                  <a:pt x="37125" y="-2822"/>
                  <a:pt x="5640" y="66763"/>
                  <a:pt x="24690" y="84225"/>
                </a:cubicBezTo>
                <a:cubicBezTo>
                  <a:pt x="43740" y="101687"/>
                  <a:pt x="103536" y="94544"/>
                  <a:pt x="148515" y="104863"/>
                </a:cubicBezTo>
                <a:cubicBezTo>
                  <a:pt x="193494" y="115182"/>
                  <a:pt x="240326" y="131851"/>
                  <a:pt x="294565" y="146138"/>
                </a:cubicBezTo>
                <a:cubicBezTo>
                  <a:pt x="348805" y="160426"/>
                  <a:pt x="428708" y="177094"/>
                  <a:pt x="473952" y="190588"/>
                </a:cubicBezTo>
                <a:cubicBezTo>
                  <a:pt x="519196" y="204082"/>
                  <a:pt x="590369" y="230804"/>
                  <a:pt x="566027" y="227100"/>
                </a:cubicBezTo>
                <a:cubicBezTo>
                  <a:pt x="541685" y="223396"/>
                  <a:pt x="392460" y="186090"/>
                  <a:pt x="327902" y="168363"/>
                </a:cubicBezTo>
                <a:cubicBezTo>
                  <a:pt x="263344" y="150636"/>
                  <a:pt x="232123" y="131851"/>
                  <a:pt x="178677" y="120738"/>
                </a:cubicBezTo>
                <a:cubicBezTo>
                  <a:pt x="125231" y="109626"/>
                  <a:pt x="32627" y="120738"/>
                  <a:pt x="7227" y="101688"/>
                </a:cubicBezTo>
                <a:cubicBezTo>
                  <a:pt x="-18173" y="82638"/>
                  <a:pt x="31305" y="2998"/>
                  <a:pt x="34215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9CAA37D6-F495-4558-9740-E5DF9A0EA824}"/>
              </a:ext>
            </a:extLst>
          </p:cNvPr>
          <p:cNvSpPr/>
          <p:nvPr/>
        </p:nvSpPr>
        <p:spPr>
          <a:xfrm>
            <a:off x="3874573" y="4552560"/>
            <a:ext cx="665155" cy="185015"/>
          </a:xfrm>
          <a:custGeom>
            <a:avLst/>
            <a:gdLst>
              <a:gd name="connsiteX0" fmla="*/ 6865 w 665155"/>
              <a:gd name="connsiteY0" fmla="*/ 390 h 185015"/>
              <a:gd name="connsiteX1" fmla="*/ 79890 w 665155"/>
              <a:gd name="connsiteY1" fmla="*/ 79765 h 185015"/>
              <a:gd name="connsiteX2" fmla="*/ 68777 w 665155"/>
              <a:gd name="connsiteY2" fmla="*/ 55953 h 185015"/>
              <a:gd name="connsiteX3" fmla="*/ 252927 w 665155"/>
              <a:gd name="connsiteY3" fmla="*/ 87703 h 185015"/>
              <a:gd name="connsiteX4" fmla="*/ 249752 w 665155"/>
              <a:gd name="connsiteY4" fmla="*/ 97228 h 185015"/>
              <a:gd name="connsiteX5" fmla="*/ 403740 w 665155"/>
              <a:gd name="connsiteY5" fmla="*/ 127390 h 185015"/>
              <a:gd name="connsiteX6" fmla="*/ 375165 w 665155"/>
              <a:gd name="connsiteY6" fmla="*/ 133740 h 185015"/>
              <a:gd name="connsiteX7" fmla="*/ 652977 w 665155"/>
              <a:gd name="connsiteY7" fmla="*/ 184540 h 185015"/>
              <a:gd name="connsiteX8" fmla="*/ 559315 w 665155"/>
              <a:gd name="connsiteY8" fmla="*/ 152790 h 185015"/>
              <a:gd name="connsiteX9" fmla="*/ 62427 w 665155"/>
              <a:gd name="connsiteY9" fmla="*/ 52778 h 185015"/>
              <a:gd name="connsiteX10" fmla="*/ 6865 w 665155"/>
              <a:gd name="connsiteY10" fmla="*/ 390 h 18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5155" h="185015">
                <a:moveTo>
                  <a:pt x="6865" y="390"/>
                </a:moveTo>
                <a:cubicBezTo>
                  <a:pt x="9776" y="4888"/>
                  <a:pt x="69571" y="70505"/>
                  <a:pt x="79890" y="79765"/>
                </a:cubicBezTo>
                <a:cubicBezTo>
                  <a:pt x="90209" y="89026"/>
                  <a:pt x="39938" y="54630"/>
                  <a:pt x="68777" y="55953"/>
                </a:cubicBezTo>
                <a:cubicBezTo>
                  <a:pt x="97616" y="57276"/>
                  <a:pt x="222765" y="80824"/>
                  <a:pt x="252927" y="87703"/>
                </a:cubicBezTo>
                <a:cubicBezTo>
                  <a:pt x="283089" y="94582"/>
                  <a:pt x="224617" y="90614"/>
                  <a:pt x="249752" y="97228"/>
                </a:cubicBezTo>
                <a:cubicBezTo>
                  <a:pt x="274887" y="103842"/>
                  <a:pt x="382838" y="121305"/>
                  <a:pt x="403740" y="127390"/>
                </a:cubicBezTo>
                <a:cubicBezTo>
                  <a:pt x="424642" y="133475"/>
                  <a:pt x="333626" y="124215"/>
                  <a:pt x="375165" y="133740"/>
                </a:cubicBezTo>
                <a:cubicBezTo>
                  <a:pt x="416704" y="143265"/>
                  <a:pt x="622285" y="181365"/>
                  <a:pt x="652977" y="184540"/>
                </a:cubicBezTo>
                <a:cubicBezTo>
                  <a:pt x="683669" y="187715"/>
                  <a:pt x="657740" y="174750"/>
                  <a:pt x="559315" y="152790"/>
                </a:cubicBezTo>
                <a:cubicBezTo>
                  <a:pt x="460890" y="130830"/>
                  <a:pt x="149739" y="74209"/>
                  <a:pt x="62427" y="52778"/>
                </a:cubicBezTo>
                <a:cubicBezTo>
                  <a:pt x="-24885" y="31347"/>
                  <a:pt x="3954" y="-4108"/>
                  <a:pt x="6865" y="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02B7FF9D-57AB-4F12-9B53-CBB8A3C2D503}"/>
              </a:ext>
            </a:extLst>
          </p:cNvPr>
          <p:cNvSpPr/>
          <p:nvPr/>
        </p:nvSpPr>
        <p:spPr>
          <a:xfrm>
            <a:off x="4375851" y="4448057"/>
            <a:ext cx="472632" cy="310608"/>
          </a:xfrm>
          <a:custGeom>
            <a:avLst/>
            <a:gdLst>
              <a:gd name="connsiteX0" fmla="*/ 318387 w 472632"/>
              <a:gd name="connsiteY0" fmla="*/ 118 h 310608"/>
              <a:gd name="connsiteX1" fmla="*/ 459674 w 472632"/>
              <a:gd name="connsiteY1" fmla="*/ 135056 h 310608"/>
              <a:gd name="connsiteX2" fmla="*/ 388237 w 472632"/>
              <a:gd name="connsiteY2" fmla="*/ 85843 h 310608"/>
              <a:gd name="connsiteX3" fmla="*/ 407287 w 472632"/>
              <a:gd name="connsiteY3" fmla="*/ 144581 h 310608"/>
              <a:gd name="connsiteX4" fmla="*/ 451737 w 472632"/>
              <a:gd name="connsiteY4" fmla="*/ 214431 h 310608"/>
              <a:gd name="connsiteX5" fmla="*/ 413637 w 472632"/>
              <a:gd name="connsiteY5" fmla="*/ 174743 h 310608"/>
              <a:gd name="connsiteX6" fmla="*/ 366012 w 472632"/>
              <a:gd name="connsiteY6" fmla="*/ 144581 h 310608"/>
              <a:gd name="connsiteX7" fmla="*/ 310449 w 472632"/>
              <a:gd name="connsiteY7" fmla="*/ 144581 h 310608"/>
              <a:gd name="connsiteX8" fmla="*/ 472374 w 472632"/>
              <a:gd name="connsiteY8" fmla="*/ 219193 h 310608"/>
              <a:gd name="connsiteX9" fmla="*/ 350137 w 472632"/>
              <a:gd name="connsiteY9" fmla="*/ 195381 h 310608"/>
              <a:gd name="connsiteX10" fmla="*/ 432687 w 472632"/>
              <a:gd name="connsiteY10" fmla="*/ 236656 h 310608"/>
              <a:gd name="connsiteX11" fmla="*/ 313624 w 472632"/>
              <a:gd name="connsiteY11" fmla="*/ 195381 h 310608"/>
              <a:gd name="connsiteX12" fmla="*/ 343787 w 472632"/>
              <a:gd name="connsiteY12" fmla="*/ 220781 h 310608"/>
              <a:gd name="connsiteX13" fmla="*/ 262824 w 472632"/>
              <a:gd name="connsiteY13" fmla="*/ 303331 h 310608"/>
              <a:gd name="connsiteX14" fmla="*/ 264412 w 472632"/>
              <a:gd name="connsiteY14" fmla="*/ 298568 h 310608"/>
              <a:gd name="connsiteX15" fmla="*/ 269174 w 472632"/>
              <a:gd name="connsiteY15" fmla="*/ 233481 h 310608"/>
              <a:gd name="connsiteX16" fmla="*/ 278699 w 472632"/>
              <a:gd name="connsiteY16" fmla="*/ 168393 h 310608"/>
              <a:gd name="connsiteX17" fmla="*/ 292987 w 472632"/>
              <a:gd name="connsiteY17" fmla="*/ 250943 h 310608"/>
              <a:gd name="connsiteX18" fmla="*/ 304099 w 472632"/>
              <a:gd name="connsiteY18" fmla="*/ 171568 h 310608"/>
              <a:gd name="connsiteX19" fmla="*/ 262824 w 472632"/>
              <a:gd name="connsiteY19" fmla="*/ 200143 h 310608"/>
              <a:gd name="connsiteX20" fmla="*/ 194562 w 472632"/>
              <a:gd name="connsiteY20" fmla="*/ 249356 h 310608"/>
              <a:gd name="connsiteX21" fmla="*/ 178687 w 472632"/>
              <a:gd name="connsiteY21" fmla="*/ 254118 h 310608"/>
              <a:gd name="connsiteX22" fmla="*/ 312037 w 472632"/>
              <a:gd name="connsiteY22" fmla="*/ 227131 h 310608"/>
              <a:gd name="connsiteX23" fmla="*/ 205674 w 472632"/>
              <a:gd name="connsiteY23" fmla="*/ 244593 h 310608"/>
              <a:gd name="connsiteX24" fmla="*/ 129474 w 472632"/>
              <a:gd name="connsiteY24" fmla="*/ 255706 h 310608"/>
              <a:gd name="connsiteX25" fmla="*/ 887 w 472632"/>
              <a:gd name="connsiteY25" fmla="*/ 274756 h 310608"/>
              <a:gd name="connsiteX26" fmla="*/ 199324 w 472632"/>
              <a:gd name="connsiteY26" fmla="*/ 198556 h 310608"/>
              <a:gd name="connsiteX27" fmla="*/ 80262 w 472632"/>
              <a:gd name="connsiteY27" fmla="*/ 235068 h 310608"/>
              <a:gd name="connsiteX28" fmla="*/ 323149 w 472632"/>
              <a:gd name="connsiteY28" fmla="*/ 144581 h 310608"/>
              <a:gd name="connsiteX29" fmla="*/ 346962 w 472632"/>
              <a:gd name="connsiteY29" fmla="*/ 141406 h 310608"/>
              <a:gd name="connsiteX30" fmla="*/ 358074 w 472632"/>
              <a:gd name="connsiteY30" fmla="*/ 111243 h 310608"/>
              <a:gd name="connsiteX31" fmla="*/ 318387 w 472632"/>
              <a:gd name="connsiteY31" fmla="*/ 118 h 310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72632" h="310608">
                <a:moveTo>
                  <a:pt x="318387" y="118"/>
                </a:moveTo>
                <a:cubicBezTo>
                  <a:pt x="335320" y="4087"/>
                  <a:pt x="448032" y="120769"/>
                  <a:pt x="459674" y="135056"/>
                </a:cubicBezTo>
                <a:cubicBezTo>
                  <a:pt x="471316" y="149343"/>
                  <a:pt x="396968" y="84255"/>
                  <a:pt x="388237" y="85843"/>
                </a:cubicBezTo>
                <a:cubicBezTo>
                  <a:pt x="379506" y="87431"/>
                  <a:pt x="396704" y="123150"/>
                  <a:pt x="407287" y="144581"/>
                </a:cubicBezTo>
                <a:cubicBezTo>
                  <a:pt x="417870" y="166012"/>
                  <a:pt x="450679" y="209404"/>
                  <a:pt x="451737" y="214431"/>
                </a:cubicBezTo>
                <a:cubicBezTo>
                  <a:pt x="452795" y="219458"/>
                  <a:pt x="427924" y="186385"/>
                  <a:pt x="413637" y="174743"/>
                </a:cubicBezTo>
                <a:cubicBezTo>
                  <a:pt x="399350" y="163101"/>
                  <a:pt x="383210" y="149608"/>
                  <a:pt x="366012" y="144581"/>
                </a:cubicBezTo>
                <a:cubicBezTo>
                  <a:pt x="348814" y="139554"/>
                  <a:pt x="292722" y="132146"/>
                  <a:pt x="310449" y="144581"/>
                </a:cubicBezTo>
                <a:cubicBezTo>
                  <a:pt x="328176" y="157016"/>
                  <a:pt x="465759" y="210726"/>
                  <a:pt x="472374" y="219193"/>
                </a:cubicBezTo>
                <a:cubicBezTo>
                  <a:pt x="478989" y="227660"/>
                  <a:pt x="356751" y="192471"/>
                  <a:pt x="350137" y="195381"/>
                </a:cubicBezTo>
                <a:cubicBezTo>
                  <a:pt x="343523" y="198291"/>
                  <a:pt x="438772" y="236656"/>
                  <a:pt x="432687" y="236656"/>
                </a:cubicBezTo>
                <a:cubicBezTo>
                  <a:pt x="426602" y="236656"/>
                  <a:pt x="328441" y="198027"/>
                  <a:pt x="313624" y="195381"/>
                </a:cubicBezTo>
                <a:cubicBezTo>
                  <a:pt x="298807" y="192735"/>
                  <a:pt x="352254" y="202789"/>
                  <a:pt x="343787" y="220781"/>
                </a:cubicBezTo>
                <a:cubicBezTo>
                  <a:pt x="335320" y="238773"/>
                  <a:pt x="276053" y="290367"/>
                  <a:pt x="262824" y="303331"/>
                </a:cubicBezTo>
                <a:cubicBezTo>
                  <a:pt x="249595" y="316295"/>
                  <a:pt x="263354" y="310210"/>
                  <a:pt x="264412" y="298568"/>
                </a:cubicBezTo>
                <a:cubicBezTo>
                  <a:pt x="265470" y="286926"/>
                  <a:pt x="266793" y="255177"/>
                  <a:pt x="269174" y="233481"/>
                </a:cubicBezTo>
                <a:cubicBezTo>
                  <a:pt x="271555" y="211785"/>
                  <a:pt x="274730" y="165483"/>
                  <a:pt x="278699" y="168393"/>
                </a:cubicBezTo>
                <a:cubicBezTo>
                  <a:pt x="282668" y="171303"/>
                  <a:pt x="288754" y="250414"/>
                  <a:pt x="292987" y="250943"/>
                </a:cubicBezTo>
                <a:cubicBezTo>
                  <a:pt x="297220" y="251472"/>
                  <a:pt x="309126" y="180035"/>
                  <a:pt x="304099" y="171568"/>
                </a:cubicBezTo>
                <a:cubicBezTo>
                  <a:pt x="299072" y="163101"/>
                  <a:pt x="281080" y="187178"/>
                  <a:pt x="262824" y="200143"/>
                </a:cubicBezTo>
                <a:cubicBezTo>
                  <a:pt x="244568" y="213108"/>
                  <a:pt x="208585" y="240360"/>
                  <a:pt x="194562" y="249356"/>
                </a:cubicBezTo>
                <a:cubicBezTo>
                  <a:pt x="180539" y="258352"/>
                  <a:pt x="159108" y="257822"/>
                  <a:pt x="178687" y="254118"/>
                </a:cubicBezTo>
                <a:cubicBezTo>
                  <a:pt x="198266" y="250414"/>
                  <a:pt x="307539" y="228718"/>
                  <a:pt x="312037" y="227131"/>
                </a:cubicBezTo>
                <a:cubicBezTo>
                  <a:pt x="316535" y="225544"/>
                  <a:pt x="236101" y="239831"/>
                  <a:pt x="205674" y="244593"/>
                </a:cubicBezTo>
                <a:cubicBezTo>
                  <a:pt x="175247" y="249355"/>
                  <a:pt x="129474" y="255706"/>
                  <a:pt x="129474" y="255706"/>
                </a:cubicBezTo>
                <a:cubicBezTo>
                  <a:pt x="95343" y="260733"/>
                  <a:pt x="-10755" y="284281"/>
                  <a:pt x="887" y="274756"/>
                </a:cubicBezTo>
                <a:cubicBezTo>
                  <a:pt x="12529" y="265231"/>
                  <a:pt x="186095" y="205171"/>
                  <a:pt x="199324" y="198556"/>
                </a:cubicBezTo>
                <a:cubicBezTo>
                  <a:pt x="212553" y="191941"/>
                  <a:pt x="59624" y="244064"/>
                  <a:pt x="80262" y="235068"/>
                </a:cubicBezTo>
                <a:cubicBezTo>
                  <a:pt x="100899" y="226072"/>
                  <a:pt x="278699" y="160191"/>
                  <a:pt x="323149" y="144581"/>
                </a:cubicBezTo>
                <a:cubicBezTo>
                  <a:pt x="367599" y="128971"/>
                  <a:pt x="341141" y="146962"/>
                  <a:pt x="346962" y="141406"/>
                </a:cubicBezTo>
                <a:cubicBezTo>
                  <a:pt x="352783" y="135850"/>
                  <a:pt x="366012" y="129235"/>
                  <a:pt x="358074" y="111243"/>
                </a:cubicBezTo>
                <a:cubicBezTo>
                  <a:pt x="350137" y="93251"/>
                  <a:pt x="301454" y="-3851"/>
                  <a:pt x="318387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74D39189-333F-48F5-9224-ED8E012E2237}"/>
              </a:ext>
            </a:extLst>
          </p:cNvPr>
          <p:cNvSpPr/>
          <p:nvPr/>
        </p:nvSpPr>
        <p:spPr>
          <a:xfrm>
            <a:off x="4192581" y="4247561"/>
            <a:ext cx="103220" cy="94355"/>
          </a:xfrm>
          <a:custGeom>
            <a:avLst/>
            <a:gdLst>
              <a:gd name="connsiteX0" fmla="*/ 7 w 103220"/>
              <a:gd name="connsiteY0" fmla="*/ 589 h 94355"/>
              <a:gd name="connsiteX1" fmla="*/ 80969 w 103220"/>
              <a:gd name="connsiteY1" fmla="*/ 67264 h 94355"/>
              <a:gd name="connsiteX2" fmla="*/ 101607 w 103220"/>
              <a:gd name="connsiteY2" fmla="*/ 94252 h 94355"/>
              <a:gd name="connsiteX3" fmla="*/ 47632 w 103220"/>
              <a:gd name="connsiteY3" fmla="*/ 75202 h 94355"/>
              <a:gd name="connsiteX4" fmla="*/ 74619 w 103220"/>
              <a:gd name="connsiteY4" fmla="*/ 41864 h 94355"/>
              <a:gd name="connsiteX5" fmla="*/ 85732 w 103220"/>
              <a:gd name="connsiteY5" fmla="*/ 33927 h 94355"/>
              <a:gd name="connsiteX6" fmla="*/ 7 w 103220"/>
              <a:gd name="connsiteY6" fmla="*/ 589 h 9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220" h="94355">
                <a:moveTo>
                  <a:pt x="7" y="589"/>
                </a:moveTo>
                <a:cubicBezTo>
                  <a:pt x="-787" y="6145"/>
                  <a:pt x="64036" y="51654"/>
                  <a:pt x="80969" y="67264"/>
                </a:cubicBezTo>
                <a:cubicBezTo>
                  <a:pt x="97902" y="82875"/>
                  <a:pt x="107163" y="92929"/>
                  <a:pt x="101607" y="94252"/>
                </a:cubicBezTo>
                <a:cubicBezTo>
                  <a:pt x="96051" y="95575"/>
                  <a:pt x="52130" y="83933"/>
                  <a:pt x="47632" y="75202"/>
                </a:cubicBezTo>
                <a:cubicBezTo>
                  <a:pt x="43134" y="66471"/>
                  <a:pt x="68269" y="48743"/>
                  <a:pt x="74619" y="41864"/>
                </a:cubicBezTo>
                <a:cubicBezTo>
                  <a:pt x="80969" y="34985"/>
                  <a:pt x="96580" y="37366"/>
                  <a:pt x="85732" y="33927"/>
                </a:cubicBezTo>
                <a:cubicBezTo>
                  <a:pt x="74884" y="30488"/>
                  <a:pt x="801" y="-4967"/>
                  <a:pt x="7" y="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B687CD02-38CE-4FBD-AE36-25553B8C063C}"/>
              </a:ext>
            </a:extLst>
          </p:cNvPr>
          <p:cNvSpPr/>
          <p:nvPr/>
        </p:nvSpPr>
        <p:spPr>
          <a:xfrm>
            <a:off x="3973506" y="4344212"/>
            <a:ext cx="314332" cy="173907"/>
          </a:xfrm>
          <a:custGeom>
            <a:avLst/>
            <a:gdLst>
              <a:gd name="connsiteX0" fmla="*/ 314332 w 314332"/>
              <a:gd name="connsiteY0" fmla="*/ 2363 h 173907"/>
              <a:gd name="connsiteX1" fmla="*/ 157169 w 314332"/>
              <a:gd name="connsiteY1" fmla="*/ 42051 h 173907"/>
              <a:gd name="connsiteX2" fmla="*/ 95257 w 314332"/>
              <a:gd name="connsiteY2" fmla="*/ 76976 h 173907"/>
              <a:gd name="connsiteX3" fmla="*/ 7 w 314332"/>
              <a:gd name="connsiteY3" fmla="*/ 173813 h 173907"/>
              <a:gd name="connsiteX4" fmla="*/ 90494 w 314332"/>
              <a:gd name="connsiteY4" fmla="*/ 57926 h 173907"/>
              <a:gd name="connsiteX5" fmla="*/ 157169 w 314332"/>
              <a:gd name="connsiteY5" fmla="*/ 11888 h 173907"/>
              <a:gd name="connsiteX6" fmla="*/ 314332 w 314332"/>
              <a:gd name="connsiteY6" fmla="*/ 2363 h 173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332" h="173907">
                <a:moveTo>
                  <a:pt x="314332" y="2363"/>
                </a:moveTo>
                <a:cubicBezTo>
                  <a:pt x="314332" y="7390"/>
                  <a:pt x="193681" y="29616"/>
                  <a:pt x="157169" y="42051"/>
                </a:cubicBezTo>
                <a:cubicBezTo>
                  <a:pt x="120657" y="54486"/>
                  <a:pt x="121451" y="55016"/>
                  <a:pt x="95257" y="76976"/>
                </a:cubicBezTo>
                <a:cubicBezTo>
                  <a:pt x="69063" y="98936"/>
                  <a:pt x="801" y="176988"/>
                  <a:pt x="7" y="173813"/>
                </a:cubicBezTo>
                <a:cubicBezTo>
                  <a:pt x="-787" y="170638"/>
                  <a:pt x="64300" y="84913"/>
                  <a:pt x="90494" y="57926"/>
                </a:cubicBezTo>
                <a:cubicBezTo>
                  <a:pt x="116688" y="30939"/>
                  <a:pt x="112719" y="23530"/>
                  <a:pt x="157169" y="11888"/>
                </a:cubicBezTo>
                <a:cubicBezTo>
                  <a:pt x="201619" y="246"/>
                  <a:pt x="314332" y="-2664"/>
                  <a:pt x="314332" y="2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648EDA70-E89E-4142-BE9D-E304C671DFF9}"/>
              </a:ext>
            </a:extLst>
          </p:cNvPr>
          <p:cNvSpPr/>
          <p:nvPr/>
        </p:nvSpPr>
        <p:spPr>
          <a:xfrm>
            <a:off x="4225570" y="4333478"/>
            <a:ext cx="503209" cy="329188"/>
          </a:xfrm>
          <a:custGeom>
            <a:avLst/>
            <a:gdLst>
              <a:gd name="connsiteX0" fmla="*/ 5118 w 503209"/>
              <a:gd name="connsiteY0" fmla="*/ 3572 h 329188"/>
              <a:gd name="connsiteX1" fmla="*/ 111480 w 503209"/>
              <a:gd name="connsiteY1" fmla="*/ 16272 h 329188"/>
              <a:gd name="connsiteX2" fmla="*/ 116243 w 503209"/>
              <a:gd name="connsiteY2" fmla="*/ 38497 h 329188"/>
              <a:gd name="connsiteX3" fmla="*/ 62268 w 503209"/>
              <a:gd name="connsiteY3" fmla="*/ 76597 h 329188"/>
              <a:gd name="connsiteX4" fmla="*/ 43218 w 503209"/>
              <a:gd name="connsiteY4" fmla="*/ 157560 h 329188"/>
              <a:gd name="connsiteX5" fmla="*/ 127355 w 503209"/>
              <a:gd name="connsiteY5" fmla="*/ 305197 h 329188"/>
              <a:gd name="connsiteX6" fmla="*/ 257530 w 503209"/>
              <a:gd name="connsiteY6" fmla="*/ 325835 h 329188"/>
              <a:gd name="connsiteX7" fmla="*/ 379768 w 503209"/>
              <a:gd name="connsiteY7" fmla="*/ 271860 h 329188"/>
              <a:gd name="connsiteX8" fmla="*/ 413105 w 503209"/>
              <a:gd name="connsiteY8" fmla="*/ 95647 h 329188"/>
              <a:gd name="connsiteX9" fmla="*/ 500418 w 503209"/>
              <a:gd name="connsiteY9" fmla="*/ 187722 h 329188"/>
              <a:gd name="connsiteX10" fmla="*/ 297218 w 503209"/>
              <a:gd name="connsiteY10" fmla="*/ 19447 h 329188"/>
              <a:gd name="connsiteX11" fmla="*/ 5118 w 503209"/>
              <a:gd name="connsiteY11" fmla="*/ 3572 h 329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3209" h="329188">
                <a:moveTo>
                  <a:pt x="5118" y="3572"/>
                </a:moveTo>
                <a:cubicBezTo>
                  <a:pt x="-25838" y="3043"/>
                  <a:pt x="92959" y="10451"/>
                  <a:pt x="111480" y="16272"/>
                </a:cubicBezTo>
                <a:cubicBezTo>
                  <a:pt x="130001" y="22093"/>
                  <a:pt x="124445" y="28443"/>
                  <a:pt x="116243" y="38497"/>
                </a:cubicBezTo>
                <a:cubicBezTo>
                  <a:pt x="108041" y="48551"/>
                  <a:pt x="74439" y="56753"/>
                  <a:pt x="62268" y="76597"/>
                </a:cubicBezTo>
                <a:cubicBezTo>
                  <a:pt x="50097" y="96441"/>
                  <a:pt x="32370" y="119460"/>
                  <a:pt x="43218" y="157560"/>
                </a:cubicBezTo>
                <a:cubicBezTo>
                  <a:pt x="54066" y="195660"/>
                  <a:pt x="91636" y="277151"/>
                  <a:pt x="127355" y="305197"/>
                </a:cubicBezTo>
                <a:cubicBezTo>
                  <a:pt x="163074" y="333243"/>
                  <a:pt x="215461" y="331391"/>
                  <a:pt x="257530" y="325835"/>
                </a:cubicBezTo>
                <a:cubicBezTo>
                  <a:pt x="299599" y="320279"/>
                  <a:pt x="353839" y="310225"/>
                  <a:pt x="379768" y="271860"/>
                </a:cubicBezTo>
                <a:cubicBezTo>
                  <a:pt x="405697" y="233495"/>
                  <a:pt x="392997" y="109670"/>
                  <a:pt x="413105" y="95647"/>
                </a:cubicBezTo>
                <a:cubicBezTo>
                  <a:pt x="433213" y="81624"/>
                  <a:pt x="519732" y="200422"/>
                  <a:pt x="500418" y="187722"/>
                </a:cubicBezTo>
                <a:cubicBezTo>
                  <a:pt x="481104" y="175022"/>
                  <a:pt x="373418" y="50668"/>
                  <a:pt x="297218" y="19447"/>
                </a:cubicBezTo>
                <a:cubicBezTo>
                  <a:pt x="221018" y="-11774"/>
                  <a:pt x="36074" y="4101"/>
                  <a:pt x="5118" y="35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8CD70D3C-01F4-4D4E-B8BA-3233F9C66045}"/>
              </a:ext>
            </a:extLst>
          </p:cNvPr>
          <p:cNvSpPr/>
          <p:nvPr/>
        </p:nvSpPr>
        <p:spPr>
          <a:xfrm>
            <a:off x="4340225" y="4432300"/>
            <a:ext cx="71437" cy="714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86259961-6292-4AA2-8942-237A3590BEA3}"/>
              </a:ext>
            </a:extLst>
          </p:cNvPr>
          <p:cNvSpPr/>
          <p:nvPr/>
        </p:nvSpPr>
        <p:spPr>
          <a:xfrm>
            <a:off x="3938496" y="4422627"/>
            <a:ext cx="141658" cy="177041"/>
          </a:xfrm>
          <a:custGeom>
            <a:avLst/>
            <a:gdLst>
              <a:gd name="connsiteX0" fmla="*/ 120742 w 141658"/>
              <a:gd name="connsiteY0" fmla="*/ 148 h 177041"/>
              <a:gd name="connsiteX1" fmla="*/ 65179 w 141658"/>
              <a:gd name="connsiteY1" fmla="*/ 95398 h 177041"/>
              <a:gd name="connsiteX2" fmla="*/ 66767 w 141658"/>
              <a:gd name="connsiteY2" fmla="*/ 135086 h 177041"/>
              <a:gd name="connsiteX3" fmla="*/ 36604 w 141658"/>
              <a:gd name="connsiteY3" fmla="*/ 135086 h 177041"/>
              <a:gd name="connsiteX4" fmla="*/ 141379 w 141658"/>
              <a:gd name="connsiteY4" fmla="*/ 174773 h 177041"/>
              <a:gd name="connsiteX5" fmla="*/ 65179 w 141658"/>
              <a:gd name="connsiteY5" fmla="*/ 171598 h 177041"/>
              <a:gd name="connsiteX6" fmla="*/ 92 w 141658"/>
              <a:gd name="connsiteY6" fmla="*/ 166836 h 177041"/>
              <a:gd name="connsiteX7" fmla="*/ 79467 w 141658"/>
              <a:gd name="connsiteY7" fmla="*/ 158898 h 177041"/>
              <a:gd name="connsiteX8" fmla="*/ 52479 w 141658"/>
              <a:gd name="connsiteY8" fmla="*/ 119211 h 177041"/>
              <a:gd name="connsiteX9" fmla="*/ 120742 w 141658"/>
              <a:gd name="connsiteY9" fmla="*/ 148 h 177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1658" h="177041">
                <a:moveTo>
                  <a:pt x="120742" y="148"/>
                </a:moveTo>
                <a:cubicBezTo>
                  <a:pt x="122859" y="-3821"/>
                  <a:pt x="74175" y="72908"/>
                  <a:pt x="65179" y="95398"/>
                </a:cubicBezTo>
                <a:cubicBezTo>
                  <a:pt x="56183" y="117888"/>
                  <a:pt x="71529" y="128471"/>
                  <a:pt x="66767" y="135086"/>
                </a:cubicBezTo>
                <a:cubicBezTo>
                  <a:pt x="62005" y="141701"/>
                  <a:pt x="24169" y="128472"/>
                  <a:pt x="36604" y="135086"/>
                </a:cubicBezTo>
                <a:cubicBezTo>
                  <a:pt x="49039" y="141700"/>
                  <a:pt x="136617" y="168688"/>
                  <a:pt x="141379" y="174773"/>
                </a:cubicBezTo>
                <a:cubicBezTo>
                  <a:pt x="146141" y="180858"/>
                  <a:pt x="88727" y="172921"/>
                  <a:pt x="65179" y="171598"/>
                </a:cubicBezTo>
                <a:cubicBezTo>
                  <a:pt x="41631" y="170275"/>
                  <a:pt x="-2289" y="168953"/>
                  <a:pt x="92" y="166836"/>
                </a:cubicBezTo>
                <a:cubicBezTo>
                  <a:pt x="2473" y="164719"/>
                  <a:pt x="70736" y="166835"/>
                  <a:pt x="79467" y="158898"/>
                </a:cubicBezTo>
                <a:cubicBezTo>
                  <a:pt x="88198" y="150961"/>
                  <a:pt x="45335" y="143817"/>
                  <a:pt x="52479" y="119211"/>
                </a:cubicBezTo>
                <a:cubicBezTo>
                  <a:pt x="59623" y="94605"/>
                  <a:pt x="118625" y="4117"/>
                  <a:pt x="120742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B752C5CC-6978-4384-B91B-F9D21979B695}"/>
              </a:ext>
            </a:extLst>
          </p:cNvPr>
          <p:cNvSpPr/>
          <p:nvPr/>
        </p:nvSpPr>
        <p:spPr>
          <a:xfrm>
            <a:off x="4275132" y="4595415"/>
            <a:ext cx="347335" cy="75503"/>
          </a:xfrm>
          <a:custGeom>
            <a:avLst/>
            <a:gdLst>
              <a:gd name="connsiteX0" fmla="*/ 6 w 347335"/>
              <a:gd name="connsiteY0" fmla="*/ 54373 h 75503"/>
              <a:gd name="connsiteX1" fmla="*/ 107956 w 347335"/>
              <a:gd name="connsiteY1" fmla="*/ 54373 h 75503"/>
              <a:gd name="connsiteX2" fmla="*/ 344493 w 347335"/>
              <a:gd name="connsiteY2" fmla="*/ 398 h 75503"/>
              <a:gd name="connsiteX3" fmla="*/ 230193 w 347335"/>
              <a:gd name="connsiteY3" fmla="*/ 32148 h 75503"/>
              <a:gd name="connsiteX4" fmla="*/ 103193 w 347335"/>
              <a:gd name="connsiteY4" fmla="*/ 75010 h 75503"/>
              <a:gd name="connsiteX5" fmla="*/ 6 w 347335"/>
              <a:gd name="connsiteY5" fmla="*/ 54373 h 7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335" h="75503">
                <a:moveTo>
                  <a:pt x="6" y="54373"/>
                </a:moveTo>
                <a:cubicBezTo>
                  <a:pt x="800" y="50934"/>
                  <a:pt x="50542" y="63369"/>
                  <a:pt x="107956" y="54373"/>
                </a:cubicBezTo>
                <a:cubicBezTo>
                  <a:pt x="165370" y="45377"/>
                  <a:pt x="324120" y="4102"/>
                  <a:pt x="344493" y="398"/>
                </a:cubicBezTo>
                <a:cubicBezTo>
                  <a:pt x="364866" y="-3306"/>
                  <a:pt x="270410" y="19713"/>
                  <a:pt x="230193" y="32148"/>
                </a:cubicBezTo>
                <a:cubicBezTo>
                  <a:pt x="189976" y="44583"/>
                  <a:pt x="137589" y="71041"/>
                  <a:pt x="103193" y="75010"/>
                </a:cubicBezTo>
                <a:cubicBezTo>
                  <a:pt x="68797" y="78979"/>
                  <a:pt x="-788" y="57812"/>
                  <a:pt x="6" y="54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330590A5-1C11-4D4C-BB24-E645CFCA10C5}"/>
              </a:ext>
            </a:extLst>
          </p:cNvPr>
          <p:cNvSpPr/>
          <p:nvPr/>
        </p:nvSpPr>
        <p:spPr>
          <a:xfrm>
            <a:off x="4521436" y="4400550"/>
            <a:ext cx="179898" cy="274411"/>
          </a:xfrm>
          <a:custGeom>
            <a:avLst/>
            <a:gdLst>
              <a:gd name="connsiteX0" fmla="*/ 63264 w 179898"/>
              <a:gd name="connsiteY0" fmla="*/ 0 h 274411"/>
              <a:gd name="connsiteX1" fmla="*/ 141052 w 179898"/>
              <a:gd name="connsiteY1" fmla="*/ 107950 h 274411"/>
              <a:gd name="connsiteX2" fmla="*/ 126764 w 179898"/>
              <a:gd name="connsiteY2" fmla="*/ 146050 h 274411"/>
              <a:gd name="connsiteX3" fmla="*/ 1352 w 179898"/>
              <a:gd name="connsiteY3" fmla="*/ 273050 h 274411"/>
              <a:gd name="connsiteX4" fmla="*/ 66439 w 179898"/>
              <a:gd name="connsiteY4" fmla="*/ 209550 h 274411"/>
              <a:gd name="connsiteX5" fmla="*/ 161689 w 179898"/>
              <a:gd name="connsiteY5" fmla="*/ 152400 h 274411"/>
              <a:gd name="connsiteX6" fmla="*/ 172802 w 179898"/>
              <a:gd name="connsiteY6" fmla="*/ 109538 h 274411"/>
              <a:gd name="connsiteX7" fmla="*/ 63264 w 179898"/>
              <a:gd name="connsiteY7" fmla="*/ 0 h 274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898" h="274411">
                <a:moveTo>
                  <a:pt x="63264" y="0"/>
                </a:moveTo>
                <a:cubicBezTo>
                  <a:pt x="57972" y="-265"/>
                  <a:pt x="130469" y="83608"/>
                  <a:pt x="141052" y="107950"/>
                </a:cubicBezTo>
                <a:cubicBezTo>
                  <a:pt x="151635" y="132292"/>
                  <a:pt x="150047" y="118533"/>
                  <a:pt x="126764" y="146050"/>
                </a:cubicBezTo>
                <a:cubicBezTo>
                  <a:pt x="103481" y="173567"/>
                  <a:pt x="11406" y="262467"/>
                  <a:pt x="1352" y="273050"/>
                </a:cubicBezTo>
                <a:cubicBezTo>
                  <a:pt x="-8702" y="283633"/>
                  <a:pt x="39716" y="229658"/>
                  <a:pt x="66439" y="209550"/>
                </a:cubicBezTo>
                <a:cubicBezTo>
                  <a:pt x="93162" y="189442"/>
                  <a:pt x="143962" y="169069"/>
                  <a:pt x="161689" y="152400"/>
                </a:cubicBezTo>
                <a:cubicBezTo>
                  <a:pt x="179416" y="135731"/>
                  <a:pt x="186296" y="133351"/>
                  <a:pt x="172802" y="109538"/>
                </a:cubicBezTo>
                <a:cubicBezTo>
                  <a:pt x="159308" y="85726"/>
                  <a:pt x="68556" y="265"/>
                  <a:pt x="6326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2FD494CA-CF27-45E8-A489-F80963F1F691}"/>
              </a:ext>
            </a:extLst>
          </p:cNvPr>
          <p:cNvSpPr/>
          <p:nvPr/>
        </p:nvSpPr>
        <p:spPr>
          <a:xfrm>
            <a:off x="3540619" y="3742120"/>
            <a:ext cx="296898" cy="351378"/>
          </a:xfrm>
          <a:custGeom>
            <a:avLst/>
            <a:gdLst>
              <a:gd name="connsiteX0" fmla="*/ 296898 w 296898"/>
              <a:gd name="connsiteY0" fmla="*/ 147 h 351378"/>
              <a:gd name="connsiteX1" fmla="*/ 97931 w 296898"/>
              <a:gd name="connsiteY1" fmla="*/ 127147 h 351378"/>
              <a:gd name="connsiteX2" fmla="*/ 2681 w 296898"/>
              <a:gd name="connsiteY2" fmla="*/ 345163 h 351378"/>
              <a:gd name="connsiteX3" fmla="*/ 32314 w 296898"/>
              <a:gd name="connsiteY3" fmla="*/ 279547 h 351378"/>
              <a:gd name="connsiteX4" fmla="*/ 95814 w 296898"/>
              <a:gd name="connsiteY4" fmla="*/ 150430 h 351378"/>
              <a:gd name="connsiteX5" fmla="*/ 296898 w 296898"/>
              <a:gd name="connsiteY5" fmla="*/ 147 h 351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6898" h="351378">
                <a:moveTo>
                  <a:pt x="296898" y="147"/>
                </a:moveTo>
                <a:cubicBezTo>
                  <a:pt x="297251" y="-3733"/>
                  <a:pt x="146967" y="69644"/>
                  <a:pt x="97931" y="127147"/>
                </a:cubicBezTo>
                <a:cubicBezTo>
                  <a:pt x="48895" y="184650"/>
                  <a:pt x="13617" y="319763"/>
                  <a:pt x="2681" y="345163"/>
                </a:cubicBezTo>
                <a:cubicBezTo>
                  <a:pt x="-8255" y="370563"/>
                  <a:pt x="16792" y="312002"/>
                  <a:pt x="32314" y="279547"/>
                </a:cubicBezTo>
                <a:cubicBezTo>
                  <a:pt x="47836" y="247092"/>
                  <a:pt x="51364" y="195938"/>
                  <a:pt x="95814" y="150430"/>
                </a:cubicBezTo>
                <a:cubicBezTo>
                  <a:pt x="140264" y="104922"/>
                  <a:pt x="296545" y="4027"/>
                  <a:pt x="296898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4EA18316-9771-4D25-A77F-8CA4BC0F73F4}"/>
              </a:ext>
            </a:extLst>
          </p:cNvPr>
          <p:cNvSpPr/>
          <p:nvPr/>
        </p:nvSpPr>
        <p:spPr>
          <a:xfrm>
            <a:off x="3657582" y="3854169"/>
            <a:ext cx="529284" cy="152717"/>
          </a:xfrm>
          <a:custGeom>
            <a:avLst/>
            <a:gdLst>
              <a:gd name="connsiteX0" fmla="*/ 18 w 529284"/>
              <a:gd name="connsiteY0" fmla="*/ 152681 h 152717"/>
              <a:gd name="connsiteX1" fmla="*/ 163001 w 529284"/>
              <a:gd name="connsiteY1" fmla="*/ 59548 h 152717"/>
              <a:gd name="connsiteX2" fmla="*/ 135485 w 529284"/>
              <a:gd name="connsiteY2" fmla="*/ 125164 h 152717"/>
              <a:gd name="connsiteX3" fmla="*/ 209568 w 529284"/>
              <a:gd name="connsiteY3" fmla="*/ 70131 h 152717"/>
              <a:gd name="connsiteX4" fmla="*/ 196868 w 529284"/>
              <a:gd name="connsiteY4" fmla="*/ 129398 h 152717"/>
              <a:gd name="connsiteX5" fmla="*/ 309051 w 529284"/>
              <a:gd name="connsiteY5" fmla="*/ 76481 h 152717"/>
              <a:gd name="connsiteX6" fmla="*/ 313285 w 529284"/>
              <a:gd name="connsiteY6" fmla="*/ 148448 h 152717"/>
              <a:gd name="connsiteX7" fmla="*/ 529185 w 529284"/>
              <a:gd name="connsiteY7" fmla="*/ 281 h 152717"/>
              <a:gd name="connsiteX8" fmla="*/ 340801 w 529284"/>
              <a:gd name="connsiteY8" fmla="*/ 110348 h 152717"/>
              <a:gd name="connsiteX9" fmla="*/ 306935 w 529284"/>
              <a:gd name="connsiteY9" fmla="*/ 80714 h 152717"/>
              <a:gd name="connsiteX10" fmla="*/ 243435 w 529284"/>
              <a:gd name="connsiteY10" fmla="*/ 80714 h 152717"/>
              <a:gd name="connsiteX11" fmla="*/ 228618 w 529284"/>
              <a:gd name="connsiteY11" fmla="*/ 93414 h 152717"/>
              <a:gd name="connsiteX12" fmla="*/ 209568 w 529284"/>
              <a:gd name="connsiteY12" fmla="*/ 70131 h 152717"/>
              <a:gd name="connsiteX13" fmla="*/ 209568 w 529284"/>
              <a:gd name="connsiteY13" fmla="*/ 70131 h 152717"/>
              <a:gd name="connsiteX14" fmla="*/ 152418 w 529284"/>
              <a:gd name="connsiteY14" fmla="*/ 46848 h 152717"/>
              <a:gd name="connsiteX15" fmla="*/ 18 w 529284"/>
              <a:gd name="connsiteY15" fmla="*/ 152681 h 152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29284" h="152717">
                <a:moveTo>
                  <a:pt x="18" y="152681"/>
                </a:moveTo>
                <a:cubicBezTo>
                  <a:pt x="1782" y="154798"/>
                  <a:pt x="140423" y="64134"/>
                  <a:pt x="163001" y="59548"/>
                </a:cubicBezTo>
                <a:cubicBezTo>
                  <a:pt x="185579" y="54962"/>
                  <a:pt x="127724" y="123400"/>
                  <a:pt x="135485" y="125164"/>
                </a:cubicBezTo>
                <a:cubicBezTo>
                  <a:pt x="143246" y="126928"/>
                  <a:pt x="199338" y="69425"/>
                  <a:pt x="209568" y="70131"/>
                </a:cubicBezTo>
                <a:cubicBezTo>
                  <a:pt x="219798" y="70837"/>
                  <a:pt x="180288" y="128340"/>
                  <a:pt x="196868" y="129398"/>
                </a:cubicBezTo>
                <a:cubicBezTo>
                  <a:pt x="213448" y="130456"/>
                  <a:pt x="289648" y="73306"/>
                  <a:pt x="309051" y="76481"/>
                </a:cubicBezTo>
                <a:cubicBezTo>
                  <a:pt x="328454" y="79656"/>
                  <a:pt x="276596" y="161148"/>
                  <a:pt x="313285" y="148448"/>
                </a:cubicBezTo>
                <a:cubicBezTo>
                  <a:pt x="349974" y="135748"/>
                  <a:pt x="524599" y="6631"/>
                  <a:pt x="529185" y="281"/>
                </a:cubicBezTo>
                <a:cubicBezTo>
                  <a:pt x="533771" y="-6069"/>
                  <a:pt x="377843" y="96942"/>
                  <a:pt x="340801" y="110348"/>
                </a:cubicBezTo>
                <a:cubicBezTo>
                  <a:pt x="303759" y="123753"/>
                  <a:pt x="323163" y="85653"/>
                  <a:pt x="306935" y="80714"/>
                </a:cubicBezTo>
                <a:cubicBezTo>
                  <a:pt x="290707" y="75775"/>
                  <a:pt x="256488" y="78597"/>
                  <a:pt x="243435" y="80714"/>
                </a:cubicBezTo>
                <a:cubicBezTo>
                  <a:pt x="230382" y="82831"/>
                  <a:pt x="234262" y="95178"/>
                  <a:pt x="228618" y="93414"/>
                </a:cubicBezTo>
                <a:cubicBezTo>
                  <a:pt x="222974" y="91650"/>
                  <a:pt x="209568" y="70131"/>
                  <a:pt x="209568" y="70131"/>
                </a:cubicBezTo>
                <a:lnTo>
                  <a:pt x="209568" y="70131"/>
                </a:lnTo>
                <a:cubicBezTo>
                  <a:pt x="200043" y="66251"/>
                  <a:pt x="183815" y="35206"/>
                  <a:pt x="152418" y="46848"/>
                </a:cubicBezTo>
                <a:cubicBezTo>
                  <a:pt x="121021" y="58490"/>
                  <a:pt x="-1746" y="150564"/>
                  <a:pt x="18" y="152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61577B95-5839-43CC-8CFC-FC5B92C4165B}"/>
              </a:ext>
            </a:extLst>
          </p:cNvPr>
          <p:cNvSpPr/>
          <p:nvPr/>
        </p:nvSpPr>
        <p:spPr>
          <a:xfrm>
            <a:off x="4095704" y="3862600"/>
            <a:ext cx="459408" cy="128009"/>
          </a:xfrm>
          <a:custGeom>
            <a:avLst/>
            <a:gdLst>
              <a:gd name="connsiteX0" fmla="*/ 46 w 459408"/>
              <a:gd name="connsiteY0" fmla="*/ 317 h 128009"/>
              <a:gd name="connsiteX1" fmla="*/ 321779 w 459408"/>
              <a:gd name="connsiteY1" fmla="*/ 61700 h 128009"/>
              <a:gd name="connsiteX2" fmla="*/ 182079 w 459408"/>
              <a:gd name="connsiteY2" fmla="*/ 32067 h 128009"/>
              <a:gd name="connsiteX3" fmla="*/ 338713 w 459408"/>
              <a:gd name="connsiteY3" fmla="*/ 74400 h 128009"/>
              <a:gd name="connsiteX4" fmla="*/ 442429 w 459408"/>
              <a:gd name="connsiteY4" fmla="*/ 127317 h 128009"/>
              <a:gd name="connsiteX5" fmla="*/ 408563 w 459408"/>
              <a:gd name="connsiteY5" fmla="*/ 34183 h 128009"/>
              <a:gd name="connsiteX6" fmla="*/ 459363 w 459408"/>
              <a:gd name="connsiteY6" fmla="*/ 101917 h 128009"/>
              <a:gd name="connsiteX7" fmla="*/ 397979 w 459408"/>
              <a:gd name="connsiteY7" fmla="*/ 65933 h 128009"/>
              <a:gd name="connsiteX8" fmla="*/ 298496 w 459408"/>
              <a:gd name="connsiteY8" fmla="*/ 38417 h 128009"/>
              <a:gd name="connsiteX9" fmla="*/ 46 w 459408"/>
              <a:gd name="connsiteY9" fmla="*/ 317 h 128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9408" h="128009">
                <a:moveTo>
                  <a:pt x="46" y="317"/>
                </a:moveTo>
                <a:cubicBezTo>
                  <a:pt x="3926" y="4197"/>
                  <a:pt x="291440" y="56408"/>
                  <a:pt x="321779" y="61700"/>
                </a:cubicBezTo>
                <a:cubicBezTo>
                  <a:pt x="352118" y="66992"/>
                  <a:pt x="179257" y="29950"/>
                  <a:pt x="182079" y="32067"/>
                </a:cubicBezTo>
                <a:cubicBezTo>
                  <a:pt x="184901" y="34184"/>
                  <a:pt x="295321" y="58525"/>
                  <a:pt x="338713" y="74400"/>
                </a:cubicBezTo>
                <a:cubicBezTo>
                  <a:pt x="382105" y="90275"/>
                  <a:pt x="430787" y="134020"/>
                  <a:pt x="442429" y="127317"/>
                </a:cubicBezTo>
                <a:cubicBezTo>
                  <a:pt x="454071" y="120614"/>
                  <a:pt x="405741" y="38416"/>
                  <a:pt x="408563" y="34183"/>
                </a:cubicBezTo>
                <a:cubicBezTo>
                  <a:pt x="411385" y="29950"/>
                  <a:pt x="461127" y="96625"/>
                  <a:pt x="459363" y="101917"/>
                </a:cubicBezTo>
                <a:cubicBezTo>
                  <a:pt x="457599" y="107209"/>
                  <a:pt x="424790" y="76516"/>
                  <a:pt x="397979" y="65933"/>
                </a:cubicBezTo>
                <a:cubicBezTo>
                  <a:pt x="371168" y="55350"/>
                  <a:pt x="361996" y="47589"/>
                  <a:pt x="298496" y="38417"/>
                </a:cubicBezTo>
                <a:cubicBezTo>
                  <a:pt x="234996" y="29245"/>
                  <a:pt x="-3834" y="-3563"/>
                  <a:pt x="46" y="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91196416-4A49-42CE-A090-8D965621CAFE}"/>
              </a:ext>
            </a:extLst>
          </p:cNvPr>
          <p:cNvSpPr/>
          <p:nvPr/>
        </p:nvSpPr>
        <p:spPr>
          <a:xfrm>
            <a:off x="4563464" y="3944994"/>
            <a:ext cx="519325" cy="234388"/>
          </a:xfrm>
          <a:custGeom>
            <a:avLst/>
            <a:gdLst>
              <a:gd name="connsiteX0" fmla="*/ 69 w 519325"/>
              <a:gd name="connsiteY0" fmla="*/ 19523 h 234388"/>
              <a:gd name="connsiteX1" fmla="*/ 179986 w 519325"/>
              <a:gd name="connsiteY1" fmla="*/ 36456 h 234388"/>
              <a:gd name="connsiteX2" fmla="*/ 387419 w 519325"/>
              <a:gd name="connsiteY2" fmla="*/ 148639 h 234388"/>
              <a:gd name="connsiteX3" fmla="*/ 302753 w 519325"/>
              <a:gd name="connsiteY3" fmla="*/ 85139 h 234388"/>
              <a:gd name="connsiteX4" fmla="*/ 516536 w 519325"/>
              <a:gd name="connsiteY4" fmla="*/ 233306 h 234388"/>
              <a:gd name="connsiteX5" fmla="*/ 419169 w 519325"/>
              <a:gd name="connsiteY5" fmla="*/ 148639 h 234388"/>
              <a:gd name="connsiteX6" fmla="*/ 338736 w 519325"/>
              <a:gd name="connsiteY6" fmla="*/ 80906 h 234388"/>
              <a:gd name="connsiteX7" fmla="*/ 160936 w 519325"/>
              <a:gd name="connsiteY7" fmla="*/ 2589 h 234388"/>
              <a:gd name="connsiteX8" fmla="*/ 69 w 519325"/>
              <a:gd name="connsiteY8" fmla="*/ 19523 h 23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9325" h="234388">
                <a:moveTo>
                  <a:pt x="69" y="19523"/>
                </a:moveTo>
                <a:cubicBezTo>
                  <a:pt x="3244" y="25168"/>
                  <a:pt x="115428" y="14937"/>
                  <a:pt x="179986" y="36456"/>
                </a:cubicBezTo>
                <a:cubicBezTo>
                  <a:pt x="244544" y="57975"/>
                  <a:pt x="366958" y="140525"/>
                  <a:pt x="387419" y="148639"/>
                </a:cubicBezTo>
                <a:cubicBezTo>
                  <a:pt x="407880" y="156753"/>
                  <a:pt x="281234" y="71028"/>
                  <a:pt x="302753" y="85139"/>
                </a:cubicBezTo>
                <a:cubicBezTo>
                  <a:pt x="324273" y="99250"/>
                  <a:pt x="497133" y="222723"/>
                  <a:pt x="516536" y="233306"/>
                </a:cubicBezTo>
                <a:cubicBezTo>
                  <a:pt x="535939" y="243889"/>
                  <a:pt x="448802" y="174039"/>
                  <a:pt x="419169" y="148639"/>
                </a:cubicBezTo>
                <a:cubicBezTo>
                  <a:pt x="389536" y="123239"/>
                  <a:pt x="381775" y="105248"/>
                  <a:pt x="338736" y="80906"/>
                </a:cubicBezTo>
                <a:cubicBezTo>
                  <a:pt x="295697" y="56564"/>
                  <a:pt x="219144" y="12467"/>
                  <a:pt x="160936" y="2589"/>
                </a:cubicBezTo>
                <a:cubicBezTo>
                  <a:pt x="102728" y="-7289"/>
                  <a:pt x="-3106" y="13878"/>
                  <a:pt x="69" y="19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6F0EBC24-A63C-4A85-956F-5929351CFB90}"/>
              </a:ext>
            </a:extLst>
          </p:cNvPr>
          <p:cNvSpPr/>
          <p:nvPr/>
        </p:nvSpPr>
        <p:spPr>
          <a:xfrm>
            <a:off x="3861591" y="3694065"/>
            <a:ext cx="950462" cy="116709"/>
          </a:xfrm>
          <a:custGeom>
            <a:avLst/>
            <a:gdLst>
              <a:gd name="connsiteX0" fmla="*/ 3442 w 950462"/>
              <a:gd name="connsiteY0" fmla="*/ 96885 h 116709"/>
              <a:gd name="connsiteX1" fmla="*/ 244742 w 950462"/>
              <a:gd name="connsiteY1" fmla="*/ 1635 h 116709"/>
              <a:gd name="connsiteX2" fmla="*/ 187592 w 950462"/>
              <a:gd name="connsiteY2" fmla="*/ 37618 h 116709"/>
              <a:gd name="connsiteX3" fmla="*/ 206642 w 950462"/>
              <a:gd name="connsiteY3" fmla="*/ 50318 h 116709"/>
              <a:gd name="connsiteX4" fmla="*/ 420426 w 950462"/>
              <a:gd name="connsiteY4" fmla="*/ 39735 h 116709"/>
              <a:gd name="connsiteX5" fmla="*/ 373859 w 950462"/>
              <a:gd name="connsiteY5" fmla="*/ 58785 h 116709"/>
              <a:gd name="connsiteX6" fmla="*/ 718876 w 950462"/>
              <a:gd name="connsiteY6" fmla="*/ 18568 h 116709"/>
              <a:gd name="connsiteX7" fmla="*/ 613042 w 950462"/>
              <a:gd name="connsiteY7" fmla="*/ 54552 h 116709"/>
              <a:gd name="connsiteX8" fmla="*/ 740042 w 950462"/>
              <a:gd name="connsiteY8" fmla="*/ 69368 h 116709"/>
              <a:gd name="connsiteX9" fmla="*/ 782376 w 950462"/>
              <a:gd name="connsiteY9" fmla="*/ 75718 h 116709"/>
              <a:gd name="connsiteX10" fmla="*/ 949592 w 950462"/>
              <a:gd name="connsiteY10" fmla="*/ 115935 h 116709"/>
              <a:gd name="connsiteX11" fmla="*/ 852226 w 950462"/>
              <a:gd name="connsiteY11" fmla="*/ 103235 h 116709"/>
              <a:gd name="connsiteX12" fmla="*/ 697709 w 950462"/>
              <a:gd name="connsiteY12" fmla="*/ 90535 h 116709"/>
              <a:gd name="connsiteX13" fmla="*/ 530492 w 950462"/>
              <a:gd name="connsiteY13" fmla="*/ 86302 h 116709"/>
              <a:gd name="connsiteX14" fmla="*/ 562242 w 950462"/>
              <a:gd name="connsiteY14" fmla="*/ 54552 h 116709"/>
              <a:gd name="connsiteX15" fmla="*/ 276492 w 950462"/>
              <a:gd name="connsiteY15" fmla="*/ 63018 h 116709"/>
              <a:gd name="connsiteX16" fmla="*/ 170659 w 950462"/>
              <a:gd name="connsiteY16" fmla="*/ 10102 h 116709"/>
              <a:gd name="connsiteX17" fmla="*/ 105042 w 950462"/>
              <a:gd name="connsiteY17" fmla="*/ 37618 h 116709"/>
              <a:gd name="connsiteX18" fmla="*/ 3442 w 950462"/>
              <a:gd name="connsiteY18" fmla="*/ 96885 h 116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50462" h="116709">
                <a:moveTo>
                  <a:pt x="3442" y="96885"/>
                </a:moveTo>
                <a:cubicBezTo>
                  <a:pt x="26725" y="90888"/>
                  <a:pt x="214050" y="11513"/>
                  <a:pt x="244742" y="1635"/>
                </a:cubicBezTo>
                <a:cubicBezTo>
                  <a:pt x="275434" y="-8243"/>
                  <a:pt x="193942" y="29504"/>
                  <a:pt x="187592" y="37618"/>
                </a:cubicBezTo>
                <a:cubicBezTo>
                  <a:pt x="181242" y="45732"/>
                  <a:pt x="167836" y="49965"/>
                  <a:pt x="206642" y="50318"/>
                </a:cubicBezTo>
                <a:cubicBezTo>
                  <a:pt x="245448" y="50671"/>
                  <a:pt x="392557" y="38324"/>
                  <a:pt x="420426" y="39735"/>
                </a:cubicBezTo>
                <a:cubicBezTo>
                  <a:pt x="448295" y="41146"/>
                  <a:pt x="324117" y="62313"/>
                  <a:pt x="373859" y="58785"/>
                </a:cubicBezTo>
                <a:cubicBezTo>
                  <a:pt x="423601" y="55257"/>
                  <a:pt x="679012" y="19273"/>
                  <a:pt x="718876" y="18568"/>
                </a:cubicBezTo>
                <a:cubicBezTo>
                  <a:pt x="758740" y="17863"/>
                  <a:pt x="609514" y="46085"/>
                  <a:pt x="613042" y="54552"/>
                </a:cubicBezTo>
                <a:cubicBezTo>
                  <a:pt x="616570" y="63019"/>
                  <a:pt x="711820" y="65840"/>
                  <a:pt x="740042" y="69368"/>
                </a:cubicBezTo>
                <a:cubicBezTo>
                  <a:pt x="768264" y="72896"/>
                  <a:pt x="747451" y="67957"/>
                  <a:pt x="782376" y="75718"/>
                </a:cubicBezTo>
                <a:cubicBezTo>
                  <a:pt x="817301" y="83479"/>
                  <a:pt x="937950" y="111349"/>
                  <a:pt x="949592" y="115935"/>
                </a:cubicBezTo>
                <a:cubicBezTo>
                  <a:pt x="961234" y="120521"/>
                  <a:pt x="852226" y="103235"/>
                  <a:pt x="852226" y="103235"/>
                </a:cubicBezTo>
                <a:cubicBezTo>
                  <a:pt x="810246" y="99002"/>
                  <a:pt x="751331" y="93357"/>
                  <a:pt x="697709" y="90535"/>
                </a:cubicBezTo>
                <a:cubicBezTo>
                  <a:pt x="644087" y="87713"/>
                  <a:pt x="553070" y="92299"/>
                  <a:pt x="530492" y="86302"/>
                </a:cubicBezTo>
                <a:cubicBezTo>
                  <a:pt x="507914" y="80305"/>
                  <a:pt x="604575" y="58433"/>
                  <a:pt x="562242" y="54552"/>
                </a:cubicBezTo>
                <a:cubicBezTo>
                  <a:pt x="519909" y="50671"/>
                  <a:pt x="341756" y="70426"/>
                  <a:pt x="276492" y="63018"/>
                </a:cubicBezTo>
                <a:cubicBezTo>
                  <a:pt x="211228" y="55610"/>
                  <a:pt x="199234" y="14335"/>
                  <a:pt x="170659" y="10102"/>
                </a:cubicBezTo>
                <a:cubicBezTo>
                  <a:pt x="142084" y="5869"/>
                  <a:pt x="128325" y="24918"/>
                  <a:pt x="105042" y="37618"/>
                </a:cubicBezTo>
                <a:cubicBezTo>
                  <a:pt x="81759" y="50318"/>
                  <a:pt x="-19841" y="102882"/>
                  <a:pt x="3442" y="968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B4EDC898-D35D-4395-AAE5-06497DFB48D2}"/>
              </a:ext>
            </a:extLst>
          </p:cNvPr>
          <p:cNvSpPr/>
          <p:nvPr/>
        </p:nvSpPr>
        <p:spPr>
          <a:xfrm>
            <a:off x="4796363" y="3843046"/>
            <a:ext cx="291375" cy="335398"/>
          </a:xfrm>
          <a:custGeom>
            <a:avLst/>
            <a:gdLst>
              <a:gd name="connsiteX0" fmla="*/ 4 w 291375"/>
              <a:gd name="connsiteY0" fmla="*/ 821 h 335398"/>
              <a:gd name="connsiteX1" fmla="*/ 107954 w 291375"/>
              <a:gd name="connsiteY1" fmla="*/ 108771 h 335398"/>
              <a:gd name="connsiteX2" fmla="*/ 97370 w 291375"/>
              <a:gd name="connsiteY2" fmla="*/ 64321 h 335398"/>
              <a:gd name="connsiteX3" fmla="*/ 177804 w 291375"/>
              <a:gd name="connsiteY3" fmla="*/ 98187 h 335398"/>
              <a:gd name="connsiteX4" fmla="*/ 222254 w 291375"/>
              <a:gd name="connsiteY4" fmla="*/ 223071 h 335398"/>
              <a:gd name="connsiteX5" fmla="*/ 289987 w 291375"/>
              <a:gd name="connsiteY5" fmla="*/ 333137 h 335398"/>
              <a:gd name="connsiteX6" fmla="*/ 266704 w 291375"/>
              <a:gd name="connsiteY6" fmla="*/ 292921 h 335398"/>
              <a:gd name="connsiteX7" fmla="*/ 251887 w 291375"/>
              <a:gd name="connsiteY7" fmla="*/ 240004 h 335398"/>
              <a:gd name="connsiteX8" fmla="*/ 237070 w 291375"/>
              <a:gd name="connsiteY8" fmla="*/ 163804 h 335398"/>
              <a:gd name="connsiteX9" fmla="*/ 112187 w 291375"/>
              <a:gd name="connsiteY9" fmla="*/ 64321 h 335398"/>
              <a:gd name="connsiteX10" fmla="*/ 4 w 291375"/>
              <a:gd name="connsiteY10" fmla="*/ 821 h 335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1375" h="335398">
                <a:moveTo>
                  <a:pt x="4" y="821"/>
                </a:moveTo>
                <a:cubicBezTo>
                  <a:pt x="-701" y="8229"/>
                  <a:pt x="91726" y="98188"/>
                  <a:pt x="107954" y="108771"/>
                </a:cubicBezTo>
                <a:cubicBezTo>
                  <a:pt x="124182" y="119354"/>
                  <a:pt x="85728" y="66085"/>
                  <a:pt x="97370" y="64321"/>
                </a:cubicBezTo>
                <a:cubicBezTo>
                  <a:pt x="109012" y="62557"/>
                  <a:pt x="156990" y="71729"/>
                  <a:pt x="177804" y="98187"/>
                </a:cubicBezTo>
                <a:cubicBezTo>
                  <a:pt x="198618" y="124645"/>
                  <a:pt x="203557" y="183913"/>
                  <a:pt x="222254" y="223071"/>
                </a:cubicBezTo>
                <a:cubicBezTo>
                  <a:pt x="240951" y="262229"/>
                  <a:pt x="282579" y="321495"/>
                  <a:pt x="289987" y="333137"/>
                </a:cubicBezTo>
                <a:cubicBezTo>
                  <a:pt x="297395" y="344779"/>
                  <a:pt x="273054" y="308443"/>
                  <a:pt x="266704" y="292921"/>
                </a:cubicBezTo>
                <a:cubicBezTo>
                  <a:pt x="260354" y="277399"/>
                  <a:pt x="256826" y="261523"/>
                  <a:pt x="251887" y="240004"/>
                </a:cubicBezTo>
                <a:cubicBezTo>
                  <a:pt x="246948" y="218485"/>
                  <a:pt x="260353" y="193084"/>
                  <a:pt x="237070" y="163804"/>
                </a:cubicBezTo>
                <a:cubicBezTo>
                  <a:pt x="213787" y="134524"/>
                  <a:pt x="149229" y="90779"/>
                  <a:pt x="112187" y="64321"/>
                </a:cubicBezTo>
                <a:cubicBezTo>
                  <a:pt x="75145" y="37863"/>
                  <a:pt x="709" y="-6587"/>
                  <a:pt x="4" y="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B10BF743-9B5B-4963-BF8A-E7FC3D76FE27}"/>
              </a:ext>
            </a:extLst>
          </p:cNvPr>
          <p:cNvSpPr/>
          <p:nvPr/>
        </p:nvSpPr>
        <p:spPr>
          <a:xfrm>
            <a:off x="2207681" y="3951793"/>
            <a:ext cx="521662" cy="362031"/>
          </a:xfrm>
          <a:custGeom>
            <a:avLst/>
            <a:gdLst>
              <a:gd name="connsiteX0" fmla="*/ 131236 w 521662"/>
              <a:gd name="connsiteY0" fmla="*/ 334457 h 362031"/>
              <a:gd name="connsiteX1" fmla="*/ 222252 w 521662"/>
              <a:gd name="connsiteY1" fmla="*/ 249790 h 362031"/>
              <a:gd name="connsiteX2" fmla="*/ 205319 w 521662"/>
              <a:gd name="connsiteY2" fmla="*/ 275190 h 362031"/>
              <a:gd name="connsiteX3" fmla="*/ 205319 w 521662"/>
              <a:gd name="connsiteY3" fmla="*/ 361974 h 362031"/>
              <a:gd name="connsiteX4" fmla="*/ 211669 w 521662"/>
              <a:gd name="connsiteY4" fmla="*/ 287890 h 362031"/>
              <a:gd name="connsiteX5" fmla="*/ 228602 w 521662"/>
              <a:gd name="connsiteY5" fmla="*/ 247674 h 362031"/>
              <a:gd name="connsiteX6" fmla="*/ 518586 w 521662"/>
              <a:gd name="connsiteY6" fmla="*/ 184174 h 362031"/>
              <a:gd name="connsiteX7" fmla="*/ 387352 w 521662"/>
              <a:gd name="connsiteY7" fmla="*/ 173590 h 362031"/>
              <a:gd name="connsiteX8" fmla="*/ 488952 w 521662"/>
              <a:gd name="connsiteY8" fmla="*/ 141840 h 362031"/>
              <a:gd name="connsiteX9" fmla="*/ 488952 w 521662"/>
              <a:gd name="connsiteY9" fmla="*/ 124907 h 362031"/>
              <a:gd name="connsiteX10" fmla="*/ 378886 w 521662"/>
              <a:gd name="connsiteY10" fmla="*/ 129140 h 362031"/>
              <a:gd name="connsiteX11" fmla="*/ 230719 w 521662"/>
              <a:gd name="connsiteY11" fmla="*/ 24 h 362031"/>
              <a:gd name="connsiteX12" fmla="*/ 330202 w 521662"/>
              <a:gd name="connsiteY12" fmla="*/ 118557 h 362031"/>
              <a:gd name="connsiteX13" fmla="*/ 370419 w 521662"/>
              <a:gd name="connsiteY13" fmla="*/ 160890 h 362031"/>
              <a:gd name="connsiteX14" fmla="*/ 315386 w 521662"/>
              <a:gd name="connsiteY14" fmla="*/ 139724 h 362031"/>
              <a:gd name="connsiteX15" fmla="*/ 302686 w 521662"/>
              <a:gd name="connsiteY15" fmla="*/ 141840 h 362031"/>
              <a:gd name="connsiteX16" fmla="*/ 296336 w 521662"/>
              <a:gd name="connsiteY16" fmla="*/ 114324 h 362031"/>
              <a:gd name="connsiteX17" fmla="*/ 289986 w 521662"/>
              <a:gd name="connsiteY17" fmla="*/ 154540 h 362031"/>
              <a:gd name="connsiteX18" fmla="*/ 260352 w 521662"/>
              <a:gd name="connsiteY18" fmla="*/ 120674 h 362031"/>
              <a:gd name="connsiteX19" fmla="*/ 222252 w 521662"/>
              <a:gd name="connsiteY19" fmla="*/ 78340 h 362031"/>
              <a:gd name="connsiteX20" fmla="*/ 245536 w 521662"/>
              <a:gd name="connsiteY20" fmla="*/ 158774 h 362031"/>
              <a:gd name="connsiteX21" fmla="*/ 224369 w 521662"/>
              <a:gd name="connsiteY21" fmla="*/ 141840 h 362031"/>
              <a:gd name="connsiteX22" fmla="*/ 59269 w 521662"/>
              <a:gd name="connsiteY22" fmla="*/ 107974 h 362031"/>
              <a:gd name="connsiteX23" fmla="*/ 110069 w 521662"/>
              <a:gd name="connsiteY23" fmla="*/ 116440 h 362031"/>
              <a:gd name="connsiteX24" fmla="*/ 211669 w 521662"/>
              <a:gd name="connsiteY24" fmla="*/ 175707 h 362031"/>
              <a:gd name="connsiteX25" fmla="*/ 6352 w 521662"/>
              <a:gd name="connsiteY25" fmla="*/ 175707 h 362031"/>
              <a:gd name="connsiteX26" fmla="*/ 186269 w 521662"/>
              <a:gd name="connsiteY26" fmla="*/ 182057 h 362031"/>
              <a:gd name="connsiteX27" fmla="*/ 114302 w 521662"/>
              <a:gd name="connsiteY27" fmla="*/ 209574 h 362031"/>
              <a:gd name="connsiteX28" fmla="*/ 93136 w 521662"/>
              <a:gd name="connsiteY28" fmla="*/ 215924 h 362031"/>
              <a:gd name="connsiteX29" fmla="*/ 31752 w 521662"/>
              <a:gd name="connsiteY29" fmla="*/ 230740 h 362031"/>
              <a:gd name="connsiteX30" fmla="*/ 158752 w 521662"/>
              <a:gd name="connsiteY30" fmla="*/ 222274 h 362031"/>
              <a:gd name="connsiteX31" fmla="*/ 2 w 521662"/>
              <a:gd name="connsiteY31" fmla="*/ 258257 h 362031"/>
              <a:gd name="connsiteX32" fmla="*/ 162986 w 521662"/>
              <a:gd name="connsiteY32" fmla="*/ 224390 h 362031"/>
              <a:gd name="connsiteX33" fmla="*/ 88902 w 521662"/>
              <a:gd name="connsiteY33" fmla="*/ 251907 h 362031"/>
              <a:gd name="connsiteX34" fmla="*/ 135469 w 521662"/>
              <a:gd name="connsiteY34" fmla="*/ 251907 h 362031"/>
              <a:gd name="connsiteX35" fmla="*/ 131236 w 521662"/>
              <a:gd name="connsiteY35" fmla="*/ 277307 h 362031"/>
              <a:gd name="connsiteX36" fmla="*/ 63502 w 521662"/>
              <a:gd name="connsiteY36" fmla="*/ 317524 h 362031"/>
              <a:gd name="connsiteX37" fmla="*/ 270936 w 521662"/>
              <a:gd name="connsiteY37" fmla="*/ 184174 h 362031"/>
              <a:gd name="connsiteX38" fmla="*/ 182036 w 521662"/>
              <a:gd name="connsiteY38" fmla="*/ 232857 h 362031"/>
              <a:gd name="connsiteX39" fmla="*/ 131236 w 521662"/>
              <a:gd name="connsiteY39" fmla="*/ 334457 h 36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21662" h="362031">
                <a:moveTo>
                  <a:pt x="131236" y="334457"/>
                </a:moveTo>
                <a:cubicBezTo>
                  <a:pt x="137939" y="337279"/>
                  <a:pt x="209905" y="259668"/>
                  <a:pt x="222252" y="249790"/>
                </a:cubicBezTo>
                <a:cubicBezTo>
                  <a:pt x="234599" y="239912"/>
                  <a:pt x="208141" y="256493"/>
                  <a:pt x="205319" y="275190"/>
                </a:cubicBezTo>
                <a:cubicBezTo>
                  <a:pt x="202497" y="293887"/>
                  <a:pt x="204261" y="359857"/>
                  <a:pt x="205319" y="361974"/>
                </a:cubicBezTo>
                <a:cubicBezTo>
                  <a:pt x="206377" y="364091"/>
                  <a:pt x="207789" y="306940"/>
                  <a:pt x="211669" y="287890"/>
                </a:cubicBezTo>
                <a:cubicBezTo>
                  <a:pt x="215549" y="268840"/>
                  <a:pt x="177449" y="264960"/>
                  <a:pt x="228602" y="247674"/>
                </a:cubicBezTo>
                <a:cubicBezTo>
                  <a:pt x="279755" y="230388"/>
                  <a:pt x="492128" y="196521"/>
                  <a:pt x="518586" y="184174"/>
                </a:cubicBezTo>
                <a:cubicBezTo>
                  <a:pt x="545044" y="171827"/>
                  <a:pt x="392291" y="180646"/>
                  <a:pt x="387352" y="173590"/>
                </a:cubicBezTo>
                <a:cubicBezTo>
                  <a:pt x="382413" y="166534"/>
                  <a:pt x="472019" y="149954"/>
                  <a:pt x="488952" y="141840"/>
                </a:cubicBezTo>
                <a:cubicBezTo>
                  <a:pt x="505885" y="133726"/>
                  <a:pt x="507296" y="127024"/>
                  <a:pt x="488952" y="124907"/>
                </a:cubicBezTo>
                <a:cubicBezTo>
                  <a:pt x="470608" y="122790"/>
                  <a:pt x="421925" y="149954"/>
                  <a:pt x="378886" y="129140"/>
                </a:cubicBezTo>
                <a:cubicBezTo>
                  <a:pt x="335847" y="108326"/>
                  <a:pt x="238833" y="1788"/>
                  <a:pt x="230719" y="24"/>
                </a:cubicBezTo>
                <a:cubicBezTo>
                  <a:pt x="222605" y="-1740"/>
                  <a:pt x="306919" y="91746"/>
                  <a:pt x="330202" y="118557"/>
                </a:cubicBezTo>
                <a:cubicBezTo>
                  <a:pt x="353485" y="145368"/>
                  <a:pt x="372888" y="157362"/>
                  <a:pt x="370419" y="160890"/>
                </a:cubicBezTo>
                <a:cubicBezTo>
                  <a:pt x="367950" y="164418"/>
                  <a:pt x="326675" y="142899"/>
                  <a:pt x="315386" y="139724"/>
                </a:cubicBezTo>
                <a:cubicBezTo>
                  <a:pt x="304097" y="136549"/>
                  <a:pt x="305861" y="146073"/>
                  <a:pt x="302686" y="141840"/>
                </a:cubicBezTo>
                <a:cubicBezTo>
                  <a:pt x="299511" y="137607"/>
                  <a:pt x="298453" y="112207"/>
                  <a:pt x="296336" y="114324"/>
                </a:cubicBezTo>
                <a:cubicBezTo>
                  <a:pt x="294219" y="116441"/>
                  <a:pt x="295983" y="153482"/>
                  <a:pt x="289986" y="154540"/>
                </a:cubicBezTo>
                <a:cubicBezTo>
                  <a:pt x="283989" y="155598"/>
                  <a:pt x="271641" y="133374"/>
                  <a:pt x="260352" y="120674"/>
                </a:cubicBezTo>
                <a:cubicBezTo>
                  <a:pt x="249063" y="107974"/>
                  <a:pt x="224721" y="71990"/>
                  <a:pt x="222252" y="78340"/>
                </a:cubicBezTo>
                <a:cubicBezTo>
                  <a:pt x="219783" y="84690"/>
                  <a:pt x="245183" y="148191"/>
                  <a:pt x="245536" y="158774"/>
                </a:cubicBezTo>
                <a:cubicBezTo>
                  <a:pt x="245889" y="169357"/>
                  <a:pt x="255413" y="150307"/>
                  <a:pt x="224369" y="141840"/>
                </a:cubicBezTo>
                <a:cubicBezTo>
                  <a:pt x="193325" y="133373"/>
                  <a:pt x="78319" y="112207"/>
                  <a:pt x="59269" y="107974"/>
                </a:cubicBezTo>
                <a:cubicBezTo>
                  <a:pt x="40219" y="103741"/>
                  <a:pt x="84669" y="105151"/>
                  <a:pt x="110069" y="116440"/>
                </a:cubicBezTo>
                <a:cubicBezTo>
                  <a:pt x="135469" y="127729"/>
                  <a:pt x="228955" y="165829"/>
                  <a:pt x="211669" y="175707"/>
                </a:cubicBezTo>
                <a:cubicBezTo>
                  <a:pt x="194383" y="185585"/>
                  <a:pt x="10585" y="174649"/>
                  <a:pt x="6352" y="175707"/>
                </a:cubicBezTo>
                <a:cubicBezTo>
                  <a:pt x="2119" y="176765"/>
                  <a:pt x="168277" y="176412"/>
                  <a:pt x="186269" y="182057"/>
                </a:cubicBezTo>
                <a:cubicBezTo>
                  <a:pt x="204261" y="187701"/>
                  <a:pt x="129824" y="203929"/>
                  <a:pt x="114302" y="209574"/>
                </a:cubicBezTo>
                <a:cubicBezTo>
                  <a:pt x="98780" y="215218"/>
                  <a:pt x="106894" y="212396"/>
                  <a:pt x="93136" y="215924"/>
                </a:cubicBezTo>
                <a:cubicBezTo>
                  <a:pt x="79378" y="219452"/>
                  <a:pt x="20816" y="229682"/>
                  <a:pt x="31752" y="230740"/>
                </a:cubicBezTo>
                <a:cubicBezTo>
                  <a:pt x="42688" y="231798"/>
                  <a:pt x="164044" y="217688"/>
                  <a:pt x="158752" y="222274"/>
                </a:cubicBezTo>
                <a:cubicBezTo>
                  <a:pt x="153460" y="226860"/>
                  <a:pt x="-704" y="257904"/>
                  <a:pt x="2" y="258257"/>
                </a:cubicBezTo>
                <a:cubicBezTo>
                  <a:pt x="708" y="258610"/>
                  <a:pt x="148169" y="225448"/>
                  <a:pt x="162986" y="224390"/>
                </a:cubicBezTo>
                <a:cubicBezTo>
                  <a:pt x="177803" y="223332"/>
                  <a:pt x="93488" y="247321"/>
                  <a:pt x="88902" y="251907"/>
                </a:cubicBezTo>
                <a:cubicBezTo>
                  <a:pt x="84316" y="256493"/>
                  <a:pt x="128413" y="247674"/>
                  <a:pt x="135469" y="251907"/>
                </a:cubicBezTo>
                <a:cubicBezTo>
                  <a:pt x="142525" y="256140"/>
                  <a:pt x="143230" y="266371"/>
                  <a:pt x="131236" y="277307"/>
                </a:cubicBezTo>
                <a:cubicBezTo>
                  <a:pt x="119242" y="288243"/>
                  <a:pt x="40219" y="333046"/>
                  <a:pt x="63502" y="317524"/>
                </a:cubicBezTo>
                <a:cubicBezTo>
                  <a:pt x="86785" y="302002"/>
                  <a:pt x="251180" y="198285"/>
                  <a:pt x="270936" y="184174"/>
                </a:cubicBezTo>
                <a:cubicBezTo>
                  <a:pt x="290692" y="170063"/>
                  <a:pt x="204967" y="212043"/>
                  <a:pt x="182036" y="232857"/>
                </a:cubicBezTo>
                <a:cubicBezTo>
                  <a:pt x="159105" y="253671"/>
                  <a:pt x="124533" y="331635"/>
                  <a:pt x="131236" y="334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AAEF871A-DC98-469A-BB0E-EC7EDA699714}"/>
              </a:ext>
            </a:extLst>
          </p:cNvPr>
          <p:cNvSpPr/>
          <p:nvPr/>
        </p:nvSpPr>
        <p:spPr>
          <a:xfrm>
            <a:off x="2261735" y="4059132"/>
            <a:ext cx="336868" cy="98563"/>
          </a:xfrm>
          <a:custGeom>
            <a:avLst/>
            <a:gdLst>
              <a:gd name="connsiteX0" fmla="*/ 982 w 336868"/>
              <a:gd name="connsiteY0" fmla="*/ 635 h 98563"/>
              <a:gd name="connsiteX1" fmla="*/ 98348 w 336868"/>
              <a:gd name="connsiteY1" fmla="*/ 93768 h 98563"/>
              <a:gd name="connsiteX2" fmla="*/ 157615 w 336868"/>
              <a:gd name="connsiteY2" fmla="*/ 83185 h 98563"/>
              <a:gd name="connsiteX3" fmla="*/ 335415 w 336868"/>
              <a:gd name="connsiteY3" fmla="*/ 66251 h 98563"/>
              <a:gd name="connsiteX4" fmla="*/ 244398 w 336868"/>
              <a:gd name="connsiteY4" fmla="*/ 9101 h 98563"/>
              <a:gd name="connsiteX5" fmla="*/ 290965 w 336868"/>
              <a:gd name="connsiteY5" fmla="*/ 42968 h 98563"/>
              <a:gd name="connsiteX6" fmla="*/ 204182 w 336868"/>
              <a:gd name="connsiteY6" fmla="*/ 26035 h 98563"/>
              <a:gd name="connsiteX7" fmla="*/ 125865 w 336868"/>
              <a:gd name="connsiteY7" fmla="*/ 55668 h 98563"/>
              <a:gd name="connsiteX8" fmla="*/ 108932 w 336868"/>
              <a:gd name="connsiteY8" fmla="*/ 51435 h 98563"/>
              <a:gd name="connsiteX9" fmla="*/ 49665 w 336868"/>
              <a:gd name="connsiteY9" fmla="*/ 51435 h 98563"/>
              <a:gd name="connsiteX10" fmla="*/ 982 w 336868"/>
              <a:gd name="connsiteY10" fmla="*/ 635 h 98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6868" h="98563">
                <a:moveTo>
                  <a:pt x="982" y="635"/>
                </a:moveTo>
                <a:cubicBezTo>
                  <a:pt x="9096" y="7690"/>
                  <a:pt x="72243" y="80010"/>
                  <a:pt x="98348" y="93768"/>
                </a:cubicBezTo>
                <a:cubicBezTo>
                  <a:pt x="124453" y="107526"/>
                  <a:pt x="118104" y="87771"/>
                  <a:pt x="157615" y="83185"/>
                </a:cubicBezTo>
                <a:cubicBezTo>
                  <a:pt x="197126" y="78599"/>
                  <a:pt x="320951" y="78598"/>
                  <a:pt x="335415" y="66251"/>
                </a:cubicBezTo>
                <a:cubicBezTo>
                  <a:pt x="349879" y="53904"/>
                  <a:pt x="251806" y="12982"/>
                  <a:pt x="244398" y="9101"/>
                </a:cubicBezTo>
                <a:cubicBezTo>
                  <a:pt x="236990" y="5220"/>
                  <a:pt x="297668" y="40146"/>
                  <a:pt x="290965" y="42968"/>
                </a:cubicBezTo>
                <a:cubicBezTo>
                  <a:pt x="284262" y="45790"/>
                  <a:pt x="231699" y="23918"/>
                  <a:pt x="204182" y="26035"/>
                </a:cubicBezTo>
                <a:cubicBezTo>
                  <a:pt x="176665" y="28152"/>
                  <a:pt x="141740" y="51435"/>
                  <a:pt x="125865" y="55668"/>
                </a:cubicBezTo>
                <a:cubicBezTo>
                  <a:pt x="109990" y="59901"/>
                  <a:pt x="121632" y="52140"/>
                  <a:pt x="108932" y="51435"/>
                </a:cubicBezTo>
                <a:cubicBezTo>
                  <a:pt x="96232" y="50730"/>
                  <a:pt x="62012" y="55316"/>
                  <a:pt x="49665" y="51435"/>
                </a:cubicBezTo>
                <a:cubicBezTo>
                  <a:pt x="37318" y="47554"/>
                  <a:pt x="-7132" y="-6420"/>
                  <a:pt x="982" y="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5CCB6A1D-0B59-4E9C-BE6E-89E88C2E943D}"/>
              </a:ext>
            </a:extLst>
          </p:cNvPr>
          <p:cNvSpPr/>
          <p:nvPr/>
        </p:nvSpPr>
        <p:spPr>
          <a:xfrm>
            <a:off x="2206696" y="4090823"/>
            <a:ext cx="274060" cy="280605"/>
          </a:xfrm>
          <a:custGeom>
            <a:avLst/>
            <a:gdLst>
              <a:gd name="connsiteX0" fmla="*/ 987 w 274060"/>
              <a:gd name="connsiteY0" fmla="*/ 694 h 280605"/>
              <a:gd name="connsiteX1" fmla="*/ 206304 w 274060"/>
              <a:gd name="connsiteY1" fmla="*/ 49377 h 280605"/>
              <a:gd name="connsiteX2" fmla="*/ 98354 w 274060"/>
              <a:gd name="connsiteY2" fmla="*/ 70544 h 280605"/>
              <a:gd name="connsiteX3" fmla="*/ 111054 w 274060"/>
              <a:gd name="connsiteY3" fmla="*/ 72660 h 280605"/>
              <a:gd name="connsiteX4" fmla="*/ 159737 w 274060"/>
              <a:gd name="connsiteY4" fmla="*/ 62077 h 280605"/>
              <a:gd name="connsiteX5" fmla="*/ 89887 w 274060"/>
              <a:gd name="connsiteY5" fmla="*/ 100177 h 280605"/>
              <a:gd name="connsiteX6" fmla="*/ 229587 w 274060"/>
              <a:gd name="connsiteY6" fmla="*/ 68427 h 280605"/>
              <a:gd name="connsiteX7" fmla="*/ 168204 w 274060"/>
              <a:gd name="connsiteY7" fmla="*/ 123460 h 280605"/>
              <a:gd name="connsiteX8" fmla="*/ 151271 w 274060"/>
              <a:gd name="connsiteY8" fmla="*/ 277977 h 280605"/>
              <a:gd name="connsiteX9" fmla="*/ 155504 w 274060"/>
              <a:gd name="connsiteY9" fmla="*/ 208127 h 280605"/>
              <a:gd name="connsiteX10" fmla="*/ 274037 w 274060"/>
              <a:gd name="connsiteY10" fmla="*/ 47260 h 280605"/>
              <a:gd name="connsiteX11" fmla="*/ 144921 w 274060"/>
              <a:gd name="connsiteY11" fmla="*/ 108644 h 280605"/>
              <a:gd name="connsiteX12" fmla="*/ 127987 w 274060"/>
              <a:gd name="connsiteY12" fmla="*/ 89594 h 280605"/>
              <a:gd name="connsiteX13" fmla="*/ 987 w 274060"/>
              <a:gd name="connsiteY13" fmla="*/ 694 h 280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4060" h="280605">
                <a:moveTo>
                  <a:pt x="987" y="694"/>
                </a:moveTo>
                <a:cubicBezTo>
                  <a:pt x="14040" y="-6009"/>
                  <a:pt x="190076" y="37735"/>
                  <a:pt x="206304" y="49377"/>
                </a:cubicBezTo>
                <a:cubicBezTo>
                  <a:pt x="222532" y="61019"/>
                  <a:pt x="114229" y="66664"/>
                  <a:pt x="98354" y="70544"/>
                </a:cubicBezTo>
                <a:cubicBezTo>
                  <a:pt x="82479" y="74425"/>
                  <a:pt x="100824" y="74071"/>
                  <a:pt x="111054" y="72660"/>
                </a:cubicBezTo>
                <a:cubicBezTo>
                  <a:pt x="121284" y="71249"/>
                  <a:pt x="163265" y="57491"/>
                  <a:pt x="159737" y="62077"/>
                </a:cubicBezTo>
                <a:cubicBezTo>
                  <a:pt x="156209" y="66663"/>
                  <a:pt x="78245" y="99119"/>
                  <a:pt x="89887" y="100177"/>
                </a:cubicBezTo>
                <a:cubicBezTo>
                  <a:pt x="101529" y="101235"/>
                  <a:pt x="216534" y="64547"/>
                  <a:pt x="229587" y="68427"/>
                </a:cubicBezTo>
                <a:cubicBezTo>
                  <a:pt x="242640" y="72307"/>
                  <a:pt x="181257" y="88535"/>
                  <a:pt x="168204" y="123460"/>
                </a:cubicBezTo>
                <a:cubicBezTo>
                  <a:pt x="155151" y="158385"/>
                  <a:pt x="153388" y="263866"/>
                  <a:pt x="151271" y="277977"/>
                </a:cubicBezTo>
                <a:cubicBezTo>
                  <a:pt x="149154" y="292088"/>
                  <a:pt x="135043" y="246580"/>
                  <a:pt x="155504" y="208127"/>
                </a:cubicBezTo>
                <a:cubicBezTo>
                  <a:pt x="175965" y="169674"/>
                  <a:pt x="275801" y="63840"/>
                  <a:pt x="274037" y="47260"/>
                </a:cubicBezTo>
                <a:cubicBezTo>
                  <a:pt x="272273" y="30680"/>
                  <a:pt x="169263" y="101588"/>
                  <a:pt x="144921" y="108644"/>
                </a:cubicBezTo>
                <a:cubicBezTo>
                  <a:pt x="120579" y="115700"/>
                  <a:pt x="147742" y="104411"/>
                  <a:pt x="127987" y="89594"/>
                </a:cubicBezTo>
                <a:cubicBezTo>
                  <a:pt x="108232" y="74777"/>
                  <a:pt x="-12066" y="7397"/>
                  <a:pt x="987" y="6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54A2E83C-3952-4353-BC9F-1BADC46D69BB}"/>
              </a:ext>
            </a:extLst>
          </p:cNvPr>
          <p:cNvSpPr/>
          <p:nvPr/>
        </p:nvSpPr>
        <p:spPr>
          <a:xfrm>
            <a:off x="2649623" y="4092990"/>
            <a:ext cx="364960" cy="449386"/>
          </a:xfrm>
          <a:custGeom>
            <a:avLst/>
            <a:gdLst>
              <a:gd name="connsiteX0" fmla="*/ 444 w 364960"/>
              <a:gd name="connsiteY0" fmla="*/ 643 h 449386"/>
              <a:gd name="connsiteX1" fmla="*/ 138027 w 364960"/>
              <a:gd name="connsiteY1" fmla="*/ 51443 h 449386"/>
              <a:gd name="connsiteX2" fmla="*/ 243860 w 364960"/>
              <a:gd name="connsiteY2" fmla="*/ 117060 h 449386"/>
              <a:gd name="connsiteX3" fmla="*/ 281960 w 364960"/>
              <a:gd name="connsiteY3" fmla="*/ 193260 h 449386"/>
              <a:gd name="connsiteX4" fmla="*/ 347577 w 364960"/>
              <a:gd name="connsiteY4" fmla="*/ 366827 h 449386"/>
              <a:gd name="connsiteX5" fmla="*/ 364510 w 364960"/>
              <a:gd name="connsiteY5" fmla="*/ 449377 h 449386"/>
              <a:gd name="connsiteX6" fmla="*/ 334877 w 364960"/>
              <a:gd name="connsiteY6" fmla="*/ 362593 h 449386"/>
              <a:gd name="connsiteX7" fmla="*/ 309477 w 364960"/>
              <a:gd name="connsiteY7" fmla="*/ 191143 h 449386"/>
              <a:gd name="connsiteX8" fmla="*/ 186710 w 364960"/>
              <a:gd name="connsiteY8" fmla="*/ 87427 h 449386"/>
              <a:gd name="connsiteX9" fmla="*/ 444 w 364960"/>
              <a:gd name="connsiteY9" fmla="*/ 643 h 449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4960" h="449386">
                <a:moveTo>
                  <a:pt x="444" y="643"/>
                </a:moveTo>
                <a:cubicBezTo>
                  <a:pt x="-7670" y="-5354"/>
                  <a:pt x="97458" y="32040"/>
                  <a:pt x="138027" y="51443"/>
                </a:cubicBezTo>
                <a:cubicBezTo>
                  <a:pt x="178596" y="70846"/>
                  <a:pt x="219871" y="93424"/>
                  <a:pt x="243860" y="117060"/>
                </a:cubicBezTo>
                <a:cubicBezTo>
                  <a:pt x="267849" y="140696"/>
                  <a:pt x="264674" y="151632"/>
                  <a:pt x="281960" y="193260"/>
                </a:cubicBezTo>
                <a:cubicBezTo>
                  <a:pt x="299246" y="234888"/>
                  <a:pt x="333819" y="324141"/>
                  <a:pt x="347577" y="366827"/>
                </a:cubicBezTo>
                <a:cubicBezTo>
                  <a:pt x="361335" y="409513"/>
                  <a:pt x="366627" y="450083"/>
                  <a:pt x="364510" y="449377"/>
                </a:cubicBezTo>
                <a:cubicBezTo>
                  <a:pt x="362393" y="448671"/>
                  <a:pt x="344049" y="405632"/>
                  <a:pt x="334877" y="362593"/>
                </a:cubicBezTo>
                <a:cubicBezTo>
                  <a:pt x="325705" y="319554"/>
                  <a:pt x="334171" y="237004"/>
                  <a:pt x="309477" y="191143"/>
                </a:cubicBezTo>
                <a:cubicBezTo>
                  <a:pt x="284783" y="145282"/>
                  <a:pt x="235393" y="120588"/>
                  <a:pt x="186710" y="87427"/>
                </a:cubicBezTo>
                <a:cubicBezTo>
                  <a:pt x="138027" y="54266"/>
                  <a:pt x="8558" y="6640"/>
                  <a:pt x="444" y="6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88A80F19-D20B-4912-8B1E-8CF80398C625}"/>
              </a:ext>
            </a:extLst>
          </p:cNvPr>
          <p:cNvSpPr/>
          <p:nvPr/>
        </p:nvSpPr>
        <p:spPr>
          <a:xfrm>
            <a:off x="2346061" y="4166209"/>
            <a:ext cx="381636" cy="317707"/>
          </a:xfrm>
          <a:custGeom>
            <a:avLst/>
            <a:gdLst>
              <a:gd name="connsiteX0" fmla="*/ 98689 w 381636"/>
              <a:gd name="connsiteY0" fmla="*/ 1508 h 317707"/>
              <a:gd name="connsiteX1" fmla="*/ 16139 w 381636"/>
              <a:gd name="connsiteY1" fmla="*/ 158141 h 317707"/>
              <a:gd name="connsiteX2" fmla="*/ 26722 w 381636"/>
              <a:gd name="connsiteY2" fmla="*/ 213174 h 317707"/>
              <a:gd name="connsiteX3" fmla="*/ 177006 w 381636"/>
              <a:gd name="connsiteY3" fmla="*/ 299958 h 317707"/>
              <a:gd name="connsiteX4" fmla="*/ 380206 w 381636"/>
              <a:gd name="connsiteY4" fmla="*/ 310541 h 317707"/>
              <a:gd name="connsiteX5" fmla="*/ 255322 w 381636"/>
              <a:gd name="connsiteY5" fmla="*/ 306308 h 317707"/>
              <a:gd name="connsiteX6" fmla="*/ 26722 w 381636"/>
              <a:gd name="connsiteY6" fmla="*/ 177191 h 317707"/>
              <a:gd name="connsiteX7" fmla="*/ 11906 w 381636"/>
              <a:gd name="connsiteY7" fmla="*/ 84058 h 317707"/>
              <a:gd name="connsiteX8" fmla="*/ 98689 w 381636"/>
              <a:gd name="connsiteY8" fmla="*/ 1508 h 317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1636" h="317707">
                <a:moveTo>
                  <a:pt x="98689" y="1508"/>
                </a:moveTo>
                <a:cubicBezTo>
                  <a:pt x="99394" y="13855"/>
                  <a:pt x="28133" y="122863"/>
                  <a:pt x="16139" y="158141"/>
                </a:cubicBezTo>
                <a:cubicBezTo>
                  <a:pt x="4144" y="193419"/>
                  <a:pt x="-89" y="189538"/>
                  <a:pt x="26722" y="213174"/>
                </a:cubicBezTo>
                <a:cubicBezTo>
                  <a:pt x="53533" y="236810"/>
                  <a:pt x="118092" y="283730"/>
                  <a:pt x="177006" y="299958"/>
                </a:cubicBezTo>
                <a:cubicBezTo>
                  <a:pt x="235920" y="316186"/>
                  <a:pt x="367153" y="309483"/>
                  <a:pt x="380206" y="310541"/>
                </a:cubicBezTo>
                <a:cubicBezTo>
                  <a:pt x="393259" y="311599"/>
                  <a:pt x="314236" y="328533"/>
                  <a:pt x="255322" y="306308"/>
                </a:cubicBezTo>
                <a:cubicBezTo>
                  <a:pt x="196408" y="284083"/>
                  <a:pt x="67291" y="214233"/>
                  <a:pt x="26722" y="177191"/>
                </a:cubicBezTo>
                <a:cubicBezTo>
                  <a:pt x="-13847" y="140149"/>
                  <a:pt x="970" y="112280"/>
                  <a:pt x="11906" y="84058"/>
                </a:cubicBezTo>
                <a:cubicBezTo>
                  <a:pt x="22842" y="55836"/>
                  <a:pt x="97984" y="-10839"/>
                  <a:pt x="98689" y="15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663E0B3C-524B-4772-B985-150602E7ABD6}"/>
              </a:ext>
            </a:extLst>
          </p:cNvPr>
          <p:cNvSpPr/>
          <p:nvPr/>
        </p:nvSpPr>
        <p:spPr>
          <a:xfrm>
            <a:off x="2379118" y="4449087"/>
            <a:ext cx="656192" cy="29913"/>
          </a:xfrm>
          <a:custGeom>
            <a:avLst/>
            <a:gdLst>
              <a:gd name="connsiteX0" fmla="*/ 15 w 656192"/>
              <a:gd name="connsiteY0" fmla="*/ 10730 h 29913"/>
              <a:gd name="connsiteX1" fmla="*/ 289999 w 656192"/>
              <a:gd name="connsiteY1" fmla="*/ 29780 h 29913"/>
              <a:gd name="connsiteX2" fmla="*/ 450865 w 656192"/>
              <a:gd name="connsiteY2" fmla="*/ 19196 h 29913"/>
              <a:gd name="connsiteX3" fmla="*/ 656182 w 656192"/>
              <a:gd name="connsiteY3" fmla="*/ 19196 h 29913"/>
              <a:gd name="connsiteX4" fmla="*/ 459332 w 656192"/>
              <a:gd name="connsiteY4" fmla="*/ 146 h 29913"/>
              <a:gd name="connsiteX5" fmla="*/ 340799 w 656192"/>
              <a:gd name="connsiteY5" fmla="*/ 10730 h 29913"/>
              <a:gd name="connsiteX6" fmla="*/ 302699 w 656192"/>
              <a:gd name="connsiteY6" fmla="*/ 17080 h 29913"/>
              <a:gd name="connsiteX7" fmla="*/ 15 w 656192"/>
              <a:gd name="connsiteY7" fmla="*/ 10730 h 29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6192" h="29913">
                <a:moveTo>
                  <a:pt x="15" y="10730"/>
                </a:moveTo>
                <a:cubicBezTo>
                  <a:pt x="-2102" y="12847"/>
                  <a:pt x="214857" y="28369"/>
                  <a:pt x="289999" y="29780"/>
                </a:cubicBezTo>
                <a:cubicBezTo>
                  <a:pt x="365141" y="31191"/>
                  <a:pt x="389835" y="20960"/>
                  <a:pt x="450865" y="19196"/>
                </a:cubicBezTo>
                <a:cubicBezTo>
                  <a:pt x="511895" y="17432"/>
                  <a:pt x="654771" y="22371"/>
                  <a:pt x="656182" y="19196"/>
                </a:cubicBezTo>
                <a:cubicBezTo>
                  <a:pt x="657593" y="16021"/>
                  <a:pt x="511896" y="1557"/>
                  <a:pt x="459332" y="146"/>
                </a:cubicBezTo>
                <a:cubicBezTo>
                  <a:pt x="406768" y="-1265"/>
                  <a:pt x="366904" y="7908"/>
                  <a:pt x="340799" y="10730"/>
                </a:cubicBezTo>
                <a:cubicBezTo>
                  <a:pt x="314694" y="13552"/>
                  <a:pt x="357732" y="13552"/>
                  <a:pt x="302699" y="17080"/>
                </a:cubicBezTo>
                <a:cubicBezTo>
                  <a:pt x="247666" y="20608"/>
                  <a:pt x="2132" y="8613"/>
                  <a:pt x="15" y="10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84B7676B-C45A-4F23-BC08-62137D9A8193}"/>
              </a:ext>
            </a:extLst>
          </p:cNvPr>
          <p:cNvSpPr/>
          <p:nvPr/>
        </p:nvSpPr>
        <p:spPr>
          <a:xfrm>
            <a:off x="2227150" y="4184542"/>
            <a:ext cx="339326" cy="286563"/>
          </a:xfrm>
          <a:custGeom>
            <a:avLst/>
            <a:gdLst>
              <a:gd name="connsiteX0" fmla="*/ 113 w 339326"/>
              <a:gd name="connsiteY0" fmla="*/ 1696 h 286563"/>
              <a:gd name="connsiteX1" fmla="*/ 100125 w 339326"/>
              <a:gd name="connsiteY1" fmla="*/ 46146 h 286563"/>
              <a:gd name="connsiteX2" fmla="*/ 95363 w 339326"/>
              <a:gd name="connsiteY2" fmla="*/ 82658 h 286563"/>
              <a:gd name="connsiteX3" fmla="*/ 19163 w 339326"/>
              <a:gd name="connsiteY3" fmla="*/ 84246 h 286563"/>
              <a:gd name="connsiteX4" fmla="*/ 101713 w 339326"/>
              <a:gd name="connsiteY4" fmla="*/ 85833 h 286563"/>
              <a:gd name="connsiteX5" fmla="*/ 98538 w 339326"/>
              <a:gd name="connsiteY5" fmla="*/ 142983 h 286563"/>
              <a:gd name="connsiteX6" fmla="*/ 96950 w 339326"/>
              <a:gd name="connsiteY6" fmla="*/ 246171 h 286563"/>
              <a:gd name="connsiteX7" fmla="*/ 77900 w 339326"/>
              <a:gd name="connsiteY7" fmla="*/ 257283 h 286563"/>
              <a:gd name="connsiteX8" fmla="*/ 89013 w 339326"/>
              <a:gd name="connsiteY8" fmla="*/ 219183 h 286563"/>
              <a:gd name="connsiteX9" fmla="*/ 150925 w 339326"/>
              <a:gd name="connsiteY9" fmla="*/ 250933 h 286563"/>
              <a:gd name="connsiteX10" fmla="*/ 338250 w 339326"/>
              <a:gd name="connsiteY10" fmla="*/ 282683 h 286563"/>
              <a:gd name="connsiteX11" fmla="*/ 222363 w 339326"/>
              <a:gd name="connsiteY11" fmla="*/ 279508 h 286563"/>
              <a:gd name="connsiteX12" fmla="*/ 111238 w 339326"/>
              <a:gd name="connsiteY12" fmla="*/ 223946 h 286563"/>
              <a:gd name="connsiteX13" fmla="*/ 122350 w 339326"/>
              <a:gd name="connsiteY13" fmla="*/ 30271 h 286563"/>
              <a:gd name="connsiteX14" fmla="*/ 113 w 339326"/>
              <a:gd name="connsiteY14" fmla="*/ 1696 h 286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9326" h="286563">
                <a:moveTo>
                  <a:pt x="113" y="1696"/>
                </a:moveTo>
                <a:cubicBezTo>
                  <a:pt x="-3591" y="4342"/>
                  <a:pt x="84250" y="32652"/>
                  <a:pt x="100125" y="46146"/>
                </a:cubicBezTo>
                <a:cubicBezTo>
                  <a:pt x="116000" y="59640"/>
                  <a:pt x="108857" y="76308"/>
                  <a:pt x="95363" y="82658"/>
                </a:cubicBezTo>
                <a:cubicBezTo>
                  <a:pt x="81869" y="89008"/>
                  <a:pt x="18105" y="83717"/>
                  <a:pt x="19163" y="84246"/>
                </a:cubicBezTo>
                <a:cubicBezTo>
                  <a:pt x="20221" y="84775"/>
                  <a:pt x="88484" y="76044"/>
                  <a:pt x="101713" y="85833"/>
                </a:cubicBezTo>
                <a:cubicBezTo>
                  <a:pt x="114942" y="95622"/>
                  <a:pt x="99332" y="116260"/>
                  <a:pt x="98538" y="142983"/>
                </a:cubicBezTo>
                <a:cubicBezTo>
                  <a:pt x="97744" y="169706"/>
                  <a:pt x="100390" y="227121"/>
                  <a:pt x="96950" y="246171"/>
                </a:cubicBezTo>
                <a:cubicBezTo>
                  <a:pt x="93510" y="265221"/>
                  <a:pt x="79223" y="261781"/>
                  <a:pt x="77900" y="257283"/>
                </a:cubicBezTo>
                <a:cubicBezTo>
                  <a:pt x="76577" y="252785"/>
                  <a:pt x="76842" y="220241"/>
                  <a:pt x="89013" y="219183"/>
                </a:cubicBezTo>
                <a:cubicBezTo>
                  <a:pt x="101184" y="218125"/>
                  <a:pt x="109386" y="240350"/>
                  <a:pt x="150925" y="250933"/>
                </a:cubicBezTo>
                <a:cubicBezTo>
                  <a:pt x="192464" y="261516"/>
                  <a:pt x="326344" y="277921"/>
                  <a:pt x="338250" y="282683"/>
                </a:cubicBezTo>
                <a:cubicBezTo>
                  <a:pt x="350156" y="287445"/>
                  <a:pt x="260198" y="289297"/>
                  <a:pt x="222363" y="279508"/>
                </a:cubicBezTo>
                <a:cubicBezTo>
                  <a:pt x="184528" y="269719"/>
                  <a:pt x="127907" y="265486"/>
                  <a:pt x="111238" y="223946"/>
                </a:cubicBezTo>
                <a:cubicBezTo>
                  <a:pt x="94569" y="182407"/>
                  <a:pt x="145104" y="65725"/>
                  <a:pt x="122350" y="30271"/>
                </a:cubicBezTo>
                <a:cubicBezTo>
                  <a:pt x="99596" y="-5183"/>
                  <a:pt x="3817" y="-950"/>
                  <a:pt x="113" y="1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3F980DA7-24AF-489E-8761-A8600C13F77F}"/>
              </a:ext>
            </a:extLst>
          </p:cNvPr>
          <p:cNvSpPr/>
          <p:nvPr/>
        </p:nvSpPr>
        <p:spPr>
          <a:xfrm>
            <a:off x="2428871" y="4479302"/>
            <a:ext cx="543478" cy="27637"/>
          </a:xfrm>
          <a:custGeom>
            <a:avLst/>
            <a:gdLst>
              <a:gd name="connsiteX0" fmla="*/ 4 w 543478"/>
              <a:gd name="connsiteY0" fmla="*/ 10148 h 27637"/>
              <a:gd name="connsiteX1" fmla="*/ 228604 w 543478"/>
              <a:gd name="connsiteY1" fmla="*/ 22848 h 27637"/>
              <a:gd name="connsiteX2" fmla="*/ 319092 w 543478"/>
              <a:gd name="connsiteY2" fmla="*/ 10148 h 27637"/>
              <a:gd name="connsiteX3" fmla="*/ 542929 w 543478"/>
              <a:gd name="connsiteY3" fmla="*/ 2211 h 27637"/>
              <a:gd name="connsiteX4" fmla="*/ 377829 w 543478"/>
              <a:gd name="connsiteY4" fmla="*/ 2211 h 27637"/>
              <a:gd name="connsiteX5" fmla="*/ 234954 w 543478"/>
              <a:gd name="connsiteY5" fmla="*/ 27611 h 27637"/>
              <a:gd name="connsiteX6" fmla="*/ 4 w 543478"/>
              <a:gd name="connsiteY6" fmla="*/ 10148 h 27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478" h="27637">
                <a:moveTo>
                  <a:pt x="4" y="10148"/>
                </a:moveTo>
                <a:cubicBezTo>
                  <a:pt x="-1054" y="9354"/>
                  <a:pt x="175423" y="22848"/>
                  <a:pt x="228604" y="22848"/>
                </a:cubicBezTo>
                <a:cubicBezTo>
                  <a:pt x="281785" y="22848"/>
                  <a:pt x="266705" y="13587"/>
                  <a:pt x="319092" y="10148"/>
                </a:cubicBezTo>
                <a:cubicBezTo>
                  <a:pt x="371479" y="6709"/>
                  <a:pt x="533140" y="3534"/>
                  <a:pt x="542929" y="2211"/>
                </a:cubicBezTo>
                <a:cubicBezTo>
                  <a:pt x="552718" y="888"/>
                  <a:pt x="429158" y="-2022"/>
                  <a:pt x="377829" y="2211"/>
                </a:cubicBezTo>
                <a:cubicBezTo>
                  <a:pt x="326500" y="6444"/>
                  <a:pt x="297660" y="26817"/>
                  <a:pt x="234954" y="27611"/>
                </a:cubicBezTo>
                <a:cubicBezTo>
                  <a:pt x="172248" y="28405"/>
                  <a:pt x="1062" y="10942"/>
                  <a:pt x="4" y="10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E8626718-9A78-4C8F-8475-FF391F19713E}"/>
              </a:ext>
            </a:extLst>
          </p:cNvPr>
          <p:cNvSpPr/>
          <p:nvPr/>
        </p:nvSpPr>
        <p:spPr>
          <a:xfrm>
            <a:off x="2513993" y="4090983"/>
            <a:ext cx="435591" cy="362239"/>
          </a:xfrm>
          <a:custGeom>
            <a:avLst/>
            <a:gdLst>
              <a:gd name="connsiteX0" fmla="*/ 607 w 435591"/>
              <a:gd name="connsiteY0" fmla="*/ 50805 h 362239"/>
              <a:gd name="connsiteX1" fmla="*/ 208570 w 435591"/>
              <a:gd name="connsiteY1" fmla="*/ 44455 h 362239"/>
              <a:gd name="connsiteX2" fmla="*/ 118082 w 435591"/>
              <a:gd name="connsiteY2" fmla="*/ 74617 h 362239"/>
              <a:gd name="connsiteX3" fmla="*/ 83157 w 435591"/>
              <a:gd name="connsiteY3" fmla="*/ 207967 h 362239"/>
              <a:gd name="connsiteX4" fmla="*/ 127607 w 435591"/>
              <a:gd name="connsiteY4" fmla="*/ 330205 h 362239"/>
              <a:gd name="connsiteX5" fmla="*/ 280007 w 435591"/>
              <a:gd name="connsiteY5" fmla="*/ 358780 h 362239"/>
              <a:gd name="connsiteX6" fmla="*/ 380020 w 435591"/>
              <a:gd name="connsiteY6" fmla="*/ 346080 h 362239"/>
              <a:gd name="connsiteX7" fmla="*/ 435582 w 435591"/>
              <a:gd name="connsiteY7" fmla="*/ 219080 h 362239"/>
              <a:gd name="connsiteX8" fmla="*/ 383195 w 435591"/>
              <a:gd name="connsiteY8" fmla="*/ 133355 h 362239"/>
              <a:gd name="connsiteX9" fmla="*/ 254607 w 435591"/>
              <a:gd name="connsiteY9" fmla="*/ 31755 h 362239"/>
              <a:gd name="connsiteX10" fmla="*/ 148245 w 435591"/>
              <a:gd name="connsiteY10" fmla="*/ 5 h 362239"/>
              <a:gd name="connsiteX11" fmla="*/ 607 w 435591"/>
              <a:gd name="connsiteY11" fmla="*/ 50805 h 362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5591" h="362239">
                <a:moveTo>
                  <a:pt x="607" y="50805"/>
                </a:moveTo>
                <a:cubicBezTo>
                  <a:pt x="10661" y="58213"/>
                  <a:pt x="188991" y="40486"/>
                  <a:pt x="208570" y="44455"/>
                </a:cubicBezTo>
                <a:cubicBezTo>
                  <a:pt x="228149" y="48424"/>
                  <a:pt x="138984" y="47365"/>
                  <a:pt x="118082" y="74617"/>
                </a:cubicBezTo>
                <a:cubicBezTo>
                  <a:pt x="97180" y="101869"/>
                  <a:pt x="81570" y="165369"/>
                  <a:pt x="83157" y="207967"/>
                </a:cubicBezTo>
                <a:cubicBezTo>
                  <a:pt x="84744" y="250565"/>
                  <a:pt x="94799" y="305070"/>
                  <a:pt x="127607" y="330205"/>
                </a:cubicBezTo>
                <a:cubicBezTo>
                  <a:pt x="160415" y="355340"/>
                  <a:pt x="237938" y="356134"/>
                  <a:pt x="280007" y="358780"/>
                </a:cubicBezTo>
                <a:cubicBezTo>
                  <a:pt x="322076" y="361426"/>
                  <a:pt x="354091" y="369363"/>
                  <a:pt x="380020" y="346080"/>
                </a:cubicBezTo>
                <a:cubicBezTo>
                  <a:pt x="405949" y="322797"/>
                  <a:pt x="435053" y="254534"/>
                  <a:pt x="435582" y="219080"/>
                </a:cubicBezTo>
                <a:cubicBezTo>
                  <a:pt x="436111" y="183626"/>
                  <a:pt x="413357" y="164576"/>
                  <a:pt x="383195" y="133355"/>
                </a:cubicBezTo>
                <a:cubicBezTo>
                  <a:pt x="353033" y="102134"/>
                  <a:pt x="293765" y="53980"/>
                  <a:pt x="254607" y="31755"/>
                </a:cubicBezTo>
                <a:cubicBezTo>
                  <a:pt x="215449" y="9530"/>
                  <a:pt x="188462" y="-259"/>
                  <a:pt x="148245" y="5"/>
                </a:cubicBezTo>
                <a:cubicBezTo>
                  <a:pt x="108028" y="269"/>
                  <a:pt x="-9447" y="43397"/>
                  <a:pt x="607" y="5080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BF6CC38D-C1BB-41B3-AE7B-48BBDED4C4C0}"/>
              </a:ext>
            </a:extLst>
          </p:cNvPr>
          <p:cNvSpPr/>
          <p:nvPr/>
        </p:nvSpPr>
        <p:spPr>
          <a:xfrm>
            <a:off x="2697162" y="4237037"/>
            <a:ext cx="60325" cy="603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C5D77A02-197D-4B79-931B-FC14C0A4FC52}"/>
              </a:ext>
            </a:extLst>
          </p:cNvPr>
          <p:cNvSpPr/>
          <p:nvPr/>
        </p:nvSpPr>
        <p:spPr>
          <a:xfrm>
            <a:off x="2604954" y="3992398"/>
            <a:ext cx="335132" cy="198351"/>
          </a:xfrm>
          <a:custGeom>
            <a:avLst/>
            <a:gdLst>
              <a:gd name="connsiteX0" fmla="*/ 134 w 335132"/>
              <a:gd name="connsiteY0" fmla="*/ 165 h 198351"/>
              <a:gd name="connsiteX1" fmla="*/ 36646 w 335132"/>
              <a:gd name="connsiteY1" fmla="*/ 62077 h 198351"/>
              <a:gd name="connsiteX2" fmla="*/ 143009 w 335132"/>
              <a:gd name="connsiteY2" fmla="*/ 76365 h 198351"/>
              <a:gd name="connsiteX3" fmla="*/ 325571 w 335132"/>
              <a:gd name="connsiteY3" fmla="*/ 193840 h 198351"/>
              <a:gd name="connsiteX4" fmla="*/ 287471 w 335132"/>
              <a:gd name="connsiteY4" fmla="*/ 165265 h 198351"/>
              <a:gd name="connsiteX5" fmla="*/ 100146 w 335132"/>
              <a:gd name="connsiteY5" fmla="*/ 82715 h 198351"/>
              <a:gd name="connsiteX6" fmla="*/ 27121 w 335132"/>
              <a:gd name="connsiteY6" fmla="*/ 44615 h 198351"/>
              <a:gd name="connsiteX7" fmla="*/ 134 w 335132"/>
              <a:gd name="connsiteY7" fmla="*/ 165 h 198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5132" h="198351">
                <a:moveTo>
                  <a:pt x="134" y="165"/>
                </a:moveTo>
                <a:cubicBezTo>
                  <a:pt x="1721" y="3075"/>
                  <a:pt x="12834" y="49377"/>
                  <a:pt x="36646" y="62077"/>
                </a:cubicBezTo>
                <a:cubicBezTo>
                  <a:pt x="60459" y="74777"/>
                  <a:pt x="94855" y="54405"/>
                  <a:pt x="143009" y="76365"/>
                </a:cubicBezTo>
                <a:cubicBezTo>
                  <a:pt x="191163" y="98325"/>
                  <a:pt x="301494" y="179023"/>
                  <a:pt x="325571" y="193840"/>
                </a:cubicBezTo>
                <a:cubicBezTo>
                  <a:pt x="349648" y="208657"/>
                  <a:pt x="325042" y="183786"/>
                  <a:pt x="287471" y="165265"/>
                </a:cubicBezTo>
                <a:cubicBezTo>
                  <a:pt x="249900" y="146744"/>
                  <a:pt x="143538" y="102823"/>
                  <a:pt x="100146" y="82715"/>
                </a:cubicBezTo>
                <a:cubicBezTo>
                  <a:pt x="56754" y="62607"/>
                  <a:pt x="42996" y="55728"/>
                  <a:pt x="27121" y="44615"/>
                </a:cubicBezTo>
                <a:cubicBezTo>
                  <a:pt x="11246" y="33503"/>
                  <a:pt x="-1453" y="-2745"/>
                  <a:pt x="134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248F04EB-34C9-476D-BE2C-99EB331E580E}"/>
              </a:ext>
            </a:extLst>
          </p:cNvPr>
          <p:cNvSpPr/>
          <p:nvPr/>
        </p:nvSpPr>
        <p:spPr>
          <a:xfrm>
            <a:off x="2273271" y="3814738"/>
            <a:ext cx="305757" cy="33375"/>
          </a:xfrm>
          <a:custGeom>
            <a:avLst/>
            <a:gdLst>
              <a:gd name="connsiteX0" fmla="*/ 29 w 305757"/>
              <a:gd name="connsiteY0" fmla="*/ 19075 h 33375"/>
              <a:gd name="connsiteX1" fmla="*/ 188942 w 305757"/>
              <a:gd name="connsiteY1" fmla="*/ 9550 h 33375"/>
              <a:gd name="connsiteX2" fmla="*/ 304829 w 305757"/>
              <a:gd name="connsiteY2" fmla="*/ 33362 h 33375"/>
              <a:gd name="connsiteX3" fmla="*/ 241329 w 305757"/>
              <a:gd name="connsiteY3" fmla="*/ 12725 h 33375"/>
              <a:gd name="connsiteX4" fmla="*/ 203229 w 305757"/>
              <a:gd name="connsiteY4" fmla="*/ 25 h 33375"/>
              <a:gd name="connsiteX5" fmla="*/ 29 w 305757"/>
              <a:gd name="connsiteY5" fmla="*/ 19075 h 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757" h="33375">
                <a:moveTo>
                  <a:pt x="29" y="19075"/>
                </a:moveTo>
                <a:cubicBezTo>
                  <a:pt x="-2352" y="20663"/>
                  <a:pt x="138142" y="7169"/>
                  <a:pt x="188942" y="9550"/>
                </a:cubicBezTo>
                <a:cubicBezTo>
                  <a:pt x="239742" y="11931"/>
                  <a:pt x="296098" y="32833"/>
                  <a:pt x="304829" y="33362"/>
                </a:cubicBezTo>
                <a:cubicBezTo>
                  <a:pt x="313560" y="33891"/>
                  <a:pt x="258262" y="18281"/>
                  <a:pt x="241329" y="12725"/>
                </a:cubicBezTo>
                <a:cubicBezTo>
                  <a:pt x="224396" y="7169"/>
                  <a:pt x="236302" y="819"/>
                  <a:pt x="203229" y="25"/>
                </a:cubicBezTo>
                <a:cubicBezTo>
                  <a:pt x="170156" y="-769"/>
                  <a:pt x="2410" y="17487"/>
                  <a:pt x="29" y="190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9BD269FC-2C92-4C64-8776-351DB2B5BAA7}"/>
              </a:ext>
            </a:extLst>
          </p:cNvPr>
          <p:cNvSpPr/>
          <p:nvPr/>
        </p:nvSpPr>
        <p:spPr>
          <a:xfrm>
            <a:off x="2245260" y="3607554"/>
            <a:ext cx="124147" cy="133790"/>
          </a:xfrm>
          <a:custGeom>
            <a:avLst/>
            <a:gdLst>
              <a:gd name="connsiteX0" fmla="*/ 121703 w 124147"/>
              <a:gd name="connsiteY0" fmla="*/ 834 h 133790"/>
              <a:gd name="connsiteX1" fmla="*/ 31215 w 124147"/>
              <a:gd name="connsiteY1" fmla="*/ 113546 h 133790"/>
              <a:gd name="connsiteX2" fmla="*/ 1053 w 124147"/>
              <a:gd name="connsiteY2" fmla="*/ 131009 h 133790"/>
              <a:gd name="connsiteX3" fmla="*/ 62965 w 124147"/>
              <a:gd name="connsiteY3" fmla="*/ 80209 h 133790"/>
              <a:gd name="connsiteX4" fmla="*/ 96303 w 124147"/>
              <a:gd name="connsiteY4" fmla="*/ 62746 h 133790"/>
              <a:gd name="connsiteX5" fmla="*/ 121703 w 124147"/>
              <a:gd name="connsiteY5" fmla="*/ 834 h 133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147" h="133790">
                <a:moveTo>
                  <a:pt x="121703" y="834"/>
                </a:moveTo>
                <a:cubicBezTo>
                  <a:pt x="110855" y="9301"/>
                  <a:pt x="51323" y="91850"/>
                  <a:pt x="31215" y="113546"/>
                </a:cubicBezTo>
                <a:cubicBezTo>
                  <a:pt x="11107" y="135242"/>
                  <a:pt x="-4239" y="136565"/>
                  <a:pt x="1053" y="131009"/>
                </a:cubicBezTo>
                <a:cubicBezTo>
                  <a:pt x="6345" y="125453"/>
                  <a:pt x="47090" y="91586"/>
                  <a:pt x="62965" y="80209"/>
                </a:cubicBezTo>
                <a:cubicBezTo>
                  <a:pt x="78840" y="68832"/>
                  <a:pt x="88366" y="74652"/>
                  <a:pt x="96303" y="62746"/>
                </a:cubicBezTo>
                <a:cubicBezTo>
                  <a:pt x="104240" y="50840"/>
                  <a:pt x="132551" y="-7633"/>
                  <a:pt x="121703" y="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766504B2-F23A-4527-B507-9731FECFCE39}"/>
              </a:ext>
            </a:extLst>
          </p:cNvPr>
          <p:cNvSpPr/>
          <p:nvPr/>
        </p:nvSpPr>
        <p:spPr>
          <a:xfrm>
            <a:off x="2362425" y="3671677"/>
            <a:ext cx="601500" cy="200666"/>
          </a:xfrm>
          <a:custGeom>
            <a:avLst/>
            <a:gdLst>
              <a:gd name="connsiteX0" fmla="*/ 1363 w 601500"/>
              <a:gd name="connsiteY0" fmla="*/ 70061 h 200666"/>
              <a:gd name="connsiteX1" fmla="*/ 217263 w 601500"/>
              <a:gd name="connsiteY1" fmla="*/ 3386 h 200666"/>
              <a:gd name="connsiteX2" fmla="*/ 136300 w 601500"/>
              <a:gd name="connsiteY2" fmla="*/ 12911 h 200666"/>
              <a:gd name="connsiteX3" fmla="*/ 125188 w 601500"/>
              <a:gd name="connsiteY3" fmla="*/ 39898 h 200666"/>
              <a:gd name="connsiteX4" fmla="*/ 298225 w 601500"/>
              <a:gd name="connsiteY4" fmla="*/ 9736 h 200666"/>
              <a:gd name="connsiteX5" fmla="*/ 120425 w 601500"/>
              <a:gd name="connsiteY5" fmla="*/ 76411 h 200666"/>
              <a:gd name="connsiteX6" fmla="*/ 353788 w 601500"/>
              <a:gd name="connsiteY6" fmla="*/ 30373 h 200666"/>
              <a:gd name="connsiteX7" fmla="*/ 283938 w 601500"/>
              <a:gd name="connsiteY7" fmla="*/ 60536 h 200666"/>
              <a:gd name="connsiteX8" fmla="*/ 423638 w 601500"/>
              <a:gd name="connsiteY8" fmla="*/ 79586 h 200666"/>
              <a:gd name="connsiteX9" fmla="*/ 412525 w 601500"/>
              <a:gd name="connsiteY9" fmla="*/ 106573 h 200666"/>
              <a:gd name="connsiteX10" fmla="*/ 458563 w 601500"/>
              <a:gd name="connsiteY10" fmla="*/ 144673 h 200666"/>
              <a:gd name="connsiteX11" fmla="*/ 601438 w 601500"/>
              <a:gd name="connsiteY11" fmla="*/ 187536 h 200666"/>
              <a:gd name="connsiteX12" fmla="*/ 477613 w 601500"/>
              <a:gd name="connsiteY12" fmla="*/ 185948 h 200666"/>
              <a:gd name="connsiteX13" fmla="*/ 553813 w 601500"/>
              <a:gd name="connsiteY13" fmla="*/ 200236 h 200666"/>
              <a:gd name="connsiteX14" fmla="*/ 418875 w 601500"/>
              <a:gd name="connsiteY14" fmla="*/ 166898 h 200666"/>
              <a:gd name="connsiteX15" fmla="*/ 274413 w 601500"/>
              <a:gd name="connsiteY15" fmla="*/ 39898 h 200666"/>
              <a:gd name="connsiteX16" fmla="*/ 133125 w 601500"/>
              <a:gd name="connsiteY16" fmla="*/ 41486 h 200666"/>
              <a:gd name="connsiteX17" fmla="*/ 1363 w 601500"/>
              <a:gd name="connsiteY17" fmla="*/ 70061 h 200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01500" h="200666">
                <a:moveTo>
                  <a:pt x="1363" y="70061"/>
                </a:moveTo>
                <a:cubicBezTo>
                  <a:pt x="15386" y="63711"/>
                  <a:pt x="194773" y="12911"/>
                  <a:pt x="217263" y="3386"/>
                </a:cubicBezTo>
                <a:cubicBezTo>
                  <a:pt x="239753" y="-6139"/>
                  <a:pt x="151646" y="6826"/>
                  <a:pt x="136300" y="12911"/>
                </a:cubicBezTo>
                <a:cubicBezTo>
                  <a:pt x="120954" y="18996"/>
                  <a:pt x="98201" y="40427"/>
                  <a:pt x="125188" y="39898"/>
                </a:cubicBezTo>
                <a:cubicBezTo>
                  <a:pt x="152175" y="39369"/>
                  <a:pt x="299019" y="3650"/>
                  <a:pt x="298225" y="9736"/>
                </a:cubicBezTo>
                <a:cubicBezTo>
                  <a:pt x="297431" y="15821"/>
                  <a:pt x="111165" y="72972"/>
                  <a:pt x="120425" y="76411"/>
                </a:cubicBezTo>
                <a:cubicBezTo>
                  <a:pt x="129685" y="79850"/>
                  <a:pt x="326536" y="33019"/>
                  <a:pt x="353788" y="30373"/>
                </a:cubicBezTo>
                <a:cubicBezTo>
                  <a:pt x="381040" y="27727"/>
                  <a:pt x="272296" y="52334"/>
                  <a:pt x="283938" y="60536"/>
                </a:cubicBezTo>
                <a:cubicBezTo>
                  <a:pt x="295580" y="68738"/>
                  <a:pt x="402207" y="71913"/>
                  <a:pt x="423638" y="79586"/>
                </a:cubicBezTo>
                <a:cubicBezTo>
                  <a:pt x="445069" y="87259"/>
                  <a:pt x="406704" y="95725"/>
                  <a:pt x="412525" y="106573"/>
                </a:cubicBezTo>
                <a:cubicBezTo>
                  <a:pt x="418346" y="117421"/>
                  <a:pt x="427078" y="131179"/>
                  <a:pt x="458563" y="144673"/>
                </a:cubicBezTo>
                <a:cubicBezTo>
                  <a:pt x="490048" y="158167"/>
                  <a:pt x="598263" y="180657"/>
                  <a:pt x="601438" y="187536"/>
                </a:cubicBezTo>
                <a:cubicBezTo>
                  <a:pt x="604613" y="194415"/>
                  <a:pt x="485550" y="183831"/>
                  <a:pt x="477613" y="185948"/>
                </a:cubicBezTo>
                <a:cubicBezTo>
                  <a:pt x="469676" y="188065"/>
                  <a:pt x="563603" y="203411"/>
                  <a:pt x="553813" y="200236"/>
                </a:cubicBezTo>
                <a:cubicBezTo>
                  <a:pt x="544023" y="197061"/>
                  <a:pt x="465442" y="193621"/>
                  <a:pt x="418875" y="166898"/>
                </a:cubicBezTo>
                <a:cubicBezTo>
                  <a:pt x="372308" y="140175"/>
                  <a:pt x="322038" y="60800"/>
                  <a:pt x="274413" y="39898"/>
                </a:cubicBezTo>
                <a:cubicBezTo>
                  <a:pt x="226788" y="18996"/>
                  <a:pt x="181279" y="36194"/>
                  <a:pt x="133125" y="41486"/>
                </a:cubicBezTo>
                <a:cubicBezTo>
                  <a:pt x="84971" y="46778"/>
                  <a:pt x="-12660" y="76411"/>
                  <a:pt x="1363" y="700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2ED4A155-10F4-4BB7-BFA2-39AEBC1DDCE7}"/>
              </a:ext>
            </a:extLst>
          </p:cNvPr>
          <p:cNvSpPr/>
          <p:nvPr/>
        </p:nvSpPr>
        <p:spPr>
          <a:xfrm>
            <a:off x="2543106" y="3817795"/>
            <a:ext cx="373212" cy="112986"/>
          </a:xfrm>
          <a:custGeom>
            <a:avLst/>
            <a:gdLst>
              <a:gd name="connsiteX0" fmla="*/ 69 w 373212"/>
              <a:gd name="connsiteY0" fmla="*/ 143 h 112986"/>
              <a:gd name="connsiteX1" fmla="*/ 119132 w 373212"/>
              <a:gd name="connsiteY1" fmla="*/ 58880 h 112986"/>
              <a:gd name="connsiteX2" fmla="*/ 127069 w 373212"/>
              <a:gd name="connsiteY2" fmla="*/ 104918 h 112986"/>
              <a:gd name="connsiteX3" fmla="*/ 139769 w 373212"/>
              <a:gd name="connsiteY3" fmla="*/ 47768 h 112986"/>
              <a:gd name="connsiteX4" fmla="*/ 171519 w 373212"/>
              <a:gd name="connsiteY4" fmla="*/ 33480 h 112986"/>
              <a:gd name="connsiteX5" fmla="*/ 182632 w 373212"/>
              <a:gd name="connsiteY5" fmla="*/ 17605 h 112986"/>
              <a:gd name="connsiteX6" fmla="*/ 227082 w 373212"/>
              <a:gd name="connsiteY6" fmla="*/ 112855 h 112986"/>
              <a:gd name="connsiteX7" fmla="*/ 219144 w 373212"/>
              <a:gd name="connsiteY7" fmla="*/ 39830 h 112986"/>
              <a:gd name="connsiteX8" fmla="*/ 373132 w 373212"/>
              <a:gd name="connsiteY8" fmla="*/ 108093 h 112986"/>
              <a:gd name="connsiteX9" fmla="*/ 241369 w 373212"/>
              <a:gd name="connsiteY9" fmla="*/ 62055 h 112986"/>
              <a:gd name="connsiteX10" fmla="*/ 315982 w 373212"/>
              <a:gd name="connsiteY10" fmla="*/ 43005 h 112986"/>
              <a:gd name="connsiteX11" fmla="*/ 220732 w 373212"/>
              <a:gd name="connsiteY11" fmla="*/ 74755 h 112986"/>
              <a:gd name="connsiteX12" fmla="*/ 103257 w 373212"/>
              <a:gd name="connsiteY12" fmla="*/ 43005 h 112986"/>
              <a:gd name="connsiteX13" fmla="*/ 69 w 373212"/>
              <a:gd name="connsiteY13" fmla="*/ 143 h 112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3212" h="112986">
                <a:moveTo>
                  <a:pt x="69" y="143"/>
                </a:moveTo>
                <a:cubicBezTo>
                  <a:pt x="2715" y="2789"/>
                  <a:pt x="97965" y="41418"/>
                  <a:pt x="119132" y="58880"/>
                </a:cubicBezTo>
                <a:cubicBezTo>
                  <a:pt x="140299" y="76342"/>
                  <a:pt x="123630" y="106770"/>
                  <a:pt x="127069" y="104918"/>
                </a:cubicBezTo>
                <a:cubicBezTo>
                  <a:pt x="130508" y="103066"/>
                  <a:pt x="132361" y="59674"/>
                  <a:pt x="139769" y="47768"/>
                </a:cubicBezTo>
                <a:cubicBezTo>
                  <a:pt x="147177" y="35862"/>
                  <a:pt x="164375" y="38507"/>
                  <a:pt x="171519" y="33480"/>
                </a:cubicBezTo>
                <a:cubicBezTo>
                  <a:pt x="178663" y="28453"/>
                  <a:pt x="173372" y="4376"/>
                  <a:pt x="182632" y="17605"/>
                </a:cubicBezTo>
                <a:cubicBezTo>
                  <a:pt x="191892" y="30834"/>
                  <a:pt x="220997" y="109151"/>
                  <a:pt x="227082" y="112855"/>
                </a:cubicBezTo>
                <a:cubicBezTo>
                  <a:pt x="233167" y="116559"/>
                  <a:pt x="194802" y="40624"/>
                  <a:pt x="219144" y="39830"/>
                </a:cubicBezTo>
                <a:cubicBezTo>
                  <a:pt x="243486" y="39036"/>
                  <a:pt x="369428" y="104389"/>
                  <a:pt x="373132" y="108093"/>
                </a:cubicBezTo>
                <a:cubicBezTo>
                  <a:pt x="376836" y="111797"/>
                  <a:pt x="250894" y="72903"/>
                  <a:pt x="241369" y="62055"/>
                </a:cubicBezTo>
                <a:cubicBezTo>
                  <a:pt x="231844" y="51207"/>
                  <a:pt x="319422" y="40888"/>
                  <a:pt x="315982" y="43005"/>
                </a:cubicBezTo>
                <a:cubicBezTo>
                  <a:pt x="312543" y="45122"/>
                  <a:pt x="256186" y="74755"/>
                  <a:pt x="220732" y="74755"/>
                </a:cubicBezTo>
                <a:cubicBezTo>
                  <a:pt x="185278" y="74755"/>
                  <a:pt x="135801" y="53853"/>
                  <a:pt x="103257" y="43005"/>
                </a:cubicBezTo>
                <a:cubicBezTo>
                  <a:pt x="70713" y="32157"/>
                  <a:pt x="-2577" y="-2503"/>
                  <a:pt x="69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9202F7BF-E5BB-4F70-AD68-36581D9F157C}"/>
              </a:ext>
            </a:extLst>
          </p:cNvPr>
          <p:cNvSpPr/>
          <p:nvPr/>
        </p:nvSpPr>
        <p:spPr>
          <a:xfrm>
            <a:off x="3195619" y="4175045"/>
            <a:ext cx="100140" cy="264111"/>
          </a:xfrm>
          <a:custGeom>
            <a:avLst/>
            <a:gdLst>
              <a:gd name="connsiteX0" fmla="*/ 19 w 100140"/>
              <a:gd name="connsiteY0" fmla="*/ 80 h 264111"/>
              <a:gd name="connsiteX1" fmla="*/ 77806 w 100140"/>
              <a:gd name="connsiteY1" fmla="*/ 138193 h 264111"/>
              <a:gd name="connsiteX2" fmla="*/ 73044 w 100140"/>
              <a:gd name="connsiteY2" fmla="*/ 263605 h 264111"/>
              <a:gd name="connsiteX3" fmla="*/ 80981 w 100140"/>
              <a:gd name="connsiteY3" fmla="*/ 179468 h 264111"/>
              <a:gd name="connsiteX4" fmla="*/ 100031 w 100140"/>
              <a:gd name="connsiteY4" fmla="*/ 108030 h 264111"/>
              <a:gd name="connsiteX5" fmla="*/ 71456 w 100140"/>
              <a:gd name="connsiteY5" fmla="*/ 82630 h 264111"/>
              <a:gd name="connsiteX6" fmla="*/ 85744 w 100140"/>
              <a:gd name="connsiteY6" fmla="*/ 117555 h 264111"/>
              <a:gd name="connsiteX7" fmla="*/ 19 w 100140"/>
              <a:gd name="connsiteY7" fmla="*/ 80 h 26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140" h="264111">
                <a:moveTo>
                  <a:pt x="19" y="80"/>
                </a:moveTo>
                <a:cubicBezTo>
                  <a:pt x="-1304" y="3520"/>
                  <a:pt x="65635" y="94272"/>
                  <a:pt x="77806" y="138193"/>
                </a:cubicBezTo>
                <a:cubicBezTo>
                  <a:pt x="89977" y="182114"/>
                  <a:pt x="72515" y="256726"/>
                  <a:pt x="73044" y="263605"/>
                </a:cubicBezTo>
                <a:cubicBezTo>
                  <a:pt x="73573" y="270484"/>
                  <a:pt x="76483" y="205397"/>
                  <a:pt x="80981" y="179468"/>
                </a:cubicBezTo>
                <a:cubicBezTo>
                  <a:pt x="85479" y="153539"/>
                  <a:pt x="101619" y="124170"/>
                  <a:pt x="100031" y="108030"/>
                </a:cubicBezTo>
                <a:cubicBezTo>
                  <a:pt x="98444" y="91890"/>
                  <a:pt x="73837" y="81043"/>
                  <a:pt x="71456" y="82630"/>
                </a:cubicBezTo>
                <a:cubicBezTo>
                  <a:pt x="69075" y="84218"/>
                  <a:pt x="95533" y="130255"/>
                  <a:pt x="85744" y="117555"/>
                </a:cubicBezTo>
                <a:cubicBezTo>
                  <a:pt x="75955" y="104855"/>
                  <a:pt x="1342" y="-3360"/>
                  <a:pt x="19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650B9261-D0CE-4F6E-B661-B7D3905C818B}"/>
              </a:ext>
            </a:extLst>
          </p:cNvPr>
          <p:cNvSpPr/>
          <p:nvPr/>
        </p:nvSpPr>
        <p:spPr>
          <a:xfrm>
            <a:off x="3361803" y="4146217"/>
            <a:ext cx="259742" cy="424456"/>
          </a:xfrm>
          <a:custGeom>
            <a:avLst/>
            <a:gdLst>
              <a:gd name="connsiteX0" fmla="*/ 259285 w 259742"/>
              <a:gd name="connsiteY0" fmla="*/ 333 h 424456"/>
              <a:gd name="connsiteX1" fmla="*/ 140222 w 259742"/>
              <a:gd name="connsiteY1" fmla="*/ 135271 h 424456"/>
              <a:gd name="connsiteX2" fmla="*/ 6872 w 259742"/>
              <a:gd name="connsiteY2" fmla="*/ 416258 h 424456"/>
              <a:gd name="connsiteX3" fmla="*/ 24335 w 259742"/>
              <a:gd name="connsiteY3" fmla="*/ 341646 h 424456"/>
              <a:gd name="connsiteX4" fmla="*/ 68785 w 259742"/>
              <a:gd name="connsiteY4" fmla="*/ 262271 h 424456"/>
              <a:gd name="connsiteX5" fmla="*/ 95772 w 259742"/>
              <a:gd name="connsiteY5" fmla="*/ 170196 h 424456"/>
              <a:gd name="connsiteX6" fmla="*/ 259285 w 259742"/>
              <a:gd name="connsiteY6" fmla="*/ 333 h 42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742" h="424456">
                <a:moveTo>
                  <a:pt x="259285" y="333"/>
                </a:moveTo>
                <a:cubicBezTo>
                  <a:pt x="266693" y="-5488"/>
                  <a:pt x="182291" y="65950"/>
                  <a:pt x="140222" y="135271"/>
                </a:cubicBezTo>
                <a:cubicBezTo>
                  <a:pt x="98153" y="204592"/>
                  <a:pt x="26186" y="381862"/>
                  <a:pt x="6872" y="416258"/>
                </a:cubicBezTo>
                <a:cubicBezTo>
                  <a:pt x="-12442" y="450654"/>
                  <a:pt x="14016" y="367311"/>
                  <a:pt x="24335" y="341646"/>
                </a:cubicBezTo>
                <a:cubicBezTo>
                  <a:pt x="34654" y="315981"/>
                  <a:pt x="56879" y="290846"/>
                  <a:pt x="68785" y="262271"/>
                </a:cubicBezTo>
                <a:cubicBezTo>
                  <a:pt x="80691" y="233696"/>
                  <a:pt x="70107" y="210413"/>
                  <a:pt x="95772" y="170196"/>
                </a:cubicBezTo>
                <a:cubicBezTo>
                  <a:pt x="121436" y="129979"/>
                  <a:pt x="251877" y="6154"/>
                  <a:pt x="259285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CD5B3F39-7F19-4EDD-A09E-F9EE0F598204}"/>
              </a:ext>
            </a:extLst>
          </p:cNvPr>
          <p:cNvSpPr/>
          <p:nvPr/>
        </p:nvSpPr>
        <p:spPr>
          <a:xfrm>
            <a:off x="3092095" y="4470355"/>
            <a:ext cx="151980" cy="446820"/>
          </a:xfrm>
          <a:custGeom>
            <a:avLst/>
            <a:gdLst>
              <a:gd name="connsiteX0" fmla="*/ 144288 w 151980"/>
              <a:gd name="connsiteY0" fmla="*/ 45 h 446820"/>
              <a:gd name="connsiteX1" fmla="*/ 135822 w 151980"/>
              <a:gd name="connsiteY1" fmla="*/ 199012 h 446820"/>
              <a:gd name="connsiteX2" fmla="*/ 4588 w 151980"/>
              <a:gd name="connsiteY2" fmla="*/ 440312 h 446820"/>
              <a:gd name="connsiteX3" fmla="*/ 40572 w 151980"/>
              <a:gd name="connsiteY3" fmla="*/ 364112 h 446820"/>
              <a:gd name="connsiteX4" fmla="*/ 144288 w 151980"/>
              <a:gd name="connsiteY4" fmla="*/ 215945 h 446820"/>
              <a:gd name="connsiteX5" fmla="*/ 144288 w 151980"/>
              <a:gd name="connsiteY5" fmla="*/ 45 h 44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980" h="446820">
                <a:moveTo>
                  <a:pt x="144288" y="45"/>
                </a:moveTo>
                <a:cubicBezTo>
                  <a:pt x="142877" y="-2777"/>
                  <a:pt x="159105" y="125634"/>
                  <a:pt x="135822" y="199012"/>
                </a:cubicBezTo>
                <a:cubicBezTo>
                  <a:pt x="112539" y="272390"/>
                  <a:pt x="20463" y="412795"/>
                  <a:pt x="4588" y="440312"/>
                </a:cubicBezTo>
                <a:cubicBezTo>
                  <a:pt x="-11287" y="467829"/>
                  <a:pt x="17289" y="401507"/>
                  <a:pt x="40572" y="364112"/>
                </a:cubicBezTo>
                <a:cubicBezTo>
                  <a:pt x="63855" y="326718"/>
                  <a:pt x="127708" y="277328"/>
                  <a:pt x="144288" y="215945"/>
                </a:cubicBezTo>
                <a:cubicBezTo>
                  <a:pt x="160868" y="154562"/>
                  <a:pt x="145699" y="2867"/>
                  <a:pt x="144288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C11818E6-7BD1-4A5B-8570-EC3DE4EA9C3A}"/>
              </a:ext>
            </a:extLst>
          </p:cNvPr>
          <p:cNvSpPr/>
          <p:nvPr/>
        </p:nvSpPr>
        <p:spPr>
          <a:xfrm>
            <a:off x="3022430" y="4952656"/>
            <a:ext cx="72294" cy="205728"/>
          </a:xfrm>
          <a:custGeom>
            <a:avLst/>
            <a:gdLst>
              <a:gd name="connsiteX0" fmla="*/ 72137 w 72294"/>
              <a:gd name="connsiteY0" fmla="*/ 344 h 205728"/>
              <a:gd name="connsiteX1" fmla="*/ 42503 w 72294"/>
              <a:gd name="connsiteY1" fmla="*/ 161211 h 205728"/>
              <a:gd name="connsiteX2" fmla="*/ 170 w 72294"/>
              <a:gd name="connsiteY2" fmla="*/ 205661 h 205728"/>
              <a:gd name="connsiteX3" fmla="*/ 27687 w 72294"/>
              <a:gd name="connsiteY3" fmla="*/ 154861 h 205728"/>
              <a:gd name="connsiteX4" fmla="*/ 29803 w 72294"/>
              <a:gd name="connsiteY4" fmla="*/ 118877 h 205728"/>
              <a:gd name="connsiteX5" fmla="*/ 72137 w 72294"/>
              <a:gd name="connsiteY5" fmla="*/ 344 h 205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294" h="205728">
                <a:moveTo>
                  <a:pt x="72137" y="344"/>
                </a:moveTo>
                <a:cubicBezTo>
                  <a:pt x="74254" y="7400"/>
                  <a:pt x="54497" y="126992"/>
                  <a:pt x="42503" y="161211"/>
                </a:cubicBezTo>
                <a:cubicBezTo>
                  <a:pt x="30508" y="195431"/>
                  <a:pt x="2639" y="206719"/>
                  <a:pt x="170" y="205661"/>
                </a:cubicBezTo>
                <a:cubicBezTo>
                  <a:pt x="-2299" y="204603"/>
                  <a:pt x="22748" y="169325"/>
                  <a:pt x="27687" y="154861"/>
                </a:cubicBezTo>
                <a:cubicBezTo>
                  <a:pt x="32626" y="140397"/>
                  <a:pt x="25217" y="141102"/>
                  <a:pt x="29803" y="118877"/>
                </a:cubicBezTo>
                <a:cubicBezTo>
                  <a:pt x="34389" y="96652"/>
                  <a:pt x="70020" y="-6712"/>
                  <a:pt x="72137" y="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81CB30A2-ED51-487D-8B0D-64D3CBE196E0}"/>
              </a:ext>
            </a:extLst>
          </p:cNvPr>
          <p:cNvSpPr/>
          <p:nvPr/>
        </p:nvSpPr>
        <p:spPr>
          <a:xfrm>
            <a:off x="2845741" y="5195980"/>
            <a:ext cx="78024" cy="304028"/>
          </a:xfrm>
          <a:custGeom>
            <a:avLst/>
            <a:gdLst>
              <a:gd name="connsiteX0" fmla="*/ 76847 w 78024"/>
              <a:gd name="connsiteY0" fmla="*/ 6258 h 304028"/>
              <a:gd name="connsiteX1" fmla="*/ 13347 w 78024"/>
              <a:gd name="connsiteY1" fmla="*/ 176120 h 304028"/>
              <a:gd name="connsiteX2" fmla="*/ 49859 w 78024"/>
              <a:gd name="connsiteY2" fmla="*/ 299945 h 304028"/>
              <a:gd name="connsiteX3" fmla="*/ 24459 w 78024"/>
              <a:gd name="connsiteY3" fmla="*/ 268195 h 304028"/>
              <a:gd name="connsiteX4" fmla="*/ 647 w 78024"/>
              <a:gd name="connsiteY4" fmla="*/ 207870 h 304028"/>
              <a:gd name="connsiteX5" fmla="*/ 51447 w 78024"/>
              <a:gd name="connsiteY5" fmla="*/ 50708 h 304028"/>
              <a:gd name="connsiteX6" fmla="*/ 76847 w 78024"/>
              <a:gd name="connsiteY6" fmla="*/ 6258 h 304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024" h="304028">
                <a:moveTo>
                  <a:pt x="76847" y="6258"/>
                </a:moveTo>
                <a:cubicBezTo>
                  <a:pt x="70497" y="27160"/>
                  <a:pt x="17845" y="127172"/>
                  <a:pt x="13347" y="176120"/>
                </a:cubicBezTo>
                <a:cubicBezTo>
                  <a:pt x="8849" y="225068"/>
                  <a:pt x="48007" y="284599"/>
                  <a:pt x="49859" y="299945"/>
                </a:cubicBezTo>
                <a:cubicBezTo>
                  <a:pt x="51711" y="315291"/>
                  <a:pt x="32661" y="283541"/>
                  <a:pt x="24459" y="268195"/>
                </a:cubicBezTo>
                <a:cubicBezTo>
                  <a:pt x="16257" y="252849"/>
                  <a:pt x="-3851" y="244118"/>
                  <a:pt x="647" y="207870"/>
                </a:cubicBezTo>
                <a:cubicBezTo>
                  <a:pt x="5145" y="171622"/>
                  <a:pt x="40599" y="80341"/>
                  <a:pt x="51447" y="50708"/>
                </a:cubicBezTo>
                <a:cubicBezTo>
                  <a:pt x="62295" y="21075"/>
                  <a:pt x="83197" y="-14644"/>
                  <a:pt x="76847" y="6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D5C7F182-A2F1-4846-AE83-551E2DB64A83}"/>
              </a:ext>
            </a:extLst>
          </p:cNvPr>
          <p:cNvSpPr/>
          <p:nvPr/>
        </p:nvSpPr>
        <p:spPr>
          <a:xfrm>
            <a:off x="2815805" y="5378317"/>
            <a:ext cx="46471" cy="198677"/>
          </a:xfrm>
          <a:custGeom>
            <a:avLst/>
            <a:gdLst>
              <a:gd name="connsiteX0" fmla="*/ 22645 w 46471"/>
              <a:gd name="connsiteY0" fmla="*/ 133 h 198677"/>
              <a:gd name="connsiteX1" fmla="*/ 420 w 46471"/>
              <a:gd name="connsiteY1" fmla="*/ 84271 h 198677"/>
              <a:gd name="connsiteX2" fmla="*/ 46458 w 46471"/>
              <a:gd name="connsiteY2" fmla="*/ 198571 h 198677"/>
              <a:gd name="connsiteX3" fmla="*/ 5183 w 46471"/>
              <a:gd name="connsiteY3" fmla="*/ 103321 h 198677"/>
              <a:gd name="connsiteX4" fmla="*/ 22645 w 46471"/>
              <a:gd name="connsiteY4" fmla="*/ 133 h 198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71" h="198677">
                <a:moveTo>
                  <a:pt x="22645" y="133"/>
                </a:moveTo>
                <a:cubicBezTo>
                  <a:pt x="21851" y="-3042"/>
                  <a:pt x="-3549" y="51198"/>
                  <a:pt x="420" y="84271"/>
                </a:cubicBezTo>
                <a:cubicBezTo>
                  <a:pt x="4389" y="117344"/>
                  <a:pt x="45664" y="195396"/>
                  <a:pt x="46458" y="198571"/>
                </a:cubicBezTo>
                <a:cubicBezTo>
                  <a:pt x="47252" y="201746"/>
                  <a:pt x="11533" y="133219"/>
                  <a:pt x="5183" y="103321"/>
                </a:cubicBezTo>
                <a:cubicBezTo>
                  <a:pt x="-1167" y="73423"/>
                  <a:pt x="23439" y="3308"/>
                  <a:pt x="22645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349F8832-E8DE-4A0C-A6F4-8093EE1150F7}"/>
              </a:ext>
            </a:extLst>
          </p:cNvPr>
          <p:cNvSpPr/>
          <p:nvPr/>
        </p:nvSpPr>
        <p:spPr>
          <a:xfrm>
            <a:off x="3492499" y="5408438"/>
            <a:ext cx="224176" cy="352618"/>
          </a:xfrm>
          <a:custGeom>
            <a:avLst/>
            <a:gdLst>
              <a:gd name="connsiteX0" fmla="*/ 115889 w 224176"/>
              <a:gd name="connsiteY0" fmla="*/ 175 h 352618"/>
              <a:gd name="connsiteX1" fmla="*/ 206376 w 224176"/>
              <a:gd name="connsiteY1" fmla="*/ 144637 h 352618"/>
              <a:gd name="connsiteX2" fmla="*/ 222251 w 224176"/>
              <a:gd name="connsiteY2" fmla="*/ 203375 h 352618"/>
              <a:gd name="connsiteX3" fmla="*/ 179389 w 224176"/>
              <a:gd name="connsiteY3" fmla="*/ 260525 h 352618"/>
              <a:gd name="connsiteX4" fmla="*/ 1 w 224176"/>
              <a:gd name="connsiteY4" fmla="*/ 352600 h 352618"/>
              <a:gd name="connsiteX5" fmla="*/ 176214 w 224176"/>
              <a:gd name="connsiteY5" fmla="*/ 252587 h 352618"/>
              <a:gd name="connsiteX6" fmla="*/ 212726 w 224176"/>
              <a:gd name="connsiteY6" fmla="*/ 214487 h 352618"/>
              <a:gd name="connsiteX7" fmla="*/ 212726 w 224176"/>
              <a:gd name="connsiteY7" fmla="*/ 176387 h 352618"/>
              <a:gd name="connsiteX8" fmla="*/ 115889 w 224176"/>
              <a:gd name="connsiteY8" fmla="*/ 175 h 35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176" h="352618">
                <a:moveTo>
                  <a:pt x="115889" y="175"/>
                </a:moveTo>
                <a:cubicBezTo>
                  <a:pt x="114831" y="-5116"/>
                  <a:pt x="188649" y="110770"/>
                  <a:pt x="206376" y="144637"/>
                </a:cubicBezTo>
                <a:cubicBezTo>
                  <a:pt x="224103" y="178504"/>
                  <a:pt x="226749" y="184060"/>
                  <a:pt x="222251" y="203375"/>
                </a:cubicBezTo>
                <a:cubicBezTo>
                  <a:pt x="217753" y="222690"/>
                  <a:pt x="216431" y="235654"/>
                  <a:pt x="179389" y="260525"/>
                </a:cubicBezTo>
                <a:cubicBezTo>
                  <a:pt x="142347" y="285396"/>
                  <a:pt x="530" y="353923"/>
                  <a:pt x="1" y="352600"/>
                </a:cubicBezTo>
                <a:cubicBezTo>
                  <a:pt x="-528" y="351277"/>
                  <a:pt x="140760" y="275606"/>
                  <a:pt x="176214" y="252587"/>
                </a:cubicBezTo>
                <a:cubicBezTo>
                  <a:pt x="211668" y="229568"/>
                  <a:pt x="206641" y="227187"/>
                  <a:pt x="212726" y="214487"/>
                </a:cubicBezTo>
                <a:cubicBezTo>
                  <a:pt x="218811" y="201787"/>
                  <a:pt x="229659" y="211047"/>
                  <a:pt x="212726" y="176387"/>
                </a:cubicBezTo>
                <a:cubicBezTo>
                  <a:pt x="195793" y="141727"/>
                  <a:pt x="116947" y="5466"/>
                  <a:pt x="115889" y="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F2647FED-E9D3-42BC-98B3-5D66A60834FB}"/>
              </a:ext>
            </a:extLst>
          </p:cNvPr>
          <p:cNvSpPr/>
          <p:nvPr/>
        </p:nvSpPr>
        <p:spPr>
          <a:xfrm>
            <a:off x="3279860" y="4679238"/>
            <a:ext cx="125342" cy="374692"/>
          </a:xfrm>
          <a:custGeom>
            <a:avLst/>
            <a:gdLst>
              <a:gd name="connsiteX0" fmla="*/ 125328 w 125342"/>
              <a:gd name="connsiteY0" fmla="*/ 712 h 374692"/>
              <a:gd name="connsiteX1" fmla="*/ 114215 w 125342"/>
              <a:gd name="connsiteY1" fmla="*/ 119775 h 374692"/>
              <a:gd name="connsiteX2" fmla="*/ 47540 w 125342"/>
              <a:gd name="connsiteY2" fmla="*/ 195975 h 374692"/>
              <a:gd name="connsiteX3" fmla="*/ 1503 w 125342"/>
              <a:gd name="connsiteY3" fmla="*/ 370600 h 374692"/>
              <a:gd name="connsiteX4" fmla="*/ 14203 w 125342"/>
              <a:gd name="connsiteY4" fmla="*/ 307100 h 374692"/>
              <a:gd name="connsiteX5" fmla="*/ 44365 w 125342"/>
              <a:gd name="connsiteY5" fmla="*/ 168987 h 374692"/>
              <a:gd name="connsiteX6" fmla="*/ 90403 w 125342"/>
              <a:gd name="connsiteY6" fmla="*/ 135650 h 374692"/>
              <a:gd name="connsiteX7" fmla="*/ 115803 w 125342"/>
              <a:gd name="connsiteY7" fmla="*/ 72150 h 374692"/>
              <a:gd name="connsiteX8" fmla="*/ 125328 w 125342"/>
              <a:gd name="connsiteY8" fmla="*/ 712 h 37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342" h="374692">
                <a:moveTo>
                  <a:pt x="125328" y="712"/>
                </a:moveTo>
                <a:cubicBezTo>
                  <a:pt x="125063" y="8649"/>
                  <a:pt x="127180" y="87231"/>
                  <a:pt x="114215" y="119775"/>
                </a:cubicBezTo>
                <a:cubicBezTo>
                  <a:pt x="101250" y="152319"/>
                  <a:pt x="66325" y="154171"/>
                  <a:pt x="47540" y="195975"/>
                </a:cubicBezTo>
                <a:cubicBezTo>
                  <a:pt x="28755" y="237779"/>
                  <a:pt x="7059" y="352079"/>
                  <a:pt x="1503" y="370600"/>
                </a:cubicBezTo>
                <a:cubicBezTo>
                  <a:pt x="-4053" y="389121"/>
                  <a:pt x="7059" y="340702"/>
                  <a:pt x="14203" y="307100"/>
                </a:cubicBezTo>
                <a:cubicBezTo>
                  <a:pt x="21347" y="273498"/>
                  <a:pt x="31665" y="197562"/>
                  <a:pt x="44365" y="168987"/>
                </a:cubicBezTo>
                <a:cubicBezTo>
                  <a:pt x="57065" y="140412"/>
                  <a:pt x="78497" y="151790"/>
                  <a:pt x="90403" y="135650"/>
                </a:cubicBezTo>
                <a:cubicBezTo>
                  <a:pt x="102309" y="119511"/>
                  <a:pt x="109453" y="90935"/>
                  <a:pt x="115803" y="72150"/>
                </a:cubicBezTo>
                <a:cubicBezTo>
                  <a:pt x="122153" y="53365"/>
                  <a:pt x="125593" y="-7225"/>
                  <a:pt x="125328" y="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5540BBE7-06B2-476A-B947-105AC2C21390}"/>
              </a:ext>
            </a:extLst>
          </p:cNvPr>
          <p:cNvSpPr/>
          <p:nvPr/>
        </p:nvSpPr>
        <p:spPr>
          <a:xfrm>
            <a:off x="3186065" y="5180009"/>
            <a:ext cx="154303" cy="325441"/>
          </a:xfrm>
          <a:custGeom>
            <a:avLst/>
            <a:gdLst>
              <a:gd name="connsiteX0" fmla="*/ 111173 w 154303"/>
              <a:gd name="connsiteY0" fmla="*/ 4 h 325441"/>
              <a:gd name="connsiteX1" fmla="*/ 144510 w 154303"/>
              <a:gd name="connsiteY1" fmla="*/ 217491 h 325441"/>
              <a:gd name="connsiteX2" fmla="*/ 141335 w 154303"/>
              <a:gd name="connsiteY2" fmla="*/ 231779 h 325441"/>
              <a:gd name="connsiteX3" fmla="*/ 48 w 154303"/>
              <a:gd name="connsiteY3" fmla="*/ 325441 h 325441"/>
              <a:gd name="connsiteX4" fmla="*/ 125460 w 154303"/>
              <a:gd name="connsiteY4" fmla="*/ 230191 h 325441"/>
              <a:gd name="connsiteX5" fmla="*/ 127048 w 154303"/>
              <a:gd name="connsiteY5" fmla="*/ 211141 h 325441"/>
              <a:gd name="connsiteX6" fmla="*/ 111173 w 154303"/>
              <a:gd name="connsiteY6" fmla="*/ 4 h 325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3" h="325441">
                <a:moveTo>
                  <a:pt x="111173" y="4"/>
                </a:moveTo>
                <a:cubicBezTo>
                  <a:pt x="114083" y="1062"/>
                  <a:pt x="139483" y="178862"/>
                  <a:pt x="144510" y="217491"/>
                </a:cubicBezTo>
                <a:cubicBezTo>
                  <a:pt x="149537" y="256120"/>
                  <a:pt x="165412" y="213787"/>
                  <a:pt x="141335" y="231779"/>
                </a:cubicBezTo>
                <a:cubicBezTo>
                  <a:pt x="117258" y="249771"/>
                  <a:pt x="2694" y="325706"/>
                  <a:pt x="48" y="325441"/>
                </a:cubicBezTo>
                <a:cubicBezTo>
                  <a:pt x="-2598" y="325176"/>
                  <a:pt x="104294" y="249241"/>
                  <a:pt x="125460" y="230191"/>
                </a:cubicBezTo>
                <a:cubicBezTo>
                  <a:pt x="146626" y="211141"/>
                  <a:pt x="129165" y="243420"/>
                  <a:pt x="127048" y="211141"/>
                </a:cubicBezTo>
                <a:cubicBezTo>
                  <a:pt x="124931" y="178862"/>
                  <a:pt x="108263" y="-1054"/>
                  <a:pt x="111173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9DDF0C47-A05C-4282-9A9C-C4C2B433F05F}"/>
              </a:ext>
            </a:extLst>
          </p:cNvPr>
          <p:cNvSpPr/>
          <p:nvPr/>
        </p:nvSpPr>
        <p:spPr>
          <a:xfrm>
            <a:off x="2947512" y="5241723"/>
            <a:ext cx="222466" cy="283561"/>
          </a:xfrm>
          <a:custGeom>
            <a:avLst/>
            <a:gdLst>
              <a:gd name="connsiteX0" fmla="*/ 117951 w 222466"/>
              <a:gd name="connsiteY0" fmla="*/ 202 h 283561"/>
              <a:gd name="connsiteX1" fmla="*/ 21113 w 222466"/>
              <a:gd name="connsiteY1" fmla="*/ 143077 h 283561"/>
              <a:gd name="connsiteX2" fmla="*/ 16351 w 222466"/>
              <a:gd name="connsiteY2" fmla="*/ 163715 h 283561"/>
              <a:gd name="connsiteX3" fmla="*/ 203676 w 222466"/>
              <a:gd name="connsiteY3" fmla="*/ 178002 h 283561"/>
              <a:gd name="connsiteX4" fmla="*/ 133826 w 222466"/>
              <a:gd name="connsiteY4" fmla="*/ 258965 h 283561"/>
              <a:gd name="connsiteX5" fmla="*/ 103663 w 222466"/>
              <a:gd name="connsiteY5" fmla="*/ 279602 h 283561"/>
              <a:gd name="connsiteX6" fmla="*/ 221138 w 222466"/>
              <a:gd name="connsiteY6" fmla="*/ 190702 h 283561"/>
              <a:gd name="connsiteX7" fmla="*/ 13176 w 222466"/>
              <a:gd name="connsiteY7" fmla="*/ 192290 h 283561"/>
              <a:gd name="connsiteX8" fmla="*/ 54451 w 222466"/>
              <a:gd name="connsiteY8" fmla="*/ 112915 h 283561"/>
              <a:gd name="connsiteX9" fmla="*/ 117951 w 222466"/>
              <a:gd name="connsiteY9" fmla="*/ 202 h 283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2466" h="283561">
                <a:moveTo>
                  <a:pt x="117951" y="202"/>
                </a:moveTo>
                <a:cubicBezTo>
                  <a:pt x="112395" y="5229"/>
                  <a:pt x="38046" y="115825"/>
                  <a:pt x="21113" y="143077"/>
                </a:cubicBezTo>
                <a:cubicBezTo>
                  <a:pt x="4180" y="170329"/>
                  <a:pt x="-14076" y="157894"/>
                  <a:pt x="16351" y="163715"/>
                </a:cubicBezTo>
                <a:cubicBezTo>
                  <a:pt x="46778" y="169536"/>
                  <a:pt x="184097" y="162127"/>
                  <a:pt x="203676" y="178002"/>
                </a:cubicBezTo>
                <a:cubicBezTo>
                  <a:pt x="223255" y="193877"/>
                  <a:pt x="150495" y="242032"/>
                  <a:pt x="133826" y="258965"/>
                </a:cubicBezTo>
                <a:cubicBezTo>
                  <a:pt x="117157" y="275898"/>
                  <a:pt x="89111" y="290979"/>
                  <a:pt x="103663" y="279602"/>
                </a:cubicBezTo>
                <a:cubicBezTo>
                  <a:pt x="118215" y="268225"/>
                  <a:pt x="236219" y="205254"/>
                  <a:pt x="221138" y="190702"/>
                </a:cubicBezTo>
                <a:cubicBezTo>
                  <a:pt x="206057" y="176150"/>
                  <a:pt x="40957" y="205255"/>
                  <a:pt x="13176" y="192290"/>
                </a:cubicBezTo>
                <a:cubicBezTo>
                  <a:pt x="-14605" y="179326"/>
                  <a:pt x="37518" y="140696"/>
                  <a:pt x="54451" y="112915"/>
                </a:cubicBezTo>
                <a:cubicBezTo>
                  <a:pt x="71384" y="85134"/>
                  <a:pt x="123507" y="-4825"/>
                  <a:pt x="117951" y="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14DCEDDC-1D19-404F-9659-FB5265DC5384}"/>
              </a:ext>
            </a:extLst>
          </p:cNvPr>
          <p:cNvSpPr/>
          <p:nvPr/>
        </p:nvSpPr>
        <p:spPr>
          <a:xfrm>
            <a:off x="3335148" y="5070456"/>
            <a:ext cx="156134" cy="258857"/>
          </a:xfrm>
          <a:custGeom>
            <a:avLst/>
            <a:gdLst>
              <a:gd name="connsiteX0" fmla="*/ 190 w 156134"/>
              <a:gd name="connsiteY0" fmla="*/ 19 h 258857"/>
              <a:gd name="connsiteX1" fmla="*/ 27177 w 156134"/>
              <a:gd name="connsiteY1" fmla="*/ 146069 h 258857"/>
              <a:gd name="connsiteX2" fmla="*/ 24002 w 156134"/>
              <a:gd name="connsiteY2" fmla="*/ 115907 h 258857"/>
              <a:gd name="connsiteX3" fmla="*/ 104965 w 156134"/>
              <a:gd name="connsiteY3" fmla="*/ 212744 h 258857"/>
              <a:gd name="connsiteX4" fmla="*/ 155765 w 156134"/>
              <a:gd name="connsiteY4" fmla="*/ 258782 h 258857"/>
              <a:gd name="connsiteX5" fmla="*/ 79565 w 156134"/>
              <a:gd name="connsiteY5" fmla="*/ 203219 h 258857"/>
              <a:gd name="connsiteX6" fmla="*/ 43052 w 156134"/>
              <a:gd name="connsiteY6" fmla="*/ 157182 h 258857"/>
              <a:gd name="connsiteX7" fmla="*/ 190 w 156134"/>
              <a:gd name="connsiteY7" fmla="*/ 19 h 258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134" h="258857">
                <a:moveTo>
                  <a:pt x="190" y="19"/>
                </a:moveTo>
                <a:cubicBezTo>
                  <a:pt x="-2456" y="-1833"/>
                  <a:pt x="23208" y="126754"/>
                  <a:pt x="27177" y="146069"/>
                </a:cubicBezTo>
                <a:cubicBezTo>
                  <a:pt x="31146" y="165384"/>
                  <a:pt x="11037" y="104795"/>
                  <a:pt x="24002" y="115907"/>
                </a:cubicBezTo>
                <a:cubicBezTo>
                  <a:pt x="36967" y="127020"/>
                  <a:pt x="83005" y="188932"/>
                  <a:pt x="104965" y="212744"/>
                </a:cubicBezTo>
                <a:cubicBezTo>
                  <a:pt x="126926" y="236557"/>
                  <a:pt x="159998" y="260369"/>
                  <a:pt x="155765" y="258782"/>
                </a:cubicBezTo>
                <a:cubicBezTo>
                  <a:pt x="151532" y="257195"/>
                  <a:pt x="98350" y="220152"/>
                  <a:pt x="79565" y="203219"/>
                </a:cubicBezTo>
                <a:cubicBezTo>
                  <a:pt x="60780" y="186286"/>
                  <a:pt x="54694" y="186815"/>
                  <a:pt x="43052" y="157182"/>
                </a:cubicBezTo>
                <a:cubicBezTo>
                  <a:pt x="31410" y="127549"/>
                  <a:pt x="2836" y="1871"/>
                  <a:pt x="190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70DFA6DE-FC8B-494C-88C5-798711A9E09C}"/>
              </a:ext>
            </a:extLst>
          </p:cNvPr>
          <p:cNvSpPr/>
          <p:nvPr/>
        </p:nvSpPr>
        <p:spPr>
          <a:xfrm>
            <a:off x="2940942" y="5484813"/>
            <a:ext cx="220070" cy="68084"/>
          </a:xfrm>
          <a:custGeom>
            <a:avLst/>
            <a:gdLst>
              <a:gd name="connsiteX0" fmla="*/ 696 w 220070"/>
              <a:gd name="connsiteY0" fmla="*/ 19050 h 68084"/>
              <a:gd name="connsiteX1" fmla="*/ 75308 w 220070"/>
              <a:gd name="connsiteY1" fmla="*/ 9525 h 68084"/>
              <a:gd name="connsiteX2" fmla="*/ 216596 w 220070"/>
              <a:gd name="connsiteY2" fmla="*/ 66675 h 68084"/>
              <a:gd name="connsiteX3" fmla="*/ 173733 w 220070"/>
              <a:gd name="connsiteY3" fmla="*/ 47625 h 68084"/>
              <a:gd name="connsiteX4" fmla="*/ 138808 w 220070"/>
              <a:gd name="connsiteY4" fmla="*/ 14287 h 68084"/>
              <a:gd name="connsiteX5" fmla="*/ 116583 w 220070"/>
              <a:gd name="connsiteY5" fmla="*/ 0 h 68084"/>
              <a:gd name="connsiteX6" fmla="*/ 696 w 220070"/>
              <a:gd name="connsiteY6" fmla="*/ 19050 h 68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070" h="68084">
                <a:moveTo>
                  <a:pt x="696" y="19050"/>
                </a:moveTo>
                <a:cubicBezTo>
                  <a:pt x="-6183" y="20637"/>
                  <a:pt x="39325" y="1587"/>
                  <a:pt x="75308" y="9525"/>
                </a:cubicBezTo>
                <a:cubicBezTo>
                  <a:pt x="111291" y="17462"/>
                  <a:pt x="216596" y="66675"/>
                  <a:pt x="216596" y="66675"/>
                </a:cubicBezTo>
                <a:cubicBezTo>
                  <a:pt x="233000" y="73025"/>
                  <a:pt x="186698" y="56356"/>
                  <a:pt x="173733" y="47625"/>
                </a:cubicBezTo>
                <a:cubicBezTo>
                  <a:pt x="160768" y="38894"/>
                  <a:pt x="148333" y="22224"/>
                  <a:pt x="138808" y="14287"/>
                </a:cubicBezTo>
                <a:cubicBezTo>
                  <a:pt x="129283" y="6350"/>
                  <a:pt x="146745" y="0"/>
                  <a:pt x="116583" y="0"/>
                </a:cubicBezTo>
                <a:cubicBezTo>
                  <a:pt x="86421" y="0"/>
                  <a:pt x="7575" y="17463"/>
                  <a:pt x="696" y="19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2FB33E14-33B9-4964-B628-75246E95FB9F}"/>
              </a:ext>
            </a:extLst>
          </p:cNvPr>
          <p:cNvSpPr/>
          <p:nvPr/>
        </p:nvSpPr>
        <p:spPr>
          <a:xfrm>
            <a:off x="2929507" y="5549839"/>
            <a:ext cx="150184" cy="125788"/>
          </a:xfrm>
          <a:custGeom>
            <a:avLst/>
            <a:gdLst>
              <a:gd name="connsiteX0" fmla="*/ 1018 w 150184"/>
              <a:gd name="connsiteY0" fmla="*/ 1649 h 125788"/>
              <a:gd name="connsiteX1" fmla="*/ 147068 w 150184"/>
              <a:gd name="connsiteY1" fmla="*/ 123886 h 125788"/>
              <a:gd name="connsiteX2" fmla="*/ 99443 w 150184"/>
              <a:gd name="connsiteY2" fmla="*/ 74674 h 125788"/>
              <a:gd name="connsiteX3" fmla="*/ 81981 w 150184"/>
              <a:gd name="connsiteY3" fmla="*/ 54036 h 125788"/>
              <a:gd name="connsiteX4" fmla="*/ 1018 w 150184"/>
              <a:gd name="connsiteY4" fmla="*/ 1649 h 12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184" h="125788">
                <a:moveTo>
                  <a:pt x="1018" y="1649"/>
                </a:moveTo>
                <a:cubicBezTo>
                  <a:pt x="11866" y="13291"/>
                  <a:pt x="130664" y="111715"/>
                  <a:pt x="147068" y="123886"/>
                </a:cubicBezTo>
                <a:cubicBezTo>
                  <a:pt x="163472" y="136057"/>
                  <a:pt x="110291" y="86316"/>
                  <a:pt x="99443" y="74674"/>
                </a:cubicBezTo>
                <a:cubicBezTo>
                  <a:pt x="88595" y="63032"/>
                  <a:pt x="94681" y="64619"/>
                  <a:pt x="81981" y="54036"/>
                </a:cubicBezTo>
                <a:cubicBezTo>
                  <a:pt x="69281" y="43453"/>
                  <a:pt x="-9830" y="-9993"/>
                  <a:pt x="1018" y="1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1C58E2FE-1876-4DFA-B621-F5239F21C978}"/>
              </a:ext>
            </a:extLst>
          </p:cNvPr>
          <p:cNvSpPr/>
          <p:nvPr/>
        </p:nvSpPr>
        <p:spPr>
          <a:xfrm>
            <a:off x="3184300" y="5560602"/>
            <a:ext cx="282351" cy="70578"/>
          </a:xfrm>
          <a:custGeom>
            <a:avLst/>
            <a:gdLst>
              <a:gd name="connsiteX0" fmla="*/ 225 w 282351"/>
              <a:gd name="connsiteY0" fmla="*/ 52798 h 70578"/>
              <a:gd name="connsiteX1" fmla="*/ 158975 w 282351"/>
              <a:gd name="connsiteY1" fmla="*/ 22636 h 70578"/>
              <a:gd name="connsiteX2" fmla="*/ 281213 w 282351"/>
              <a:gd name="connsiteY2" fmla="*/ 70261 h 70578"/>
              <a:gd name="connsiteX3" fmla="*/ 217713 w 282351"/>
              <a:gd name="connsiteY3" fmla="*/ 41686 h 70578"/>
              <a:gd name="connsiteX4" fmla="*/ 178025 w 282351"/>
              <a:gd name="connsiteY4" fmla="*/ 8348 h 70578"/>
              <a:gd name="connsiteX5" fmla="*/ 125638 w 282351"/>
              <a:gd name="connsiteY5" fmla="*/ 3586 h 70578"/>
              <a:gd name="connsiteX6" fmla="*/ 225 w 282351"/>
              <a:gd name="connsiteY6" fmla="*/ 52798 h 70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351" h="70578">
                <a:moveTo>
                  <a:pt x="225" y="52798"/>
                </a:moveTo>
                <a:cubicBezTo>
                  <a:pt x="5781" y="55973"/>
                  <a:pt x="112144" y="19726"/>
                  <a:pt x="158975" y="22636"/>
                </a:cubicBezTo>
                <a:cubicBezTo>
                  <a:pt x="205806" y="25546"/>
                  <a:pt x="271423" y="67086"/>
                  <a:pt x="281213" y="70261"/>
                </a:cubicBezTo>
                <a:cubicBezTo>
                  <a:pt x="291003" y="73436"/>
                  <a:pt x="234911" y="52005"/>
                  <a:pt x="217713" y="41686"/>
                </a:cubicBezTo>
                <a:cubicBezTo>
                  <a:pt x="200515" y="31367"/>
                  <a:pt x="193371" y="14698"/>
                  <a:pt x="178025" y="8348"/>
                </a:cubicBezTo>
                <a:cubicBezTo>
                  <a:pt x="162679" y="1998"/>
                  <a:pt x="157917" y="-4087"/>
                  <a:pt x="125638" y="3586"/>
                </a:cubicBezTo>
                <a:cubicBezTo>
                  <a:pt x="93359" y="11259"/>
                  <a:pt x="-5331" y="49623"/>
                  <a:pt x="225" y="52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E62BA29F-2D29-4489-9D6B-380B92D2AED9}"/>
              </a:ext>
            </a:extLst>
          </p:cNvPr>
          <p:cNvSpPr/>
          <p:nvPr/>
        </p:nvSpPr>
        <p:spPr>
          <a:xfrm>
            <a:off x="3054677" y="5771829"/>
            <a:ext cx="28370" cy="210061"/>
          </a:xfrm>
          <a:custGeom>
            <a:avLst/>
            <a:gdLst>
              <a:gd name="connsiteX0" fmla="*/ 28248 w 28370"/>
              <a:gd name="connsiteY0" fmla="*/ 321 h 210061"/>
              <a:gd name="connsiteX1" fmla="*/ 1261 w 28370"/>
              <a:gd name="connsiteY1" fmla="*/ 73346 h 210061"/>
              <a:gd name="connsiteX2" fmla="*/ 4436 w 28370"/>
              <a:gd name="connsiteY2" fmla="*/ 203521 h 210061"/>
              <a:gd name="connsiteX3" fmla="*/ 4436 w 28370"/>
              <a:gd name="connsiteY3" fmla="*/ 181296 h 210061"/>
              <a:gd name="connsiteX4" fmla="*/ 10786 w 28370"/>
              <a:gd name="connsiteY4" fmla="*/ 100334 h 210061"/>
              <a:gd name="connsiteX5" fmla="*/ 28248 w 28370"/>
              <a:gd name="connsiteY5" fmla="*/ 321 h 210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" h="210061">
                <a:moveTo>
                  <a:pt x="28248" y="321"/>
                </a:moveTo>
                <a:cubicBezTo>
                  <a:pt x="26660" y="-4177"/>
                  <a:pt x="5230" y="39479"/>
                  <a:pt x="1261" y="73346"/>
                </a:cubicBezTo>
                <a:cubicBezTo>
                  <a:pt x="-2708" y="107213"/>
                  <a:pt x="3907" y="185529"/>
                  <a:pt x="4436" y="203521"/>
                </a:cubicBezTo>
                <a:cubicBezTo>
                  <a:pt x="4965" y="221513"/>
                  <a:pt x="3378" y="198494"/>
                  <a:pt x="4436" y="181296"/>
                </a:cubicBezTo>
                <a:cubicBezTo>
                  <a:pt x="5494" y="164098"/>
                  <a:pt x="6024" y="125734"/>
                  <a:pt x="10786" y="100334"/>
                </a:cubicBezTo>
                <a:cubicBezTo>
                  <a:pt x="15548" y="74934"/>
                  <a:pt x="29836" y="4819"/>
                  <a:pt x="28248" y="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2A095F24-582A-4CAA-9518-A9598F1A8ADD}"/>
              </a:ext>
            </a:extLst>
          </p:cNvPr>
          <p:cNvSpPr/>
          <p:nvPr/>
        </p:nvSpPr>
        <p:spPr>
          <a:xfrm>
            <a:off x="3236949" y="5805040"/>
            <a:ext cx="73606" cy="269287"/>
          </a:xfrm>
          <a:custGeom>
            <a:avLst/>
            <a:gdLst>
              <a:gd name="connsiteX0" fmla="*/ 55526 w 73606"/>
              <a:gd name="connsiteY0" fmla="*/ 448 h 269287"/>
              <a:gd name="connsiteX1" fmla="*/ 50764 w 73606"/>
              <a:gd name="connsiteY1" fmla="*/ 173485 h 269287"/>
              <a:gd name="connsiteX2" fmla="*/ 1551 w 73606"/>
              <a:gd name="connsiteY2" fmla="*/ 267148 h 269287"/>
              <a:gd name="connsiteX3" fmla="*/ 17426 w 73606"/>
              <a:gd name="connsiteY3" fmla="*/ 233810 h 269287"/>
              <a:gd name="connsiteX4" fmla="*/ 68226 w 73606"/>
              <a:gd name="connsiteY4" fmla="*/ 173485 h 269287"/>
              <a:gd name="connsiteX5" fmla="*/ 71401 w 73606"/>
              <a:gd name="connsiteY5" fmla="*/ 124273 h 269287"/>
              <a:gd name="connsiteX6" fmla="*/ 55526 w 73606"/>
              <a:gd name="connsiteY6" fmla="*/ 448 h 269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606" h="269287">
                <a:moveTo>
                  <a:pt x="55526" y="448"/>
                </a:moveTo>
                <a:cubicBezTo>
                  <a:pt x="52087" y="8650"/>
                  <a:pt x="59760" y="129035"/>
                  <a:pt x="50764" y="173485"/>
                </a:cubicBezTo>
                <a:cubicBezTo>
                  <a:pt x="41768" y="217935"/>
                  <a:pt x="7107" y="257094"/>
                  <a:pt x="1551" y="267148"/>
                </a:cubicBezTo>
                <a:cubicBezTo>
                  <a:pt x="-4005" y="277202"/>
                  <a:pt x="6314" y="249420"/>
                  <a:pt x="17426" y="233810"/>
                </a:cubicBezTo>
                <a:cubicBezTo>
                  <a:pt x="28538" y="218200"/>
                  <a:pt x="59230" y="191741"/>
                  <a:pt x="68226" y="173485"/>
                </a:cubicBezTo>
                <a:cubicBezTo>
                  <a:pt x="77222" y="155229"/>
                  <a:pt x="72459" y="149673"/>
                  <a:pt x="71401" y="124273"/>
                </a:cubicBezTo>
                <a:cubicBezTo>
                  <a:pt x="70343" y="98873"/>
                  <a:pt x="58965" y="-7754"/>
                  <a:pt x="55526" y="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AA4633D9-D21E-483F-B31D-50D29B00118E}"/>
              </a:ext>
            </a:extLst>
          </p:cNvPr>
          <p:cNvSpPr/>
          <p:nvPr/>
        </p:nvSpPr>
        <p:spPr>
          <a:xfrm>
            <a:off x="2646352" y="6041512"/>
            <a:ext cx="49756" cy="130688"/>
          </a:xfrm>
          <a:custGeom>
            <a:avLst/>
            <a:gdLst>
              <a:gd name="connsiteX0" fmla="*/ 11 w 49756"/>
              <a:gd name="connsiteY0" fmla="*/ 130688 h 130688"/>
              <a:gd name="connsiteX1" fmla="*/ 49223 w 49756"/>
              <a:gd name="connsiteY1" fmla="*/ 54488 h 130688"/>
              <a:gd name="connsiteX2" fmla="*/ 26998 w 49756"/>
              <a:gd name="connsiteY2" fmla="*/ 2101 h 130688"/>
              <a:gd name="connsiteX3" fmla="*/ 41286 w 49756"/>
              <a:gd name="connsiteY3" fmla="*/ 14801 h 130688"/>
              <a:gd name="connsiteX4" fmla="*/ 44461 w 49756"/>
              <a:gd name="connsiteY4" fmla="*/ 56076 h 130688"/>
              <a:gd name="connsiteX5" fmla="*/ 11 w 49756"/>
              <a:gd name="connsiteY5" fmla="*/ 130688 h 13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756" h="130688">
                <a:moveTo>
                  <a:pt x="11" y="130688"/>
                </a:moveTo>
                <a:cubicBezTo>
                  <a:pt x="805" y="130423"/>
                  <a:pt x="44725" y="75919"/>
                  <a:pt x="49223" y="54488"/>
                </a:cubicBezTo>
                <a:cubicBezTo>
                  <a:pt x="53721" y="33057"/>
                  <a:pt x="28321" y="8715"/>
                  <a:pt x="26998" y="2101"/>
                </a:cubicBezTo>
                <a:cubicBezTo>
                  <a:pt x="25675" y="-4513"/>
                  <a:pt x="38376" y="5805"/>
                  <a:pt x="41286" y="14801"/>
                </a:cubicBezTo>
                <a:cubicBezTo>
                  <a:pt x="44196" y="23797"/>
                  <a:pt x="48959" y="43376"/>
                  <a:pt x="44461" y="56076"/>
                </a:cubicBezTo>
                <a:cubicBezTo>
                  <a:pt x="39963" y="68776"/>
                  <a:pt x="-783" y="130953"/>
                  <a:pt x="11" y="130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4C593602-012B-4E9C-9B6B-EBFB80729443}"/>
              </a:ext>
            </a:extLst>
          </p:cNvPr>
          <p:cNvSpPr/>
          <p:nvPr/>
        </p:nvSpPr>
        <p:spPr>
          <a:xfrm>
            <a:off x="2686033" y="6078138"/>
            <a:ext cx="155820" cy="85417"/>
          </a:xfrm>
          <a:custGeom>
            <a:avLst/>
            <a:gdLst>
              <a:gd name="connsiteX0" fmla="*/ 17 w 155820"/>
              <a:gd name="connsiteY0" fmla="*/ 400 h 85417"/>
              <a:gd name="connsiteX1" fmla="*/ 96855 w 155820"/>
              <a:gd name="connsiteY1" fmla="*/ 52787 h 85417"/>
              <a:gd name="connsiteX2" fmla="*/ 155592 w 155820"/>
              <a:gd name="connsiteY2" fmla="*/ 54375 h 85417"/>
              <a:gd name="connsiteX3" fmla="*/ 115905 w 155820"/>
              <a:gd name="connsiteY3" fmla="*/ 57550 h 85417"/>
              <a:gd name="connsiteX4" fmla="*/ 82567 w 155820"/>
              <a:gd name="connsiteY4" fmla="*/ 79775 h 85417"/>
              <a:gd name="connsiteX5" fmla="*/ 46055 w 155820"/>
              <a:gd name="connsiteY5" fmla="*/ 57550 h 85417"/>
              <a:gd name="connsiteX6" fmla="*/ 104792 w 155820"/>
              <a:gd name="connsiteY6" fmla="*/ 84537 h 85417"/>
              <a:gd name="connsiteX7" fmla="*/ 17 w 155820"/>
              <a:gd name="connsiteY7" fmla="*/ 400 h 85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820" h="85417">
                <a:moveTo>
                  <a:pt x="17" y="400"/>
                </a:moveTo>
                <a:cubicBezTo>
                  <a:pt x="-1306" y="-4892"/>
                  <a:pt x="70926" y="43791"/>
                  <a:pt x="96855" y="52787"/>
                </a:cubicBezTo>
                <a:cubicBezTo>
                  <a:pt x="122784" y="61783"/>
                  <a:pt x="152417" y="53581"/>
                  <a:pt x="155592" y="54375"/>
                </a:cubicBezTo>
                <a:cubicBezTo>
                  <a:pt x="158767" y="55169"/>
                  <a:pt x="128076" y="53317"/>
                  <a:pt x="115905" y="57550"/>
                </a:cubicBezTo>
                <a:cubicBezTo>
                  <a:pt x="103734" y="61783"/>
                  <a:pt x="94209" y="79775"/>
                  <a:pt x="82567" y="79775"/>
                </a:cubicBezTo>
                <a:cubicBezTo>
                  <a:pt x="70925" y="79775"/>
                  <a:pt x="42351" y="56756"/>
                  <a:pt x="46055" y="57550"/>
                </a:cubicBezTo>
                <a:cubicBezTo>
                  <a:pt x="49759" y="58344"/>
                  <a:pt x="109025" y="91152"/>
                  <a:pt x="104792" y="84537"/>
                </a:cubicBezTo>
                <a:cubicBezTo>
                  <a:pt x="100559" y="77922"/>
                  <a:pt x="1340" y="5692"/>
                  <a:pt x="17" y="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55888626-F9C3-421F-AFE5-DE7A2FEA508F}"/>
              </a:ext>
            </a:extLst>
          </p:cNvPr>
          <p:cNvSpPr/>
          <p:nvPr/>
        </p:nvSpPr>
        <p:spPr>
          <a:xfrm>
            <a:off x="2652648" y="6113297"/>
            <a:ext cx="128706" cy="53193"/>
          </a:xfrm>
          <a:custGeom>
            <a:avLst/>
            <a:gdLst>
              <a:gd name="connsiteX0" fmla="*/ 65 w 128706"/>
              <a:gd name="connsiteY0" fmla="*/ 52553 h 53193"/>
              <a:gd name="connsiteX1" fmla="*/ 57215 w 128706"/>
              <a:gd name="connsiteY1" fmla="*/ 30328 h 53193"/>
              <a:gd name="connsiteX2" fmla="*/ 128652 w 128706"/>
              <a:gd name="connsiteY2" fmla="*/ 46203 h 53193"/>
              <a:gd name="connsiteX3" fmla="*/ 68327 w 128706"/>
              <a:gd name="connsiteY3" fmla="*/ 166 h 53193"/>
              <a:gd name="connsiteX4" fmla="*/ 65 w 128706"/>
              <a:gd name="connsiteY4" fmla="*/ 52553 h 53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706" h="53193">
                <a:moveTo>
                  <a:pt x="65" y="52553"/>
                </a:moveTo>
                <a:cubicBezTo>
                  <a:pt x="-1787" y="57580"/>
                  <a:pt x="35784" y="31386"/>
                  <a:pt x="57215" y="30328"/>
                </a:cubicBezTo>
                <a:cubicBezTo>
                  <a:pt x="78646" y="29270"/>
                  <a:pt x="126800" y="51230"/>
                  <a:pt x="128652" y="46203"/>
                </a:cubicBezTo>
                <a:cubicBezTo>
                  <a:pt x="130504" y="41176"/>
                  <a:pt x="84731" y="3605"/>
                  <a:pt x="68327" y="166"/>
                </a:cubicBezTo>
                <a:cubicBezTo>
                  <a:pt x="51923" y="-3273"/>
                  <a:pt x="1917" y="47526"/>
                  <a:pt x="65" y="52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43B9E708-6E84-4B37-81C4-D1E79ACCD54C}"/>
              </a:ext>
            </a:extLst>
          </p:cNvPr>
          <p:cNvSpPr/>
          <p:nvPr/>
        </p:nvSpPr>
        <p:spPr>
          <a:xfrm>
            <a:off x="2804367" y="6078512"/>
            <a:ext cx="385647" cy="130584"/>
          </a:xfrm>
          <a:custGeom>
            <a:avLst/>
            <a:gdLst>
              <a:gd name="connsiteX0" fmla="*/ 746 w 385647"/>
              <a:gd name="connsiteY0" fmla="*/ 52413 h 130584"/>
              <a:gd name="connsiteX1" fmla="*/ 154733 w 385647"/>
              <a:gd name="connsiteY1" fmla="*/ 14313 h 130584"/>
              <a:gd name="connsiteX2" fmla="*/ 262683 w 385647"/>
              <a:gd name="connsiteY2" fmla="*/ 27013 h 130584"/>
              <a:gd name="connsiteX3" fmla="*/ 230933 w 385647"/>
              <a:gd name="connsiteY3" fmla="*/ 25426 h 130584"/>
              <a:gd name="connsiteX4" fmla="*/ 311896 w 385647"/>
              <a:gd name="connsiteY4" fmla="*/ 50826 h 130584"/>
              <a:gd name="connsiteX5" fmla="*/ 384921 w 385647"/>
              <a:gd name="connsiteY5" fmla="*/ 130201 h 130584"/>
              <a:gd name="connsiteX6" fmla="*/ 265858 w 385647"/>
              <a:gd name="connsiteY6" fmla="*/ 14313 h 130584"/>
              <a:gd name="connsiteX7" fmla="*/ 222996 w 385647"/>
              <a:gd name="connsiteY7" fmla="*/ 4788 h 130584"/>
              <a:gd name="connsiteX8" fmla="*/ 746 w 385647"/>
              <a:gd name="connsiteY8" fmla="*/ 52413 h 13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5647" h="130584">
                <a:moveTo>
                  <a:pt x="746" y="52413"/>
                </a:moveTo>
                <a:cubicBezTo>
                  <a:pt x="-10631" y="54001"/>
                  <a:pt x="111077" y="18546"/>
                  <a:pt x="154733" y="14313"/>
                </a:cubicBezTo>
                <a:cubicBezTo>
                  <a:pt x="198389" y="10080"/>
                  <a:pt x="249983" y="25161"/>
                  <a:pt x="262683" y="27013"/>
                </a:cubicBezTo>
                <a:cubicBezTo>
                  <a:pt x="275383" y="28865"/>
                  <a:pt x="222731" y="21457"/>
                  <a:pt x="230933" y="25426"/>
                </a:cubicBezTo>
                <a:cubicBezTo>
                  <a:pt x="239135" y="29395"/>
                  <a:pt x="286231" y="33364"/>
                  <a:pt x="311896" y="50826"/>
                </a:cubicBezTo>
                <a:cubicBezTo>
                  <a:pt x="337561" y="68288"/>
                  <a:pt x="392594" y="136286"/>
                  <a:pt x="384921" y="130201"/>
                </a:cubicBezTo>
                <a:cubicBezTo>
                  <a:pt x="377248" y="124116"/>
                  <a:pt x="292845" y="35215"/>
                  <a:pt x="265858" y="14313"/>
                </a:cubicBezTo>
                <a:cubicBezTo>
                  <a:pt x="238871" y="-6589"/>
                  <a:pt x="263477" y="290"/>
                  <a:pt x="222996" y="4788"/>
                </a:cubicBezTo>
                <a:cubicBezTo>
                  <a:pt x="182515" y="9286"/>
                  <a:pt x="12123" y="50825"/>
                  <a:pt x="746" y="52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933CAC87-2510-4C87-82C1-7AC0EFB4A6C1}"/>
              </a:ext>
            </a:extLst>
          </p:cNvPr>
          <p:cNvSpPr/>
          <p:nvPr/>
        </p:nvSpPr>
        <p:spPr>
          <a:xfrm>
            <a:off x="3157889" y="6132510"/>
            <a:ext cx="451965" cy="71625"/>
          </a:xfrm>
          <a:custGeom>
            <a:avLst/>
            <a:gdLst>
              <a:gd name="connsiteX0" fmla="*/ 1236 w 451965"/>
              <a:gd name="connsiteY0" fmla="*/ 71440 h 71625"/>
              <a:gd name="connsiteX1" fmla="*/ 129824 w 451965"/>
              <a:gd name="connsiteY1" fmla="*/ 20640 h 71625"/>
              <a:gd name="connsiteX2" fmla="*/ 274286 w 451965"/>
              <a:gd name="connsiteY2" fmla="*/ 19053 h 71625"/>
              <a:gd name="connsiteX3" fmla="*/ 217136 w 451965"/>
              <a:gd name="connsiteY3" fmla="*/ 19053 h 71625"/>
              <a:gd name="connsiteX4" fmla="*/ 439386 w 451965"/>
              <a:gd name="connsiteY4" fmla="*/ 50803 h 71625"/>
              <a:gd name="connsiteX5" fmla="*/ 401286 w 451965"/>
              <a:gd name="connsiteY5" fmla="*/ 49215 h 71625"/>
              <a:gd name="connsiteX6" fmla="*/ 209199 w 451965"/>
              <a:gd name="connsiteY6" fmla="*/ 3 h 71625"/>
              <a:gd name="connsiteX7" fmla="*/ 1236 w 451965"/>
              <a:gd name="connsiteY7" fmla="*/ 71440 h 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965" h="71625">
                <a:moveTo>
                  <a:pt x="1236" y="71440"/>
                </a:moveTo>
                <a:cubicBezTo>
                  <a:pt x="-11993" y="74880"/>
                  <a:pt x="84316" y="29371"/>
                  <a:pt x="129824" y="20640"/>
                </a:cubicBezTo>
                <a:cubicBezTo>
                  <a:pt x="175332" y="11909"/>
                  <a:pt x="259734" y="19317"/>
                  <a:pt x="274286" y="19053"/>
                </a:cubicBezTo>
                <a:cubicBezTo>
                  <a:pt x="288838" y="18788"/>
                  <a:pt x="189619" y="13761"/>
                  <a:pt x="217136" y="19053"/>
                </a:cubicBezTo>
                <a:cubicBezTo>
                  <a:pt x="244653" y="24345"/>
                  <a:pt x="408694" y="45776"/>
                  <a:pt x="439386" y="50803"/>
                </a:cubicBezTo>
                <a:cubicBezTo>
                  <a:pt x="470078" y="55830"/>
                  <a:pt x="439650" y="57682"/>
                  <a:pt x="401286" y="49215"/>
                </a:cubicBezTo>
                <a:cubicBezTo>
                  <a:pt x="362922" y="40748"/>
                  <a:pt x="269259" y="532"/>
                  <a:pt x="209199" y="3"/>
                </a:cubicBezTo>
                <a:cubicBezTo>
                  <a:pt x="149139" y="-526"/>
                  <a:pt x="14465" y="68000"/>
                  <a:pt x="1236" y="71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3FD1B3D9-9DCD-44AB-81CE-C8A0BCAB63DE}"/>
              </a:ext>
            </a:extLst>
          </p:cNvPr>
          <p:cNvSpPr/>
          <p:nvPr/>
        </p:nvSpPr>
        <p:spPr>
          <a:xfrm>
            <a:off x="3546468" y="6191249"/>
            <a:ext cx="543124" cy="64276"/>
          </a:xfrm>
          <a:custGeom>
            <a:avLst/>
            <a:gdLst>
              <a:gd name="connsiteX0" fmla="*/ 7 w 543124"/>
              <a:gd name="connsiteY0" fmla="*/ 1 h 64276"/>
              <a:gd name="connsiteX1" fmla="*/ 244482 w 543124"/>
              <a:gd name="connsiteY1" fmla="*/ 53976 h 64276"/>
              <a:gd name="connsiteX2" fmla="*/ 538170 w 543124"/>
              <a:gd name="connsiteY2" fmla="*/ 1589 h 64276"/>
              <a:gd name="connsiteX3" fmla="*/ 436570 w 543124"/>
              <a:gd name="connsiteY3" fmla="*/ 33339 h 64276"/>
              <a:gd name="connsiteX4" fmla="*/ 341320 w 543124"/>
              <a:gd name="connsiteY4" fmla="*/ 63501 h 64276"/>
              <a:gd name="connsiteX5" fmla="*/ 236545 w 543124"/>
              <a:gd name="connsiteY5" fmla="*/ 52389 h 64276"/>
              <a:gd name="connsiteX6" fmla="*/ 7 w 543124"/>
              <a:gd name="connsiteY6" fmla="*/ 1 h 64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124" h="64276">
                <a:moveTo>
                  <a:pt x="7" y="1"/>
                </a:moveTo>
                <a:cubicBezTo>
                  <a:pt x="1330" y="265"/>
                  <a:pt x="154788" y="53711"/>
                  <a:pt x="244482" y="53976"/>
                </a:cubicBezTo>
                <a:cubicBezTo>
                  <a:pt x="334176" y="54241"/>
                  <a:pt x="506155" y="5029"/>
                  <a:pt x="538170" y="1589"/>
                </a:cubicBezTo>
                <a:cubicBezTo>
                  <a:pt x="570185" y="-1851"/>
                  <a:pt x="436570" y="33339"/>
                  <a:pt x="436570" y="33339"/>
                </a:cubicBezTo>
                <a:cubicBezTo>
                  <a:pt x="403762" y="43658"/>
                  <a:pt x="374657" y="60326"/>
                  <a:pt x="341320" y="63501"/>
                </a:cubicBezTo>
                <a:cubicBezTo>
                  <a:pt x="307983" y="66676"/>
                  <a:pt x="291578" y="59533"/>
                  <a:pt x="236545" y="52389"/>
                </a:cubicBezTo>
                <a:cubicBezTo>
                  <a:pt x="181512" y="45245"/>
                  <a:pt x="-1316" y="-263"/>
                  <a:pt x="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DD01F900-F1C2-4D60-A4A6-DE60B0AE24CC}"/>
              </a:ext>
            </a:extLst>
          </p:cNvPr>
          <p:cNvSpPr/>
          <p:nvPr/>
        </p:nvSpPr>
        <p:spPr>
          <a:xfrm>
            <a:off x="2825391" y="6153133"/>
            <a:ext cx="356544" cy="153214"/>
          </a:xfrm>
          <a:custGeom>
            <a:avLst/>
            <a:gdLst>
              <a:gd name="connsiteX0" fmla="*/ 359 w 356544"/>
              <a:gd name="connsiteY0" fmla="*/ 17 h 153214"/>
              <a:gd name="connsiteX1" fmla="*/ 90847 w 356544"/>
              <a:gd name="connsiteY1" fmla="*/ 69867 h 153214"/>
              <a:gd name="connsiteX2" fmla="*/ 341672 w 356544"/>
              <a:gd name="connsiteY2" fmla="*/ 150830 h 153214"/>
              <a:gd name="connsiteX3" fmla="*/ 311509 w 356544"/>
              <a:gd name="connsiteY3" fmla="*/ 130192 h 153214"/>
              <a:gd name="connsiteX4" fmla="*/ 178159 w 356544"/>
              <a:gd name="connsiteY4" fmla="*/ 114317 h 153214"/>
              <a:gd name="connsiteX5" fmla="*/ 117834 w 356544"/>
              <a:gd name="connsiteY5" fmla="*/ 63517 h 153214"/>
              <a:gd name="connsiteX6" fmla="*/ 359 w 356544"/>
              <a:gd name="connsiteY6" fmla="*/ 17 h 15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544" h="153214">
                <a:moveTo>
                  <a:pt x="359" y="17"/>
                </a:moveTo>
                <a:cubicBezTo>
                  <a:pt x="-4139" y="1075"/>
                  <a:pt x="33962" y="44732"/>
                  <a:pt x="90847" y="69867"/>
                </a:cubicBezTo>
                <a:cubicBezTo>
                  <a:pt x="147733" y="95003"/>
                  <a:pt x="304895" y="140776"/>
                  <a:pt x="341672" y="150830"/>
                </a:cubicBezTo>
                <a:cubicBezTo>
                  <a:pt x="378449" y="160884"/>
                  <a:pt x="338761" y="136277"/>
                  <a:pt x="311509" y="130192"/>
                </a:cubicBezTo>
                <a:cubicBezTo>
                  <a:pt x="284257" y="124107"/>
                  <a:pt x="210438" y="125430"/>
                  <a:pt x="178159" y="114317"/>
                </a:cubicBezTo>
                <a:cubicBezTo>
                  <a:pt x="145880" y="103205"/>
                  <a:pt x="146938" y="79921"/>
                  <a:pt x="117834" y="63517"/>
                </a:cubicBezTo>
                <a:cubicBezTo>
                  <a:pt x="88730" y="47113"/>
                  <a:pt x="4857" y="-1041"/>
                  <a:pt x="359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83FB581D-3E4D-4C75-A2DB-00010885E392}"/>
              </a:ext>
            </a:extLst>
          </p:cNvPr>
          <p:cNvSpPr/>
          <p:nvPr/>
        </p:nvSpPr>
        <p:spPr>
          <a:xfrm>
            <a:off x="3208338" y="6226133"/>
            <a:ext cx="874683" cy="79417"/>
          </a:xfrm>
          <a:custGeom>
            <a:avLst/>
            <a:gdLst>
              <a:gd name="connsiteX0" fmla="*/ 0 w 874683"/>
              <a:gd name="connsiteY0" fmla="*/ 73067 h 79417"/>
              <a:gd name="connsiteX1" fmla="*/ 479425 w 874683"/>
              <a:gd name="connsiteY1" fmla="*/ 79417 h 79417"/>
              <a:gd name="connsiteX2" fmla="*/ 273050 w 874683"/>
              <a:gd name="connsiteY2" fmla="*/ 77830 h 79417"/>
              <a:gd name="connsiteX3" fmla="*/ 560387 w 874683"/>
              <a:gd name="connsiteY3" fmla="*/ 76242 h 79417"/>
              <a:gd name="connsiteX4" fmla="*/ 692150 w 874683"/>
              <a:gd name="connsiteY4" fmla="*/ 54017 h 79417"/>
              <a:gd name="connsiteX5" fmla="*/ 873125 w 874683"/>
              <a:gd name="connsiteY5" fmla="*/ 42 h 79417"/>
              <a:gd name="connsiteX6" fmla="*/ 582612 w 874683"/>
              <a:gd name="connsiteY6" fmla="*/ 63542 h 79417"/>
              <a:gd name="connsiteX7" fmla="*/ 241300 w 874683"/>
              <a:gd name="connsiteY7" fmla="*/ 65130 h 79417"/>
              <a:gd name="connsiteX8" fmla="*/ 0 w 874683"/>
              <a:gd name="connsiteY8" fmla="*/ 73067 h 79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4683" h="79417">
                <a:moveTo>
                  <a:pt x="0" y="73067"/>
                </a:moveTo>
                <a:lnTo>
                  <a:pt x="479425" y="79417"/>
                </a:lnTo>
                <a:lnTo>
                  <a:pt x="273050" y="77830"/>
                </a:lnTo>
                <a:cubicBezTo>
                  <a:pt x="286544" y="77301"/>
                  <a:pt x="490537" y="80211"/>
                  <a:pt x="560387" y="76242"/>
                </a:cubicBezTo>
                <a:cubicBezTo>
                  <a:pt x="630237" y="72273"/>
                  <a:pt x="640027" y="66717"/>
                  <a:pt x="692150" y="54017"/>
                </a:cubicBezTo>
                <a:cubicBezTo>
                  <a:pt x="744273" y="41317"/>
                  <a:pt x="891381" y="-1546"/>
                  <a:pt x="873125" y="42"/>
                </a:cubicBezTo>
                <a:cubicBezTo>
                  <a:pt x="854869" y="1629"/>
                  <a:pt x="687916" y="52694"/>
                  <a:pt x="582612" y="63542"/>
                </a:cubicBezTo>
                <a:cubicBezTo>
                  <a:pt x="477308" y="74390"/>
                  <a:pt x="241300" y="65130"/>
                  <a:pt x="241300" y="65130"/>
                </a:cubicBezTo>
                <a:lnTo>
                  <a:pt x="0" y="7306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DCE84246-B99F-406A-B476-D54D7724A992}"/>
              </a:ext>
            </a:extLst>
          </p:cNvPr>
          <p:cNvSpPr/>
          <p:nvPr/>
        </p:nvSpPr>
        <p:spPr>
          <a:xfrm>
            <a:off x="3852708" y="6212687"/>
            <a:ext cx="273664" cy="84915"/>
          </a:xfrm>
          <a:custGeom>
            <a:avLst/>
            <a:gdLst>
              <a:gd name="connsiteX0" fmla="*/ 1742 w 273664"/>
              <a:gd name="connsiteY0" fmla="*/ 83338 h 84915"/>
              <a:gd name="connsiteX1" fmla="*/ 157317 w 273664"/>
              <a:gd name="connsiteY1" fmla="*/ 51588 h 84915"/>
              <a:gd name="connsiteX2" fmla="*/ 273205 w 273664"/>
              <a:gd name="connsiteY2" fmla="*/ 788 h 84915"/>
              <a:gd name="connsiteX3" fmla="*/ 193830 w 273664"/>
              <a:gd name="connsiteY3" fmla="*/ 23013 h 84915"/>
              <a:gd name="connsiteX4" fmla="*/ 95405 w 273664"/>
              <a:gd name="connsiteY4" fmla="*/ 54763 h 84915"/>
              <a:gd name="connsiteX5" fmla="*/ 225580 w 273664"/>
              <a:gd name="connsiteY5" fmla="*/ 42063 h 84915"/>
              <a:gd name="connsiteX6" fmla="*/ 257330 w 273664"/>
              <a:gd name="connsiteY6" fmla="*/ 53176 h 84915"/>
              <a:gd name="connsiteX7" fmla="*/ 208117 w 273664"/>
              <a:gd name="connsiteY7" fmla="*/ 53176 h 84915"/>
              <a:gd name="connsiteX8" fmla="*/ 79530 w 273664"/>
              <a:gd name="connsiteY8" fmla="*/ 76988 h 84915"/>
              <a:gd name="connsiteX9" fmla="*/ 1742 w 273664"/>
              <a:gd name="connsiteY9" fmla="*/ 83338 h 84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3664" h="84915">
                <a:moveTo>
                  <a:pt x="1742" y="83338"/>
                </a:moveTo>
                <a:cubicBezTo>
                  <a:pt x="14706" y="79105"/>
                  <a:pt x="112073" y="65346"/>
                  <a:pt x="157317" y="51588"/>
                </a:cubicBezTo>
                <a:cubicBezTo>
                  <a:pt x="202561" y="37830"/>
                  <a:pt x="267120" y="5550"/>
                  <a:pt x="273205" y="788"/>
                </a:cubicBezTo>
                <a:cubicBezTo>
                  <a:pt x="279290" y="-3974"/>
                  <a:pt x="223463" y="14017"/>
                  <a:pt x="193830" y="23013"/>
                </a:cubicBezTo>
                <a:cubicBezTo>
                  <a:pt x="164197" y="32009"/>
                  <a:pt x="90113" y="51588"/>
                  <a:pt x="95405" y="54763"/>
                </a:cubicBezTo>
                <a:cubicBezTo>
                  <a:pt x="100697" y="57938"/>
                  <a:pt x="198593" y="42327"/>
                  <a:pt x="225580" y="42063"/>
                </a:cubicBezTo>
                <a:cubicBezTo>
                  <a:pt x="252568" y="41798"/>
                  <a:pt x="260240" y="51324"/>
                  <a:pt x="257330" y="53176"/>
                </a:cubicBezTo>
                <a:cubicBezTo>
                  <a:pt x="254420" y="55028"/>
                  <a:pt x="237750" y="49207"/>
                  <a:pt x="208117" y="53176"/>
                </a:cubicBezTo>
                <a:cubicBezTo>
                  <a:pt x="178484" y="57145"/>
                  <a:pt x="107576" y="71432"/>
                  <a:pt x="79530" y="76988"/>
                </a:cubicBezTo>
                <a:cubicBezTo>
                  <a:pt x="51484" y="82544"/>
                  <a:pt x="-11222" y="87571"/>
                  <a:pt x="1742" y="83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A07EFC57-2EFA-47C3-BC97-5769CC2F214A}"/>
              </a:ext>
            </a:extLst>
          </p:cNvPr>
          <p:cNvSpPr/>
          <p:nvPr/>
        </p:nvSpPr>
        <p:spPr>
          <a:xfrm>
            <a:off x="2801182" y="6168133"/>
            <a:ext cx="160639" cy="357103"/>
          </a:xfrm>
          <a:custGeom>
            <a:avLst/>
            <a:gdLst>
              <a:gd name="connsiteX0" fmla="*/ 756 w 160639"/>
              <a:gd name="connsiteY0" fmla="*/ 892 h 357103"/>
              <a:gd name="connsiteX1" fmla="*/ 45206 w 160639"/>
              <a:gd name="connsiteY1" fmla="*/ 142180 h 357103"/>
              <a:gd name="connsiteX2" fmla="*/ 75368 w 160639"/>
              <a:gd name="connsiteY2" fmla="*/ 227905 h 357103"/>
              <a:gd name="connsiteX3" fmla="*/ 159506 w 160639"/>
              <a:gd name="connsiteY3" fmla="*/ 356492 h 357103"/>
              <a:gd name="connsiteX4" fmla="*/ 121406 w 160639"/>
              <a:gd name="connsiteY4" fmla="*/ 273942 h 357103"/>
              <a:gd name="connsiteX5" fmla="*/ 84893 w 160639"/>
              <a:gd name="connsiteY5" fmla="*/ 215205 h 357103"/>
              <a:gd name="connsiteX6" fmla="*/ 756 w 160639"/>
              <a:gd name="connsiteY6" fmla="*/ 892 h 357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639" h="357103">
                <a:moveTo>
                  <a:pt x="756" y="892"/>
                </a:moveTo>
                <a:cubicBezTo>
                  <a:pt x="-5859" y="-11279"/>
                  <a:pt x="32771" y="104345"/>
                  <a:pt x="45206" y="142180"/>
                </a:cubicBezTo>
                <a:cubicBezTo>
                  <a:pt x="57641" y="180015"/>
                  <a:pt x="56318" y="192186"/>
                  <a:pt x="75368" y="227905"/>
                </a:cubicBezTo>
                <a:cubicBezTo>
                  <a:pt x="94418" y="263624"/>
                  <a:pt x="151833" y="348819"/>
                  <a:pt x="159506" y="356492"/>
                </a:cubicBezTo>
                <a:cubicBezTo>
                  <a:pt x="167179" y="364165"/>
                  <a:pt x="133842" y="297490"/>
                  <a:pt x="121406" y="273942"/>
                </a:cubicBezTo>
                <a:cubicBezTo>
                  <a:pt x="108971" y="250394"/>
                  <a:pt x="102091" y="259655"/>
                  <a:pt x="84893" y="215205"/>
                </a:cubicBezTo>
                <a:cubicBezTo>
                  <a:pt x="67695" y="170755"/>
                  <a:pt x="7371" y="13063"/>
                  <a:pt x="756" y="8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BEF764F5-03C4-4630-8F3F-0205DDFB037E}"/>
              </a:ext>
            </a:extLst>
          </p:cNvPr>
          <p:cNvSpPr/>
          <p:nvPr/>
        </p:nvSpPr>
        <p:spPr>
          <a:xfrm>
            <a:off x="3082819" y="6470641"/>
            <a:ext cx="689714" cy="97514"/>
          </a:xfrm>
          <a:custGeom>
            <a:avLst/>
            <a:gdLst>
              <a:gd name="connsiteX0" fmla="*/ 1694 w 689714"/>
              <a:gd name="connsiteY0" fmla="*/ 42872 h 97514"/>
              <a:gd name="connsiteX1" fmla="*/ 200131 w 689714"/>
              <a:gd name="connsiteY1" fmla="*/ 96847 h 97514"/>
              <a:gd name="connsiteX2" fmla="*/ 547794 w 689714"/>
              <a:gd name="connsiteY2" fmla="*/ 68272 h 97514"/>
              <a:gd name="connsiteX3" fmla="*/ 689081 w 689714"/>
              <a:gd name="connsiteY3" fmla="*/ 9 h 97514"/>
              <a:gd name="connsiteX4" fmla="*/ 500169 w 689714"/>
              <a:gd name="connsiteY4" fmla="*/ 63509 h 97514"/>
              <a:gd name="connsiteX5" fmla="*/ 427144 w 689714"/>
              <a:gd name="connsiteY5" fmla="*/ 80972 h 97514"/>
              <a:gd name="connsiteX6" fmla="*/ 306494 w 689714"/>
              <a:gd name="connsiteY6" fmla="*/ 82559 h 97514"/>
              <a:gd name="connsiteX7" fmla="*/ 1694 w 689714"/>
              <a:gd name="connsiteY7" fmla="*/ 42872 h 97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9714" h="97514">
                <a:moveTo>
                  <a:pt x="1694" y="42872"/>
                </a:moveTo>
                <a:cubicBezTo>
                  <a:pt x="-16033" y="45253"/>
                  <a:pt x="109114" y="92614"/>
                  <a:pt x="200131" y="96847"/>
                </a:cubicBezTo>
                <a:cubicBezTo>
                  <a:pt x="291148" y="101080"/>
                  <a:pt x="466302" y="84412"/>
                  <a:pt x="547794" y="68272"/>
                </a:cubicBezTo>
                <a:cubicBezTo>
                  <a:pt x="629286" y="52132"/>
                  <a:pt x="697018" y="803"/>
                  <a:pt x="689081" y="9"/>
                </a:cubicBezTo>
                <a:cubicBezTo>
                  <a:pt x="681144" y="-785"/>
                  <a:pt x="543825" y="50015"/>
                  <a:pt x="500169" y="63509"/>
                </a:cubicBezTo>
                <a:cubicBezTo>
                  <a:pt x="456513" y="77003"/>
                  <a:pt x="459423" y="77797"/>
                  <a:pt x="427144" y="80972"/>
                </a:cubicBezTo>
                <a:cubicBezTo>
                  <a:pt x="394865" y="84147"/>
                  <a:pt x="371846" y="88380"/>
                  <a:pt x="306494" y="82559"/>
                </a:cubicBezTo>
                <a:cubicBezTo>
                  <a:pt x="241142" y="76738"/>
                  <a:pt x="19421" y="40491"/>
                  <a:pt x="1694" y="42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3DDCEA4B-04F1-476D-B8EB-FECBA9A3E35C}"/>
              </a:ext>
            </a:extLst>
          </p:cNvPr>
          <p:cNvSpPr/>
          <p:nvPr/>
        </p:nvSpPr>
        <p:spPr>
          <a:xfrm>
            <a:off x="3741998" y="6276841"/>
            <a:ext cx="323590" cy="212495"/>
          </a:xfrm>
          <a:custGeom>
            <a:avLst/>
            <a:gdLst>
              <a:gd name="connsiteX0" fmla="*/ 323590 w 323590"/>
              <a:gd name="connsiteY0" fmla="*/ 134 h 212495"/>
              <a:gd name="connsiteX1" fmla="*/ 182302 w 323590"/>
              <a:gd name="connsiteY1" fmla="*/ 38234 h 212495"/>
              <a:gd name="connsiteX2" fmla="*/ 2915 w 323590"/>
              <a:gd name="connsiteY2" fmla="*/ 208097 h 212495"/>
              <a:gd name="connsiteX3" fmla="*/ 79115 w 323590"/>
              <a:gd name="connsiteY3" fmla="*/ 152534 h 212495"/>
              <a:gd name="connsiteX4" fmla="*/ 183890 w 323590"/>
              <a:gd name="connsiteY4" fmla="*/ 44584 h 212495"/>
              <a:gd name="connsiteX5" fmla="*/ 323590 w 323590"/>
              <a:gd name="connsiteY5" fmla="*/ 134 h 212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590" h="212495">
                <a:moveTo>
                  <a:pt x="323590" y="134"/>
                </a:moveTo>
                <a:cubicBezTo>
                  <a:pt x="323325" y="-924"/>
                  <a:pt x="235748" y="3574"/>
                  <a:pt x="182302" y="38234"/>
                </a:cubicBezTo>
                <a:cubicBezTo>
                  <a:pt x="128856" y="72894"/>
                  <a:pt x="20113" y="189047"/>
                  <a:pt x="2915" y="208097"/>
                </a:cubicBezTo>
                <a:cubicBezTo>
                  <a:pt x="-14283" y="227147"/>
                  <a:pt x="48952" y="179786"/>
                  <a:pt x="79115" y="152534"/>
                </a:cubicBezTo>
                <a:cubicBezTo>
                  <a:pt x="109277" y="125282"/>
                  <a:pt x="142086" y="70513"/>
                  <a:pt x="183890" y="44584"/>
                </a:cubicBezTo>
                <a:cubicBezTo>
                  <a:pt x="225694" y="18655"/>
                  <a:pt x="323855" y="1192"/>
                  <a:pt x="323590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9C09EA94-7294-4B09-BE41-935E51410DE6}"/>
              </a:ext>
            </a:extLst>
          </p:cNvPr>
          <p:cNvSpPr/>
          <p:nvPr/>
        </p:nvSpPr>
        <p:spPr>
          <a:xfrm>
            <a:off x="3050639" y="6362619"/>
            <a:ext cx="606872" cy="69342"/>
          </a:xfrm>
          <a:custGeom>
            <a:avLst/>
            <a:gdLst>
              <a:gd name="connsiteX0" fmla="*/ 536 w 606872"/>
              <a:gd name="connsiteY0" fmla="*/ 81 h 69342"/>
              <a:gd name="connsiteX1" fmla="*/ 203736 w 606872"/>
              <a:gd name="connsiteY1" fmla="*/ 54056 h 69342"/>
              <a:gd name="connsiteX2" fmla="*/ 600611 w 606872"/>
              <a:gd name="connsiteY2" fmla="*/ 35006 h 69342"/>
              <a:gd name="connsiteX3" fmla="*/ 433924 w 606872"/>
              <a:gd name="connsiteY3" fmla="*/ 50881 h 69342"/>
              <a:gd name="connsiteX4" fmla="*/ 259299 w 606872"/>
              <a:gd name="connsiteY4" fmla="*/ 68344 h 69342"/>
              <a:gd name="connsiteX5" fmla="*/ 536 w 606872"/>
              <a:gd name="connsiteY5" fmla="*/ 81 h 69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6872" h="69342">
                <a:moveTo>
                  <a:pt x="536" y="81"/>
                </a:moveTo>
                <a:cubicBezTo>
                  <a:pt x="-8724" y="-2300"/>
                  <a:pt x="103724" y="48235"/>
                  <a:pt x="203736" y="54056"/>
                </a:cubicBezTo>
                <a:cubicBezTo>
                  <a:pt x="303749" y="59877"/>
                  <a:pt x="562246" y="35535"/>
                  <a:pt x="600611" y="35006"/>
                </a:cubicBezTo>
                <a:cubicBezTo>
                  <a:pt x="638976" y="34477"/>
                  <a:pt x="490809" y="45325"/>
                  <a:pt x="433924" y="50881"/>
                </a:cubicBezTo>
                <a:cubicBezTo>
                  <a:pt x="377039" y="56437"/>
                  <a:pt x="326503" y="73636"/>
                  <a:pt x="259299" y="68344"/>
                </a:cubicBezTo>
                <a:cubicBezTo>
                  <a:pt x="192095" y="63052"/>
                  <a:pt x="9796" y="2462"/>
                  <a:pt x="536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FCD9BDC7-F30A-4A43-8F81-C2CEB8984842}"/>
              </a:ext>
            </a:extLst>
          </p:cNvPr>
          <p:cNvSpPr/>
          <p:nvPr/>
        </p:nvSpPr>
        <p:spPr>
          <a:xfrm>
            <a:off x="2571503" y="5496852"/>
            <a:ext cx="120911" cy="190842"/>
          </a:xfrm>
          <a:custGeom>
            <a:avLst/>
            <a:gdLst>
              <a:gd name="connsiteX0" fmla="*/ 120897 w 120911"/>
              <a:gd name="connsiteY0" fmla="*/ 131 h 190842"/>
              <a:gd name="connsiteX1" fmla="*/ 40464 w 120911"/>
              <a:gd name="connsiteY1" fmla="*/ 53048 h 190842"/>
              <a:gd name="connsiteX2" fmla="*/ 2364 w 120911"/>
              <a:gd name="connsiteY2" fmla="*/ 188515 h 190842"/>
              <a:gd name="connsiteX3" fmla="*/ 8714 w 120911"/>
              <a:gd name="connsiteY3" fmla="*/ 133481 h 190842"/>
              <a:gd name="connsiteX4" fmla="*/ 46814 w 120911"/>
              <a:gd name="connsiteY4" fmla="*/ 65748 h 190842"/>
              <a:gd name="connsiteX5" fmla="*/ 120897 w 120911"/>
              <a:gd name="connsiteY5" fmla="*/ 131 h 190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911" h="190842">
                <a:moveTo>
                  <a:pt x="120897" y="131"/>
                </a:moveTo>
                <a:cubicBezTo>
                  <a:pt x="119839" y="-1986"/>
                  <a:pt x="60219" y="21651"/>
                  <a:pt x="40464" y="53048"/>
                </a:cubicBezTo>
                <a:cubicBezTo>
                  <a:pt x="20709" y="84445"/>
                  <a:pt x="7656" y="175110"/>
                  <a:pt x="2364" y="188515"/>
                </a:cubicBezTo>
                <a:cubicBezTo>
                  <a:pt x="-2928" y="201920"/>
                  <a:pt x="1306" y="153942"/>
                  <a:pt x="8714" y="133481"/>
                </a:cubicBezTo>
                <a:cubicBezTo>
                  <a:pt x="16122" y="113020"/>
                  <a:pt x="30234" y="83740"/>
                  <a:pt x="46814" y="65748"/>
                </a:cubicBezTo>
                <a:cubicBezTo>
                  <a:pt x="63394" y="47756"/>
                  <a:pt x="121955" y="2248"/>
                  <a:pt x="120897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4C5C1A94-F089-4FFE-A7BA-E241092EBD5E}"/>
              </a:ext>
            </a:extLst>
          </p:cNvPr>
          <p:cNvSpPr/>
          <p:nvPr/>
        </p:nvSpPr>
        <p:spPr>
          <a:xfrm>
            <a:off x="3907365" y="5634298"/>
            <a:ext cx="161301" cy="227467"/>
          </a:xfrm>
          <a:custGeom>
            <a:avLst/>
            <a:gdLst>
              <a:gd name="connsiteX0" fmla="*/ 2 w 161301"/>
              <a:gd name="connsiteY0" fmla="*/ 269 h 227467"/>
              <a:gd name="connsiteX1" fmla="*/ 61385 w 161301"/>
              <a:gd name="connsiteY1" fmla="*/ 106102 h 227467"/>
              <a:gd name="connsiteX2" fmla="*/ 156635 w 161301"/>
              <a:gd name="connsiteY2" fmla="*/ 222519 h 227467"/>
              <a:gd name="connsiteX3" fmla="*/ 137585 w 161301"/>
              <a:gd name="connsiteY3" fmla="*/ 199235 h 227467"/>
              <a:gd name="connsiteX4" fmla="*/ 59268 w 161301"/>
              <a:gd name="connsiteY4" fmla="*/ 137852 h 227467"/>
              <a:gd name="connsiteX5" fmla="*/ 2 w 161301"/>
              <a:gd name="connsiteY5" fmla="*/ 269 h 227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301" h="227467">
                <a:moveTo>
                  <a:pt x="2" y="269"/>
                </a:moveTo>
                <a:cubicBezTo>
                  <a:pt x="355" y="-5023"/>
                  <a:pt x="35280" y="69060"/>
                  <a:pt x="61385" y="106102"/>
                </a:cubicBezTo>
                <a:cubicBezTo>
                  <a:pt x="87491" y="143144"/>
                  <a:pt x="143935" y="206997"/>
                  <a:pt x="156635" y="222519"/>
                </a:cubicBezTo>
                <a:cubicBezTo>
                  <a:pt x="169335" y="238041"/>
                  <a:pt x="153813" y="213346"/>
                  <a:pt x="137585" y="199235"/>
                </a:cubicBezTo>
                <a:cubicBezTo>
                  <a:pt x="121357" y="185124"/>
                  <a:pt x="79376" y="165721"/>
                  <a:pt x="59268" y="137852"/>
                </a:cubicBezTo>
                <a:cubicBezTo>
                  <a:pt x="39160" y="109983"/>
                  <a:pt x="-351" y="5561"/>
                  <a:pt x="2" y="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B5CECE50-901D-491D-AFC9-D9D1E5A5A73C}"/>
              </a:ext>
            </a:extLst>
          </p:cNvPr>
          <p:cNvSpPr/>
          <p:nvPr/>
        </p:nvSpPr>
        <p:spPr>
          <a:xfrm>
            <a:off x="4158944" y="6083204"/>
            <a:ext cx="76542" cy="218174"/>
          </a:xfrm>
          <a:custGeom>
            <a:avLst/>
            <a:gdLst>
              <a:gd name="connsiteX0" fmla="*/ 306 w 76542"/>
              <a:gd name="connsiteY0" fmla="*/ 96 h 218174"/>
              <a:gd name="connsiteX1" fmla="*/ 48989 w 76542"/>
              <a:gd name="connsiteY1" fmla="*/ 93229 h 218174"/>
              <a:gd name="connsiteX2" fmla="*/ 29939 w 76542"/>
              <a:gd name="connsiteY2" fmla="*/ 215996 h 218174"/>
              <a:gd name="connsiteX3" fmla="*/ 29939 w 76542"/>
              <a:gd name="connsiteY3" fmla="*/ 167313 h 218174"/>
              <a:gd name="connsiteX4" fmla="*/ 76506 w 76542"/>
              <a:gd name="connsiteY4" fmla="*/ 110163 h 218174"/>
              <a:gd name="connsiteX5" fmla="*/ 306 w 76542"/>
              <a:gd name="connsiteY5" fmla="*/ 96 h 218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542" h="218174">
                <a:moveTo>
                  <a:pt x="306" y="96"/>
                </a:moveTo>
                <a:cubicBezTo>
                  <a:pt x="-4280" y="-2726"/>
                  <a:pt x="44050" y="57246"/>
                  <a:pt x="48989" y="93229"/>
                </a:cubicBezTo>
                <a:cubicBezTo>
                  <a:pt x="53928" y="129212"/>
                  <a:pt x="33114" y="203649"/>
                  <a:pt x="29939" y="215996"/>
                </a:cubicBezTo>
                <a:cubicBezTo>
                  <a:pt x="26764" y="228343"/>
                  <a:pt x="22178" y="184952"/>
                  <a:pt x="29939" y="167313"/>
                </a:cubicBezTo>
                <a:cubicBezTo>
                  <a:pt x="37700" y="149674"/>
                  <a:pt x="77917" y="133446"/>
                  <a:pt x="76506" y="110163"/>
                </a:cubicBezTo>
                <a:cubicBezTo>
                  <a:pt x="75095" y="86880"/>
                  <a:pt x="4892" y="2918"/>
                  <a:pt x="306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9794C807-88F4-425C-BF5E-4DA86DFFCA78}"/>
              </a:ext>
            </a:extLst>
          </p:cNvPr>
          <p:cNvSpPr/>
          <p:nvPr/>
        </p:nvSpPr>
        <p:spPr>
          <a:xfrm>
            <a:off x="2215978" y="5832323"/>
            <a:ext cx="94919" cy="186568"/>
          </a:xfrm>
          <a:custGeom>
            <a:avLst/>
            <a:gdLst>
              <a:gd name="connsiteX0" fmla="*/ 172 w 94919"/>
              <a:gd name="connsiteY0" fmla="*/ 152 h 186568"/>
              <a:gd name="connsiteX1" fmla="*/ 68435 w 94919"/>
              <a:gd name="connsiteY1" fmla="*/ 74765 h 186568"/>
              <a:gd name="connsiteX2" fmla="*/ 89072 w 94919"/>
              <a:gd name="connsiteY2" fmla="*/ 184302 h 186568"/>
              <a:gd name="connsiteX3" fmla="*/ 89072 w 94919"/>
              <a:gd name="connsiteY3" fmla="*/ 144615 h 186568"/>
              <a:gd name="connsiteX4" fmla="*/ 90660 w 94919"/>
              <a:gd name="connsiteY4" fmla="*/ 93815 h 186568"/>
              <a:gd name="connsiteX5" fmla="*/ 172 w 94919"/>
              <a:gd name="connsiteY5" fmla="*/ 152 h 186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919" h="186568">
                <a:moveTo>
                  <a:pt x="172" y="152"/>
                </a:moveTo>
                <a:cubicBezTo>
                  <a:pt x="-3532" y="-3023"/>
                  <a:pt x="53618" y="44073"/>
                  <a:pt x="68435" y="74765"/>
                </a:cubicBezTo>
                <a:cubicBezTo>
                  <a:pt x="83252" y="105457"/>
                  <a:pt x="85633" y="172660"/>
                  <a:pt x="89072" y="184302"/>
                </a:cubicBezTo>
                <a:cubicBezTo>
                  <a:pt x="92511" y="195944"/>
                  <a:pt x="88807" y="159696"/>
                  <a:pt x="89072" y="144615"/>
                </a:cubicBezTo>
                <a:cubicBezTo>
                  <a:pt x="89337" y="129534"/>
                  <a:pt x="100979" y="115511"/>
                  <a:pt x="90660" y="93815"/>
                </a:cubicBezTo>
                <a:cubicBezTo>
                  <a:pt x="80341" y="72119"/>
                  <a:pt x="3876" y="3327"/>
                  <a:pt x="172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4585A434-8BED-40D9-8A63-9AE62037D833}"/>
              </a:ext>
            </a:extLst>
          </p:cNvPr>
          <p:cNvSpPr/>
          <p:nvPr/>
        </p:nvSpPr>
        <p:spPr>
          <a:xfrm>
            <a:off x="2231559" y="3337790"/>
            <a:ext cx="94786" cy="524374"/>
          </a:xfrm>
          <a:custGeom>
            <a:avLst/>
            <a:gdLst>
              <a:gd name="connsiteX0" fmla="*/ 81958 w 94786"/>
              <a:gd name="connsiteY0" fmla="*/ 193 h 524374"/>
              <a:gd name="connsiteX1" fmla="*/ 73491 w 94786"/>
              <a:gd name="connsiteY1" fmla="*/ 207627 h 524374"/>
              <a:gd name="connsiteX2" fmla="*/ 73491 w 94786"/>
              <a:gd name="connsiteY2" fmla="*/ 269010 h 524374"/>
              <a:gd name="connsiteX3" fmla="*/ 43858 w 94786"/>
              <a:gd name="connsiteY3" fmla="*/ 370610 h 524374"/>
              <a:gd name="connsiteX4" fmla="*/ 1524 w 94786"/>
              <a:gd name="connsiteY4" fmla="*/ 523010 h 524374"/>
              <a:gd name="connsiteX5" fmla="*/ 16341 w 94786"/>
              <a:gd name="connsiteY5" fmla="*/ 436227 h 524374"/>
              <a:gd name="connsiteX6" fmla="*/ 81958 w 94786"/>
              <a:gd name="connsiteY6" fmla="*/ 279593 h 524374"/>
              <a:gd name="connsiteX7" fmla="*/ 94658 w 94786"/>
              <a:gd name="connsiteY7" fmla="*/ 247843 h 524374"/>
              <a:gd name="connsiteX8" fmla="*/ 81958 w 94786"/>
              <a:gd name="connsiteY8" fmla="*/ 193 h 524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786" h="524374">
                <a:moveTo>
                  <a:pt x="81958" y="193"/>
                </a:moveTo>
                <a:cubicBezTo>
                  <a:pt x="78430" y="-6510"/>
                  <a:pt x="74902" y="162824"/>
                  <a:pt x="73491" y="207627"/>
                </a:cubicBezTo>
                <a:cubicBezTo>
                  <a:pt x="72080" y="252430"/>
                  <a:pt x="78430" y="241846"/>
                  <a:pt x="73491" y="269010"/>
                </a:cubicBezTo>
                <a:cubicBezTo>
                  <a:pt x="68552" y="296174"/>
                  <a:pt x="55852" y="328277"/>
                  <a:pt x="43858" y="370610"/>
                </a:cubicBezTo>
                <a:cubicBezTo>
                  <a:pt x="31864" y="412943"/>
                  <a:pt x="6110" y="512074"/>
                  <a:pt x="1524" y="523010"/>
                </a:cubicBezTo>
                <a:cubicBezTo>
                  <a:pt x="-3062" y="533946"/>
                  <a:pt x="2935" y="476796"/>
                  <a:pt x="16341" y="436227"/>
                </a:cubicBezTo>
                <a:cubicBezTo>
                  <a:pt x="29747" y="395658"/>
                  <a:pt x="68905" y="310990"/>
                  <a:pt x="81958" y="279593"/>
                </a:cubicBezTo>
                <a:cubicBezTo>
                  <a:pt x="95011" y="248196"/>
                  <a:pt x="93247" y="291587"/>
                  <a:pt x="94658" y="247843"/>
                </a:cubicBezTo>
                <a:cubicBezTo>
                  <a:pt x="96069" y="204099"/>
                  <a:pt x="85486" y="6896"/>
                  <a:pt x="81958" y="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26A16C60-5714-4942-8BF0-B5DFA6426118}"/>
              </a:ext>
            </a:extLst>
          </p:cNvPr>
          <p:cNvSpPr/>
          <p:nvPr/>
        </p:nvSpPr>
        <p:spPr>
          <a:xfrm>
            <a:off x="2096238" y="3823703"/>
            <a:ext cx="160180" cy="868901"/>
          </a:xfrm>
          <a:custGeom>
            <a:avLst/>
            <a:gdLst>
              <a:gd name="connsiteX0" fmla="*/ 146900 w 160180"/>
              <a:gd name="connsiteY0" fmla="*/ 585 h 868901"/>
              <a:gd name="connsiteX1" fmla="*/ 140550 w 160180"/>
              <a:gd name="connsiteY1" fmla="*/ 181560 h 868901"/>
              <a:gd name="connsiteX2" fmla="*/ 145312 w 160180"/>
              <a:gd name="connsiteY2" fmla="*/ 335547 h 868901"/>
              <a:gd name="connsiteX3" fmla="*/ 145312 w 160180"/>
              <a:gd name="connsiteY3" fmla="*/ 405397 h 868901"/>
              <a:gd name="connsiteX4" fmla="*/ 4025 w 160180"/>
              <a:gd name="connsiteY4" fmla="*/ 849897 h 868901"/>
              <a:gd name="connsiteX5" fmla="*/ 48475 w 160180"/>
              <a:gd name="connsiteY5" fmla="*/ 751472 h 868901"/>
              <a:gd name="connsiteX6" fmla="*/ 151662 w 160180"/>
              <a:gd name="connsiteY6" fmla="*/ 426035 h 868901"/>
              <a:gd name="connsiteX7" fmla="*/ 154837 w 160180"/>
              <a:gd name="connsiteY7" fmla="*/ 245060 h 868901"/>
              <a:gd name="connsiteX8" fmla="*/ 146900 w 160180"/>
              <a:gd name="connsiteY8" fmla="*/ 585 h 86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180" h="868901">
                <a:moveTo>
                  <a:pt x="146900" y="585"/>
                </a:moveTo>
                <a:cubicBezTo>
                  <a:pt x="144519" y="-9998"/>
                  <a:pt x="140815" y="125733"/>
                  <a:pt x="140550" y="181560"/>
                </a:cubicBezTo>
                <a:cubicBezTo>
                  <a:pt x="140285" y="237387"/>
                  <a:pt x="144518" y="298241"/>
                  <a:pt x="145312" y="335547"/>
                </a:cubicBezTo>
                <a:cubicBezTo>
                  <a:pt x="146106" y="372853"/>
                  <a:pt x="168860" y="319672"/>
                  <a:pt x="145312" y="405397"/>
                </a:cubicBezTo>
                <a:cubicBezTo>
                  <a:pt x="121764" y="491122"/>
                  <a:pt x="20165" y="792218"/>
                  <a:pt x="4025" y="849897"/>
                </a:cubicBezTo>
                <a:cubicBezTo>
                  <a:pt x="-12115" y="907576"/>
                  <a:pt x="23869" y="822116"/>
                  <a:pt x="48475" y="751472"/>
                </a:cubicBezTo>
                <a:cubicBezTo>
                  <a:pt x="73081" y="680828"/>
                  <a:pt x="133935" y="510437"/>
                  <a:pt x="151662" y="426035"/>
                </a:cubicBezTo>
                <a:cubicBezTo>
                  <a:pt x="169389" y="341633"/>
                  <a:pt x="153779" y="310412"/>
                  <a:pt x="154837" y="245060"/>
                </a:cubicBezTo>
                <a:cubicBezTo>
                  <a:pt x="155895" y="179708"/>
                  <a:pt x="149281" y="11168"/>
                  <a:pt x="146900" y="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4CE8F7D9-2FBF-407B-9CD8-F46B9A028C0F}"/>
              </a:ext>
            </a:extLst>
          </p:cNvPr>
          <p:cNvSpPr/>
          <p:nvPr/>
        </p:nvSpPr>
        <p:spPr>
          <a:xfrm>
            <a:off x="2052980" y="4689997"/>
            <a:ext cx="65089" cy="545891"/>
          </a:xfrm>
          <a:custGeom>
            <a:avLst/>
            <a:gdLst>
              <a:gd name="connsiteX0" fmla="*/ 64745 w 65089"/>
              <a:gd name="connsiteY0" fmla="*/ 2653 h 545891"/>
              <a:gd name="connsiteX1" fmla="*/ 31408 w 65089"/>
              <a:gd name="connsiteY1" fmla="*/ 85203 h 545891"/>
              <a:gd name="connsiteX2" fmla="*/ 4420 w 65089"/>
              <a:gd name="connsiteY2" fmla="*/ 532878 h 545891"/>
              <a:gd name="connsiteX3" fmla="*/ 4420 w 65089"/>
              <a:gd name="connsiteY3" fmla="*/ 399528 h 545891"/>
              <a:gd name="connsiteX4" fmla="*/ 47283 w 65089"/>
              <a:gd name="connsiteY4" fmla="*/ 128066 h 545891"/>
              <a:gd name="connsiteX5" fmla="*/ 64745 w 65089"/>
              <a:gd name="connsiteY5" fmla="*/ 2653 h 545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089" h="545891">
                <a:moveTo>
                  <a:pt x="64745" y="2653"/>
                </a:moveTo>
                <a:cubicBezTo>
                  <a:pt x="62099" y="-4491"/>
                  <a:pt x="41462" y="-3168"/>
                  <a:pt x="31408" y="85203"/>
                </a:cubicBezTo>
                <a:cubicBezTo>
                  <a:pt x="21354" y="173574"/>
                  <a:pt x="8918" y="480491"/>
                  <a:pt x="4420" y="532878"/>
                </a:cubicBezTo>
                <a:cubicBezTo>
                  <a:pt x="-78" y="585266"/>
                  <a:pt x="-2724" y="466997"/>
                  <a:pt x="4420" y="399528"/>
                </a:cubicBezTo>
                <a:cubicBezTo>
                  <a:pt x="11564" y="332059"/>
                  <a:pt x="40404" y="189185"/>
                  <a:pt x="47283" y="128066"/>
                </a:cubicBezTo>
                <a:cubicBezTo>
                  <a:pt x="54162" y="66947"/>
                  <a:pt x="67391" y="9797"/>
                  <a:pt x="64745" y="2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566A78C1-68C7-40DD-88E6-8A2DC547F2CD}"/>
              </a:ext>
            </a:extLst>
          </p:cNvPr>
          <p:cNvSpPr/>
          <p:nvPr/>
        </p:nvSpPr>
        <p:spPr>
          <a:xfrm>
            <a:off x="2056282" y="5247136"/>
            <a:ext cx="100937" cy="581008"/>
          </a:xfrm>
          <a:custGeom>
            <a:avLst/>
            <a:gdLst>
              <a:gd name="connsiteX0" fmla="*/ 10643 w 100937"/>
              <a:gd name="connsiteY0" fmla="*/ 2727 h 581008"/>
              <a:gd name="connsiteX1" fmla="*/ 9056 w 100937"/>
              <a:gd name="connsiteY1" fmla="*/ 110677 h 581008"/>
              <a:gd name="connsiteX2" fmla="*/ 5881 w 100937"/>
              <a:gd name="connsiteY2" fmla="*/ 221802 h 581008"/>
              <a:gd name="connsiteX3" fmla="*/ 96368 w 100937"/>
              <a:gd name="connsiteY3" fmla="*/ 564702 h 581008"/>
              <a:gd name="connsiteX4" fmla="*/ 88431 w 100937"/>
              <a:gd name="connsiteY4" fmla="*/ 529777 h 581008"/>
              <a:gd name="connsiteX5" fmla="*/ 18581 w 100937"/>
              <a:gd name="connsiteY5" fmla="*/ 228152 h 581008"/>
              <a:gd name="connsiteX6" fmla="*/ 10643 w 100937"/>
              <a:gd name="connsiteY6" fmla="*/ 2727 h 581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937" h="581008">
                <a:moveTo>
                  <a:pt x="10643" y="2727"/>
                </a:moveTo>
                <a:cubicBezTo>
                  <a:pt x="9056" y="-16852"/>
                  <a:pt x="9850" y="74165"/>
                  <a:pt x="9056" y="110677"/>
                </a:cubicBezTo>
                <a:cubicBezTo>
                  <a:pt x="8262" y="147190"/>
                  <a:pt x="-8671" y="146131"/>
                  <a:pt x="5881" y="221802"/>
                </a:cubicBezTo>
                <a:cubicBezTo>
                  <a:pt x="20433" y="297473"/>
                  <a:pt x="82610" y="513373"/>
                  <a:pt x="96368" y="564702"/>
                </a:cubicBezTo>
                <a:cubicBezTo>
                  <a:pt x="110126" y="616031"/>
                  <a:pt x="88431" y="529777"/>
                  <a:pt x="88431" y="529777"/>
                </a:cubicBezTo>
                <a:cubicBezTo>
                  <a:pt x="75467" y="473685"/>
                  <a:pt x="31281" y="312819"/>
                  <a:pt x="18581" y="228152"/>
                </a:cubicBezTo>
                <a:cubicBezTo>
                  <a:pt x="5881" y="143485"/>
                  <a:pt x="12230" y="22306"/>
                  <a:pt x="10643" y="2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3B566FEA-3EFF-42AF-B557-12039780C472}"/>
              </a:ext>
            </a:extLst>
          </p:cNvPr>
          <p:cNvSpPr/>
          <p:nvPr/>
        </p:nvSpPr>
        <p:spPr>
          <a:xfrm>
            <a:off x="2152451" y="5821293"/>
            <a:ext cx="265739" cy="682150"/>
          </a:xfrm>
          <a:custGeom>
            <a:avLst/>
            <a:gdLst>
              <a:gd name="connsiteX0" fmla="*/ 199 w 265739"/>
              <a:gd name="connsiteY0" fmla="*/ 70 h 682150"/>
              <a:gd name="connsiteX1" fmla="*/ 73224 w 265739"/>
              <a:gd name="connsiteY1" fmla="*/ 220732 h 682150"/>
              <a:gd name="connsiteX2" fmla="*/ 124024 w 265739"/>
              <a:gd name="connsiteY2" fmla="*/ 354082 h 682150"/>
              <a:gd name="connsiteX3" fmla="*/ 255787 w 265739"/>
              <a:gd name="connsiteY3" fmla="*/ 665232 h 682150"/>
              <a:gd name="connsiteX4" fmla="*/ 247849 w 265739"/>
              <a:gd name="connsiteY4" fmla="*/ 620782 h 682150"/>
              <a:gd name="connsiteX5" fmla="*/ 179587 w 265739"/>
              <a:gd name="connsiteY5" fmla="*/ 450920 h 682150"/>
              <a:gd name="connsiteX6" fmla="*/ 97037 w 265739"/>
              <a:gd name="connsiteY6" fmla="*/ 244545 h 682150"/>
              <a:gd name="connsiteX7" fmla="*/ 199 w 265739"/>
              <a:gd name="connsiteY7" fmla="*/ 70 h 68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5739" h="682150">
                <a:moveTo>
                  <a:pt x="199" y="70"/>
                </a:moveTo>
                <a:cubicBezTo>
                  <a:pt x="-3770" y="-3899"/>
                  <a:pt x="52587" y="161730"/>
                  <a:pt x="73224" y="220732"/>
                </a:cubicBezTo>
                <a:cubicBezTo>
                  <a:pt x="93861" y="279734"/>
                  <a:pt x="93597" y="279999"/>
                  <a:pt x="124024" y="354082"/>
                </a:cubicBezTo>
                <a:cubicBezTo>
                  <a:pt x="154451" y="428165"/>
                  <a:pt x="235150" y="620782"/>
                  <a:pt x="255787" y="665232"/>
                </a:cubicBezTo>
                <a:cubicBezTo>
                  <a:pt x="276425" y="709682"/>
                  <a:pt x="260549" y="656501"/>
                  <a:pt x="247849" y="620782"/>
                </a:cubicBezTo>
                <a:cubicBezTo>
                  <a:pt x="235149" y="585063"/>
                  <a:pt x="179587" y="450920"/>
                  <a:pt x="179587" y="450920"/>
                </a:cubicBezTo>
                <a:cubicBezTo>
                  <a:pt x="154452" y="388214"/>
                  <a:pt x="127464" y="318099"/>
                  <a:pt x="97037" y="244545"/>
                </a:cubicBezTo>
                <a:cubicBezTo>
                  <a:pt x="66610" y="170991"/>
                  <a:pt x="4168" y="4039"/>
                  <a:pt x="199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A8DA9C64-CD86-45D3-8333-7CC89F07A67B}"/>
              </a:ext>
            </a:extLst>
          </p:cNvPr>
          <p:cNvSpPr/>
          <p:nvPr/>
        </p:nvSpPr>
        <p:spPr>
          <a:xfrm>
            <a:off x="2426525" y="6503684"/>
            <a:ext cx="150755" cy="247675"/>
          </a:xfrm>
          <a:custGeom>
            <a:avLst/>
            <a:gdLst>
              <a:gd name="connsiteX0" fmla="*/ 763 w 150755"/>
              <a:gd name="connsiteY0" fmla="*/ 304 h 247675"/>
              <a:gd name="connsiteX1" fmla="*/ 53150 w 150755"/>
              <a:gd name="connsiteY1" fmla="*/ 71741 h 247675"/>
              <a:gd name="connsiteX2" fmla="*/ 145225 w 150755"/>
              <a:gd name="connsiteY2" fmla="*/ 240016 h 247675"/>
              <a:gd name="connsiteX3" fmla="*/ 137288 w 150755"/>
              <a:gd name="connsiteY3" fmla="*/ 211441 h 247675"/>
              <a:gd name="connsiteX4" fmla="*/ 111888 w 150755"/>
              <a:gd name="connsiteY4" fmla="*/ 143179 h 247675"/>
              <a:gd name="connsiteX5" fmla="*/ 91250 w 150755"/>
              <a:gd name="connsiteY5" fmla="*/ 95554 h 247675"/>
              <a:gd name="connsiteX6" fmla="*/ 763 w 150755"/>
              <a:gd name="connsiteY6" fmla="*/ 304 h 24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755" h="247675">
                <a:moveTo>
                  <a:pt x="763" y="304"/>
                </a:moveTo>
                <a:cubicBezTo>
                  <a:pt x="-5587" y="-3665"/>
                  <a:pt x="29073" y="31789"/>
                  <a:pt x="53150" y="71741"/>
                </a:cubicBezTo>
                <a:cubicBezTo>
                  <a:pt x="77227" y="111693"/>
                  <a:pt x="131202" y="216733"/>
                  <a:pt x="145225" y="240016"/>
                </a:cubicBezTo>
                <a:cubicBezTo>
                  <a:pt x="159248" y="263299"/>
                  <a:pt x="142844" y="227580"/>
                  <a:pt x="137288" y="211441"/>
                </a:cubicBezTo>
                <a:cubicBezTo>
                  <a:pt x="131732" y="195302"/>
                  <a:pt x="119561" y="162494"/>
                  <a:pt x="111888" y="143179"/>
                </a:cubicBezTo>
                <a:cubicBezTo>
                  <a:pt x="104215" y="123864"/>
                  <a:pt x="110829" y="118044"/>
                  <a:pt x="91250" y="95554"/>
                </a:cubicBezTo>
                <a:cubicBezTo>
                  <a:pt x="71671" y="73064"/>
                  <a:pt x="7113" y="4273"/>
                  <a:pt x="763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60A5E24D-2125-4BDC-A39A-FD486FFB204A}"/>
              </a:ext>
            </a:extLst>
          </p:cNvPr>
          <p:cNvSpPr/>
          <p:nvPr/>
        </p:nvSpPr>
        <p:spPr>
          <a:xfrm>
            <a:off x="2571593" y="6757039"/>
            <a:ext cx="216491" cy="405643"/>
          </a:xfrm>
          <a:custGeom>
            <a:avLst/>
            <a:gdLst>
              <a:gd name="connsiteX0" fmla="*/ 157 w 216491"/>
              <a:gd name="connsiteY0" fmla="*/ 949 h 405643"/>
              <a:gd name="connsiteX1" fmla="*/ 85882 w 216491"/>
              <a:gd name="connsiteY1" fmla="*/ 91436 h 405643"/>
              <a:gd name="connsiteX2" fmla="*/ 160495 w 216491"/>
              <a:gd name="connsiteY2" fmla="*/ 235899 h 405643"/>
              <a:gd name="connsiteX3" fmla="*/ 214470 w 216491"/>
              <a:gd name="connsiteY3" fmla="*/ 400999 h 405643"/>
              <a:gd name="connsiteX4" fmla="*/ 198595 w 216491"/>
              <a:gd name="connsiteY4" fmla="*/ 347024 h 405643"/>
              <a:gd name="connsiteX5" fmla="*/ 138270 w 216491"/>
              <a:gd name="connsiteY5" fmla="*/ 210499 h 405643"/>
              <a:gd name="connsiteX6" fmla="*/ 108107 w 216491"/>
              <a:gd name="connsiteY6" fmla="*/ 146999 h 405643"/>
              <a:gd name="connsiteX7" fmla="*/ 157 w 216491"/>
              <a:gd name="connsiteY7" fmla="*/ 949 h 405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491" h="405643">
                <a:moveTo>
                  <a:pt x="157" y="949"/>
                </a:moveTo>
                <a:cubicBezTo>
                  <a:pt x="-3547" y="-8312"/>
                  <a:pt x="59159" y="52278"/>
                  <a:pt x="85882" y="91436"/>
                </a:cubicBezTo>
                <a:cubicBezTo>
                  <a:pt x="112605" y="130594"/>
                  <a:pt x="139064" y="184305"/>
                  <a:pt x="160495" y="235899"/>
                </a:cubicBezTo>
                <a:cubicBezTo>
                  <a:pt x="181926" y="287493"/>
                  <a:pt x="208120" y="382478"/>
                  <a:pt x="214470" y="400999"/>
                </a:cubicBezTo>
                <a:cubicBezTo>
                  <a:pt x="220820" y="419520"/>
                  <a:pt x="211295" y="378774"/>
                  <a:pt x="198595" y="347024"/>
                </a:cubicBezTo>
                <a:cubicBezTo>
                  <a:pt x="185895" y="315274"/>
                  <a:pt x="153351" y="243837"/>
                  <a:pt x="138270" y="210499"/>
                </a:cubicBezTo>
                <a:cubicBezTo>
                  <a:pt x="123189" y="177162"/>
                  <a:pt x="129009" y="180601"/>
                  <a:pt x="108107" y="146999"/>
                </a:cubicBezTo>
                <a:cubicBezTo>
                  <a:pt x="87205" y="113397"/>
                  <a:pt x="3861" y="10210"/>
                  <a:pt x="157" y="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18A51440-DA16-4B14-BF8A-6C5E74A7876E}"/>
              </a:ext>
            </a:extLst>
          </p:cNvPr>
          <p:cNvSpPr/>
          <p:nvPr/>
        </p:nvSpPr>
        <p:spPr>
          <a:xfrm>
            <a:off x="2787546" y="7154793"/>
            <a:ext cx="343136" cy="211223"/>
          </a:xfrm>
          <a:custGeom>
            <a:avLst/>
            <a:gdLst>
              <a:gd name="connsiteX0" fmla="*/ 104 w 343136"/>
              <a:gd name="connsiteY0" fmla="*/ 70 h 211223"/>
              <a:gd name="connsiteX1" fmla="*/ 106467 w 343136"/>
              <a:gd name="connsiteY1" fmla="*/ 111195 h 211223"/>
              <a:gd name="connsiteX2" fmla="*/ 236642 w 343136"/>
              <a:gd name="connsiteY2" fmla="*/ 182632 h 211223"/>
              <a:gd name="connsiteX3" fmla="*/ 343004 w 343136"/>
              <a:gd name="connsiteY3" fmla="*/ 211207 h 211223"/>
              <a:gd name="connsiteX4" fmla="*/ 257279 w 343136"/>
              <a:gd name="connsiteY4" fmla="*/ 179457 h 211223"/>
              <a:gd name="connsiteX5" fmla="*/ 193779 w 343136"/>
              <a:gd name="connsiteY5" fmla="*/ 160407 h 211223"/>
              <a:gd name="connsiteX6" fmla="*/ 125517 w 343136"/>
              <a:gd name="connsiteY6" fmla="*/ 95320 h 211223"/>
              <a:gd name="connsiteX7" fmla="*/ 104 w 343136"/>
              <a:gd name="connsiteY7" fmla="*/ 70 h 211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136" h="211223">
                <a:moveTo>
                  <a:pt x="104" y="70"/>
                </a:moveTo>
                <a:cubicBezTo>
                  <a:pt x="-3071" y="2716"/>
                  <a:pt x="67044" y="80768"/>
                  <a:pt x="106467" y="111195"/>
                </a:cubicBezTo>
                <a:cubicBezTo>
                  <a:pt x="145890" y="141622"/>
                  <a:pt x="197219" y="165963"/>
                  <a:pt x="236642" y="182632"/>
                </a:cubicBezTo>
                <a:cubicBezTo>
                  <a:pt x="276065" y="199301"/>
                  <a:pt x="339565" y="211736"/>
                  <a:pt x="343004" y="211207"/>
                </a:cubicBezTo>
                <a:cubicBezTo>
                  <a:pt x="346443" y="210678"/>
                  <a:pt x="282150" y="187924"/>
                  <a:pt x="257279" y="179457"/>
                </a:cubicBezTo>
                <a:cubicBezTo>
                  <a:pt x="232408" y="170990"/>
                  <a:pt x="215739" y="174430"/>
                  <a:pt x="193779" y="160407"/>
                </a:cubicBezTo>
                <a:cubicBezTo>
                  <a:pt x="171819" y="146384"/>
                  <a:pt x="159648" y="120720"/>
                  <a:pt x="125517" y="95320"/>
                </a:cubicBezTo>
                <a:cubicBezTo>
                  <a:pt x="91386" y="69920"/>
                  <a:pt x="3279" y="-2576"/>
                  <a:pt x="104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3939D073-0ADD-46A2-850A-0A331675AFF3}"/>
              </a:ext>
            </a:extLst>
          </p:cNvPr>
          <p:cNvSpPr/>
          <p:nvPr/>
        </p:nvSpPr>
        <p:spPr>
          <a:xfrm>
            <a:off x="3150202" y="7291232"/>
            <a:ext cx="844157" cy="113745"/>
          </a:xfrm>
          <a:custGeom>
            <a:avLst/>
            <a:gdLst>
              <a:gd name="connsiteX0" fmla="*/ 5748 w 844157"/>
              <a:gd name="connsiteY0" fmla="*/ 60481 h 113745"/>
              <a:gd name="connsiteX1" fmla="*/ 412148 w 844157"/>
              <a:gd name="connsiteY1" fmla="*/ 109693 h 113745"/>
              <a:gd name="connsiteX2" fmla="*/ 593123 w 844157"/>
              <a:gd name="connsiteY2" fmla="*/ 73181 h 113745"/>
              <a:gd name="connsiteX3" fmla="*/ 843948 w 844157"/>
              <a:gd name="connsiteY3" fmla="*/ 156 h 113745"/>
              <a:gd name="connsiteX4" fmla="*/ 634398 w 844157"/>
              <a:gd name="connsiteY4" fmla="*/ 54131 h 113745"/>
              <a:gd name="connsiteX5" fmla="*/ 532798 w 844157"/>
              <a:gd name="connsiteY5" fmla="*/ 66831 h 113745"/>
              <a:gd name="connsiteX6" fmla="*/ 377223 w 844157"/>
              <a:gd name="connsiteY6" fmla="*/ 108106 h 113745"/>
              <a:gd name="connsiteX7" fmla="*/ 142273 w 844157"/>
              <a:gd name="connsiteY7" fmla="*/ 112868 h 113745"/>
              <a:gd name="connsiteX8" fmla="*/ 172436 w 844157"/>
              <a:gd name="connsiteY8" fmla="*/ 103343 h 113745"/>
              <a:gd name="connsiteX9" fmla="*/ 5748 w 844157"/>
              <a:gd name="connsiteY9" fmla="*/ 60481 h 113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4157" h="113745">
                <a:moveTo>
                  <a:pt x="5748" y="60481"/>
                </a:moveTo>
                <a:cubicBezTo>
                  <a:pt x="45700" y="61539"/>
                  <a:pt x="314252" y="107576"/>
                  <a:pt x="412148" y="109693"/>
                </a:cubicBezTo>
                <a:cubicBezTo>
                  <a:pt x="510044" y="111810"/>
                  <a:pt x="521156" y="91437"/>
                  <a:pt x="593123" y="73181"/>
                </a:cubicBezTo>
                <a:cubicBezTo>
                  <a:pt x="665090" y="54925"/>
                  <a:pt x="837069" y="3331"/>
                  <a:pt x="843948" y="156"/>
                </a:cubicBezTo>
                <a:cubicBezTo>
                  <a:pt x="850827" y="-3019"/>
                  <a:pt x="686256" y="43019"/>
                  <a:pt x="634398" y="54131"/>
                </a:cubicBezTo>
                <a:cubicBezTo>
                  <a:pt x="582540" y="65243"/>
                  <a:pt x="575661" y="57835"/>
                  <a:pt x="532798" y="66831"/>
                </a:cubicBezTo>
                <a:cubicBezTo>
                  <a:pt x="489936" y="75827"/>
                  <a:pt x="442311" y="100433"/>
                  <a:pt x="377223" y="108106"/>
                </a:cubicBezTo>
                <a:cubicBezTo>
                  <a:pt x="312135" y="115779"/>
                  <a:pt x="176404" y="113662"/>
                  <a:pt x="142273" y="112868"/>
                </a:cubicBezTo>
                <a:cubicBezTo>
                  <a:pt x="108142" y="112074"/>
                  <a:pt x="198630" y="112074"/>
                  <a:pt x="172436" y="103343"/>
                </a:cubicBezTo>
                <a:cubicBezTo>
                  <a:pt x="146242" y="94612"/>
                  <a:pt x="-34204" y="59423"/>
                  <a:pt x="5748" y="60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AB87600C-359D-44CB-A9C1-70990D324536}"/>
              </a:ext>
            </a:extLst>
          </p:cNvPr>
          <p:cNvSpPr/>
          <p:nvPr/>
        </p:nvSpPr>
        <p:spPr>
          <a:xfrm>
            <a:off x="3867069" y="6644777"/>
            <a:ext cx="1157986" cy="642623"/>
          </a:xfrm>
          <a:custGeom>
            <a:avLst/>
            <a:gdLst>
              <a:gd name="connsiteX0" fmla="*/ 1152606 w 1157986"/>
              <a:gd name="connsiteY0" fmla="*/ 2086 h 642623"/>
              <a:gd name="connsiteX1" fmla="*/ 698581 w 1157986"/>
              <a:gd name="connsiteY1" fmla="*/ 316411 h 642623"/>
              <a:gd name="connsiteX2" fmla="*/ 933531 w 1157986"/>
              <a:gd name="connsiteY2" fmla="*/ 156073 h 642623"/>
              <a:gd name="connsiteX3" fmla="*/ 714456 w 1157986"/>
              <a:gd name="connsiteY3" fmla="*/ 321173 h 642623"/>
              <a:gd name="connsiteX4" fmla="*/ 641431 w 1157986"/>
              <a:gd name="connsiteY4" fmla="*/ 386261 h 642623"/>
              <a:gd name="connsiteX5" fmla="*/ 512844 w 1157986"/>
              <a:gd name="connsiteY5" fmla="*/ 444998 h 642623"/>
              <a:gd name="connsiteX6" fmla="*/ 112794 w 1157986"/>
              <a:gd name="connsiteY6" fmla="*/ 610098 h 642623"/>
              <a:gd name="connsiteX7" fmla="*/ 35006 w 1157986"/>
              <a:gd name="connsiteY7" fmla="*/ 625973 h 642623"/>
              <a:gd name="connsiteX8" fmla="*/ 612856 w 1157986"/>
              <a:gd name="connsiteY8" fmla="*/ 422773 h 642623"/>
              <a:gd name="connsiteX9" fmla="*/ 984331 w 1157986"/>
              <a:gd name="connsiteY9" fmla="*/ 154486 h 642623"/>
              <a:gd name="connsiteX10" fmla="*/ 706519 w 1157986"/>
              <a:gd name="connsiteY10" fmla="*/ 330698 h 642623"/>
              <a:gd name="connsiteX11" fmla="*/ 933531 w 1157986"/>
              <a:gd name="connsiteY11" fmla="*/ 186236 h 642623"/>
              <a:gd name="connsiteX12" fmla="*/ 1152606 w 1157986"/>
              <a:gd name="connsiteY12" fmla="*/ 2086 h 642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7986" h="642623">
                <a:moveTo>
                  <a:pt x="1152606" y="2086"/>
                </a:moveTo>
                <a:cubicBezTo>
                  <a:pt x="1113448" y="23782"/>
                  <a:pt x="735094" y="290746"/>
                  <a:pt x="698581" y="316411"/>
                </a:cubicBezTo>
                <a:cubicBezTo>
                  <a:pt x="662068" y="342076"/>
                  <a:pt x="930885" y="155279"/>
                  <a:pt x="933531" y="156073"/>
                </a:cubicBezTo>
                <a:cubicBezTo>
                  <a:pt x="936177" y="156867"/>
                  <a:pt x="763139" y="282808"/>
                  <a:pt x="714456" y="321173"/>
                </a:cubicBezTo>
                <a:cubicBezTo>
                  <a:pt x="665773" y="359538"/>
                  <a:pt x="675033" y="365624"/>
                  <a:pt x="641431" y="386261"/>
                </a:cubicBezTo>
                <a:cubicBezTo>
                  <a:pt x="607829" y="406898"/>
                  <a:pt x="600950" y="407692"/>
                  <a:pt x="512844" y="444998"/>
                </a:cubicBezTo>
                <a:cubicBezTo>
                  <a:pt x="424738" y="482304"/>
                  <a:pt x="192434" y="579936"/>
                  <a:pt x="112794" y="610098"/>
                </a:cubicBezTo>
                <a:cubicBezTo>
                  <a:pt x="33154" y="640260"/>
                  <a:pt x="-48338" y="657194"/>
                  <a:pt x="35006" y="625973"/>
                </a:cubicBezTo>
                <a:cubicBezTo>
                  <a:pt x="118350" y="594752"/>
                  <a:pt x="454635" y="501354"/>
                  <a:pt x="612856" y="422773"/>
                </a:cubicBezTo>
                <a:cubicBezTo>
                  <a:pt x="771077" y="344192"/>
                  <a:pt x="968721" y="169832"/>
                  <a:pt x="984331" y="154486"/>
                </a:cubicBezTo>
                <a:cubicBezTo>
                  <a:pt x="999941" y="139140"/>
                  <a:pt x="714986" y="325406"/>
                  <a:pt x="706519" y="330698"/>
                </a:cubicBezTo>
                <a:cubicBezTo>
                  <a:pt x="698052" y="335990"/>
                  <a:pt x="860242" y="238623"/>
                  <a:pt x="933531" y="186236"/>
                </a:cubicBezTo>
                <a:cubicBezTo>
                  <a:pt x="1006820" y="133849"/>
                  <a:pt x="1191764" y="-19610"/>
                  <a:pt x="1152606" y="20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445A2AA4-6CED-4CB2-8CAB-8CB61220936E}"/>
              </a:ext>
            </a:extLst>
          </p:cNvPr>
          <p:cNvSpPr/>
          <p:nvPr/>
        </p:nvSpPr>
        <p:spPr>
          <a:xfrm>
            <a:off x="5211193" y="5414432"/>
            <a:ext cx="160913" cy="573394"/>
          </a:xfrm>
          <a:custGeom>
            <a:avLst/>
            <a:gdLst>
              <a:gd name="connsiteX0" fmla="*/ 101640 w 160913"/>
              <a:gd name="connsiteY0" fmla="*/ 1 h 573394"/>
              <a:gd name="connsiteX1" fmla="*/ 118574 w 160913"/>
              <a:gd name="connsiteY1" fmla="*/ 266701 h 573394"/>
              <a:gd name="connsiteX2" fmla="*/ 40 w 160913"/>
              <a:gd name="connsiteY2" fmla="*/ 571501 h 573394"/>
              <a:gd name="connsiteX3" fmla="*/ 105874 w 160913"/>
              <a:gd name="connsiteY3" fmla="*/ 389468 h 573394"/>
              <a:gd name="connsiteX4" fmla="*/ 160907 w 160913"/>
              <a:gd name="connsiteY4" fmla="*/ 262468 h 573394"/>
              <a:gd name="connsiteX5" fmla="*/ 101640 w 160913"/>
              <a:gd name="connsiteY5" fmla="*/ 1 h 573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913" h="573394">
                <a:moveTo>
                  <a:pt x="101640" y="1"/>
                </a:moveTo>
                <a:cubicBezTo>
                  <a:pt x="94585" y="706"/>
                  <a:pt x="135507" y="171451"/>
                  <a:pt x="118574" y="266701"/>
                </a:cubicBezTo>
                <a:cubicBezTo>
                  <a:pt x="101641" y="361951"/>
                  <a:pt x="2157" y="551040"/>
                  <a:pt x="40" y="571501"/>
                </a:cubicBezTo>
                <a:cubicBezTo>
                  <a:pt x="-2077" y="591962"/>
                  <a:pt x="79063" y="440974"/>
                  <a:pt x="105874" y="389468"/>
                </a:cubicBezTo>
                <a:cubicBezTo>
                  <a:pt x="132685" y="337963"/>
                  <a:pt x="160202" y="329496"/>
                  <a:pt x="160907" y="262468"/>
                </a:cubicBezTo>
                <a:cubicBezTo>
                  <a:pt x="161612" y="195440"/>
                  <a:pt x="108695" y="-704"/>
                  <a:pt x="10164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486980A3-D955-43FB-9109-69FAF2432D70}"/>
              </a:ext>
            </a:extLst>
          </p:cNvPr>
          <p:cNvSpPr/>
          <p:nvPr/>
        </p:nvSpPr>
        <p:spPr>
          <a:xfrm>
            <a:off x="4767555" y="5409967"/>
            <a:ext cx="331899" cy="443505"/>
          </a:xfrm>
          <a:custGeom>
            <a:avLst/>
            <a:gdLst>
              <a:gd name="connsiteX0" fmla="*/ 331495 w 331899"/>
              <a:gd name="connsiteY0" fmla="*/ 233 h 443505"/>
              <a:gd name="connsiteX1" fmla="*/ 125120 w 331899"/>
              <a:gd name="connsiteY1" fmla="*/ 171683 h 443505"/>
              <a:gd name="connsiteX2" fmla="*/ 4470 w 331899"/>
              <a:gd name="connsiteY2" fmla="*/ 438383 h 443505"/>
              <a:gd name="connsiteX3" fmla="*/ 29870 w 331899"/>
              <a:gd name="connsiteY3" fmla="*/ 336783 h 443505"/>
              <a:gd name="connsiteX4" fmla="*/ 67970 w 331899"/>
              <a:gd name="connsiteY4" fmla="*/ 206608 h 443505"/>
              <a:gd name="connsiteX5" fmla="*/ 331495 w 331899"/>
              <a:gd name="connsiteY5" fmla="*/ 233 h 44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899" h="443505">
                <a:moveTo>
                  <a:pt x="331495" y="233"/>
                </a:moveTo>
                <a:cubicBezTo>
                  <a:pt x="341020" y="-5588"/>
                  <a:pt x="179624" y="98658"/>
                  <a:pt x="125120" y="171683"/>
                </a:cubicBezTo>
                <a:cubicBezTo>
                  <a:pt x="70616" y="244708"/>
                  <a:pt x="20345" y="410866"/>
                  <a:pt x="4470" y="438383"/>
                </a:cubicBezTo>
                <a:cubicBezTo>
                  <a:pt x="-11405" y="465900"/>
                  <a:pt x="19287" y="375412"/>
                  <a:pt x="29870" y="336783"/>
                </a:cubicBezTo>
                <a:cubicBezTo>
                  <a:pt x="40453" y="298154"/>
                  <a:pt x="17699" y="259525"/>
                  <a:pt x="67970" y="206608"/>
                </a:cubicBezTo>
                <a:cubicBezTo>
                  <a:pt x="118241" y="153691"/>
                  <a:pt x="321970" y="6054"/>
                  <a:pt x="331495" y="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D3591547-BE6C-4317-8284-6DACD545FC3A}"/>
              </a:ext>
            </a:extLst>
          </p:cNvPr>
          <p:cNvSpPr/>
          <p:nvPr/>
        </p:nvSpPr>
        <p:spPr>
          <a:xfrm>
            <a:off x="5549753" y="6036570"/>
            <a:ext cx="349608" cy="521810"/>
          </a:xfrm>
          <a:custGeom>
            <a:avLst/>
            <a:gdLst>
              <a:gd name="connsiteX0" fmla="*/ 349397 w 349608"/>
              <a:gd name="connsiteY0" fmla="*/ 693 h 521810"/>
              <a:gd name="connsiteX1" fmla="*/ 228747 w 349608"/>
              <a:gd name="connsiteY1" fmla="*/ 103880 h 521810"/>
              <a:gd name="connsiteX2" fmla="*/ 6497 w 349608"/>
              <a:gd name="connsiteY2" fmla="*/ 508693 h 521810"/>
              <a:gd name="connsiteX3" fmla="*/ 63647 w 349608"/>
              <a:gd name="connsiteY3" fmla="*/ 408680 h 521810"/>
              <a:gd name="connsiteX4" fmla="*/ 108097 w 349608"/>
              <a:gd name="connsiteY4" fmla="*/ 265805 h 521810"/>
              <a:gd name="connsiteX5" fmla="*/ 143022 w 349608"/>
              <a:gd name="connsiteY5" fmla="*/ 159443 h 521810"/>
              <a:gd name="connsiteX6" fmla="*/ 255735 w 349608"/>
              <a:gd name="connsiteY6" fmla="*/ 62605 h 521810"/>
              <a:gd name="connsiteX7" fmla="*/ 349397 w 349608"/>
              <a:gd name="connsiteY7" fmla="*/ 693 h 521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08" h="521810">
                <a:moveTo>
                  <a:pt x="349397" y="693"/>
                </a:moveTo>
                <a:cubicBezTo>
                  <a:pt x="344899" y="7572"/>
                  <a:pt x="285897" y="19213"/>
                  <a:pt x="228747" y="103880"/>
                </a:cubicBezTo>
                <a:cubicBezTo>
                  <a:pt x="171597" y="188547"/>
                  <a:pt x="34014" y="457893"/>
                  <a:pt x="6497" y="508693"/>
                </a:cubicBezTo>
                <a:cubicBezTo>
                  <a:pt x="-21020" y="559493"/>
                  <a:pt x="46714" y="449161"/>
                  <a:pt x="63647" y="408680"/>
                </a:cubicBezTo>
                <a:cubicBezTo>
                  <a:pt x="80580" y="368199"/>
                  <a:pt x="94868" y="307344"/>
                  <a:pt x="108097" y="265805"/>
                </a:cubicBezTo>
                <a:cubicBezTo>
                  <a:pt x="121326" y="224266"/>
                  <a:pt x="118416" y="193310"/>
                  <a:pt x="143022" y="159443"/>
                </a:cubicBezTo>
                <a:cubicBezTo>
                  <a:pt x="167628" y="125576"/>
                  <a:pt x="225837" y="85359"/>
                  <a:pt x="255735" y="62605"/>
                </a:cubicBezTo>
                <a:cubicBezTo>
                  <a:pt x="285633" y="39851"/>
                  <a:pt x="353895" y="-6186"/>
                  <a:pt x="349397" y="6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035367E2-97A0-4A86-9059-EE5C1004D51E}"/>
              </a:ext>
            </a:extLst>
          </p:cNvPr>
          <p:cNvSpPr/>
          <p:nvPr/>
        </p:nvSpPr>
        <p:spPr>
          <a:xfrm>
            <a:off x="6633355" y="4654550"/>
            <a:ext cx="395514" cy="537418"/>
          </a:xfrm>
          <a:custGeom>
            <a:avLst/>
            <a:gdLst>
              <a:gd name="connsiteX0" fmla="*/ 5570 w 395514"/>
              <a:gd name="connsiteY0" fmla="*/ 0 h 537418"/>
              <a:gd name="connsiteX1" fmla="*/ 19858 w 395514"/>
              <a:gd name="connsiteY1" fmla="*/ 117475 h 537418"/>
              <a:gd name="connsiteX2" fmla="*/ 108758 w 395514"/>
              <a:gd name="connsiteY2" fmla="*/ 150813 h 537418"/>
              <a:gd name="connsiteX3" fmla="*/ 204008 w 395514"/>
              <a:gd name="connsiteY3" fmla="*/ 260350 h 537418"/>
              <a:gd name="connsiteX4" fmla="*/ 356408 w 395514"/>
              <a:gd name="connsiteY4" fmla="*/ 425450 h 537418"/>
              <a:gd name="connsiteX5" fmla="*/ 394508 w 395514"/>
              <a:gd name="connsiteY5" fmla="*/ 533400 h 537418"/>
              <a:gd name="connsiteX6" fmla="*/ 381808 w 395514"/>
              <a:gd name="connsiteY6" fmla="*/ 503238 h 537418"/>
              <a:gd name="connsiteX7" fmla="*/ 353233 w 395514"/>
              <a:gd name="connsiteY7" fmla="*/ 398463 h 537418"/>
              <a:gd name="connsiteX8" fmla="*/ 283383 w 395514"/>
              <a:gd name="connsiteY8" fmla="*/ 309563 h 537418"/>
              <a:gd name="connsiteX9" fmla="*/ 27795 w 395514"/>
              <a:gd name="connsiteY9" fmla="*/ 115888 h 537418"/>
              <a:gd name="connsiteX10" fmla="*/ 5570 w 395514"/>
              <a:gd name="connsiteY10" fmla="*/ 0 h 53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5514" h="537418">
                <a:moveTo>
                  <a:pt x="5570" y="0"/>
                </a:moveTo>
                <a:cubicBezTo>
                  <a:pt x="4247" y="264"/>
                  <a:pt x="2660" y="92340"/>
                  <a:pt x="19858" y="117475"/>
                </a:cubicBezTo>
                <a:cubicBezTo>
                  <a:pt x="37056" y="142610"/>
                  <a:pt x="78066" y="127001"/>
                  <a:pt x="108758" y="150813"/>
                </a:cubicBezTo>
                <a:cubicBezTo>
                  <a:pt x="139450" y="174625"/>
                  <a:pt x="162733" y="214577"/>
                  <a:pt x="204008" y="260350"/>
                </a:cubicBezTo>
                <a:cubicBezTo>
                  <a:pt x="245283" y="306123"/>
                  <a:pt x="324658" y="379942"/>
                  <a:pt x="356408" y="425450"/>
                </a:cubicBezTo>
                <a:cubicBezTo>
                  <a:pt x="388158" y="470958"/>
                  <a:pt x="390275" y="520435"/>
                  <a:pt x="394508" y="533400"/>
                </a:cubicBezTo>
                <a:cubicBezTo>
                  <a:pt x="398741" y="546365"/>
                  <a:pt x="388687" y="525728"/>
                  <a:pt x="381808" y="503238"/>
                </a:cubicBezTo>
                <a:cubicBezTo>
                  <a:pt x="374929" y="480749"/>
                  <a:pt x="369637" y="430742"/>
                  <a:pt x="353233" y="398463"/>
                </a:cubicBezTo>
                <a:cubicBezTo>
                  <a:pt x="336829" y="366184"/>
                  <a:pt x="337623" y="356659"/>
                  <a:pt x="283383" y="309563"/>
                </a:cubicBezTo>
                <a:cubicBezTo>
                  <a:pt x="229143" y="262467"/>
                  <a:pt x="73568" y="164307"/>
                  <a:pt x="27795" y="115888"/>
                </a:cubicBezTo>
                <a:cubicBezTo>
                  <a:pt x="-17978" y="67469"/>
                  <a:pt x="6893" y="-264"/>
                  <a:pt x="557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2E52D3F3-91AB-47AC-9913-82454DD6831A}"/>
              </a:ext>
            </a:extLst>
          </p:cNvPr>
          <p:cNvSpPr/>
          <p:nvPr/>
        </p:nvSpPr>
        <p:spPr>
          <a:xfrm>
            <a:off x="6809984" y="5203063"/>
            <a:ext cx="202863" cy="480187"/>
          </a:xfrm>
          <a:custGeom>
            <a:avLst/>
            <a:gdLst>
              <a:gd name="connsiteX0" fmla="*/ 198829 w 202863"/>
              <a:gd name="connsiteY0" fmla="*/ 762 h 480187"/>
              <a:gd name="connsiteX1" fmla="*/ 181366 w 202863"/>
              <a:gd name="connsiteY1" fmla="*/ 143637 h 480187"/>
              <a:gd name="connsiteX2" fmla="*/ 6741 w 202863"/>
              <a:gd name="connsiteY2" fmla="*/ 467487 h 480187"/>
              <a:gd name="connsiteX3" fmla="*/ 44841 w 202863"/>
              <a:gd name="connsiteY3" fmla="*/ 396050 h 480187"/>
              <a:gd name="connsiteX4" fmla="*/ 128979 w 202863"/>
              <a:gd name="connsiteY4" fmla="*/ 221425 h 480187"/>
              <a:gd name="connsiteX5" fmla="*/ 170254 w 202863"/>
              <a:gd name="connsiteY5" fmla="*/ 92837 h 480187"/>
              <a:gd name="connsiteX6" fmla="*/ 198829 w 202863"/>
              <a:gd name="connsiteY6" fmla="*/ 762 h 48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863" h="480187">
                <a:moveTo>
                  <a:pt x="198829" y="762"/>
                </a:moveTo>
                <a:cubicBezTo>
                  <a:pt x="200681" y="9229"/>
                  <a:pt x="213381" y="65850"/>
                  <a:pt x="181366" y="143637"/>
                </a:cubicBezTo>
                <a:cubicBezTo>
                  <a:pt x="149351" y="221425"/>
                  <a:pt x="29495" y="425418"/>
                  <a:pt x="6741" y="467487"/>
                </a:cubicBezTo>
                <a:cubicBezTo>
                  <a:pt x="-16013" y="509556"/>
                  <a:pt x="24468" y="437060"/>
                  <a:pt x="44841" y="396050"/>
                </a:cubicBezTo>
                <a:cubicBezTo>
                  <a:pt x="65214" y="355040"/>
                  <a:pt x="108077" y="271961"/>
                  <a:pt x="128979" y="221425"/>
                </a:cubicBezTo>
                <a:cubicBezTo>
                  <a:pt x="149881" y="170890"/>
                  <a:pt x="156760" y="129350"/>
                  <a:pt x="170254" y="92837"/>
                </a:cubicBezTo>
                <a:cubicBezTo>
                  <a:pt x="183748" y="56325"/>
                  <a:pt x="196977" y="-7705"/>
                  <a:pt x="198829" y="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1DADFFBC-D5E7-49A1-8130-785E16E80763}"/>
              </a:ext>
            </a:extLst>
          </p:cNvPr>
          <p:cNvSpPr/>
          <p:nvPr/>
        </p:nvSpPr>
        <p:spPr>
          <a:xfrm>
            <a:off x="5822009" y="5939529"/>
            <a:ext cx="504536" cy="127228"/>
          </a:xfrm>
          <a:custGeom>
            <a:avLst/>
            <a:gdLst>
              <a:gd name="connsiteX0" fmla="*/ 72379 w 504536"/>
              <a:gd name="connsiteY0" fmla="*/ 91384 h 127228"/>
              <a:gd name="connsiteX1" fmla="*/ 234304 w 504536"/>
              <a:gd name="connsiteY1" fmla="*/ 16771 h 127228"/>
              <a:gd name="connsiteX2" fmla="*/ 494654 w 504536"/>
              <a:gd name="connsiteY2" fmla="*/ 53284 h 127228"/>
              <a:gd name="connsiteX3" fmla="*/ 440679 w 504536"/>
              <a:gd name="connsiteY3" fmla="*/ 32646 h 127228"/>
              <a:gd name="connsiteX4" fmla="*/ 351779 w 504536"/>
              <a:gd name="connsiteY4" fmla="*/ 10421 h 127228"/>
              <a:gd name="connsiteX5" fmla="*/ 207316 w 504536"/>
              <a:gd name="connsiteY5" fmla="*/ 8834 h 127228"/>
              <a:gd name="connsiteX6" fmla="*/ 5704 w 504536"/>
              <a:gd name="connsiteY6" fmla="*/ 123134 h 127228"/>
              <a:gd name="connsiteX7" fmla="*/ 72379 w 504536"/>
              <a:gd name="connsiteY7" fmla="*/ 91384 h 127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4536" h="127228">
                <a:moveTo>
                  <a:pt x="72379" y="91384"/>
                </a:moveTo>
                <a:cubicBezTo>
                  <a:pt x="110479" y="73657"/>
                  <a:pt x="163925" y="23121"/>
                  <a:pt x="234304" y="16771"/>
                </a:cubicBezTo>
                <a:cubicBezTo>
                  <a:pt x="304683" y="10421"/>
                  <a:pt x="460258" y="50638"/>
                  <a:pt x="494654" y="53284"/>
                </a:cubicBezTo>
                <a:cubicBezTo>
                  <a:pt x="529050" y="55930"/>
                  <a:pt x="464491" y="39790"/>
                  <a:pt x="440679" y="32646"/>
                </a:cubicBezTo>
                <a:cubicBezTo>
                  <a:pt x="416867" y="25502"/>
                  <a:pt x="390673" y="14390"/>
                  <a:pt x="351779" y="10421"/>
                </a:cubicBezTo>
                <a:cubicBezTo>
                  <a:pt x="312885" y="6452"/>
                  <a:pt x="264995" y="-9952"/>
                  <a:pt x="207316" y="8834"/>
                </a:cubicBezTo>
                <a:cubicBezTo>
                  <a:pt x="149637" y="27619"/>
                  <a:pt x="28723" y="108317"/>
                  <a:pt x="5704" y="123134"/>
                </a:cubicBezTo>
                <a:cubicBezTo>
                  <a:pt x="-17315" y="137951"/>
                  <a:pt x="34279" y="109111"/>
                  <a:pt x="72379" y="91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56845627-7BDA-47FB-879A-5FBC67B6103B}"/>
              </a:ext>
            </a:extLst>
          </p:cNvPr>
          <p:cNvSpPr/>
          <p:nvPr/>
        </p:nvSpPr>
        <p:spPr>
          <a:xfrm>
            <a:off x="6292721" y="5637161"/>
            <a:ext cx="559033" cy="424625"/>
          </a:xfrm>
          <a:custGeom>
            <a:avLst/>
            <a:gdLst>
              <a:gd name="connsiteX0" fmla="*/ 555754 w 559033"/>
              <a:gd name="connsiteY0" fmla="*/ 3227 h 424625"/>
              <a:gd name="connsiteX1" fmla="*/ 439867 w 559033"/>
              <a:gd name="connsiteY1" fmla="*/ 108002 h 424625"/>
              <a:gd name="connsiteX2" fmla="*/ 333504 w 559033"/>
              <a:gd name="connsiteY2" fmla="*/ 201664 h 424625"/>
              <a:gd name="connsiteX3" fmla="*/ 8067 w 559033"/>
              <a:gd name="connsiteY3" fmla="*/ 419152 h 424625"/>
              <a:gd name="connsiteX4" fmla="*/ 111254 w 559033"/>
              <a:gd name="connsiteY4" fmla="*/ 352477 h 424625"/>
              <a:gd name="connsiteX5" fmla="*/ 247779 w 559033"/>
              <a:gd name="connsiteY5" fmla="*/ 277864 h 424625"/>
              <a:gd name="connsiteX6" fmla="*/ 281117 w 559033"/>
              <a:gd name="connsiteY6" fmla="*/ 258814 h 424625"/>
              <a:gd name="connsiteX7" fmla="*/ 555754 w 559033"/>
              <a:gd name="connsiteY7" fmla="*/ 3227 h 42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9033" h="424625">
                <a:moveTo>
                  <a:pt x="555754" y="3227"/>
                </a:moveTo>
                <a:cubicBezTo>
                  <a:pt x="582212" y="-21908"/>
                  <a:pt x="439867" y="108002"/>
                  <a:pt x="439867" y="108002"/>
                </a:cubicBezTo>
                <a:cubicBezTo>
                  <a:pt x="402825" y="141075"/>
                  <a:pt x="405471" y="149806"/>
                  <a:pt x="333504" y="201664"/>
                </a:cubicBezTo>
                <a:cubicBezTo>
                  <a:pt x="261537" y="253522"/>
                  <a:pt x="45109" y="394017"/>
                  <a:pt x="8067" y="419152"/>
                </a:cubicBezTo>
                <a:cubicBezTo>
                  <a:pt x="-28975" y="444287"/>
                  <a:pt x="71302" y="376025"/>
                  <a:pt x="111254" y="352477"/>
                </a:cubicBezTo>
                <a:cubicBezTo>
                  <a:pt x="151206" y="328929"/>
                  <a:pt x="219469" y="293474"/>
                  <a:pt x="247779" y="277864"/>
                </a:cubicBezTo>
                <a:cubicBezTo>
                  <a:pt x="276089" y="262254"/>
                  <a:pt x="230317" y="301676"/>
                  <a:pt x="281117" y="258814"/>
                </a:cubicBezTo>
                <a:cubicBezTo>
                  <a:pt x="331917" y="215952"/>
                  <a:pt x="529296" y="28362"/>
                  <a:pt x="555754" y="3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6CD7A519-0F90-498E-9AA8-62CD8A3CCEF9}"/>
              </a:ext>
            </a:extLst>
          </p:cNvPr>
          <p:cNvSpPr/>
          <p:nvPr/>
        </p:nvSpPr>
        <p:spPr>
          <a:xfrm>
            <a:off x="6626929" y="4933004"/>
            <a:ext cx="347440" cy="741706"/>
          </a:xfrm>
          <a:custGeom>
            <a:avLst/>
            <a:gdLst>
              <a:gd name="connsiteX0" fmla="*/ 134234 w 347440"/>
              <a:gd name="connsiteY0" fmla="*/ 946 h 741706"/>
              <a:gd name="connsiteX1" fmla="*/ 323146 w 347440"/>
              <a:gd name="connsiteY1" fmla="*/ 191446 h 741706"/>
              <a:gd name="connsiteX2" fmla="*/ 334259 w 347440"/>
              <a:gd name="connsiteY2" fmla="*/ 224784 h 741706"/>
              <a:gd name="connsiteX3" fmla="*/ 262821 w 347440"/>
              <a:gd name="connsiteY3" fmla="*/ 313684 h 741706"/>
              <a:gd name="connsiteX4" fmla="*/ 307271 w 347440"/>
              <a:gd name="connsiteY4" fmla="*/ 283521 h 741706"/>
              <a:gd name="connsiteX5" fmla="*/ 258059 w 347440"/>
              <a:gd name="connsiteY5" fmla="*/ 456559 h 741706"/>
              <a:gd name="connsiteX6" fmla="*/ 131059 w 347440"/>
              <a:gd name="connsiteY6" fmla="*/ 605784 h 741706"/>
              <a:gd name="connsiteX7" fmla="*/ 884 w 347440"/>
              <a:gd name="connsiteY7" fmla="*/ 740721 h 741706"/>
              <a:gd name="connsiteX8" fmla="*/ 81846 w 347440"/>
              <a:gd name="connsiteY8" fmla="*/ 656584 h 741706"/>
              <a:gd name="connsiteX9" fmla="*/ 232659 w 347440"/>
              <a:gd name="connsiteY9" fmla="*/ 470846 h 741706"/>
              <a:gd name="connsiteX10" fmla="*/ 345371 w 347440"/>
              <a:gd name="connsiteY10" fmla="*/ 213671 h 741706"/>
              <a:gd name="connsiteX11" fmla="*/ 292984 w 347440"/>
              <a:gd name="connsiteY11" fmla="*/ 121596 h 741706"/>
              <a:gd name="connsiteX12" fmla="*/ 134234 w 347440"/>
              <a:gd name="connsiteY12" fmla="*/ 946 h 74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40" h="741706">
                <a:moveTo>
                  <a:pt x="134234" y="946"/>
                </a:moveTo>
                <a:cubicBezTo>
                  <a:pt x="139261" y="12588"/>
                  <a:pt x="289808" y="154140"/>
                  <a:pt x="323146" y="191446"/>
                </a:cubicBezTo>
                <a:cubicBezTo>
                  <a:pt x="356484" y="228752"/>
                  <a:pt x="344313" y="204411"/>
                  <a:pt x="334259" y="224784"/>
                </a:cubicBezTo>
                <a:cubicBezTo>
                  <a:pt x="324205" y="245157"/>
                  <a:pt x="267319" y="303895"/>
                  <a:pt x="262821" y="313684"/>
                </a:cubicBezTo>
                <a:cubicBezTo>
                  <a:pt x="258323" y="323474"/>
                  <a:pt x="308065" y="259709"/>
                  <a:pt x="307271" y="283521"/>
                </a:cubicBezTo>
                <a:cubicBezTo>
                  <a:pt x="306477" y="307333"/>
                  <a:pt x="287428" y="402849"/>
                  <a:pt x="258059" y="456559"/>
                </a:cubicBezTo>
                <a:cubicBezTo>
                  <a:pt x="228690" y="510270"/>
                  <a:pt x="173921" y="558424"/>
                  <a:pt x="131059" y="605784"/>
                </a:cubicBezTo>
                <a:cubicBezTo>
                  <a:pt x="88197" y="653144"/>
                  <a:pt x="9086" y="732254"/>
                  <a:pt x="884" y="740721"/>
                </a:cubicBezTo>
                <a:cubicBezTo>
                  <a:pt x="-7318" y="749188"/>
                  <a:pt x="43217" y="701563"/>
                  <a:pt x="81846" y="656584"/>
                </a:cubicBezTo>
                <a:cubicBezTo>
                  <a:pt x="120475" y="611605"/>
                  <a:pt x="188738" y="544665"/>
                  <a:pt x="232659" y="470846"/>
                </a:cubicBezTo>
                <a:cubicBezTo>
                  <a:pt x="276580" y="397027"/>
                  <a:pt x="335317" y="271879"/>
                  <a:pt x="345371" y="213671"/>
                </a:cubicBezTo>
                <a:cubicBezTo>
                  <a:pt x="355425" y="155463"/>
                  <a:pt x="327380" y="154934"/>
                  <a:pt x="292984" y="121596"/>
                </a:cubicBezTo>
                <a:cubicBezTo>
                  <a:pt x="258588" y="88259"/>
                  <a:pt x="129207" y="-10696"/>
                  <a:pt x="134234" y="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6EF2887E-BA4A-42EB-9893-AC8D9284C4FD}"/>
              </a:ext>
            </a:extLst>
          </p:cNvPr>
          <p:cNvSpPr/>
          <p:nvPr/>
        </p:nvSpPr>
        <p:spPr>
          <a:xfrm>
            <a:off x="6217025" y="5105065"/>
            <a:ext cx="161181" cy="496604"/>
          </a:xfrm>
          <a:custGeom>
            <a:avLst/>
            <a:gdLst>
              <a:gd name="connsiteX0" fmla="*/ 142500 w 161181"/>
              <a:gd name="connsiteY0" fmla="*/ 335 h 496604"/>
              <a:gd name="connsiteX1" fmla="*/ 139325 w 161181"/>
              <a:gd name="connsiteY1" fmla="*/ 152735 h 496604"/>
              <a:gd name="connsiteX2" fmla="*/ 104400 w 161181"/>
              <a:gd name="connsiteY2" fmla="*/ 255923 h 496604"/>
              <a:gd name="connsiteX3" fmla="*/ 2800 w 161181"/>
              <a:gd name="connsiteY3" fmla="*/ 424198 h 496604"/>
              <a:gd name="connsiteX4" fmla="*/ 28200 w 161181"/>
              <a:gd name="connsiteY4" fmla="*/ 495635 h 496604"/>
              <a:gd name="connsiteX5" fmla="*/ 25025 w 161181"/>
              <a:gd name="connsiteY5" fmla="*/ 459123 h 496604"/>
              <a:gd name="connsiteX6" fmla="*/ 25025 w 161181"/>
              <a:gd name="connsiteY6" fmla="*/ 370223 h 496604"/>
              <a:gd name="connsiteX7" fmla="*/ 105988 w 161181"/>
              <a:gd name="connsiteY7" fmla="*/ 240048 h 496604"/>
              <a:gd name="connsiteX8" fmla="*/ 159963 w 161181"/>
              <a:gd name="connsiteY8" fmla="*/ 197185 h 496604"/>
              <a:gd name="connsiteX9" fmla="*/ 142500 w 161181"/>
              <a:gd name="connsiteY9" fmla="*/ 335 h 49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181" h="496604">
                <a:moveTo>
                  <a:pt x="142500" y="335"/>
                </a:moveTo>
                <a:cubicBezTo>
                  <a:pt x="139060" y="-7073"/>
                  <a:pt x="145675" y="110137"/>
                  <a:pt x="139325" y="152735"/>
                </a:cubicBezTo>
                <a:cubicBezTo>
                  <a:pt x="132975" y="195333"/>
                  <a:pt x="127154" y="210679"/>
                  <a:pt x="104400" y="255923"/>
                </a:cubicBezTo>
                <a:cubicBezTo>
                  <a:pt x="81646" y="301167"/>
                  <a:pt x="15500" y="384246"/>
                  <a:pt x="2800" y="424198"/>
                </a:cubicBezTo>
                <a:cubicBezTo>
                  <a:pt x="-9900" y="464150"/>
                  <a:pt x="24496" y="489814"/>
                  <a:pt x="28200" y="495635"/>
                </a:cubicBezTo>
                <a:cubicBezTo>
                  <a:pt x="31904" y="501456"/>
                  <a:pt x="25554" y="480025"/>
                  <a:pt x="25025" y="459123"/>
                </a:cubicBezTo>
                <a:cubicBezTo>
                  <a:pt x="24496" y="438221"/>
                  <a:pt x="11531" y="406736"/>
                  <a:pt x="25025" y="370223"/>
                </a:cubicBezTo>
                <a:cubicBezTo>
                  <a:pt x="38519" y="333711"/>
                  <a:pt x="83498" y="268888"/>
                  <a:pt x="105988" y="240048"/>
                </a:cubicBezTo>
                <a:cubicBezTo>
                  <a:pt x="128478" y="211208"/>
                  <a:pt x="153613" y="233962"/>
                  <a:pt x="159963" y="197185"/>
                </a:cubicBezTo>
                <a:cubicBezTo>
                  <a:pt x="166313" y="160408"/>
                  <a:pt x="145940" y="7743"/>
                  <a:pt x="142500" y="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0BB1BC34-83A8-4738-A646-831E76925771}"/>
              </a:ext>
            </a:extLst>
          </p:cNvPr>
          <p:cNvSpPr/>
          <p:nvPr/>
        </p:nvSpPr>
        <p:spPr>
          <a:xfrm>
            <a:off x="6187322" y="5225947"/>
            <a:ext cx="469256" cy="391794"/>
          </a:xfrm>
          <a:custGeom>
            <a:avLst/>
            <a:gdLst>
              <a:gd name="connsiteX0" fmla="*/ 343653 w 469256"/>
              <a:gd name="connsiteY0" fmla="*/ 103 h 391794"/>
              <a:gd name="connsiteX1" fmla="*/ 384928 w 469256"/>
              <a:gd name="connsiteY1" fmla="*/ 154091 h 391794"/>
              <a:gd name="connsiteX2" fmla="*/ 469066 w 469256"/>
              <a:gd name="connsiteY2" fmla="*/ 228703 h 391794"/>
              <a:gd name="connsiteX3" fmla="*/ 359528 w 469256"/>
              <a:gd name="connsiteY3" fmla="*/ 200128 h 391794"/>
              <a:gd name="connsiteX4" fmla="*/ 213478 w 469256"/>
              <a:gd name="connsiteY4" fmla="*/ 263628 h 391794"/>
              <a:gd name="connsiteX5" fmla="*/ 307141 w 469256"/>
              <a:gd name="connsiteY5" fmla="*/ 219178 h 391794"/>
              <a:gd name="connsiteX6" fmla="*/ 103941 w 469256"/>
              <a:gd name="connsiteY6" fmla="*/ 336653 h 391794"/>
              <a:gd name="connsiteX7" fmla="*/ 5516 w 469256"/>
              <a:gd name="connsiteY7" fmla="*/ 387453 h 391794"/>
              <a:gd name="connsiteX8" fmla="*/ 262691 w 469256"/>
              <a:gd name="connsiteY8" fmla="*/ 230291 h 391794"/>
              <a:gd name="connsiteX9" fmla="*/ 410328 w 469256"/>
              <a:gd name="connsiteY9" fmla="*/ 189016 h 391794"/>
              <a:gd name="connsiteX10" fmla="*/ 410328 w 469256"/>
              <a:gd name="connsiteY10" fmla="*/ 189016 h 391794"/>
              <a:gd name="connsiteX11" fmla="*/ 424616 w 469256"/>
              <a:gd name="connsiteY11" fmla="*/ 169966 h 391794"/>
              <a:gd name="connsiteX12" fmla="*/ 399216 w 469256"/>
              <a:gd name="connsiteY12" fmla="*/ 130278 h 391794"/>
              <a:gd name="connsiteX13" fmla="*/ 343653 w 469256"/>
              <a:gd name="connsiteY13" fmla="*/ 103 h 391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9256" h="391794">
                <a:moveTo>
                  <a:pt x="343653" y="103"/>
                </a:moveTo>
                <a:cubicBezTo>
                  <a:pt x="341272" y="4072"/>
                  <a:pt x="364026" y="115991"/>
                  <a:pt x="384928" y="154091"/>
                </a:cubicBezTo>
                <a:cubicBezTo>
                  <a:pt x="405830" y="192191"/>
                  <a:pt x="473299" y="221030"/>
                  <a:pt x="469066" y="228703"/>
                </a:cubicBezTo>
                <a:cubicBezTo>
                  <a:pt x="464833" y="236376"/>
                  <a:pt x="402126" y="194307"/>
                  <a:pt x="359528" y="200128"/>
                </a:cubicBezTo>
                <a:cubicBezTo>
                  <a:pt x="316930" y="205949"/>
                  <a:pt x="222209" y="260453"/>
                  <a:pt x="213478" y="263628"/>
                </a:cubicBezTo>
                <a:cubicBezTo>
                  <a:pt x="204747" y="266803"/>
                  <a:pt x="325397" y="207007"/>
                  <a:pt x="307141" y="219178"/>
                </a:cubicBezTo>
                <a:cubicBezTo>
                  <a:pt x="288885" y="231349"/>
                  <a:pt x="154212" y="308607"/>
                  <a:pt x="103941" y="336653"/>
                </a:cubicBezTo>
                <a:cubicBezTo>
                  <a:pt x="53670" y="364699"/>
                  <a:pt x="-20942" y="405180"/>
                  <a:pt x="5516" y="387453"/>
                </a:cubicBezTo>
                <a:cubicBezTo>
                  <a:pt x="31974" y="369726"/>
                  <a:pt x="195222" y="263364"/>
                  <a:pt x="262691" y="230291"/>
                </a:cubicBezTo>
                <a:cubicBezTo>
                  <a:pt x="330160" y="197218"/>
                  <a:pt x="410328" y="189016"/>
                  <a:pt x="410328" y="189016"/>
                </a:cubicBezTo>
                <a:lnTo>
                  <a:pt x="410328" y="189016"/>
                </a:lnTo>
                <a:cubicBezTo>
                  <a:pt x="412709" y="185841"/>
                  <a:pt x="426468" y="179755"/>
                  <a:pt x="424616" y="169966"/>
                </a:cubicBezTo>
                <a:cubicBezTo>
                  <a:pt x="422764" y="160177"/>
                  <a:pt x="410328" y="153032"/>
                  <a:pt x="399216" y="130278"/>
                </a:cubicBezTo>
                <a:cubicBezTo>
                  <a:pt x="388104" y="107524"/>
                  <a:pt x="346034" y="-3866"/>
                  <a:pt x="343653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54621861-C577-4661-889B-D03E41625E9B}"/>
              </a:ext>
            </a:extLst>
          </p:cNvPr>
          <p:cNvSpPr/>
          <p:nvPr/>
        </p:nvSpPr>
        <p:spPr>
          <a:xfrm>
            <a:off x="6103536" y="5045970"/>
            <a:ext cx="222231" cy="642794"/>
          </a:xfrm>
          <a:custGeom>
            <a:avLst/>
            <a:gdLst>
              <a:gd name="connsiteX0" fmla="*/ 221064 w 222231"/>
              <a:gd name="connsiteY0" fmla="*/ 693 h 642794"/>
              <a:gd name="connsiteX1" fmla="*/ 141689 w 222231"/>
              <a:gd name="connsiteY1" fmla="*/ 151505 h 642794"/>
              <a:gd name="connsiteX2" fmla="*/ 86127 w 222231"/>
              <a:gd name="connsiteY2" fmla="*/ 254693 h 642794"/>
              <a:gd name="connsiteX3" fmla="*/ 3577 w 222231"/>
              <a:gd name="connsiteY3" fmla="*/ 629343 h 642794"/>
              <a:gd name="connsiteX4" fmla="*/ 17864 w 222231"/>
              <a:gd name="connsiteY4" fmla="*/ 542030 h 642794"/>
              <a:gd name="connsiteX5" fmla="*/ 44852 w 222231"/>
              <a:gd name="connsiteY5" fmla="*/ 370580 h 642794"/>
              <a:gd name="connsiteX6" fmla="*/ 76602 w 222231"/>
              <a:gd name="connsiteY6" fmla="*/ 216593 h 642794"/>
              <a:gd name="connsiteX7" fmla="*/ 221064 w 222231"/>
              <a:gd name="connsiteY7" fmla="*/ 693 h 642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2231" h="642794">
                <a:moveTo>
                  <a:pt x="221064" y="693"/>
                </a:moveTo>
                <a:cubicBezTo>
                  <a:pt x="231912" y="-10155"/>
                  <a:pt x="164178" y="109172"/>
                  <a:pt x="141689" y="151505"/>
                </a:cubicBezTo>
                <a:cubicBezTo>
                  <a:pt x="119199" y="193838"/>
                  <a:pt x="109146" y="175053"/>
                  <a:pt x="86127" y="254693"/>
                </a:cubicBezTo>
                <a:cubicBezTo>
                  <a:pt x="63108" y="334333"/>
                  <a:pt x="14954" y="581454"/>
                  <a:pt x="3577" y="629343"/>
                </a:cubicBezTo>
                <a:cubicBezTo>
                  <a:pt x="-7800" y="677233"/>
                  <a:pt x="10985" y="585157"/>
                  <a:pt x="17864" y="542030"/>
                </a:cubicBezTo>
                <a:cubicBezTo>
                  <a:pt x="24743" y="498903"/>
                  <a:pt x="35062" y="424820"/>
                  <a:pt x="44852" y="370580"/>
                </a:cubicBezTo>
                <a:cubicBezTo>
                  <a:pt x="54642" y="316340"/>
                  <a:pt x="47498" y="275330"/>
                  <a:pt x="76602" y="216593"/>
                </a:cubicBezTo>
                <a:cubicBezTo>
                  <a:pt x="105706" y="157856"/>
                  <a:pt x="210216" y="11541"/>
                  <a:pt x="221064" y="6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7FE481E3-B5C4-465D-8D29-C73470377D3A}"/>
              </a:ext>
            </a:extLst>
          </p:cNvPr>
          <p:cNvSpPr/>
          <p:nvPr/>
        </p:nvSpPr>
        <p:spPr>
          <a:xfrm>
            <a:off x="5813267" y="5550688"/>
            <a:ext cx="118160" cy="452323"/>
          </a:xfrm>
          <a:custGeom>
            <a:avLst/>
            <a:gdLst>
              <a:gd name="connsiteX0" fmla="*/ 25558 w 118160"/>
              <a:gd name="connsiteY0" fmla="*/ 2387 h 452323"/>
              <a:gd name="connsiteX1" fmla="*/ 3333 w 118160"/>
              <a:gd name="connsiteY1" fmla="*/ 129387 h 452323"/>
              <a:gd name="connsiteX2" fmla="*/ 111283 w 118160"/>
              <a:gd name="connsiteY2" fmla="*/ 437362 h 452323"/>
              <a:gd name="connsiteX3" fmla="*/ 101758 w 118160"/>
              <a:gd name="connsiteY3" fmla="*/ 396087 h 452323"/>
              <a:gd name="connsiteX4" fmla="*/ 57308 w 118160"/>
              <a:gd name="connsiteY4" fmla="*/ 324650 h 452323"/>
              <a:gd name="connsiteX5" fmla="*/ 4921 w 118160"/>
              <a:gd name="connsiteY5" fmla="*/ 227812 h 452323"/>
              <a:gd name="connsiteX6" fmla="*/ 25558 w 118160"/>
              <a:gd name="connsiteY6" fmla="*/ 2387 h 452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160" h="452323">
                <a:moveTo>
                  <a:pt x="25558" y="2387"/>
                </a:moveTo>
                <a:cubicBezTo>
                  <a:pt x="25293" y="-14017"/>
                  <a:pt x="-10954" y="56891"/>
                  <a:pt x="3333" y="129387"/>
                </a:cubicBezTo>
                <a:cubicBezTo>
                  <a:pt x="17620" y="201883"/>
                  <a:pt x="94879" y="392912"/>
                  <a:pt x="111283" y="437362"/>
                </a:cubicBezTo>
                <a:cubicBezTo>
                  <a:pt x="127687" y="481812"/>
                  <a:pt x="110754" y="414872"/>
                  <a:pt x="101758" y="396087"/>
                </a:cubicBezTo>
                <a:cubicBezTo>
                  <a:pt x="92762" y="377302"/>
                  <a:pt x="73447" y="352696"/>
                  <a:pt x="57308" y="324650"/>
                </a:cubicBezTo>
                <a:cubicBezTo>
                  <a:pt x="41169" y="296604"/>
                  <a:pt x="12858" y="282845"/>
                  <a:pt x="4921" y="227812"/>
                </a:cubicBezTo>
                <a:cubicBezTo>
                  <a:pt x="-3016" y="172779"/>
                  <a:pt x="25823" y="18791"/>
                  <a:pt x="25558" y="2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9C8740A9-2693-48F7-8910-6F0D213679FE}"/>
              </a:ext>
            </a:extLst>
          </p:cNvPr>
          <p:cNvSpPr/>
          <p:nvPr/>
        </p:nvSpPr>
        <p:spPr>
          <a:xfrm>
            <a:off x="6046779" y="5649721"/>
            <a:ext cx="127204" cy="282796"/>
          </a:xfrm>
          <a:custGeom>
            <a:avLst/>
            <a:gdLst>
              <a:gd name="connsiteX0" fmla="*/ 127009 w 127204"/>
              <a:gd name="connsiteY0" fmla="*/ 192 h 282796"/>
              <a:gd name="connsiteX1" fmla="*/ 34934 w 127204"/>
              <a:gd name="connsiteY1" fmla="*/ 127192 h 282796"/>
              <a:gd name="connsiteX2" fmla="*/ 9 w 127204"/>
              <a:gd name="connsiteY2" fmla="*/ 282767 h 282796"/>
              <a:gd name="connsiteX3" fmla="*/ 31759 w 127204"/>
              <a:gd name="connsiteY3" fmla="*/ 139892 h 282796"/>
              <a:gd name="connsiteX4" fmla="*/ 58746 w 127204"/>
              <a:gd name="connsiteY4" fmla="*/ 98617 h 282796"/>
              <a:gd name="connsiteX5" fmla="*/ 127009 w 127204"/>
              <a:gd name="connsiteY5" fmla="*/ 192 h 28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204" h="282796">
                <a:moveTo>
                  <a:pt x="127009" y="192"/>
                </a:moveTo>
                <a:cubicBezTo>
                  <a:pt x="123040" y="4954"/>
                  <a:pt x="56101" y="80096"/>
                  <a:pt x="34934" y="127192"/>
                </a:cubicBezTo>
                <a:cubicBezTo>
                  <a:pt x="13767" y="174288"/>
                  <a:pt x="538" y="280650"/>
                  <a:pt x="9" y="282767"/>
                </a:cubicBezTo>
                <a:cubicBezTo>
                  <a:pt x="-520" y="284884"/>
                  <a:pt x="21970" y="170584"/>
                  <a:pt x="31759" y="139892"/>
                </a:cubicBezTo>
                <a:cubicBezTo>
                  <a:pt x="41548" y="109200"/>
                  <a:pt x="44194" y="116609"/>
                  <a:pt x="58746" y="98617"/>
                </a:cubicBezTo>
                <a:cubicBezTo>
                  <a:pt x="73298" y="80625"/>
                  <a:pt x="130978" y="-4570"/>
                  <a:pt x="127009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9DAD9676-39D6-401C-BB23-9EC6B81CEE67}"/>
              </a:ext>
            </a:extLst>
          </p:cNvPr>
          <p:cNvSpPr/>
          <p:nvPr/>
        </p:nvSpPr>
        <p:spPr>
          <a:xfrm>
            <a:off x="3254164" y="926740"/>
            <a:ext cx="1494328" cy="191685"/>
          </a:xfrm>
          <a:custGeom>
            <a:avLst/>
            <a:gdLst>
              <a:gd name="connsiteX0" fmla="*/ 1494049 w 1494328"/>
              <a:gd name="connsiteY0" fmla="*/ 178160 h 191685"/>
              <a:gd name="connsiteX1" fmla="*/ 1105111 w 1494328"/>
              <a:gd name="connsiteY1" fmla="*/ 59098 h 191685"/>
              <a:gd name="connsiteX2" fmla="*/ 365336 w 1494328"/>
              <a:gd name="connsiteY2" fmla="*/ 27348 h 191685"/>
              <a:gd name="connsiteX3" fmla="*/ 1059074 w 1494328"/>
              <a:gd name="connsiteY3" fmla="*/ 40048 h 191685"/>
              <a:gd name="connsiteX4" fmla="*/ 492336 w 1494328"/>
              <a:gd name="connsiteY4" fmla="*/ 38460 h 191685"/>
              <a:gd name="connsiteX5" fmla="*/ 3386 w 1494328"/>
              <a:gd name="connsiteY5" fmla="*/ 190860 h 191685"/>
              <a:gd name="connsiteX6" fmla="*/ 297074 w 1494328"/>
              <a:gd name="connsiteY6" fmla="*/ 95610 h 191685"/>
              <a:gd name="connsiteX7" fmla="*/ 701886 w 1494328"/>
              <a:gd name="connsiteY7" fmla="*/ 14648 h 191685"/>
              <a:gd name="connsiteX8" fmla="*/ 1051136 w 1494328"/>
              <a:gd name="connsiteY8" fmla="*/ 16235 h 191685"/>
              <a:gd name="connsiteX9" fmla="*/ 1494049 w 1494328"/>
              <a:gd name="connsiteY9" fmla="*/ 178160 h 191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94328" h="191685">
                <a:moveTo>
                  <a:pt x="1494049" y="178160"/>
                </a:moveTo>
                <a:cubicBezTo>
                  <a:pt x="1503045" y="185304"/>
                  <a:pt x="1293230" y="84233"/>
                  <a:pt x="1105111" y="59098"/>
                </a:cubicBezTo>
                <a:cubicBezTo>
                  <a:pt x="916992" y="33963"/>
                  <a:pt x="373009" y="30523"/>
                  <a:pt x="365336" y="27348"/>
                </a:cubicBezTo>
                <a:cubicBezTo>
                  <a:pt x="357663" y="24173"/>
                  <a:pt x="1037907" y="38196"/>
                  <a:pt x="1059074" y="40048"/>
                </a:cubicBezTo>
                <a:cubicBezTo>
                  <a:pt x="1080241" y="41900"/>
                  <a:pt x="668284" y="13325"/>
                  <a:pt x="492336" y="38460"/>
                </a:cubicBezTo>
                <a:cubicBezTo>
                  <a:pt x="316388" y="63595"/>
                  <a:pt x="35930" y="181335"/>
                  <a:pt x="3386" y="190860"/>
                </a:cubicBezTo>
                <a:cubicBezTo>
                  <a:pt x="-29158" y="200385"/>
                  <a:pt x="180657" y="124979"/>
                  <a:pt x="297074" y="95610"/>
                </a:cubicBezTo>
                <a:cubicBezTo>
                  <a:pt x="413491" y="66241"/>
                  <a:pt x="576209" y="27877"/>
                  <a:pt x="701886" y="14648"/>
                </a:cubicBezTo>
                <a:cubicBezTo>
                  <a:pt x="827563" y="1419"/>
                  <a:pt x="918844" y="-11017"/>
                  <a:pt x="1051136" y="16235"/>
                </a:cubicBezTo>
                <a:cubicBezTo>
                  <a:pt x="1183428" y="43487"/>
                  <a:pt x="1485053" y="171016"/>
                  <a:pt x="1494049" y="178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290954E1-E93A-4D00-99BB-136E5E11F1A1}"/>
              </a:ext>
            </a:extLst>
          </p:cNvPr>
          <p:cNvSpPr/>
          <p:nvPr/>
        </p:nvSpPr>
        <p:spPr>
          <a:xfrm>
            <a:off x="1930329" y="955694"/>
            <a:ext cx="1775643" cy="1110925"/>
          </a:xfrm>
          <a:custGeom>
            <a:avLst/>
            <a:gdLst>
              <a:gd name="connsiteX0" fmla="*/ 1762831 w 1775643"/>
              <a:gd name="connsiteY0" fmla="*/ 14586 h 1110925"/>
              <a:gd name="connsiteX1" fmla="*/ 614751 w 1775643"/>
              <a:gd name="connsiteY1" fmla="*/ 542906 h 1110925"/>
              <a:gd name="connsiteX2" fmla="*/ 1143071 w 1775643"/>
              <a:gd name="connsiteY2" fmla="*/ 283826 h 1110925"/>
              <a:gd name="connsiteX3" fmla="*/ 995751 w 1775643"/>
              <a:gd name="connsiteY3" fmla="*/ 390506 h 1110925"/>
              <a:gd name="connsiteX4" fmla="*/ 10231 w 1775643"/>
              <a:gd name="connsiteY4" fmla="*/ 1101706 h 1110925"/>
              <a:gd name="connsiteX5" fmla="*/ 523311 w 1775643"/>
              <a:gd name="connsiteY5" fmla="*/ 756266 h 1110925"/>
              <a:gd name="connsiteX6" fmla="*/ 1188791 w 1775643"/>
              <a:gd name="connsiteY6" fmla="*/ 197466 h 1110925"/>
              <a:gd name="connsiteX7" fmla="*/ 1762831 w 1775643"/>
              <a:gd name="connsiteY7" fmla="*/ 14586 h 1110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75643" h="1110925">
                <a:moveTo>
                  <a:pt x="1762831" y="14586"/>
                </a:moveTo>
                <a:cubicBezTo>
                  <a:pt x="1667158" y="72159"/>
                  <a:pt x="718044" y="498033"/>
                  <a:pt x="614751" y="542906"/>
                </a:cubicBezTo>
                <a:cubicBezTo>
                  <a:pt x="511458" y="587779"/>
                  <a:pt x="1079571" y="309226"/>
                  <a:pt x="1143071" y="283826"/>
                </a:cubicBezTo>
                <a:cubicBezTo>
                  <a:pt x="1206571" y="258426"/>
                  <a:pt x="995751" y="390506"/>
                  <a:pt x="995751" y="390506"/>
                </a:cubicBezTo>
                <a:lnTo>
                  <a:pt x="10231" y="1101706"/>
                </a:lnTo>
                <a:cubicBezTo>
                  <a:pt x="-68509" y="1162666"/>
                  <a:pt x="326884" y="906973"/>
                  <a:pt x="523311" y="756266"/>
                </a:cubicBezTo>
                <a:cubicBezTo>
                  <a:pt x="719738" y="605559"/>
                  <a:pt x="983898" y="314306"/>
                  <a:pt x="1188791" y="197466"/>
                </a:cubicBezTo>
                <a:cubicBezTo>
                  <a:pt x="1393684" y="80626"/>
                  <a:pt x="1858504" y="-42987"/>
                  <a:pt x="1762831" y="145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B735F902-E385-4F7E-8CE5-253404DC9BEF}"/>
              </a:ext>
            </a:extLst>
          </p:cNvPr>
          <p:cNvSpPr/>
          <p:nvPr/>
        </p:nvSpPr>
        <p:spPr>
          <a:xfrm>
            <a:off x="1516871" y="1787910"/>
            <a:ext cx="1014907" cy="1472089"/>
          </a:xfrm>
          <a:custGeom>
            <a:avLst/>
            <a:gdLst>
              <a:gd name="connsiteX0" fmla="*/ 1012969 w 1014907"/>
              <a:gd name="connsiteY0" fmla="*/ 5330 h 1472089"/>
              <a:gd name="connsiteX1" fmla="*/ 464329 w 1014907"/>
              <a:gd name="connsiteY1" fmla="*/ 508250 h 1472089"/>
              <a:gd name="connsiteX2" fmla="*/ 306849 w 1014907"/>
              <a:gd name="connsiteY2" fmla="*/ 757170 h 1472089"/>
              <a:gd name="connsiteX3" fmla="*/ 12209 w 1014907"/>
              <a:gd name="connsiteY3" fmla="*/ 1448050 h 1472089"/>
              <a:gd name="connsiteX4" fmla="*/ 88409 w 1014907"/>
              <a:gd name="connsiteY4" fmla="*/ 1239770 h 1472089"/>
              <a:gd name="connsiteX5" fmla="*/ 383049 w 1014907"/>
              <a:gd name="connsiteY5" fmla="*/ 523490 h 1472089"/>
              <a:gd name="connsiteX6" fmla="*/ 637049 w 1014907"/>
              <a:gd name="connsiteY6" fmla="*/ 259330 h 1472089"/>
              <a:gd name="connsiteX7" fmla="*/ 1012969 w 1014907"/>
              <a:gd name="connsiteY7" fmla="*/ 5330 h 1472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4907" h="1472089">
                <a:moveTo>
                  <a:pt x="1012969" y="5330"/>
                </a:moveTo>
                <a:cubicBezTo>
                  <a:pt x="984182" y="46817"/>
                  <a:pt x="582016" y="382943"/>
                  <a:pt x="464329" y="508250"/>
                </a:cubicBezTo>
                <a:cubicBezTo>
                  <a:pt x="346642" y="633557"/>
                  <a:pt x="382202" y="600537"/>
                  <a:pt x="306849" y="757170"/>
                </a:cubicBezTo>
                <a:cubicBezTo>
                  <a:pt x="231496" y="913803"/>
                  <a:pt x="48616" y="1367617"/>
                  <a:pt x="12209" y="1448050"/>
                </a:cubicBezTo>
                <a:cubicBezTo>
                  <a:pt x="-24198" y="1528483"/>
                  <a:pt x="26602" y="1393863"/>
                  <a:pt x="88409" y="1239770"/>
                </a:cubicBezTo>
                <a:cubicBezTo>
                  <a:pt x="150216" y="1085677"/>
                  <a:pt x="291609" y="686897"/>
                  <a:pt x="383049" y="523490"/>
                </a:cubicBezTo>
                <a:cubicBezTo>
                  <a:pt x="474489" y="360083"/>
                  <a:pt x="532062" y="343150"/>
                  <a:pt x="637049" y="259330"/>
                </a:cubicBezTo>
                <a:cubicBezTo>
                  <a:pt x="742036" y="175510"/>
                  <a:pt x="1041756" y="-36157"/>
                  <a:pt x="1012969" y="5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7B3B54FA-62B7-4755-9239-BC2374AFEA3A}"/>
              </a:ext>
            </a:extLst>
          </p:cNvPr>
          <p:cNvSpPr/>
          <p:nvPr/>
        </p:nvSpPr>
        <p:spPr>
          <a:xfrm>
            <a:off x="1691568" y="2774447"/>
            <a:ext cx="463760" cy="1662502"/>
          </a:xfrm>
          <a:custGeom>
            <a:avLst/>
            <a:gdLst>
              <a:gd name="connsiteX0" fmla="*/ 127072 w 463760"/>
              <a:gd name="connsiteY0" fmla="*/ 4313 h 1662502"/>
              <a:gd name="connsiteX1" fmla="*/ 81352 w 463760"/>
              <a:gd name="connsiteY1" fmla="*/ 344673 h 1662502"/>
              <a:gd name="connsiteX2" fmla="*/ 61032 w 463760"/>
              <a:gd name="connsiteY2" fmla="*/ 476753 h 1662502"/>
              <a:gd name="connsiteX3" fmla="*/ 55952 w 463760"/>
              <a:gd name="connsiteY3" fmla="*/ 695193 h 1662502"/>
              <a:gd name="connsiteX4" fmla="*/ 152472 w 463760"/>
              <a:gd name="connsiteY4" fmla="*/ 1182873 h 1662502"/>
              <a:gd name="connsiteX5" fmla="*/ 447112 w 463760"/>
              <a:gd name="connsiteY5" fmla="*/ 1640073 h 1662502"/>
              <a:gd name="connsiteX6" fmla="*/ 416632 w 463760"/>
              <a:gd name="connsiteY6" fmla="*/ 1574033 h 1662502"/>
              <a:gd name="connsiteX7" fmla="*/ 330272 w 463760"/>
              <a:gd name="connsiteY7" fmla="*/ 1416553 h 1662502"/>
              <a:gd name="connsiteX8" fmla="*/ 121992 w 463760"/>
              <a:gd name="connsiteY8" fmla="*/ 1157473 h 1662502"/>
              <a:gd name="connsiteX9" fmla="*/ 72 w 463760"/>
              <a:gd name="connsiteY9" fmla="*/ 608833 h 1662502"/>
              <a:gd name="connsiteX10" fmla="*/ 127072 w 463760"/>
              <a:gd name="connsiteY10" fmla="*/ 4313 h 166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3760" h="1662502">
                <a:moveTo>
                  <a:pt x="127072" y="4313"/>
                </a:moveTo>
                <a:cubicBezTo>
                  <a:pt x="140619" y="-39714"/>
                  <a:pt x="92359" y="265933"/>
                  <a:pt x="81352" y="344673"/>
                </a:cubicBezTo>
                <a:cubicBezTo>
                  <a:pt x="70345" y="423413"/>
                  <a:pt x="65265" y="418333"/>
                  <a:pt x="61032" y="476753"/>
                </a:cubicBezTo>
                <a:cubicBezTo>
                  <a:pt x="56799" y="535173"/>
                  <a:pt x="40712" y="577506"/>
                  <a:pt x="55952" y="695193"/>
                </a:cubicBezTo>
                <a:cubicBezTo>
                  <a:pt x="71192" y="812880"/>
                  <a:pt x="87279" y="1025393"/>
                  <a:pt x="152472" y="1182873"/>
                </a:cubicBezTo>
                <a:cubicBezTo>
                  <a:pt x="217665" y="1340353"/>
                  <a:pt x="403085" y="1574880"/>
                  <a:pt x="447112" y="1640073"/>
                </a:cubicBezTo>
                <a:cubicBezTo>
                  <a:pt x="491139" y="1705266"/>
                  <a:pt x="436105" y="1611286"/>
                  <a:pt x="416632" y="1574033"/>
                </a:cubicBezTo>
                <a:cubicBezTo>
                  <a:pt x="397159" y="1536780"/>
                  <a:pt x="379379" y="1485980"/>
                  <a:pt x="330272" y="1416553"/>
                </a:cubicBezTo>
                <a:cubicBezTo>
                  <a:pt x="281165" y="1347126"/>
                  <a:pt x="177025" y="1292093"/>
                  <a:pt x="121992" y="1157473"/>
                </a:cubicBezTo>
                <a:cubicBezTo>
                  <a:pt x="66959" y="1022853"/>
                  <a:pt x="3459" y="798486"/>
                  <a:pt x="72" y="608833"/>
                </a:cubicBezTo>
                <a:cubicBezTo>
                  <a:pt x="-3315" y="419180"/>
                  <a:pt x="113525" y="48340"/>
                  <a:pt x="127072" y="4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B968AD83-5C69-4E1A-8FAE-4636FECCA27F}"/>
              </a:ext>
            </a:extLst>
          </p:cNvPr>
          <p:cNvSpPr/>
          <p:nvPr/>
        </p:nvSpPr>
        <p:spPr>
          <a:xfrm>
            <a:off x="2250343" y="1591465"/>
            <a:ext cx="1150317" cy="1182889"/>
          </a:xfrm>
          <a:custGeom>
            <a:avLst/>
            <a:gdLst>
              <a:gd name="connsiteX0" fmla="*/ 1148177 w 1150317"/>
              <a:gd name="connsiteY0" fmla="*/ 3655 h 1182889"/>
              <a:gd name="connsiteX1" fmla="*/ 106777 w 1150317"/>
              <a:gd name="connsiteY1" fmla="*/ 775815 h 1182889"/>
              <a:gd name="connsiteX2" fmla="*/ 386177 w 1150317"/>
              <a:gd name="connsiteY2" fmla="*/ 577695 h 1182889"/>
              <a:gd name="connsiteX3" fmla="*/ 254097 w 1150317"/>
              <a:gd name="connsiteY3" fmla="*/ 760575 h 1182889"/>
              <a:gd name="connsiteX4" fmla="*/ 97 w 1150317"/>
              <a:gd name="connsiteY4" fmla="*/ 1182215 h 1182889"/>
              <a:gd name="connsiteX5" fmla="*/ 284577 w 1150317"/>
              <a:gd name="connsiteY5" fmla="*/ 653895 h 1182889"/>
              <a:gd name="connsiteX6" fmla="*/ 376017 w 1150317"/>
              <a:gd name="connsiteY6" fmla="*/ 491335 h 1182889"/>
              <a:gd name="connsiteX7" fmla="*/ 1148177 w 1150317"/>
              <a:gd name="connsiteY7" fmla="*/ 3655 h 118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0317" h="1182889">
                <a:moveTo>
                  <a:pt x="1148177" y="3655"/>
                </a:moveTo>
                <a:cubicBezTo>
                  <a:pt x="1103304" y="51068"/>
                  <a:pt x="233777" y="680142"/>
                  <a:pt x="106777" y="775815"/>
                </a:cubicBezTo>
                <a:cubicBezTo>
                  <a:pt x="-20223" y="871488"/>
                  <a:pt x="361624" y="580235"/>
                  <a:pt x="386177" y="577695"/>
                </a:cubicBezTo>
                <a:cubicBezTo>
                  <a:pt x="410730" y="575155"/>
                  <a:pt x="318444" y="659822"/>
                  <a:pt x="254097" y="760575"/>
                </a:cubicBezTo>
                <a:cubicBezTo>
                  <a:pt x="189750" y="861328"/>
                  <a:pt x="-4983" y="1199995"/>
                  <a:pt x="97" y="1182215"/>
                </a:cubicBezTo>
                <a:cubicBezTo>
                  <a:pt x="5177" y="1164435"/>
                  <a:pt x="221924" y="769042"/>
                  <a:pt x="284577" y="653895"/>
                </a:cubicBezTo>
                <a:cubicBezTo>
                  <a:pt x="347230" y="538748"/>
                  <a:pt x="232930" y="598862"/>
                  <a:pt x="376017" y="491335"/>
                </a:cubicBezTo>
                <a:cubicBezTo>
                  <a:pt x="519104" y="383808"/>
                  <a:pt x="1193050" y="-43758"/>
                  <a:pt x="1148177" y="3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464A036E-CCEA-4B1C-924C-C841AB790906}"/>
              </a:ext>
            </a:extLst>
          </p:cNvPr>
          <p:cNvSpPr/>
          <p:nvPr/>
        </p:nvSpPr>
        <p:spPr>
          <a:xfrm>
            <a:off x="2376765" y="1796136"/>
            <a:ext cx="998380" cy="1585121"/>
          </a:xfrm>
          <a:custGeom>
            <a:avLst/>
            <a:gdLst>
              <a:gd name="connsiteX0" fmla="*/ 998260 w 998380"/>
              <a:gd name="connsiteY0" fmla="*/ 914 h 1585121"/>
              <a:gd name="connsiteX1" fmla="*/ 480735 w 998380"/>
              <a:gd name="connsiteY1" fmla="*/ 778789 h 1585121"/>
              <a:gd name="connsiteX2" fmla="*/ 220385 w 998380"/>
              <a:gd name="connsiteY2" fmla="*/ 1258214 h 1585121"/>
              <a:gd name="connsiteX3" fmla="*/ 1310 w 998380"/>
              <a:gd name="connsiteY3" fmla="*/ 1582064 h 1585121"/>
              <a:gd name="connsiteX4" fmla="*/ 144185 w 998380"/>
              <a:gd name="connsiteY4" fmla="*/ 1388389 h 1585121"/>
              <a:gd name="connsiteX5" fmla="*/ 442635 w 998380"/>
              <a:gd name="connsiteY5" fmla="*/ 870864 h 1585121"/>
              <a:gd name="connsiteX6" fmla="*/ 528360 w 998380"/>
              <a:gd name="connsiteY6" fmla="*/ 626389 h 1585121"/>
              <a:gd name="connsiteX7" fmla="*/ 998260 w 998380"/>
              <a:gd name="connsiteY7" fmla="*/ 914 h 158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8380" h="1585121">
                <a:moveTo>
                  <a:pt x="998260" y="914"/>
                </a:moveTo>
                <a:cubicBezTo>
                  <a:pt x="990323" y="26314"/>
                  <a:pt x="610381" y="569239"/>
                  <a:pt x="480735" y="778789"/>
                </a:cubicBezTo>
                <a:cubicBezTo>
                  <a:pt x="351089" y="988339"/>
                  <a:pt x="300289" y="1124335"/>
                  <a:pt x="220385" y="1258214"/>
                </a:cubicBezTo>
                <a:cubicBezTo>
                  <a:pt x="140481" y="1392093"/>
                  <a:pt x="14010" y="1560368"/>
                  <a:pt x="1310" y="1582064"/>
                </a:cubicBezTo>
                <a:cubicBezTo>
                  <a:pt x="-11390" y="1603760"/>
                  <a:pt x="70631" y="1506922"/>
                  <a:pt x="144185" y="1388389"/>
                </a:cubicBezTo>
                <a:cubicBezTo>
                  <a:pt x="217739" y="1269856"/>
                  <a:pt x="378606" y="997864"/>
                  <a:pt x="442635" y="870864"/>
                </a:cubicBezTo>
                <a:cubicBezTo>
                  <a:pt x="506664" y="743864"/>
                  <a:pt x="436814" y="766089"/>
                  <a:pt x="528360" y="626389"/>
                </a:cubicBezTo>
                <a:cubicBezTo>
                  <a:pt x="619906" y="486689"/>
                  <a:pt x="1006197" y="-24486"/>
                  <a:pt x="998260" y="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15DAF6E8-4F25-4ACA-A432-C77FF17B54E5}"/>
              </a:ext>
            </a:extLst>
          </p:cNvPr>
          <p:cNvSpPr/>
          <p:nvPr/>
        </p:nvSpPr>
        <p:spPr>
          <a:xfrm>
            <a:off x="2561166" y="2412896"/>
            <a:ext cx="941200" cy="1342467"/>
          </a:xfrm>
          <a:custGeom>
            <a:avLst/>
            <a:gdLst>
              <a:gd name="connsiteX0" fmla="*/ 940859 w 941200"/>
              <a:gd name="connsiteY0" fmla="*/ 104 h 1342467"/>
              <a:gd name="connsiteX1" fmla="*/ 534459 w 941200"/>
              <a:gd name="connsiteY1" fmla="*/ 765279 h 1342467"/>
              <a:gd name="connsiteX2" fmla="*/ 26459 w 941200"/>
              <a:gd name="connsiteY2" fmla="*/ 1320904 h 1342467"/>
              <a:gd name="connsiteX3" fmla="*/ 109009 w 941200"/>
              <a:gd name="connsiteY3" fmla="*/ 1197079 h 1342467"/>
              <a:gd name="connsiteX4" fmla="*/ 426509 w 941200"/>
              <a:gd name="connsiteY4" fmla="*/ 898629 h 1342467"/>
              <a:gd name="connsiteX5" fmla="*/ 601134 w 941200"/>
              <a:gd name="connsiteY5" fmla="*/ 711304 h 1342467"/>
              <a:gd name="connsiteX6" fmla="*/ 940859 w 941200"/>
              <a:gd name="connsiteY6" fmla="*/ 104 h 134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1200" h="1342467">
                <a:moveTo>
                  <a:pt x="940859" y="104"/>
                </a:moveTo>
                <a:cubicBezTo>
                  <a:pt x="929747" y="9100"/>
                  <a:pt x="686859" y="545146"/>
                  <a:pt x="534459" y="765279"/>
                </a:cubicBezTo>
                <a:cubicBezTo>
                  <a:pt x="382059" y="985412"/>
                  <a:pt x="97367" y="1248937"/>
                  <a:pt x="26459" y="1320904"/>
                </a:cubicBezTo>
                <a:cubicBezTo>
                  <a:pt x="-44449" y="1392871"/>
                  <a:pt x="42334" y="1267458"/>
                  <a:pt x="109009" y="1197079"/>
                </a:cubicBezTo>
                <a:cubicBezTo>
                  <a:pt x="175684" y="1126700"/>
                  <a:pt x="344488" y="979592"/>
                  <a:pt x="426509" y="898629"/>
                </a:cubicBezTo>
                <a:cubicBezTo>
                  <a:pt x="508530" y="817667"/>
                  <a:pt x="513821" y="859471"/>
                  <a:pt x="601134" y="711304"/>
                </a:cubicBezTo>
                <a:cubicBezTo>
                  <a:pt x="688447" y="563137"/>
                  <a:pt x="951971" y="-8892"/>
                  <a:pt x="940859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8974F05F-CB7B-4586-8ED2-61D2BFD1D656}"/>
              </a:ext>
            </a:extLst>
          </p:cNvPr>
          <p:cNvSpPr/>
          <p:nvPr/>
        </p:nvSpPr>
        <p:spPr>
          <a:xfrm>
            <a:off x="3120872" y="2324100"/>
            <a:ext cx="886025" cy="1592077"/>
          </a:xfrm>
          <a:custGeom>
            <a:avLst/>
            <a:gdLst>
              <a:gd name="connsiteX0" fmla="*/ 885978 w 886025"/>
              <a:gd name="connsiteY0" fmla="*/ 0 h 1592077"/>
              <a:gd name="connsiteX1" fmla="*/ 565303 w 886025"/>
              <a:gd name="connsiteY1" fmla="*/ 717550 h 1592077"/>
              <a:gd name="connsiteX2" fmla="*/ 330353 w 886025"/>
              <a:gd name="connsiteY2" fmla="*/ 1216025 h 1592077"/>
              <a:gd name="connsiteX3" fmla="*/ 12853 w 886025"/>
              <a:gd name="connsiteY3" fmla="*/ 1577975 h 1592077"/>
              <a:gd name="connsiteX4" fmla="*/ 57303 w 886025"/>
              <a:gd name="connsiteY4" fmla="*/ 1524000 h 1592077"/>
              <a:gd name="connsiteX5" fmla="*/ 352578 w 886025"/>
              <a:gd name="connsiteY5" fmla="*/ 1155700 h 1592077"/>
              <a:gd name="connsiteX6" fmla="*/ 587528 w 886025"/>
              <a:gd name="connsiteY6" fmla="*/ 720725 h 1592077"/>
              <a:gd name="connsiteX7" fmla="*/ 885978 w 886025"/>
              <a:gd name="connsiteY7" fmla="*/ 0 h 1592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6025" h="1592077">
                <a:moveTo>
                  <a:pt x="885978" y="0"/>
                </a:moveTo>
                <a:cubicBezTo>
                  <a:pt x="882274" y="-529"/>
                  <a:pt x="657907" y="514879"/>
                  <a:pt x="565303" y="717550"/>
                </a:cubicBezTo>
                <a:cubicBezTo>
                  <a:pt x="472699" y="920221"/>
                  <a:pt x="422428" y="1072621"/>
                  <a:pt x="330353" y="1216025"/>
                </a:cubicBezTo>
                <a:cubicBezTo>
                  <a:pt x="238278" y="1359429"/>
                  <a:pt x="58361" y="1526646"/>
                  <a:pt x="12853" y="1577975"/>
                </a:cubicBezTo>
                <a:cubicBezTo>
                  <a:pt x="-32655" y="1629304"/>
                  <a:pt x="57303" y="1524000"/>
                  <a:pt x="57303" y="1524000"/>
                </a:cubicBezTo>
                <a:cubicBezTo>
                  <a:pt x="113924" y="1453621"/>
                  <a:pt x="264207" y="1289579"/>
                  <a:pt x="352578" y="1155700"/>
                </a:cubicBezTo>
                <a:cubicBezTo>
                  <a:pt x="440949" y="1021821"/>
                  <a:pt x="500216" y="910167"/>
                  <a:pt x="587528" y="720725"/>
                </a:cubicBezTo>
                <a:cubicBezTo>
                  <a:pt x="674840" y="531283"/>
                  <a:pt x="889682" y="529"/>
                  <a:pt x="88597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92D13ECC-6BB4-469F-A9BD-5F6198849053}"/>
              </a:ext>
            </a:extLst>
          </p:cNvPr>
          <p:cNvSpPr/>
          <p:nvPr/>
        </p:nvSpPr>
        <p:spPr>
          <a:xfrm>
            <a:off x="3563224" y="2225754"/>
            <a:ext cx="660445" cy="1601136"/>
          </a:xfrm>
          <a:custGeom>
            <a:avLst/>
            <a:gdLst>
              <a:gd name="connsiteX0" fmla="*/ 656351 w 660445"/>
              <a:gd name="connsiteY0" fmla="*/ 6271 h 1601136"/>
              <a:gd name="connsiteX1" fmla="*/ 351551 w 660445"/>
              <a:gd name="connsiteY1" fmla="*/ 863521 h 1601136"/>
              <a:gd name="connsiteX2" fmla="*/ 15001 w 660445"/>
              <a:gd name="connsiteY2" fmla="*/ 1571546 h 1601136"/>
              <a:gd name="connsiteX3" fmla="*/ 78501 w 660445"/>
              <a:gd name="connsiteY3" fmla="*/ 1428671 h 1601136"/>
              <a:gd name="connsiteX4" fmla="*/ 256301 w 660445"/>
              <a:gd name="connsiteY4" fmla="*/ 1069896 h 1601136"/>
              <a:gd name="connsiteX5" fmla="*/ 510301 w 660445"/>
              <a:gd name="connsiteY5" fmla="*/ 504746 h 1601136"/>
              <a:gd name="connsiteX6" fmla="*/ 656351 w 660445"/>
              <a:gd name="connsiteY6" fmla="*/ 6271 h 160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0445" h="1601136">
                <a:moveTo>
                  <a:pt x="656351" y="6271"/>
                </a:moveTo>
                <a:cubicBezTo>
                  <a:pt x="629893" y="66067"/>
                  <a:pt x="458443" y="602642"/>
                  <a:pt x="351551" y="863521"/>
                </a:cubicBezTo>
                <a:cubicBezTo>
                  <a:pt x="244659" y="1124400"/>
                  <a:pt x="60509" y="1477354"/>
                  <a:pt x="15001" y="1571546"/>
                </a:cubicBezTo>
                <a:cubicBezTo>
                  <a:pt x="-30507" y="1665738"/>
                  <a:pt x="38284" y="1512279"/>
                  <a:pt x="78501" y="1428671"/>
                </a:cubicBezTo>
                <a:cubicBezTo>
                  <a:pt x="118718" y="1345063"/>
                  <a:pt x="184334" y="1223883"/>
                  <a:pt x="256301" y="1069896"/>
                </a:cubicBezTo>
                <a:cubicBezTo>
                  <a:pt x="328268" y="915909"/>
                  <a:pt x="445743" y="679900"/>
                  <a:pt x="510301" y="504746"/>
                </a:cubicBezTo>
                <a:cubicBezTo>
                  <a:pt x="574859" y="329592"/>
                  <a:pt x="682809" y="-53525"/>
                  <a:pt x="656351" y="6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5A748660-22C5-4DBC-9368-779BA7366DB2}"/>
              </a:ext>
            </a:extLst>
          </p:cNvPr>
          <p:cNvSpPr/>
          <p:nvPr/>
        </p:nvSpPr>
        <p:spPr>
          <a:xfrm>
            <a:off x="3875977" y="2324380"/>
            <a:ext cx="508627" cy="1483778"/>
          </a:xfrm>
          <a:custGeom>
            <a:avLst/>
            <a:gdLst>
              <a:gd name="connsiteX0" fmla="*/ 499173 w 508627"/>
              <a:gd name="connsiteY0" fmla="*/ 28295 h 1483778"/>
              <a:gd name="connsiteX1" fmla="*/ 337248 w 508627"/>
              <a:gd name="connsiteY1" fmla="*/ 939520 h 1483778"/>
              <a:gd name="connsiteX2" fmla="*/ 10223 w 508627"/>
              <a:gd name="connsiteY2" fmla="*/ 1460220 h 1483778"/>
              <a:gd name="connsiteX3" fmla="*/ 102298 w 508627"/>
              <a:gd name="connsiteY3" fmla="*/ 1355445 h 1483778"/>
              <a:gd name="connsiteX4" fmla="*/ 302323 w 508627"/>
              <a:gd name="connsiteY4" fmla="*/ 1006195 h 1483778"/>
              <a:gd name="connsiteX5" fmla="*/ 330898 w 508627"/>
              <a:gd name="connsiteY5" fmla="*/ 802995 h 1483778"/>
              <a:gd name="connsiteX6" fmla="*/ 473773 w 508627"/>
              <a:gd name="connsiteY6" fmla="*/ 279120 h 1483778"/>
              <a:gd name="connsiteX7" fmla="*/ 499173 w 508627"/>
              <a:gd name="connsiteY7" fmla="*/ 28295 h 1483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8627" h="1483778">
                <a:moveTo>
                  <a:pt x="499173" y="28295"/>
                </a:moveTo>
                <a:cubicBezTo>
                  <a:pt x="476419" y="138362"/>
                  <a:pt x="418740" y="700866"/>
                  <a:pt x="337248" y="939520"/>
                </a:cubicBezTo>
                <a:cubicBezTo>
                  <a:pt x="255756" y="1178174"/>
                  <a:pt x="49381" y="1390899"/>
                  <a:pt x="10223" y="1460220"/>
                </a:cubicBezTo>
                <a:cubicBezTo>
                  <a:pt x="-28935" y="1529541"/>
                  <a:pt x="53615" y="1431116"/>
                  <a:pt x="102298" y="1355445"/>
                </a:cubicBezTo>
                <a:cubicBezTo>
                  <a:pt x="150981" y="1279774"/>
                  <a:pt x="264223" y="1098270"/>
                  <a:pt x="302323" y="1006195"/>
                </a:cubicBezTo>
                <a:cubicBezTo>
                  <a:pt x="340423" y="914120"/>
                  <a:pt x="302323" y="924174"/>
                  <a:pt x="330898" y="802995"/>
                </a:cubicBezTo>
                <a:cubicBezTo>
                  <a:pt x="359473" y="681816"/>
                  <a:pt x="447844" y="401887"/>
                  <a:pt x="473773" y="279120"/>
                </a:cubicBezTo>
                <a:cubicBezTo>
                  <a:pt x="499702" y="156353"/>
                  <a:pt x="521927" y="-81772"/>
                  <a:pt x="499173" y="28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E0E402B8-520C-41CC-A237-A77FCD381F74}"/>
              </a:ext>
            </a:extLst>
          </p:cNvPr>
          <p:cNvSpPr/>
          <p:nvPr/>
        </p:nvSpPr>
        <p:spPr>
          <a:xfrm>
            <a:off x="4954049" y="2118257"/>
            <a:ext cx="744162" cy="2542491"/>
          </a:xfrm>
          <a:custGeom>
            <a:avLst/>
            <a:gdLst>
              <a:gd name="connsiteX0" fmla="*/ 172518 w 744162"/>
              <a:gd name="connsiteY0" fmla="*/ 11110 h 2542491"/>
              <a:gd name="connsiteX1" fmla="*/ 659351 w 744162"/>
              <a:gd name="connsiteY1" fmla="*/ 777343 h 2542491"/>
              <a:gd name="connsiteX2" fmla="*/ 600084 w 744162"/>
              <a:gd name="connsiteY2" fmla="*/ 1835676 h 2542491"/>
              <a:gd name="connsiteX3" fmla="*/ 49751 w 744162"/>
              <a:gd name="connsiteY3" fmla="*/ 2496076 h 2542491"/>
              <a:gd name="connsiteX4" fmla="*/ 70918 w 744162"/>
              <a:gd name="connsiteY4" fmla="*/ 2445276 h 2542491"/>
              <a:gd name="connsiteX5" fmla="*/ 447684 w 744162"/>
              <a:gd name="connsiteY5" fmla="*/ 2106610 h 2542491"/>
              <a:gd name="connsiteX6" fmla="*/ 633951 w 744162"/>
              <a:gd name="connsiteY6" fmla="*/ 1721376 h 2542491"/>
              <a:gd name="connsiteX7" fmla="*/ 676284 w 744162"/>
              <a:gd name="connsiteY7" fmla="*/ 1069443 h 2542491"/>
              <a:gd name="connsiteX8" fmla="*/ 646651 w 744162"/>
              <a:gd name="connsiteY8" fmla="*/ 811210 h 2542491"/>
              <a:gd name="connsiteX9" fmla="*/ 744018 w 744162"/>
              <a:gd name="connsiteY9" fmla="*/ 845076 h 2542491"/>
              <a:gd name="connsiteX10" fmla="*/ 621251 w 744162"/>
              <a:gd name="connsiteY10" fmla="*/ 684210 h 2542491"/>
              <a:gd name="connsiteX11" fmla="*/ 430751 w 744162"/>
              <a:gd name="connsiteY11" fmla="*/ 345543 h 2542491"/>
              <a:gd name="connsiteX12" fmla="*/ 172518 w 744162"/>
              <a:gd name="connsiteY12" fmla="*/ 11110 h 254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4162" h="2542491">
                <a:moveTo>
                  <a:pt x="172518" y="11110"/>
                </a:moveTo>
                <a:cubicBezTo>
                  <a:pt x="210618" y="83077"/>
                  <a:pt x="588090" y="473249"/>
                  <a:pt x="659351" y="777343"/>
                </a:cubicBezTo>
                <a:cubicBezTo>
                  <a:pt x="730612" y="1081437"/>
                  <a:pt x="701684" y="1549221"/>
                  <a:pt x="600084" y="1835676"/>
                </a:cubicBezTo>
                <a:cubicBezTo>
                  <a:pt x="498484" y="2122131"/>
                  <a:pt x="137945" y="2394476"/>
                  <a:pt x="49751" y="2496076"/>
                </a:cubicBezTo>
                <a:cubicBezTo>
                  <a:pt x="-38443" y="2597676"/>
                  <a:pt x="4596" y="2510187"/>
                  <a:pt x="70918" y="2445276"/>
                </a:cubicBezTo>
                <a:cubicBezTo>
                  <a:pt x="137240" y="2380365"/>
                  <a:pt x="353845" y="2227260"/>
                  <a:pt x="447684" y="2106610"/>
                </a:cubicBezTo>
                <a:cubicBezTo>
                  <a:pt x="541523" y="1985960"/>
                  <a:pt x="595851" y="1894237"/>
                  <a:pt x="633951" y="1721376"/>
                </a:cubicBezTo>
                <a:cubicBezTo>
                  <a:pt x="672051" y="1548515"/>
                  <a:pt x="674167" y="1221137"/>
                  <a:pt x="676284" y="1069443"/>
                </a:cubicBezTo>
                <a:cubicBezTo>
                  <a:pt x="678401" y="917749"/>
                  <a:pt x="635362" y="848604"/>
                  <a:pt x="646651" y="811210"/>
                </a:cubicBezTo>
                <a:cubicBezTo>
                  <a:pt x="657940" y="773816"/>
                  <a:pt x="748251" y="866243"/>
                  <a:pt x="744018" y="845076"/>
                </a:cubicBezTo>
                <a:cubicBezTo>
                  <a:pt x="739785" y="823909"/>
                  <a:pt x="673462" y="767465"/>
                  <a:pt x="621251" y="684210"/>
                </a:cubicBezTo>
                <a:cubicBezTo>
                  <a:pt x="569040" y="600955"/>
                  <a:pt x="502012" y="454904"/>
                  <a:pt x="430751" y="345543"/>
                </a:cubicBezTo>
                <a:cubicBezTo>
                  <a:pt x="359490" y="236182"/>
                  <a:pt x="134418" y="-60857"/>
                  <a:pt x="172518" y="11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45B78C8E-37D6-494D-843A-83E8150A5A53}"/>
              </a:ext>
            </a:extLst>
          </p:cNvPr>
          <p:cNvSpPr/>
          <p:nvPr/>
        </p:nvSpPr>
        <p:spPr>
          <a:xfrm>
            <a:off x="4186342" y="702413"/>
            <a:ext cx="1192989" cy="342657"/>
          </a:xfrm>
          <a:custGeom>
            <a:avLst/>
            <a:gdLst>
              <a:gd name="connsiteX0" fmla="*/ 37996 w 1192989"/>
              <a:gd name="connsiteY0" fmla="*/ 324700 h 342657"/>
              <a:gd name="connsiteX1" fmla="*/ 614258 w 1192989"/>
              <a:gd name="connsiteY1" fmla="*/ 116737 h 342657"/>
              <a:gd name="connsiteX2" fmla="*/ 1182583 w 1192989"/>
              <a:gd name="connsiteY2" fmla="*/ 4025 h 342657"/>
              <a:gd name="connsiteX3" fmla="*/ 976208 w 1192989"/>
              <a:gd name="connsiteY3" fmla="*/ 26250 h 342657"/>
              <a:gd name="connsiteX4" fmla="*/ 900008 w 1192989"/>
              <a:gd name="connsiteY4" fmla="*/ 37362 h 342657"/>
              <a:gd name="connsiteX5" fmla="*/ 657121 w 1192989"/>
              <a:gd name="connsiteY5" fmla="*/ 86575 h 342657"/>
              <a:gd name="connsiteX6" fmla="*/ 404708 w 1192989"/>
              <a:gd name="connsiteY6" fmla="*/ 167537 h 342657"/>
              <a:gd name="connsiteX7" fmla="*/ 90383 w 1192989"/>
              <a:gd name="connsiteY7" fmla="*/ 315175 h 342657"/>
              <a:gd name="connsiteX8" fmla="*/ 37996 w 1192989"/>
              <a:gd name="connsiteY8" fmla="*/ 324700 h 342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2989" h="342657">
                <a:moveTo>
                  <a:pt x="37996" y="324700"/>
                </a:moveTo>
                <a:cubicBezTo>
                  <a:pt x="125308" y="291627"/>
                  <a:pt x="423494" y="170183"/>
                  <a:pt x="614258" y="116737"/>
                </a:cubicBezTo>
                <a:cubicBezTo>
                  <a:pt x="805022" y="63291"/>
                  <a:pt x="1122258" y="19106"/>
                  <a:pt x="1182583" y="4025"/>
                </a:cubicBezTo>
                <a:cubicBezTo>
                  <a:pt x="1242908" y="-11056"/>
                  <a:pt x="1023304" y="20694"/>
                  <a:pt x="976208" y="26250"/>
                </a:cubicBezTo>
                <a:cubicBezTo>
                  <a:pt x="929112" y="31806"/>
                  <a:pt x="953189" y="27308"/>
                  <a:pt x="900008" y="37362"/>
                </a:cubicBezTo>
                <a:cubicBezTo>
                  <a:pt x="846827" y="47416"/>
                  <a:pt x="739671" y="64879"/>
                  <a:pt x="657121" y="86575"/>
                </a:cubicBezTo>
                <a:cubicBezTo>
                  <a:pt x="574571" y="108271"/>
                  <a:pt x="499164" y="129437"/>
                  <a:pt x="404708" y="167537"/>
                </a:cubicBezTo>
                <a:cubicBezTo>
                  <a:pt x="310252" y="205637"/>
                  <a:pt x="147268" y="290833"/>
                  <a:pt x="90383" y="315175"/>
                </a:cubicBezTo>
                <a:cubicBezTo>
                  <a:pt x="33498" y="339517"/>
                  <a:pt x="-49316" y="357773"/>
                  <a:pt x="37996" y="324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D9EE152B-34EB-4763-ACD4-D9957E83FD0A}"/>
              </a:ext>
            </a:extLst>
          </p:cNvPr>
          <p:cNvSpPr/>
          <p:nvPr/>
        </p:nvSpPr>
        <p:spPr>
          <a:xfrm>
            <a:off x="5243683" y="670285"/>
            <a:ext cx="1369026" cy="75282"/>
          </a:xfrm>
          <a:custGeom>
            <a:avLst/>
            <a:gdLst>
              <a:gd name="connsiteX0" fmla="*/ 106192 w 1369026"/>
              <a:gd name="connsiteY0" fmla="*/ 56790 h 75282"/>
              <a:gd name="connsiteX1" fmla="*/ 803105 w 1369026"/>
              <a:gd name="connsiteY1" fmla="*/ 21865 h 75282"/>
              <a:gd name="connsiteX2" fmla="*/ 1355555 w 1369026"/>
              <a:gd name="connsiteY2" fmla="*/ 15515 h 75282"/>
              <a:gd name="connsiteX3" fmla="*/ 1144417 w 1369026"/>
              <a:gd name="connsiteY3" fmla="*/ 26628 h 75282"/>
              <a:gd name="connsiteX4" fmla="*/ 547517 w 1369026"/>
              <a:gd name="connsiteY4" fmla="*/ 1228 h 75282"/>
              <a:gd name="connsiteX5" fmla="*/ 50630 w 1369026"/>
              <a:gd name="connsiteY5" fmla="*/ 72665 h 75282"/>
              <a:gd name="connsiteX6" fmla="*/ 106192 w 1369026"/>
              <a:gd name="connsiteY6" fmla="*/ 56790 h 7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9026" h="75282">
                <a:moveTo>
                  <a:pt x="106192" y="56790"/>
                </a:moveTo>
                <a:cubicBezTo>
                  <a:pt x="231605" y="48323"/>
                  <a:pt x="594878" y="28744"/>
                  <a:pt x="803105" y="21865"/>
                </a:cubicBezTo>
                <a:cubicBezTo>
                  <a:pt x="1011332" y="14986"/>
                  <a:pt x="1298670" y="14721"/>
                  <a:pt x="1355555" y="15515"/>
                </a:cubicBezTo>
                <a:cubicBezTo>
                  <a:pt x="1412440" y="16309"/>
                  <a:pt x="1279090" y="29009"/>
                  <a:pt x="1144417" y="26628"/>
                </a:cubicBezTo>
                <a:cubicBezTo>
                  <a:pt x="1009744" y="24247"/>
                  <a:pt x="729815" y="-6445"/>
                  <a:pt x="547517" y="1228"/>
                </a:cubicBezTo>
                <a:cubicBezTo>
                  <a:pt x="365219" y="8901"/>
                  <a:pt x="129211" y="63669"/>
                  <a:pt x="50630" y="72665"/>
                </a:cubicBezTo>
                <a:cubicBezTo>
                  <a:pt x="-27951" y="81661"/>
                  <a:pt x="-19221" y="65257"/>
                  <a:pt x="106192" y="56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FCDB673C-A710-45A3-BFA9-C1BC2040B5AC}"/>
              </a:ext>
            </a:extLst>
          </p:cNvPr>
          <p:cNvSpPr/>
          <p:nvPr/>
        </p:nvSpPr>
        <p:spPr>
          <a:xfrm>
            <a:off x="5680997" y="773517"/>
            <a:ext cx="1002568" cy="406320"/>
          </a:xfrm>
          <a:custGeom>
            <a:avLst/>
            <a:gdLst>
              <a:gd name="connsiteX0" fmla="*/ 666 w 1002568"/>
              <a:gd name="connsiteY0" fmla="*/ 5946 h 406320"/>
              <a:gd name="connsiteX1" fmla="*/ 494378 w 1002568"/>
              <a:gd name="connsiteY1" fmla="*/ 59921 h 406320"/>
              <a:gd name="connsiteX2" fmla="*/ 978566 w 1002568"/>
              <a:gd name="connsiteY2" fmla="*/ 390121 h 406320"/>
              <a:gd name="connsiteX3" fmla="*/ 911891 w 1002568"/>
              <a:gd name="connsiteY3" fmla="*/ 340908 h 406320"/>
              <a:gd name="connsiteX4" fmla="*/ 762666 w 1002568"/>
              <a:gd name="connsiteY4" fmla="*/ 213908 h 406320"/>
              <a:gd name="connsiteX5" fmla="*/ 653128 w 1002568"/>
              <a:gd name="connsiteY5" fmla="*/ 112308 h 406320"/>
              <a:gd name="connsiteX6" fmla="*/ 394366 w 1002568"/>
              <a:gd name="connsiteY6" fmla="*/ 13883 h 406320"/>
              <a:gd name="connsiteX7" fmla="*/ 666 w 1002568"/>
              <a:gd name="connsiteY7" fmla="*/ 5946 h 40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2568" h="406320">
                <a:moveTo>
                  <a:pt x="666" y="5946"/>
                </a:moveTo>
                <a:cubicBezTo>
                  <a:pt x="17335" y="13619"/>
                  <a:pt x="331395" y="-4108"/>
                  <a:pt x="494378" y="59921"/>
                </a:cubicBezTo>
                <a:cubicBezTo>
                  <a:pt x="657361" y="123950"/>
                  <a:pt x="908981" y="343290"/>
                  <a:pt x="978566" y="390121"/>
                </a:cubicBezTo>
                <a:cubicBezTo>
                  <a:pt x="1048152" y="436952"/>
                  <a:pt x="947874" y="370277"/>
                  <a:pt x="911891" y="340908"/>
                </a:cubicBezTo>
                <a:cubicBezTo>
                  <a:pt x="875908" y="311539"/>
                  <a:pt x="805793" y="252008"/>
                  <a:pt x="762666" y="213908"/>
                </a:cubicBezTo>
                <a:cubicBezTo>
                  <a:pt x="719539" y="175808"/>
                  <a:pt x="714511" y="145645"/>
                  <a:pt x="653128" y="112308"/>
                </a:cubicBezTo>
                <a:cubicBezTo>
                  <a:pt x="591745" y="78971"/>
                  <a:pt x="504433" y="32404"/>
                  <a:pt x="394366" y="13883"/>
                </a:cubicBezTo>
                <a:cubicBezTo>
                  <a:pt x="284299" y="-4638"/>
                  <a:pt x="-16003" y="-1727"/>
                  <a:pt x="666" y="5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AAD37445-06BB-47E5-8DA5-A0CA97EDCA58}"/>
              </a:ext>
            </a:extLst>
          </p:cNvPr>
          <p:cNvSpPr/>
          <p:nvPr/>
        </p:nvSpPr>
        <p:spPr>
          <a:xfrm>
            <a:off x="6610044" y="1106967"/>
            <a:ext cx="557199" cy="630061"/>
          </a:xfrm>
          <a:custGeom>
            <a:avLst/>
            <a:gdLst>
              <a:gd name="connsiteX0" fmla="*/ 306 w 557199"/>
              <a:gd name="connsiteY0" fmla="*/ 50 h 630061"/>
              <a:gd name="connsiteX1" fmla="*/ 199273 w 557199"/>
              <a:gd name="connsiteY1" fmla="*/ 245583 h 630061"/>
              <a:gd name="connsiteX2" fmla="*/ 537939 w 557199"/>
              <a:gd name="connsiteY2" fmla="*/ 613883 h 630061"/>
              <a:gd name="connsiteX3" fmla="*/ 506189 w 557199"/>
              <a:gd name="connsiteY3" fmla="*/ 554616 h 630061"/>
              <a:gd name="connsiteX4" fmla="*/ 429989 w 557199"/>
              <a:gd name="connsiteY4" fmla="*/ 463600 h 630061"/>
              <a:gd name="connsiteX5" fmla="*/ 241606 w 557199"/>
              <a:gd name="connsiteY5" fmla="*/ 264633 h 630061"/>
              <a:gd name="connsiteX6" fmla="*/ 306 w 557199"/>
              <a:gd name="connsiteY6" fmla="*/ 50 h 630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7199" h="630061">
                <a:moveTo>
                  <a:pt x="306" y="50"/>
                </a:moveTo>
                <a:cubicBezTo>
                  <a:pt x="-6750" y="-3125"/>
                  <a:pt x="109668" y="143278"/>
                  <a:pt x="199273" y="245583"/>
                </a:cubicBezTo>
                <a:cubicBezTo>
                  <a:pt x="288878" y="347888"/>
                  <a:pt x="486786" y="562378"/>
                  <a:pt x="537939" y="613883"/>
                </a:cubicBezTo>
                <a:cubicBezTo>
                  <a:pt x="589092" y="665388"/>
                  <a:pt x="524181" y="579663"/>
                  <a:pt x="506189" y="554616"/>
                </a:cubicBezTo>
                <a:cubicBezTo>
                  <a:pt x="488197" y="529569"/>
                  <a:pt x="474086" y="511930"/>
                  <a:pt x="429989" y="463600"/>
                </a:cubicBezTo>
                <a:cubicBezTo>
                  <a:pt x="385892" y="415270"/>
                  <a:pt x="311103" y="341186"/>
                  <a:pt x="241606" y="264633"/>
                </a:cubicBezTo>
                <a:cubicBezTo>
                  <a:pt x="172109" y="188080"/>
                  <a:pt x="7362" y="3225"/>
                  <a:pt x="306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657B89E8-F941-4BF0-A748-54DC59CE20BF}"/>
              </a:ext>
            </a:extLst>
          </p:cNvPr>
          <p:cNvSpPr/>
          <p:nvPr/>
        </p:nvSpPr>
        <p:spPr>
          <a:xfrm>
            <a:off x="7084193" y="1680147"/>
            <a:ext cx="297040" cy="813292"/>
          </a:xfrm>
          <a:custGeom>
            <a:avLst/>
            <a:gdLst>
              <a:gd name="connsiteX0" fmla="*/ 290 w 297040"/>
              <a:gd name="connsiteY0" fmla="*/ 4720 h 813292"/>
              <a:gd name="connsiteX1" fmla="*/ 93424 w 297040"/>
              <a:gd name="connsiteY1" fmla="*/ 171936 h 813292"/>
              <a:gd name="connsiteX2" fmla="*/ 283924 w 297040"/>
              <a:gd name="connsiteY2" fmla="*/ 777303 h 813292"/>
              <a:gd name="connsiteX3" fmla="*/ 275457 w 297040"/>
              <a:gd name="connsiteY3" fmla="*/ 728620 h 813292"/>
              <a:gd name="connsiteX4" fmla="*/ 235240 w 297040"/>
              <a:gd name="connsiteY4" fmla="*/ 603736 h 813292"/>
              <a:gd name="connsiteX5" fmla="*/ 120940 w 297040"/>
              <a:gd name="connsiteY5" fmla="*/ 309520 h 813292"/>
              <a:gd name="connsiteX6" fmla="*/ 290 w 297040"/>
              <a:gd name="connsiteY6" fmla="*/ 4720 h 81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7040" h="813292">
                <a:moveTo>
                  <a:pt x="290" y="4720"/>
                </a:moveTo>
                <a:cubicBezTo>
                  <a:pt x="-4296" y="-18211"/>
                  <a:pt x="46152" y="43172"/>
                  <a:pt x="93424" y="171936"/>
                </a:cubicBezTo>
                <a:cubicBezTo>
                  <a:pt x="140696" y="300700"/>
                  <a:pt x="253585" y="684522"/>
                  <a:pt x="283924" y="777303"/>
                </a:cubicBezTo>
                <a:cubicBezTo>
                  <a:pt x="314263" y="870084"/>
                  <a:pt x="283571" y="757548"/>
                  <a:pt x="275457" y="728620"/>
                </a:cubicBezTo>
                <a:cubicBezTo>
                  <a:pt x="267343" y="699692"/>
                  <a:pt x="260993" y="673586"/>
                  <a:pt x="235240" y="603736"/>
                </a:cubicBezTo>
                <a:cubicBezTo>
                  <a:pt x="209487" y="533886"/>
                  <a:pt x="160098" y="415706"/>
                  <a:pt x="120940" y="309520"/>
                </a:cubicBezTo>
                <a:cubicBezTo>
                  <a:pt x="81782" y="203334"/>
                  <a:pt x="4876" y="27651"/>
                  <a:pt x="290" y="4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B337ED7D-18F8-479D-84E6-7C07BAF567BA}"/>
              </a:ext>
            </a:extLst>
          </p:cNvPr>
          <p:cNvSpPr/>
          <p:nvPr/>
        </p:nvSpPr>
        <p:spPr>
          <a:xfrm>
            <a:off x="7378517" y="2497667"/>
            <a:ext cx="46776" cy="912394"/>
          </a:xfrm>
          <a:custGeom>
            <a:avLst/>
            <a:gdLst>
              <a:gd name="connsiteX0" fmla="*/ 183 w 46776"/>
              <a:gd name="connsiteY0" fmla="*/ 0 h 912394"/>
              <a:gd name="connsiteX1" fmla="*/ 8650 w 46776"/>
              <a:gd name="connsiteY1" fmla="*/ 323850 h 912394"/>
              <a:gd name="connsiteX2" fmla="*/ 46750 w 46776"/>
              <a:gd name="connsiteY2" fmla="*/ 609600 h 912394"/>
              <a:gd name="connsiteX3" fmla="*/ 2300 w 46776"/>
              <a:gd name="connsiteY3" fmla="*/ 905933 h 912394"/>
              <a:gd name="connsiteX4" fmla="*/ 23466 w 46776"/>
              <a:gd name="connsiteY4" fmla="*/ 797983 h 912394"/>
              <a:gd name="connsiteX5" fmla="*/ 42516 w 46776"/>
              <a:gd name="connsiteY5" fmla="*/ 613833 h 912394"/>
              <a:gd name="connsiteX6" fmla="*/ 12883 w 46776"/>
              <a:gd name="connsiteY6" fmla="*/ 495300 h 912394"/>
              <a:gd name="connsiteX7" fmla="*/ 2300 w 46776"/>
              <a:gd name="connsiteY7" fmla="*/ 321733 h 912394"/>
              <a:gd name="connsiteX8" fmla="*/ 183 w 46776"/>
              <a:gd name="connsiteY8" fmla="*/ 0 h 912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776" h="912394">
                <a:moveTo>
                  <a:pt x="183" y="0"/>
                </a:moveTo>
                <a:cubicBezTo>
                  <a:pt x="1241" y="353"/>
                  <a:pt x="889" y="222250"/>
                  <a:pt x="8650" y="323850"/>
                </a:cubicBezTo>
                <a:cubicBezTo>
                  <a:pt x="16411" y="425450"/>
                  <a:pt x="47808" y="512586"/>
                  <a:pt x="46750" y="609600"/>
                </a:cubicBezTo>
                <a:cubicBezTo>
                  <a:pt x="45692" y="706614"/>
                  <a:pt x="6181" y="874536"/>
                  <a:pt x="2300" y="905933"/>
                </a:cubicBezTo>
                <a:cubicBezTo>
                  <a:pt x="-1581" y="937330"/>
                  <a:pt x="16763" y="846666"/>
                  <a:pt x="23466" y="797983"/>
                </a:cubicBezTo>
                <a:cubicBezTo>
                  <a:pt x="30169" y="749300"/>
                  <a:pt x="44280" y="664280"/>
                  <a:pt x="42516" y="613833"/>
                </a:cubicBezTo>
                <a:cubicBezTo>
                  <a:pt x="40752" y="563386"/>
                  <a:pt x="19586" y="543983"/>
                  <a:pt x="12883" y="495300"/>
                </a:cubicBezTo>
                <a:cubicBezTo>
                  <a:pt x="6180" y="446617"/>
                  <a:pt x="1595" y="404283"/>
                  <a:pt x="2300" y="321733"/>
                </a:cubicBezTo>
                <a:cubicBezTo>
                  <a:pt x="3006" y="239183"/>
                  <a:pt x="-875" y="-353"/>
                  <a:pt x="18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937A679D-0E0F-4229-92F7-BBDBEE0E3ADE}"/>
              </a:ext>
            </a:extLst>
          </p:cNvPr>
          <p:cNvSpPr/>
          <p:nvPr/>
        </p:nvSpPr>
        <p:spPr>
          <a:xfrm>
            <a:off x="7327806" y="3471525"/>
            <a:ext cx="60695" cy="701345"/>
          </a:xfrm>
          <a:custGeom>
            <a:avLst/>
            <a:gdLst>
              <a:gd name="connsiteX0" fmla="*/ 59361 w 60695"/>
              <a:gd name="connsiteY0" fmla="*/ 1925 h 701345"/>
              <a:gd name="connsiteX1" fmla="*/ 40311 w 60695"/>
              <a:gd name="connsiteY1" fmla="*/ 179725 h 701345"/>
              <a:gd name="connsiteX2" fmla="*/ 27611 w 60695"/>
              <a:gd name="connsiteY2" fmla="*/ 270742 h 701345"/>
              <a:gd name="connsiteX3" fmla="*/ 53011 w 60695"/>
              <a:gd name="connsiteY3" fmla="*/ 683492 h 701345"/>
              <a:gd name="connsiteX4" fmla="*/ 53011 w 60695"/>
              <a:gd name="connsiteY4" fmla="*/ 594592 h 701345"/>
              <a:gd name="connsiteX5" fmla="*/ 94 w 60695"/>
              <a:gd name="connsiteY5" fmla="*/ 304608 h 701345"/>
              <a:gd name="connsiteX6" fmla="*/ 59361 w 60695"/>
              <a:gd name="connsiteY6" fmla="*/ 1925 h 701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695" h="701345">
                <a:moveTo>
                  <a:pt x="59361" y="1925"/>
                </a:moveTo>
                <a:cubicBezTo>
                  <a:pt x="66064" y="-18889"/>
                  <a:pt x="45603" y="134922"/>
                  <a:pt x="40311" y="179725"/>
                </a:cubicBezTo>
                <a:cubicBezTo>
                  <a:pt x="35019" y="224528"/>
                  <a:pt x="25494" y="186781"/>
                  <a:pt x="27611" y="270742"/>
                </a:cubicBezTo>
                <a:cubicBezTo>
                  <a:pt x="29728" y="354703"/>
                  <a:pt x="48778" y="629517"/>
                  <a:pt x="53011" y="683492"/>
                </a:cubicBezTo>
                <a:cubicBezTo>
                  <a:pt x="57244" y="737467"/>
                  <a:pt x="61830" y="657739"/>
                  <a:pt x="53011" y="594592"/>
                </a:cubicBezTo>
                <a:cubicBezTo>
                  <a:pt x="44192" y="531445"/>
                  <a:pt x="-2375" y="402680"/>
                  <a:pt x="94" y="304608"/>
                </a:cubicBezTo>
                <a:cubicBezTo>
                  <a:pt x="2563" y="206536"/>
                  <a:pt x="52658" y="22739"/>
                  <a:pt x="59361" y="1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3F45F8C8-6C78-41E0-82CE-F2D120550E1B}"/>
              </a:ext>
            </a:extLst>
          </p:cNvPr>
          <p:cNvSpPr/>
          <p:nvPr/>
        </p:nvSpPr>
        <p:spPr>
          <a:xfrm>
            <a:off x="7354062" y="4229435"/>
            <a:ext cx="54976" cy="750529"/>
          </a:xfrm>
          <a:custGeom>
            <a:avLst/>
            <a:gdLst>
              <a:gd name="connsiteX0" fmla="*/ 54801 w 54976"/>
              <a:gd name="connsiteY0" fmla="*/ 1253 h 750529"/>
              <a:gd name="connsiteX1" fmla="*/ 24638 w 54976"/>
              <a:gd name="connsiteY1" fmla="*/ 167940 h 750529"/>
              <a:gd name="connsiteX2" fmla="*/ 26226 w 54976"/>
              <a:gd name="connsiteY2" fmla="*/ 517190 h 750529"/>
              <a:gd name="connsiteX3" fmla="*/ 13526 w 54976"/>
              <a:gd name="connsiteY3" fmla="*/ 366378 h 750529"/>
              <a:gd name="connsiteX4" fmla="*/ 13526 w 54976"/>
              <a:gd name="connsiteY4" fmla="*/ 734678 h 750529"/>
              <a:gd name="connsiteX5" fmla="*/ 10351 w 54976"/>
              <a:gd name="connsiteY5" fmla="*/ 644190 h 750529"/>
              <a:gd name="connsiteX6" fmla="*/ 826 w 54976"/>
              <a:gd name="connsiteY6" fmla="*/ 290178 h 750529"/>
              <a:gd name="connsiteX7" fmla="*/ 8763 w 54976"/>
              <a:gd name="connsiteY7" fmla="*/ 247315 h 750529"/>
              <a:gd name="connsiteX8" fmla="*/ 54801 w 54976"/>
              <a:gd name="connsiteY8" fmla="*/ 1253 h 750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976" h="750529">
                <a:moveTo>
                  <a:pt x="54801" y="1253"/>
                </a:moveTo>
                <a:cubicBezTo>
                  <a:pt x="57447" y="-11976"/>
                  <a:pt x="29400" y="81951"/>
                  <a:pt x="24638" y="167940"/>
                </a:cubicBezTo>
                <a:cubicBezTo>
                  <a:pt x="19876" y="253929"/>
                  <a:pt x="28078" y="484117"/>
                  <a:pt x="26226" y="517190"/>
                </a:cubicBezTo>
                <a:cubicBezTo>
                  <a:pt x="24374" y="550263"/>
                  <a:pt x="15643" y="330130"/>
                  <a:pt x="13526" y="366378"/>
                </a:cubicBezTo>
                <a:cubicBezTo>
                  <a:pt x="11409" y="402626"/>
                  <a:pt x="14055" y="688376"/>
                  <a:pt x="13526" y="734678"/>
                </a:cubicBezTo>
                <a:cubicBezTo>
                  <a:pt x="12997" y="780980"/>
                  <a:pt x="12468" y="718273"/>
                  <a:pt x="10351" y="644190"/>
                </a:cubicBezTo>
                <a:cubicBezTo>
                  <a:pt x="8234" y="570107"/>
                  <a:pt x="1091" y="356324"/>
                  <a:pt x="826" y="290178"/>
                </a:cubicBezTo>
                <a:cubicBezTo>
                  <a:pt x="561" y="224032"/>
                  <a:pt x="-3408" y="296528"/>
                  <a:pt x="8763" y="247315"/>
                </a:cubicBezTo>
                <a:cubicBezTo>
                  <a:pt x="20934" y="198103"/>
                  <a:pt x="52155" y="14482"/>
                  <a:pt x="54801" y="1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E34871DB-55B4-426C-B833-70E144A1E60C}"/>
              </a:ext>
            </a:extLst>
          </p:cNvPr>
          <p:cNvSpPr/>
          <p:nvPr/>
        </p:nvSpPr>
        <p:spPr>
          <a:xfrm>
            <a:off x="6970351" y="4840284"/>
            <a:ext cx="534072" cy="512997"/>
          </a:xfrm>
          <a:custGeom>
            <a:avLst/>
            <a:gdLst>
              <a:gd name="connsiteX0" fmla="*/ 533762 w 534072"/>
              <a:gd name="connsiteY0" fmla="*/ 4 h 512997"/>
              <a:gd name="connsiteX1" fmla="*/ 436924 w 534072"/>
              <a:gd name="connsiteY1" fmla="*/ 241304 h 512997"/>
              <a:gd name="connsiteX2" fmla="*/ 382949 w 534072"/>
              <a:gd name="connsiteY2" fmla="*/ 358779 h 512997"/>
              <a:gd name="connsiteX3" fmla="*/ 106724 w 534072"/>
              <a:gd name="connsiteY3" fmla="*/ 479429 h 512997"/>
              <a:gd name="connsiteX4" fmla="*/ 349612 w 534072"/>
              <a:gd name="connsiteY4" fmla="*/ 376241 h 512997"/>
              <a:gd name="connsiteX5" fmla="*/ 1949 w 534072"/>
              <a:gd name="connsiteY5" fmla="*/ 512766 h 512997"/>
              <a:gd name="connsiteX6" fmla="*/ 203562 w 534072"/>
              <a:gd name="connsiteY6" fmla="*/ 409579 h 512997"/>
              <a:gd name="connsiteX7" fmla="*/ 89262 w 534072"/>
              <a:gd name="connsiteY7" fmla="*/ 436566 h 512997"/>
              <a:gd name="connsiteX8" fmla="*/ 378187 w 534072"/>
              <a:gd name="connsiteY8" fmla="*/ 338141 h 512997"/>
              <a:gd name="connsiteX9" fmla="*/ 401999 w 534072"/>
              <a:gd name="connsiteY9" fmla="*/ 292104 h 512997"/>
              <a:gd name="connsiteX10" fmla="*/ 401999 w 534072"/>
              <a:gd name="connsiteY10" fmla="*/ 234954 h 512997"/>
              <a:gd name="connsiteX11" fmla="*/ 533762 w 534072"/>
              <a:gd name="connsiteY11" fmla="*/ 4 h 512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4072" h="512997">
                <a:moveTo>
                  <a:pt x="533762" y="4"/>
                </a:moveTo>
                <a:cubicBezTo>
                  <a:pt x="539583" y="1062"/>
                  <a:pt x="462059" y="181508"/>
                  <a:pt x="436924" y="241304"/>
                </a:cubicBezTo>
                <a:cubicBezTo>
                  <a:pt x="411789" y="301100"/>
                  <a:pt x="437982" y="319092"/>
                  <a:pt x="382949" y="358779"/>
                </a:cubicBezTo>
                <a:cubicBezTo>
                  <a:pt x="327916" y="398466"/>
                  <a:pt x="112280" y="476519"/>
                  <a:pt x="106724" y="479429"/>
                </a:cubicBezTo>
                <a:cubicBezTo>
                  <a:pt x="101168" y="482339"/>
                  <a:pt x="367074" y="370685"/>
                  <a:pt x="349612" y="376241"/>
                </a:cubicBezTo>
                <a:cubicBezTo>
                  <a:pt x="332150" y="381797"/>
                  <a:pt x="26291" y="507210"/>
                  <a:pt x="1949" y="512766"/>
                </a:cubicBezTo>
                <a:cubicBezTo>
                  <a:pt x="-22393" y="518322"/>
                  <a:pt x="189010" y="422279"/>
                  <a:pt x="203562" y="409579"/>
                </a:cubicBezTo>
                <a:cubicBezTo>
                  <a:pt x="218114" y="396879"/>
                  <a:pt x="60158" y="448472"/>
                  <a:pt x="89262" y="436566"/>
                </a:cubicBezTo>
                <a:cubicBezTo>
                  <a:pt x="118366" y="424660"/>
                  <a:pt x="326064" y="362218"/>
                  <a:pt x="378187" y="338141"/>
                </a:cubicBezTo>
                <a:cubicBezTo>
                  <a:pt x="430310" y="314064"/>
                  <a:pt x="398030" y="309302"/>
                  <a:pt x="401999" y="292104"/>
                </a:cubicBezTo>
                <a:cubicBezTo>
                  <a:pt x="405968" y="274906"/>
                  <a:pt x="378451" y="282050"/>
                  <a:pt x="401999" y="234954"/>
                </a:cubicBezTo>
                <a:cubicBezTo>
                  <a:pt x="425547" y="187858"/>
                  <a:pt x="527941" y="-1054"/>
                  <a:pt x="533762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D4D51483-9D58-4CCD-9955-E88300D0AA9E}"/>
              </a:ext>
            </a:extLst>
          </p:cNvPr>
          <p:cNvSpPr/>
          <p:nvPr/>
        </p:nvSpPr>
        <p:spPr>
          <a:xfrm>
            <a:off x="6989401" y="4862163"/>
            <a:ext cx="457584" cy="218525"/>
          </a:xfrm>
          <a:custGeom>
            <a:avLst/>
            <a:gdLst>
              <a:gd name="connsiteX0" fmla="*/ 457562 w 457584"/>
              <a:gd name="connsiteY0" fmla="*/ 350 h 218525"/>
              <a:gd name="connsiteX1" fmla="*/ 341674 w 457584"/>
              <a:gd name="connsiteY1" fmla="*/ 128937 h 218525"/>
              <a:gd name="connsiteX2" fmla="*/ 190862 w 457584"/>
              <a:gd name="connsiteY2" fmla="*/ 201962 h 218525"/>
              <a:gd name="connsiteX3" fmla="*/ 362 w 457584"/>
              <a:gd name="connsiteY3" fmla="*/ 216250 h 218525"/>
              <a:gd name="connsiteX4" fmla="*/ 241662 w 457584"/>
              <a:gd name="connsiteY4" fmla="*/ 167037 h 218525"/>
              <a:gd name="connsiteX5" fmla="*/ 162287 w 457584"/>
              <a:gd name="connsiteY5" fmla="*/ 205137 h 218525"/>
              <a:gd name="connsiteX6" fmla="*/ 317862 w 457584"/>
              <a:gd name="connsiteY6" fmla="*/ 149575 h 218525"/>
              <a:gd name="connsiteX7" fmla="*/ 340087 w 457584"/>
              <a:gd name="connsiteY7" fmla="*/ 106712 h 218525"/>
              <a:gd name="connsiteX8" fmla="*/ 351199 w 457584"/>
              <a:gd name="connsiteY8" fmla="*/ 90837 h 218525"/>
              <a:gd name="connsiteX9" fmla="*/ 457562 w 457584"/>
              <a:gd name="connsiteY9" fmla="*/ 350 h 218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7584" h="218525">
                <a:moveTo>
                  <a:pt x="457562" y="350"/>
                </a:moveTo>
                <a:cubicBezTo>
                  <a:pt x="455974" y="6700"/>
                  <a:pt x="386124" y="95335"/>
                  <a:pt x="341674" y="128937"/>
                </a:cubicBezTo>
                <a:cubicBezTo>
                  <a:pt x="297224" y="162539"/>
                  <a:pt x="247747" y="187410"/>
                  <a:pt x="190862" y="201962"/>
                </a:cubicBezTo>
                <a:cubicBezTo>
                  <a:pt x="133977" y="216514"/>
                  <a:pt x="-8105" y="222071"/>
                  <a:pt x="362" y="216250"/>
                </a:cubicBezTo>
                <a:cubicBezTo>
                  <a:pt x="8829" y="210429"/>
                  <a:pt x="214675" y="168889"/>
                  <a:pt x="241662" y="167037"/>
                </a:cubicBezTo>
                <a:cubicBezTo>
                  <a:pt x="268649" y="165185"/>
                  <a:pt x="149587" y="208047"/>
                  <a:pt x="162287" y="205137"/>
                </a:cubicBezTo>
                <a:cubicBezTo>
                  <a:pt x="174987" y="202227"/>
                  <a:pt x="288229" y="165979"/>
                  <a:pt x="317862" y="149575"/>
                </a:cubicBezTo>
                <a:cubicBezTo>
                  <a:pt x="347495" y="133171"/>
                  <a:pt x="334531" y="116502"/>
                  <a:pt x="340087" y="106712"/>
                </a:cubicBezTo>
                <a:cubicBezTo>
                  <a:pt x="345643" y="96922"/>
                  <a:pt x="326593" y="105918"/>
                  <a:pt x="351199" y="90837"/>
                </a:cubicBezTo>
                <a:cubicBezTo>
                  <a:pt x="375805" y="75756"/>
                  <a:pt x="459150" y="-6000"/>
                  <a:pt x="457562" y="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256405D3-5FDE-4B71-B345-C13B49D60141}"/>
              </a:ext>
            </a:extLst>
          </p:cNvPr>
          <p:cNvSpPr/>
          <p:nvPr/>
        </p:nvSpPr>
        <p:spPr>
          <a:xfrm>
            <a:off x="5663029" y="3419368"/>
            <a:ext cx="147818" cy="693228"/>
          </a:xfrm>
          <a:custGeom>
            <a:avLst/>
            <a:gdLst>
              <a:gd name="connsiteX0" fmla="*/ 59909 w 147818"/>
              <a:gd name="connsiteY0" fmla="*/ 107 h 693228"/>
              <a:gd name="connsiteX1" fmla="*/ 23396 w 147818"/>
              <a:gd name="connsiteY1" fmla="*/ 230295 h 693228"/>
              <a:gd name="connsiteX2" fmla="*/ 142459 w 147818"/>
              <a:gd name="connsiteY2" fmla="*/ 677970 h 693228"/>
              <a:gd name="connsiteX3" fmla="*/ 123409 w 147818"/>
              <a:gd name="connsiteY3" fmla="*/ 577957 h 693228"/>
              <a:gd name="connsiteX4" fmla="*/ 88484 w 147818"/>
              <a:gd name="connsiteY4" fmla="*/ 470007 h 693228"/>
              <a:gd name="connsiteX5" fmla="*/ 15459 w 147818"/>
              <a:gd name="connsiteY5" fmla="*/ 312845 h 693228"/>
              <a:gd name="connsiteX6" fmla="*/ 2759 w 147818"/>
              <a:gd name="connsiteY6" fmla="*/ 255695 h 693228"/>
              <a:gd name="connsiteX7" fmla="*/ 59909 w 147818"/>
              <a:gd name="connsiteY7" fmla="*/ 107 h 69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818" h="693228">
                <a:moveTo>
                  <a:pt x="59909" y="107"/>
                </a:moveTo>
                <a:cubicBezTo>
                  <a:pt x="63348" y="-4126"/>
                  <a:pt x="9638" y="117318"/>
                  <a:pt x="23396" y="230295"/>
                </a:cubicBezTo>
                <a:cubicBezTo>
                  <a:pt x="37154" y="343272"/>
                  <a:pt x="125790" y="620026"/>
                  <a:pt x="142459" y="677970"/>
                </a:cubicBezTo>
                <a:cubicBezTo>
                  <a:pt x="159128" y="735914"/>
                  <a:pt x="132405" y="612618"/>
                  <a:pt x="123409" y="577957"/>
                </a:cubicBezTo>
                <a:cubicBezTo>
                  <a:pt x="114413" y="543297"/>
                  <a:pt x="106476" y="514192"/>
                  <a:pt x="88484" y="470007"/>
                </a:cubicBezTo>
                <a:cubicBezTo>
                  <a:pt x="70492" y="425822"/>
                  <a:pt x="29746" y="348564"/>
                  <a:pt x="15459" y="312845"/>
                </a:cubicBezTo>
                <a:cubicBezTo>
                  <a:pt x="1172" y="277126"/>
                  <a:pt x="-3591" y="301733"/>
                  <a:pt x="2759" y="255695"/>
                </a:cubicBezTo>
                <a:cubicBezTo>
                  <a:pt x="9109" y="209657"/>
                  <a:pt x="56470" y="4340"/>
                  <a:pt x="59909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BFCE5970-6D66-4066-B7EC-DB1CD92D9261}"/>
              </a:ext>
            </a:extLst>
          </p:cNvPr>
          <p:cNvSpPr/>
          <p:nvPr/>
        </p:nvSpPr>
        <p:spPr>
          <a:xfrm>
            <a:off x="5827699" y="4212548"/>
            <a:ext cx="736141" cy="570694"/>
          </a:xfrm>
          <a:custGeom>
            <a:avLst/>
            <a:gdLst>
              <a:gd name="connsiteX0" fmla="*/ 14 w 736141"/>
              <a:gd name="connsiteY0" fmla="*/ 677 h 570694"/>
              <a:gd name="connsiteX1" fmla="*/ 125426 w 736141"/>
              <a:gd name="connsiteY1" fmla="*/ 181652 h 570694"/>
              <a:gd name="connsiteX2" fmla="*/ 409589 w 736141"/>
              <a:gd name="connsiteY2" fmla="*/ 419777 h 570694"/>
              <a:gd name="connsiteX3" fmla="*/ 349264 w 736141"/>
              <a:gd name="connsiteY3" fmla="*/ 373740 h 570694"/>
              <a:gd name="connsiteX4" fmla="*/ 187339 w 736141"/>
              <a:gd name="connsiteY4" fmla="*/ 261027 h 570694"/>
              <a:gd name="connsiteX5" fmla="*/ 285764 w 736141"/>
              <a:gd name="connsiteY5" fmla="*/ 311827 h 570694"/>
              <a:gd name="connsiteX6" fmla="*/ 717564 w 736141"/>
              <a:gd name="connsiteY6" fmla="*/ 556302 h 570694"/>
              <a:gd name="connsiteX7" fmla="*/ 604851 w 736141"/>
              <a:gd name="connsiteY7" fmla="*/ 510265 h 570694"/>
              <a:gd name="connsiteX8" fmla="*/ 131776 w 736141"/>
              <a:gd name="connsiteY8" fmla="*/ 246740 h 570694"/>
              <a:gd name="connsiteX9" fmla="*/ 14 w 736141"/>
              <a:gd name="connsiteY9" fmla="*/ 677 h 570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6141" h="570694">
                <a:moveTo>
                  <a:pt x="14" y="677"/>
                </a:moveTo>
                <a:cubicBezTo>
                  <a:pt x="-1044" y="-10171"/>
                  <a:pt x="57164" y="111802"/>
                  <a:pt x="125426" y="181652"/>
                </a:cubicBezTo>
                <a:cubicBezTo>
                  <a:pt x="193688" y="251502"/>
                  <a:pt x="372283" y="387762"/>
                  <a:pt x="409589" y="419777"/>
                </a:cubicBezTo>
                <a:cubicBezTo>
                  <a:pt x="446895" y="451792"/>
                  <a:pt x="386306" y="400198"/>
                  <a:pt x="349264" y="373740"/>
                </a:cubicBezTo>
                <a:cubicBezTo>
                  <a:pt x="312222" y="347282"/>
                  <a:pt x="197922" y="271346"/>
                  <a:pt x="187339" y="261027"/>
                </a:cubicBezTo>
                <a:cubicBezTo>
                  <a:pt x="176756" y="250708"/>
                  <a:pt x="285764" y="311827"/>
                  <a:pt x="285764" y="311827"/>
                </a:cubicBezTo>
                <a:lnTo>
                  <a:pt x="717564" y="556302"/>
                </a:lnTo>
                <a:cubicBezTo>
                  <a:pt x="770745" y="589375"/>
                  <a:pt x="702482" y="561859"/>
                  <a:pt x="604851" y="510265"/>
                </a:cubicBezTo>
                <a:cubicBezTo>
                  <a:pt x="507220" y="458671"/>
                  <a:pt x="228349" y="329819"/>
                  <a:pt x="131776" y="246740"/>
                </a:cubicBezTo>
                <a:cubicBezTo>
                  <a:pt x="35203" y="163661"/>
                  <a:pt x="1072" y="11525"/>
                  <a:pt x="14" y="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EA9EA14B-0CA7-43FA-A1C1-F0CB2679714C}"/>
              </a:ext>
            </a:extLst>
          </p:cNvPr>
          <p:cNvSpPr/>
          <p:nvPr/>
        </p:nvSpPr>
        <p:spPr>
          <a:xfrm>
            <a:off x="5948138" y="4310000"/>
            <a:ext cx="125244" cy="819204"/>
          </a:xfrm>
          <a:custGeom>
            <a:avLst/>
            <a:gdLst>
              <a:gd name="connsiteX0" fmla="*/ 225 w 125244"/>
              <a:gd name="connsiteY0" fmla="*/ 63 h 819204"/>
              <a:gd name="connsiteX1" fmla="*/ 92300 w 125244"/>
              <a:gd name="connsiteY1" fmla="*/ 173100 h 819204"/>
              <a:gd name="connsiteX2" fmla="*/ 47850 w 125244"/>
              <a:gd name="connsiteY2" fmla="*/ 352488 h 819204"/>
              <a:gd name="connsiteX3" fmla="*/ 43087 w 125244"/>
              <a:gd name="connsiteY3" fmla="*/ 814450 h 819204"/>
              <a:gd name="connsiteX4" fmla="*/ 49437 w 125244"/>
              <a:gd name="connsiteY4" fmla="*/ 577913 h 819204"/>
              <a:gd name="connsiteX5" fmla="*/ 65312 w 125244"/>
              <a:gd name="connsiteY5" fmla="*/ 339788 h 819204"/>
              <a:gd name="connsiteX6" fmla="*/ 124050 w 125244"/>
              <a:gd name="connsiteY6" fmla="*/ 192150 h 819204"/>
              <a:gd name="connsiteX7" fmla="*/ 225 w 125244"/>
              <a:gd name="connsiteY7" fmla="*/ 63 h 819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244" h="819204">
                <a:moveTo>
                  <a:pt x="225" y="63"/>
                </a:moveTo>
                <a:cubicBezTo>
                  <a:pt x="-5067" y="-3112"/>
                  <a:pt x="84363" y="114363"/>
                  <a:pt x="92300" y="173100"/>
                </a:cubicBezTo>
                <a:cubicBezTo>
                  <a:pt x="100238" y="231838"/>
                  <a:pt x="56052" y="245596"/>
                  <a:pt x="47850" y="352488"/>
                </a:cubicBezTo>
                <a:cubicBezTo>
                  <a:pt x="39648" y="459380"/>
                  <a:pt x="42823" y="776879"/>
                  <a:pt x="43087" y="814450"/>
                </a:cubicBezTo>
                <a:cubicBezTo>
                  <a:pt x="43351" y="852021"/>
                  <a:pt x="45733" y="657023"/>
                  <a:pt x="49437" y="577913"/>
                </a:cubicBezTo>
                <a:cubicBezTo>
                  <a:pt x="53141" y="498803"/>
                  <a:pt x="52877" y="404082"/>
                  <a:pt x="65312" y="339788"/>
                </a:cubicBezTo>
                <a:cubicBezTo>
                  <a:pt x="77747" y="275494"/>
                  <a:pt x="134104" y="247448"/>
                  <a:pt x="124050" y="192150"/>
                </a:cubicBezTo>
                <a:cubicBezTo>
                  <a:pt x="113996" y="136852"/>
                  <a:pt x="5517" y="3238"/>
                  <a:pt x="225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C21BF038-4327-4C45-99C0-1C85517C5981}"/>
              </a:ext>
            </a:extLst>
          </p:cNvPr>
          <p:cNvSpPr/>
          <p:nvPr/>
        </p:nvSpPr>
        <p:spPr>
          <a:xfrm>
            <a:off x="2731188" y="1062537"/>
            <a:ext cx="2339700" cy="594884"/>
          </a:xfrm>
          <a:custGeom>
            <a:avLst/>
            <a:gdLst>
              <a:gd name="connsiteX0" fmla="*/ 2339287 w 2339700"/>
              <a:gd name="connsiteY0" fmla="*/ 10613 h 594884"/>
              <a:gd name="connsiteX1" fmla="*/ 1907487 w 2339700"/>
              <a:gd name="connsiteY1" fmla="*/ 13788 h 594884"/>
              <a:gd name="connsiteX2" fmla="*/ 1097862 w 2339700"/>
              <a:gd name="connsiteY2" fmla="*/ 188413 h 594884"/>
              <a:gd name="connsiteX3" fmla="*/ 15187 w 2339700"/>
              <a:gd name="connsiteY3" fmla="*/ 588463 h 594884"/>
              <a:gd name="connsiteX4" fmla="*/ 434287 w 2339700"/>
              <a:gd name="connsiteY4" fmla="*/ 445588 h 594884"/>
              <a:gd name="connsiteX5" fmla="*/ 1139137 w 2339700"/>
              <a:gd name="connsiteY5" fmla="*/ 220163 h 594884"/>
              <a:gd name="connsiteX6" fmla="*/ 1510612 w 2339700"/>
              <a:gd name="connsiteY6" fmla="*/ 67763 h 594884"/>
              <a:gd name="connsiteX7" fmla="*/ 1837637 w 2339700"/>
              <a:gd name="connsiteY7" fmla="*/ 7438 h 594884"/>
              <a:gd name="connsiteX8" fmla="*/ 2339287 w 2339700"/>
              <a:gd name="connsiteY8" fmla="*/ 10613 h 594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9700" h="594884">
                <a:moveTo>
                  <a:pt x="2339287" y="10613"/>
                </a:moveTo>
                <a:cubicBezTo>
                  <a:pt x="2350929" y="11671"/>
                  <a:pt x="2114391" y="-15845"/>
                  <a:pt x="1907487" y="13788"/>
                </a:cubicBezTo>
                <a:cubicBezTo>
                  <a:pt x="1700583" y="43421"/>
                  <a:pt x="1413245" y="92634"/>
                  <a:pt x="1097862" y="188413"/>
                </a:cubicBezTo>
                <a:cubicBezTo>
                  <a:pt x="782479" y="284192"/>
                  <a:pt x="125783" y="545601"/>
                  <a:pt x="15187" y="588463"/>
                </a:cubicBezTo>
                <a:cubicBezTo>
                  <a:pt x="-95409" y="631325"/>
                  <a:pt x="434287" y="445588"/>
                  <a:pt x="434287" y="445588"/>
                </a:cubicBezTo>
                <a:cubicBezTo>
                  <a:pt x="621612" y="384205"/>
                  <a:pt x="959749" y="283134"/>
                  <a:pt x="1139137" y="220163"/>
                </a:cubicBezTo>
                <a:cubicBezTo>
                  <a:pt x="1318525" y="157192"/>
                  <a:pt x="1394195" y="103217"/>
                  <a:pt x="1510612" y="67763"/>
                </a:cubicBezTo>
                <a:cubicBezTo>
                  <a:pt x="1627029" y="32309"/>
                  <a:pt x="1701641" y="21196"/>
                  <a:pt x="1837637" y="7438"/>
                </a:cubicBezTo>
                <a:cubicBezTo>
                  <a:pt x="1973633" y="-6320"/>
                  <a:pt x="2327645" y="9555"/>
                  <a:pt x="2339287" y="10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B33407F0-760F-4A21-ADD7-28D753B0120B}"/>
              </a:ext>
            </a:extLst>
          </p:cNvPr>
          <p:cNvSpPr/>
          <p:nvPr/>
        </p:nvSpPr>
        <p:spPr>
          <a:xfrm>
            <a:off x="3376878" y="1048611"/>
            <a:ext cx="1275668" cy="1199273"/>
          </a:xfrm>
          <a:custGeom>
            <a:avLst/>
            <a:gdLst>
              <a:gd name="connsiteX0" fmla="*/ 1245922 w 1275668"/>
              <a:gd name="connsiteY0" fmla="*/ 18189 h 1199273"/>
              <a:gd name="connsiteX1" fmla="*/ 217222 w 1275668"/>
              <a:gd name="connsiteY1" fmla="*/ 481739 h 1199273"/>
              <a:gd name="connsiteX2" fmla="*/ 7672 w 1275668"/>
              <a:gd name="connsiteY2" fmla="*/ 1189764 h 1199273"/>
              <a:gd name="connsiteX3" fmla="*/ 58472 w 1275668"/>
              <a:gd name="connsiteY3" fmla="*/ 869089 h 1199273"/>
              <a:gd name="connsiteX4" fmla="*/ 182297 w 1275668"/>
              <a:gd name="connsiteY4" fmla="*/ 567464 h 1199273"/>
              <a:gd name="connsiteX5" fmla="*/ 404547 w 1275668"/>
              <a:gd name="connsiteY5" fmla="*/ 386489 h 1199273"/>
              <a:gd name="connsiteX6" fmla="*/ 944297 w 1275668"/>
              <a:gd name="connsiteY6" fmla="*/ 119789 h 1199273"/>
              <a:gd name="connsiteX7" fmla="*/ 1245922 w 1275668"/>
              <a:gd name="connsiteY7" fmla="*/ 18189 h 1199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5668" h="1199273">
                <a:moveTo>
                  <a:pt x="1245922" y="18189"/>
                </a:moveTo>
                <a:cubicBezTo>
                  <a:pt x="1124743" y="78514"/>
                  <a:pt x="423597" y="286477"/>
                  <a:pt x="217222" y="481739"/>
                </a:cubicBezTo>
                <a:cubicBezTo>
                  <a:pt x="10847" y="677001"/>
                  <a:pt x="34130" y="1125206"/>
                  <a:pt x="7672" y="1189764"/>
                </a:cubicBezTo>
                <a:cubicBezTo>
                  <a:pt x="-18786" y="1254322"/>
                  <a:pt x="29368" y="972806"/>
                  <a:pt x="58472" y="869089"/>
                </a:cubicBezTo>
                <a:cubicBezTo>
                  <a:pt x="87576" y="765372"/>
                  <a:pt x="124618" y="647897"/>
                  <a:pt x="182297" y="567464"/>
                </a:cubicBezTo>
                <a:cubicBezTo>
                  <a:pt x="239976" y="487031"/>
                  <a:pt x="277547" y="461102"/>
                  <a:pt x="404547" y="386489"/>
                </a:cubicBezTo>
                <a:cubicBezTo>
                  <a:pt x="531547" y="311877"/>
                  <a:pt x="800364" y="177468"/>
                  <a:pt x="944297" y="119789"/>
                </a:cubicBezTo>
                <a:cubicBezTo>
                  <a:pt x="1088230" y="62110"/>
                  <a:pt x="1367101" y="-42136"/>
                  <a:pt x="1245922" y="18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52B3C846-6979-463F-840E-324A98D315E7}"/>
              </a:ext>
            </a:extLst>
          </p:cNvPr>
          <p:cNvSpPr/>
          <p:nvPr/>
        </p:nvSpPr>
        <p:spPr>
          <a:xfrm>
            <a:off x="3685693" y="1288146"/>
            <a:ext cx="870434" cy="1526428"/>
          </a:xfrm>
          <a:custGeom>
            <a:avLst/>
            <a:gdLst>
              <a:gd name="connsiteX0" fmla="*/ 870432 w 870434"/>
              <a:gd name="connsiteY0" fmla="*/ 904 h 1526428"/>
              <a:gd name="connsiteX1" fmla="*/ 371957 w 870434"/>
              <a:gd name="connsiteY1" fmla="*/ 470804 h 1526428"/>
              <a:gd name="connsiteX2" fmla="*/ 13182 w 870434"/>
              <a:gd name="connsiteY2" fmla="*/ 1489979 h 1526428"/>
              <a:gd name="connsiteX3" fmla="*/ 92557 w 870434"/>
              <a:gd name="connsiteY3" fmla="*/ 1239154 h 1526428"/>
              <a:gd name="connsiteX4" fmla="*/ 235432 w 870434"/>
              <a:gd name="connsiteY4" fmla="*/ 654954 h 1526428"/>
              <a:gd name="connsiteX5" fmla="*/ 365607 w 870434"/>
              <a:gd name="connsiteY5" fmla="*/ 359679 h 1526428"/>
              <a:gd name="connsiteX6" fmla="*/ 870432 w 870434"/>
              <a:gd name="connsiteY6" fmla="*/ 904 h 1526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434" h="1526428">
                <a:moveTo>
                  <a:pt x="870432" y="904"/>
                </a:moveTo>
                <a:cubicBezTo>
                  <a:pt x="871490" y="19425"/>
                  <a:pt x="514832" y="222625"/>
                  <a:pt x="371957" y="470804"/>
                </a:cubicBezTo>
                <a:cubicBezTo>
                  <a:pt x="229082" y="718983"/>
                  <a:pt x="59749" y="1361921"/>
                  <a:pt x="13182" y="1489979"/>
                </a:cubicBezTo>
                <a:cubicBezTo>
                  <a:pt x="-33385" y="1618037"/>
                  <a:pt x="55515" y="1378325"/>
                  <a:pt x="92557" y="1239154"/>
                </a:cubicBezTo>
                <a:cubicBezTo>
                  <a:pt x="129599" y="1099983"/>
                  <a:pt x="189924" y="801533"/>
                  <a:pt x="235432" y="654954"/>
                </a:cubicBezTo>
                <a:cubicBezTo>
                  <a:pt x="280940" y="508375"/>
                  <a:pt x="265065" y="466041"/>
                  <a:pt x="365607" y="359679"/>
                </a:cubicBezTo>
                <a:cubicBezTo>
                  <a:pt x="466149" y="253317"/>
                  <a:pt x="869374" y="-17617"/>
                  <a:pt x="870432" y="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0E6A1622-9AEF-422B-A378-7F41395CF854}"/>
              </a:ext>
            </a:extLst>
          </p:cNvPr>
          <p:cNvSpPr/>
          <p:nvPr/>
        </p:nvSpPr>
        <p:spPr>
          <a:xfrm>
            <a:off x="4307808" y="958376"/>
            <a:ext cx="2175459" cy="223773"/>
          </a:xfrm>
          <a:custGeom>
            <a:avLst/>
            <a:gdLst>
              <a:gd name="connsiteX0" fmla="*/ 86392 w 2175459"/>
              <a:gd name="connsiteY0" fmla="*/ 210024 h 223773"/>
              <a:gd name="connsiteX1" fmla="*/ 889032 w 2175459"/>
              <a:gd name="connsiteY1" fmla="*/ 6824 h 223773"/>
              <a:gd name="connsiteX2" fmla="*/ 2103152 w 2175459"/>
              <a:gd name="connsiteY2" fmla="*/ 113504 h 223773"/>
              <a:gd name="connsiteX3" fmla="*/ 1996472 w 2175459"/>
              <a:gd name="connsiteY3" fmla="*/ 98264 h 223773"/>
              <a:gd name="connsiteX4" fmla="*/ 1666272 w 2175459"/>
              <a:gd name="connsiteY4" fmla="*/ 6824 h 223773"/>
              <a:gd name="connsiteX5" fmla="*/ 1056672 w 2175459"/>
              <a:gd name="connsiteY5" fmla="*/ 27144 h 223773"/>
              <a:gd name="connsiteX6" fmla="*/ 132112 w 2175459"/>
              <a:gd name="connsiteY6" fmla="*/ 189704 h 223773"/>
              <a:gd name="connsiteX7" fmla="*/ 86392 w 2175459"/>
              <a:gd name="connsiteY7" fmla="*/ 210024 h 223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5459" h="223773">
                <a:moveTo>
                  <a:pt x="86392" y="210024"/>
                </a:moveTo>
                <a:cubicBezTo>
                  <a:pt x="212545" y="179544"/>
                  <a:pt x="552905" y="22911"/>
                  <a:pt x="889032" y="6824"/>
                </a:cubicBezTo>
                <a:cubicBezTo>
                  <a:pt x="1225159" y="-9263"/>
                  <a:pt x="1918579" y="98264"/>
                  <a:pt x="2103152" y="113504"/>
                </a:cubicBezTo>
                <a:cubicBezTo>
                  <a:pt x="2287725" y="128744"/>
                  <a:pt x="2069285" y="116044"/>
                  <a:pt x="1996472" y="98264"/>
                </a:cubicBezTo>
                <a:cubicBezTo>
                  <a:pt x="1923659" y="80484"/>
                  <a:pt x="1822905" y="18677"/>
                  <a:pt x="1666272" y="6824"/>
                </a:cubicBezTo>
                <a:cubicBezTo>
                  <a:pt x="1509639" y="-5029"/>
                  <a:pt x="1312365" y="-3336"/>
                  <a:pt x="1056672" y="27144"/>
                </a:cubicBezTo>
                <a:cubicBezTo>
                  <a:pt x="800979" y="57624"/>
                  <a:pt x="294672" y="165151"/>
                  <a:pt x="132112" y="189704"/>
                </a:cubicBezTo>
                <a:cubicBezTo>
                  <a:pt x="-30448" y="214257"/>
                  <a:pt x="-39761" y="240504"/>
                  <a:pt x="86392" y="2100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84B3CA0E-E57C-4F62-A1BF-E48ABB7C7D76}"/>
              </a:ext>
            </a:extLst>
          </p:cNvPr>
          <p:cNvSpPr/>
          <p:nvPr/>
        </p:nvSpPr>
        <p:spPr>
          <a:xfrm>
            <a:off x="4317293" y="1044804"/>
            <a:ext cx="2901027" cy="1285798"/>
          </a:xfrm>
          <a:custGeom>
            <a:avLst/>
            <a:gdLst>
              <a:gd name="connsiteX0" fmla="*/ 31187 w 2901027"/>
              <a:gd name="connsiteY0" fmla="*/ 199796 h 1285798"/>
              <a:gd name="connsiteX1" fmla="*/ 1214827 w 2901027"/>
              <a:gd name="connsiteY1" fmla="*/ 93116 h 1285798"/>
              <a:gd name="connsiteX2" fmla="*/ 2789627 w 2901027"/>
              <a:gd name="connsiteY2" fmla="*/ 1210716 h 1285798"/>
              <a:gd name="connsiteX3" fmla="*/ 2693107 w 2901027"/>
              <a:gd name="connsiteY3" fmla="*/ 1129436 h 1285798"/>
              <a:gd name="connsiteX4" fmla="*/ 2063187 w 2901027"/>
              <a:gd name="connsiteY4" fmla="*/ 692556 h 1285798"/>
              <a:gd name="connsiteX5" fmla="*/ 1184347 w 2901027"/>
              <a:gd name="connsiteY5" fmla="*/ 52476 h 1285798"/>
              <a:gd name="connsiteX6" fmla="*/ 412187 w 2901027"/>
              <a:gd name="connsiteY6" fmla="*/ 52476 h 1285798"/>
              <a:gd name="connsiteX7" fmla="*/ 31187 w 2901027"/>
              <a:gd name="connsiteY7" fmla="*/ 199796 h 1285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01027" h="1285798">
                <a:moveTo>
                  <a:pt x="31187" y="199796"/>
                </a:moveTo>
                <a:cubicBezTo>
                  <a:pt x="164960" y="206569"/>
                  <a:pt x="755087" y="-75371"/>
                  <a:pt x="1214827" y="93116"/>
                </a:cubicBezTo>
                <a:cubicBezTo>
                  <a:pt x="1674567" y="261603"/>
                  <a:pt x="2543247" y="1037996"/>
                  <a:pt x="2789627" y="1210716"/>
                </a:cubicBezTo>
                <a:cubicBezTo>
                  <a:pt x="3036007" y="1383436"/>
                  <a:pt x="2814180" y="1215796"/>
                  <a:pt x="2693107" y="1129436"/>
                </a:cubicBezTo>
                <a:cubicBezTo>
                  <a:pt x="2572034" y="1043076"/>
                  <a:pt x="2314647" y="872049"/>
                  <a:pt x="2063187" y="692556"/>
                </a:cubicBezTo>
                <a:cubicBezTo>
                  <a:pt x="1811727" y="513063"/>
                  <a:pt x="1459514" y="159156"/>
                  <a:pt x="1184347" y="52476"/>
                </a:cubicBezTo>
                <a:cubicBezTo>
                  <a:pt x="909180" y="-54204"/>
                  <a:pt x="598454" y="31309"/>
                  <a:pt x="412187" y="52476"/>
                </a:cubicBezTo>
                <a:cubicBezTo>
                  <a:pt x="225920" y="73643"/>
                  <a:pt x="-102586" y="193023"/>
                  <a:pt x="31187" y="1997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A62D1FBE-B577-48D1-BE40-E946AE4A52F7}"/>
              </a:ext>
            </a:extLst>
          </p:cNvPr>
          <p:cNvSpPr/>
          <p:nvPr/>
        </p:nvSpPr>
        <p:spPr>
          <a:xfrm>
            <a:off x="4680211" y="1275605"/>
            <a:ext cx="2272795" cy="1722204"/>
          </a:xfrm>
          <a:custGeom>
            <a:avLst/>
            <a:gdLst>
              <a:gd name="connsiteX0" fmla="*/ 3549 w 2272795"/>
              <a:gd name="connsiteY0" fmla="*/ 4555 h 1722204"/>
              <a:gd name="connsiteX1" fmla="*/ 801109 w 2272795"/>
              <a:gd name="connsiteY1" fmla="*/ 487155 h 1722204"/>
              <a:gd name="connsiteX2" fmla="*/ 2208269 w 2272795"/>
              <a:gd name="connsiteY2" fmla="*/ 1660635 h 1722204"/>
              <a:gd name="connsiteX3" fmla="*/ 1994909 w 2272795"/>
              <a:gd name="connsiteY3" fmla="*/ 1513315 h 1722204"/>
              <a:gd name="connsiteX4" fmla="*/ 1629149 w 2272795"/>
              <a:gd name="connsiteY4" fmla="*/ 1132315 h 1722204"/>
              <a:gd name="connsiteX5" fmla="*/ 999229 w 2272795"/>
              <a:gd name="connsiteY5" fmla="*/ 588755 h 1722204"/>
              <a:gd name="connsiteX6" fmla="*/ 526789 w 2272795"/>
              <a:gd name="connsiteY6" fmla="*/ 263635 h 1722204"/>
              <a:gd name="connsiteX7" fmla="*/ 3549 w 2272795"/>
              <a:gd name="connsiteY7" fmla="*/ 4555 h 1722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2795" h="1722204">
                <a:moveTo>
                  <a:pt x="3549" y="4555"/>
                </a:moveTo>
                <a:cubicBezTo>
                  <a:pt x="49269" y="41808"/>
                  <a:pt x="433656" y="211142"/>
                  <a:pt x="801109" y="487155"/>
                </a:cubicBezTo>
                <a:cubicBezTo>
                  <a:pt x="1168562" y="763168"/>
                  <a:pt x="2009302" y="1489608"/>
                  <a:pt x="2208269" y="1660635"/>
                </a:cubicBezTo>
                <a:cubicBezTo>
                  <a:pt x="2407236" y="1831662"/>
                  <a:pt x="2091429" y="1601368"/>
                  <a:pt x="1994909" y="1513315"/>
                </a:cubicBezTo>
                <a:cubicBezTo>
                  <a:pt x="1898389" y="1425262"/>
                  <a:pt x="1795096" y="1286408"/>
                  <a:pt x="1629149" y="1132315"/>
                </a:cubicBezTo>
                <a:cubicBezTo>
                  <a:pt x="1463202" y="978222"/>
                  <a:pt x="1182956" y="733535"/>
                  <a:pt x="999229" y="588755"/>
                </a:cubicBezTo>
                <a:cubicBezTo>
                  <a:pt x="815502" y="443975"/>
                  <a:pt x="687656" y="359308"/>
                  <a:pt x="526789" y="263635"/>
                </a:cubicBezTo>
                <a:cubicBezTo>
                  <a:pt x="365922" y="167962"/>
                  <a:pt x="-42171" y="-32698"/>
                  <a:pt x="3549" y="4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424BDFDD-506C-4AAC-B6FE-EB0DB8DE988D}"/>
              </a:ext>
            </a:extLst>
          </p:cNvPr>
          <p:cNvSpPr/>
          <p:nvPr/>
        </p:nvSpPr>
        <p:spPr>
          <a:xfrm>
            <a:off x="5143807" y="1286336"/>
            <a:ext cx="2195962" cy="1794002"/>
          </a:xfrm>
          <a:custGeom>
            <a:avLst/>
            <a:gdLst>
              <a:gd name="connsiteX0" fmla="*/ 2233 w 2195962"/>
              <a:gd name="connsiteY0" fmla="*/ 3984 h 1794002"/>
              <a:gd name="connsiteX1" fmla="*/ 1592273 w 2195962"/>
              <a:gd name="connsiteY1" fmla="*/ 969184 h 1794002"/>
              <a:gd name="connsiteX2" fmla="*/ 2166313 w 2195962"/>
              <a:gd name="connsiteY2" fmla="*/ 1776904 h 1794002"/>
              <a:gd name="connsiteX3" fmla="*/ 2024073 w 2195962"/>
              <a:gd name="connsiteY3" fmla="*/ 1451784 h 1794002"/>
              <a:gd name="connsiteX4" fmla="*/ 1262073 w 2195962"/>
              <a:gd name="connsiteY4" fmla="*/ 659304 h 1794002"/>
              <a:gd name="connsiteX5" fmla="*/ 2233 w 2195962"/>
              <a:gd name="connsiteY5" fmla="*/ 3984 h 1794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5962" h="1794002">
                <a:moveTo>
                  <a:pt x="2233" y="3984"/>
                </a:moveTo>
                <a:cubicBezTo>
                  <a:pt x="57266" y="55631"/>
                  <a:pt x="1231593" y="673697"/>
                  <a:pt x="1592273" y="969184"/>
                </a:cubicBezTo>
                <a:cubicBezTo>
                  <a:pt x="1952953" y="1264671"/>
                  <a:pt x="2094346" y="1696471"/>
                  <a:pt x="2166313" y="1776904"/>
                </a:cubicBezTo>
                <a:cubicBezTo>
                  <a:pt x="2238280" y="1857337"/>
                  <a:pt x="2174780" y="1638051"/>
                  <a:pt x="2024073" y="1451784"/>
                </a:cubicBezTo>
                <a:cubicBezTo>
                  <a:pt x="1873366" y="1265517"/>
                  <a:pt x="1599893" y="903144"/>
                  <a:pt x="1262073" y="659304"/>
                </a:cubicBezTo>
                <a:cubicBezTo>
                  <a:pt x="924253" y="415464"/>
                  <a:pt x="-52800" y="-47663"/>
                  <a:pt x="2233" y="3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8D94CD92-F008-4894-8FF1-0997EA707C62}"/>
              </a:ext>
            </a:extLst>
          </p:cNvPr>
          <p:cNvSpPr/>
          <p:nvPr/>
        </p:nvSpPr>
        <p:spPr>
          <a:xfrm>
            <a:off x="4120467" y="1432158"/>
            <a:ext cx="682633" cy="2415438"/>
          </a:xfrm>
          <a:custGeom>
            <a:avLst/>
            <a:gdLst>
              <a:gd name="connsiteX0" fmla="*/ 644573 w 682633"/>
              <a:gd name="connsiteY0" fmla="*/ 402 h 2415438"/>
              <a:gd name="connsiteX1" fmla="*/ 441373 w 682633"/>
              <a:gd name="connsiteY1" fmla="*/ 620162 h 2415438"/>
              <a:gd name="connsiteX2" fmla="*/ 563293 w 682633"/>
              <a:gd name="connsiteY2" fmla="*/ 1453282 h 2415438"/>
              <a:gd name="connsiteX3" fmla="*/ 14653 w 682633"/>
              <a:gd name="connsiteY3" fmla="*/ 2388002 h 2415438"/>
              <a:gd name="connsiteX4" fmla="*/ 202613 w 682633"/>
              <a:gd name="connsiteY4" fmla="*/ 2093362 h 2415438"/>
              <a:gd name="connsiteX5" fmla="*/ 680133 w 682633"/>
              <a:gd name="connsiteY5" fmla="*/ 1341522 h 2415438"/>
              <a:gd name="connsiteX6" fmla="*/ 400733 w 682633"/>
              <a:gd name="connsiteY6" fmla="*/ 538882 h 2415438"/>
              <a:gd name="connsiteX7" fmla="*/ 644573 w 682633"/>
              <a:gd name="connsiteY7" fmla="*/ 402 h 2415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2633" h="2415438">
                <a:moveTo>
                  <a:pt x="644573" y="402"/>
                </a:moveTo>
                <a:cubicBezTo>
                  <a:pt x="651346" y="13949"/>
                  <a:pt x="454920" y="378015"/>
                  <a:pt x="441373" y="620162"/>
                </a:cubicBezTo>
                <a:cubicBezTo>
                  <a:pt x="427826" y="862309"/>
                  <a:pt x="634413" y="1158642"/>
                  <a:pt x="563293" y="1453282"/>
                </a:cubicBezTo>
                <a:cubicBezTo>
                  <a:pt x="492173" y="1747922"/>
                  <a:pt x="74766" y="2281322"/>
                  <a:pt x="14653" y="2388002"/>
                </a:cubicBezTo>
                <a:cubicBezTo>
                  <a:pt x="-45460" y="2494682"/>
                  <a:pt x="91700" y="2267775"/>
                  <a:pt x="202613" y="2093362"/>
                </a:cubicBezTo>
                <a:cubicBezTo>
                  <a:pt x="313526" y="1918949"/>
                  <a:pt x="647113" y="1600602"/>
                  <a:pt x="680133" y="1341522"/>
                </a:cubicBezTo>
                <a:cubicBezTo>
                  <a:pt x="713153" y="1082442"/>
                  <a:pt x="408353" y="759862"/>
                  <a:pt x="400733" y="538882"/>
                </a:cubicBezTo>
                <a:cubicBezTo>
                  <a:pt x="393113" y="317902"/>
                  <a:pt x="637800" y="-13145"/>
                  <a:pt x="644573" y="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FE5FF2D5-6293-4239-9906-DC4B030D70BB}"/>
              </a:ext>
            </a:extLst>
          </p:cNvPr>
          <p:cNvSpPr/>
          <p:nvPr/>
        </p:nvSpPr>
        <p:spPr>
          <a:xfrm>
            <a:off x="4926686" y="1513852"/>
            <a:ext cx="305401" cy="2510698"/>
          </a:xfrm>
          <a:custGeom>
            <a:avLst/>
            <a:gdLst>
              <a:gd name="connsiteX0" fmla="*/ 41554 w 305401"/>
              <a:gd name="connsiteY0" fmla="*/ 15228 h 2510698"/>
              <a:gd name="connsiteX1" fmla="*/ 36474 w 305401"/>
              <a:gd name="connsiteY1" fmla="*/ 599428 h 2510698"/>
              <a:gd name="connsiteX2" fmla="*/ 295554 w 305401"/>
              <a:gd name="connsiteY2" fmla="*/ 1630668 h 2510698"/>
              <a:gd name="connsiteX3" fmla="*/ 254914 w 305401"/>
              <a:gd name="connsiteY3" fmla="*/ 2499348 h 2510698"/>
              <a:gd name="connsiteX4" fmla="*/ 290474 w 305401"/>
              <a:gd name="connsiteY4" fmla="*/ 2072628 h 2510698"/>
              <a:gd name="connsiteX5" fmla="*/ 265074 w 305401"/>
              <a:gd name="connsiteY5" fmla="*/ 1305548 h 2510698"/>
              <a:gd name="connsiteX6" fmla="*/ 61874 w 305401"/>
              <a:gd name="connsiteY6" fmla="*/ 640068 h 2510698"/>
              <a:gd name="connsiteX7" fmla="*/ 914 w 305401"/>
              <a:gd name="connsiteY7" fmla="*/ 208268 h 2510698"/>
              <a:gd name="connsiteX8" fmla="*/ 41554 w 305401"/>
              <a:gd name="connsiteY8" fmla="*/ 15228 h 251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5401" h="2510698">
                <a:moveTo>
                  <a:pt x="41554" y="15228"/>
                </a:moveTo>
                <a:cubicBezTo>
                  <a:pt x="47481" y="80421"/>
                  <a:pt x="-5859" y="330188"/>
                  <a:pt x="36474" y="599428"/>
                </a:cubicBezTo>
                <a:cubicBezTo>
                  <a:pt x="78807" y="868668"/>
                  <a:pt x="259147" y="1314015"/>
                  <a:pt x="295554" y="1630668"/>
                </a:cubicBezTo>
                <a:cubicBezTo>
                  <a:pt x="331961" y="1947321"/>
                  <a:pt x="255761" y="2425688"/>
                  <a:pt x="254914" y="2499348"/>
                </a:cubicBezTo>
                <a:cubicBezTo>
                  <a:pt x="254067" y="2573008"/>
                  <a:pt x="288781" y="2271595"/>
                  <a:pt x="290474" y="2072628"/>
                </a:cubicBezTo>
                <a:cubicBezTo>
                  <a:pt x="292167" y="1873661"/>
                  <a:pt x="303174" y="1544308"/>
                  <a:pt x="265074" y="1305548"/>
                </a:cubicBezTo>
                <a:cubicBezTo>
                  <a:pt x="226974" y="1066788"/>
                  <a:pt x="105901" y="822948"/>
                  <a:pt x="61874" y="640068"/>
                </a:cubicBezTo>
                <a:cubicBezTo>
                  <a:pt x="17847" y="457188"/>
                  <a:pt x="8534" y="307328"/>
                  <a:pt x="914" y="208268"/>
                </a:cubicBezTo>
                <a:cubicBezTo>
                  <a:pt x="-6706" y="109208"/>
                  <a:pt x="35627" y="-49965"/>
                  <a:pt x="41554" y="15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410CFC34-32B0-4813-9E89-527681A52DED}"/>
              </a:ext>
            </a:extLst>
          </p:cNvPr>
          <p:cNvSpPr/>
          <p:nvPr/>
        </p:nvSpPr>
        <p:spPr>
          <a:xfrm>
            <a:off x="5166351" y="1681324"/>
            <a:ext cx="1513934" cy="2205838"/>
          </a:xfrm>
          <a:custGeom>
            <a:avLst/>
            <a:gdLst>
              <a:gd name="connsiteX0" fmla="*/ 9 w 1513934"/>
              <a:gd name="connsiteY0" fmla="*/ 156 h 2205838"/>
              <a:gd name="connsiteX1" fmla="*/ 645169 w 1513934"/>
              <a:gd name="connsiteY1" fmla="*/ 680876 h 2205838"/>
              <a:gd name="connsiteX2" fmla="*/ 934729 w 1513934"/>
              <a:gd name="connsiteY2" fmla="*/ 924716 h 2205838"/>
              <a:gd name="connsiteX3" fmla="*/ 1483369 w 1513934"/>
              <a:gd name="connsiteY3" fmla="*/ 2138836 h 2205838"/>
              <a:gd name="connsiteX4" fmla="*/ 1427489 w 1513934"/>
              <a:gd name="connsiteY4" fmla="*/ 2006756 h 2205838"/>
              <a:gd name="connsiteX5" fmla="*/ 1290329 w 1513934"/>
              <a:gd name="connsiteY5" fmla="*/ 1656236 h 2205838"/>
              <a:gd name="connsiteX6" fmla="*/ 858529 w 1513934"/>
              <a:gd name="connsiteY6" fmla="*/ 863756 h 2205838"/>
              <a:gd name="connsiteX7" fmla="*/ 660409 w 1513934"/>
              <a:gd name="connsiteY7" fmla="*/ 619916 h 2205838"/>
              <a:gd name="connsiteX8" fmla="*/ 9 w 1513934"/>
              <a:gd name="connsiteY8" fmla="*/ 156 h 220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3934" h="2205838">
                <a:moveTo>
                  <a:pt x="9" y="156"/>
                </a:moveTo>
                <a:cubicBezTo>
                  <a:pt x="-2531" y="10316"/>
                  <a:pt x="489382" y="526783"/>
                  <a:pt x="645169" y="680876"/>
                </a:cubicBezTo>
                <a:cubicBezTo>
                  <a:pt x="800956" y="834969"/>
                  <a:pt x="795029" y="681723"/>
                  <a:pt x="934729" y="924716"/>
                </a:cubicBezTo>
                <a:cubicBezTo>
                  <a:pt x="1074429" y="1167709"/>
                  <a:pt x="1401242" y="1958496"/>
                  <a:pt x="1483369" y="2138836"/>
                </a:cubicBezTo>
                <a:cubicBezTo>
                  <a:pt x="1565496" y="2319176"/>
                  <a:pt x="1459662" y="2087189"/>
                  <a:pt x="1427489" y="2006756"/>
                </a:cubicBezTo>
                <a:cubicBezTo>
                  <a:pt x="1395316" y="1926323"/>
                  <a:pt x="1385156" y="1846736"/>
                  <a:pt x="1290329" y="1656236"/>
                </a:cubicBezTo>
                <a:cubicBezTo>
                  <a:pt x="1195502" y="1465736"/>
                  <a:pt x="963516" y="1036476"/>
                  <a:pt x="858529" y="863756"/>
                </a:cubicBezTo>
                <a:cubicBezTo>
                  <a:pt x="753542" y="691036"/>
                  <a:pt x="803496" y="762156"/>
                  <a:pt x="660409" y="619916"/>
                </a:cubicBezTo>
                <a:cubicBezTo>
                  <a:pt x="517322" y="477676"/>
                  <a:pt x="2549" y="-10004"/>
                  <a:pt x="9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6479777C-3F9D-4883-BFBB-0572E84C330E}"/>
              </a:ext>
            </a:extLst>
          </p:cNvPr>
          <p:cNvSpPr/>
          <p:nvPr/>
        </p:nvSpPr>
        <p:spPr>
          <a:xfrm>
            <a:off x="5743730" y="2441453"/>
            <a:ext cx="1045868" cy="2216654"/>
          </a:xfrm>
          <a:custGeom>
            <a:avLst/>
            <a:gdLst>
              <a:gd name="connsiteX0" fmla="*/ 42390 w 1045868"/>
              <a:gd name="connsiteY0" fmla="*/ 98547 h 2216654"/>
              <a:gd name="connsiteX1" fmla="*/ 93190 w 1045868"/>
              <a:gd name="connsiteY1" fmla="*/ 1023107 h 2216654"/>
              <a:gd name="connsiteX2" fmla="*/ 992350 w 1045868"/>
              <a:gd name="connsiteY2" fmla="*/ 2145787 h 2216654"/>
              <a:gd name="connsiteX3" fmla="*/ 921230 w 1045868"/>
              <a:gd name="connsiteY3" fmla="*/ 2069587 h 2216654"/>
              <a:gd name="connsiteX4" fmla="*/ 743430 w 1045868"/>
              <a:gd name="connsiteY4" fmla="*/ 1815587 h 2216654"/>
              <a:gd name="connsiteX5" fmla="*/ 189710 w 1045868"/>
              <a:gd name="connsiteY5" fmla="*/ 1343147 h 2216654"/>
              <a:gd name="connsiteX6" fmla="*/ 1750 w 1045868"/>
              <a:gd name="connsiteY6" fmla="*/ 662427 h 2216654"/>
              <a:gd name="connsiteX7" fmla="*/ 93190 w 1045868"/>
              <a:gd name="connsiteY7" fmla="*/ 93467 h 2216654"/>
              <a:gd name="connsiteX8" fmla="*/ 42390 w 1045868"/>
              <a:gd name="connsiteY8" fmla="*/ 98547 h 2216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5868" h="2216654">
                <a:moveTo>
                  <a:pt x="42390" y="98547"/>
                </a:moveTo>
                <a:cubicBezTo>
                  <a:pt x="42390" y="253487"/>
                  <a:pt x="-65137" y="681900"/>
                  <a:pt x="93190" y="1023107"/>
                </a:cubicBezTo>
                <a:cubicBezTo>
                  <a:pt x="251517" y="1364314"/>
                  <a:pt x="854343" y="1971374"/>
                  <a:pt x="992350" y="2145787"/>
                </a:cubicBezTo>
                <a:cubicBezTo>
                  <a:pt x="1130357" y="2320200"/>
                  <a:pt x="962717" y="2124620"/>
                  <a:pt x="921230" y="2069587"/>
                </a:cubicBezTo>
                <a:cubicBezTo>
                  <a:pt x="879743" y="2014554"/>
                  <a:pt x="865350" y="1936660"/>
                  <a:pt x="743430" y="1815587"/>
                </a:cubicBezTo>
                <a:cubicBezTo>
                  <a:pt x="621510" y="1694514"/>
                  <a:pt x="313323" y="1535340"/>
                  <a:pt x="189710" y="1343147"/>
                </a:cubicBezTo>
                <a:cubicBezTo>
                  <a:pt x="66097" y="1150954"/>
                  <a:pt x="17837" y="870707"/>
                  <a:pt x="1750" y="662427"/>
                </a:cubicBezTo>
                <a:cubicBezTo>
                  <a:pt x="-14337" y="454147"/>
                  <a:pt x="85570" y="192527"/>
                  <a:pt x="93190" y="93467"/>
                </a:cubicBezTo>
                <a:cubicBezTo>
                  <a:pt x="100810" y="-5593"/>
                  <a:pt x="42390" y="-56393"/>
                  <a:pt x="42390" y="98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0FF0B962-737C-4E0D-833D-9A6B51B0F17F}"/>
              </a:ext>
            </a:extLst>
          </p:cNvPr>
          <p:cNvSpPr/>
          <p:nvPr/>
        </p:nvSpPr>
        <p:spPr>
          <a:xfrm>
            <a:off x="6329877" y="2747322"/>
            <a:ext cx="973948" cy="2079261"/>
          </a:xfrm>
          <a:custGeom>
            <a:avLst/>
            <a:gdLst>
              <a:gd name="connsiteX0" fmla="*/ 55683 w 973948"/>
              <a:gd name="connsiteY0" fmla="*/ 97478 h 2079261"/>
              <a:gd name="connsiteX1" fmla="*/ 670363 w 973948"/>
              <a:gd name="connsiteY1" fmla="*/ 874718 h 2079261"/>
              <a:gd name="connsiteX2" fmla="*/ 965003 w 973948"/>
              <a:gd name="connsiteY2" fmla="*/ 2048198 h 2079261"/>
              <a:gd name="connsiteX3" fmla="*/ 888803 w 973948"/>
              <a:gd name="connsiteY3" fmla="*/ 1677358 h 2079261"/>
              <a:gd name="connsiteX4" fmla="*/ 797363 w 973948"/>
              <a:gd name="connsiteY4" fmla="*/ 1006798 h 2079261"/>
              <a:gd name="connsiteX5" fmla="*/ 111563 w 973948"/>
              <a:gd name="connsiteY5" fmla="*/ 112718 h 2079261"/>
              <a:gd name="connsiteX6" fmla="*/ 55683 w 973948"/>
              <a:gd name="connsiteY6" fmla="*/ 97478 h 2079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3948" h="2079261">
                <a:moveTo>
                  <a:pt x="55683" y="97478"/>
                </a:moveTo>
                <a:cubicBezTo>
                  <a:pt x="148816" y="224478"/>
                  <a:pt x="518810" y="549598"/>
                  <a:pt x="670363" y="874718"/>
                </a:cubicBezTo>
                <a:cubicBezTo>
                  <a:pt x="821916" y="1199838"/>
                  <a:pt x="928596" y="1914425"/>
                  <a:pt x="965003" y="2048198"/>
                </a:cubicBezTo>
                <a:cubicBezTo>
                  <a:pt x="1001410" y="2181971"/>
                  <a:pt x="916743" y="1850925"/>
                  <a:pt x="888803" y="1677358"/>
                </a:cubicBezTo>
                <a:cubicBezTo>
                  <a:pt x="860863" y="1503791"/>
                  <a:pt x="926903" y="1267571"/>
                  <a:pt x="797363" y="1006798"/>
                </a:cubicBezTo>
                <a:cubicBezTo>
                  <a:pt x="667823" y="746025"/>
                  <a:pt x="233483" y="265965"/>
                  <a:pt x="111563" y="112718"/>
                </a:cubicBezTo>
                <a:cubicBezTo>
                  <a:pt x="-10357" y="-40529"/>
                  <a:pt x="-37450" y="-29522"/>
                  <a:pt x="55683" y="974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424EC994-4F29-4F7D-A484-F8DD912287E9}"/>
              </a:ext>
            </a:extLst>
          </p:cNvPr>
          <p:cNvSpPr/>
          <p:nvPr/>
        </p:nvSpPr>
        <p:spPr>
          <a:xfrm>
            <a:off x="6028051" y="2869286"/>
            <a:ext cx="1312629" cy="2191523"/>
          </a:xfrm>
          <a:custGeom>
            <a:avLst/>
            <a:gdLst>
              <a:gd name="connsiteX0" fmla="*/ 1909 w 1312629"/>
              <a:gd name="connsiteY0" fmla="*/ 914 h 2191523"/>
              <a:gd name="connsiteX1" fmla="*/ 352429 w 1312629"/>
              <a:gd name="connsiteY1" fmla="*/ 844194 h 2191523"/>
              <a:gd name="connsiteX2" fmla="*/ 967109 w 1312629"/>
              <a:gd name="connsiteY2" fmla="*/ 1570634 h 2191523"/>
              <a:gd name="connsiteX3" fmla="*/ 1297309 w 1312629"/>
              <a:gd name="connsiteY3" fmla="*/ 2175154 h 2191523"/>
              <a:gd name="connsiteX4" fmla="*/ 1226189 w 1312629"/>
              <a:gd name="connsiteY4" fmla="*/ 1977034 h 2191523"/>
              <a:gd name="connsiteX5" fmla="*/ 946789 w 1312629"/>
              <a:gd name="connsiteY5" fmla="*/ 1524914 h 2191523"/>
              <a:gd name="connsiteX6" fmla="*/ 494669 w 1312629"/>
              <a:gd name="connsiteY6" fmla="*/ 1011834 h 2191523"/>
              <a:gd name="connsiteX7" fmla="*/ 225429 w 1312629"/>
              <a:gd name="connsiteY7" fmla="*/ 686714 h 2191523"/>
              <a:gd name="connsiteX8" fmla="*/ 1909 w 1312629"/>
              <a:gd name="connsiteY8" fmla="*/ 914 h 219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2629" h="2191523">
                <a:moveTo>
                  <a:pt x="1909" y="914"/>
                </a:moveTo>
                <a:cubicBezTo>
                  <a:pt x="23076" y="27161"/>
                  <a:pt x="191562" y="582574"/>
                  <a:pt x="352429" y="844194"/>
                </a:cubicBezTo>
                <a:cubicBezTo>
                  <a:pt x="513296" y="1105814"/>
                  <a:pt x="809629" y="1348807"/>
                  <a:pt x="967109" y="1570634"/>
                </a:cubicBezTo>
                <a:cubicBezTo>
                  <a:pt x="1124589" y="1792461"/>
                  <a:pt x="1254129" y="2107421"/>
                  <a:pt x="1297309" y="2175154"/>
                </a:cubicBezTo>
                <a:cubicBezTo>
                  <a:pt x="1340489" y="2242887"/>
                  <a:pt x="1284609" y="2085407"/>
                  <a:pt x="1226189" y="1977034"/>
                </a:cubicBezTo>
                <a:cubicBezTo>
                  <a:pt x="1167769" y="1868661"/>
                  <a:pt x="1068709" y="1685781"/>
                  <a:pt x="946789" y="1524914"/>
                </a:cubicBezTo>
                <a:cubicBezTo>
                  <a:pt x="824869" y="1364047"/>
                  <a:pt x="614896" y="1151534"/>
                  <a:pt x="494669" y="1011834"/>
                </a:cubicBezTo>
                <a:cubicBezTo>
                  <a:pt x="374442" y="872134"/>
                  <a:pt x="310096" y="852661"/>
                  <a:pt x="225429" y="686714"/>
                </a:cubicBezTo>
                <a:cubicBezTo>
                  <a:pt x="140762" y="520767"/>
                  <a:pt x="-19258" y="-25333"/>
                  <a:pt x="1909" y="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95BDC86B-017A-4C1E-88E5-3016B36CA2F4}"/>
              </a:ext>
            </a:extLst>
          </p:cNvPr>
          <p:cNvSpPr/>
          <p:nvPr/>
        </p:nvSpPr>
        <p:spPr>
          <a:xfrm>
            <a:off x="3883009" y="4643214"/>
            <a:ext cx="398097" cy="59824"/>
          </a:xfrm>
          <a:custGeom>
            <a:avLst/>
            <a:gdLst>
              <a:gd name="connsiteX0" fmla="*/ 16 w 398097"/>
              <a:gd name="connsiteY0" fmla="*/ 224 h 59824"/>
              <a:gd name="connsiteX1" fmla="*/ 214329 w 398097"/>
              <a:gd name="connsiteY1" fmla="*/ 28799 h 59824"/>
              <a:gd name="connsiteX2" fmla="*/ 395304 w 398097"/>
              <a:gd name="connsiteY2" fmla="*/ 58961 h 59824"/>
              <a:gd name="connsiteX3" fmla="*/ 317516 w 398097"/>
              <a:gd name="connsiteY3" fmla="*/ 51024 h 59824"/>
              <a:gd name="connsiteX4" fmla="*/ 225441 w 398097"/>
              <a:gd name="connsiteY4" fmla="*/ 44674 h 59824"/>
              <a:gd name="connsiteX5" fmla="*/ 16 w 398097"/>
              <a:gd name="connsiteY5" fmla="*/ 224 h 59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8097" h="59824">
                <a:moveTo>
                  <a:pt x="16" y="224"/>
                </a:moveTo>
                <a:cubicBezTo>
                  <a:pt x="-1836" y="-2422"/>
                  <a:pt x="148448" y="19009"/>
                  <a:pt x="214329" y="28799"/>
                </a:cubicBezTo>
                <a:cubicBezTo>
                  <a:pt x="280210" y="38589"/>
                  <a:pt x="378106" y="55257"/>
                  <a:pt x="395304" y="58961"/>
                </a:cubicBezTo>
                <a:cubicBezTo>
                  <a:pt x="412502" y="62665"/>
                  <a:pt x="345826" y="53405"/>
                  <a:pt x="317516" y="51024"/>
                </a:cubicBezTo>
                <a:cubicBezTo>
                  <a:pt x="289206" y="48643"/>
                  <a:pt x="274389" y="52082"/>
                  <a:pt x="225441" y="44674"/>
                </a:cubicBezTo>
                <a:cubicBezTo>
                  <a:pt x="176493" y="37266"/>
                  <a:pt x="1868" y="2870"/>
                  <a:pt x="16" y="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831EED81-655C-4EF7-B65C-617DEF6D8915}"/>
              </a:ext>
            </a:extLst>
          </p:cNvPr>
          <p:cNvSpPr/>
          <p:nvPr/>
        </p:nvSpPr>
        <p:spPr>
          <a:xfrm>
            <a:off x="4090729" y="4762500"/>
            <a:ext cx="682884" cy="30313"/>
          </a:xfrm>
          <a:custGeom>
            <a:avLst/>
            <a:gdLst>
              <a:gd name="connsiteX0" fmla="*/ 8196 w 682884"/>
              <a:gd name="connsiteY0" fmla="*/ 15875 h 30313"/>
              <a:gd name="connsiteX1" fmla="*/ 108209 w 682884"/>
              <a:gd name="connsiteY1" fmla="*/ 30163 h 30313"/>
              <a:gd name="connsiteX2" fmla="*/ 363796 w 682884"/>
              <a:gd name="connsiteY2" fmla="*/ 4763 h 30313"/>
              <a:gd name="connsiteX3" fmla="*/ 682884 w 682884"/>
              <a:gd name="connsiteY3" fmla="*/ 0 h 30313"/>
              <a:gd name="connsiteX4" fmla="*/ 517784 w 682884"/>
              <a:gd name="connsiteY4" fmla="*/ 3175 h 30313"/>
              <a:gd name="connsiteX5" fmla="*/ 306646 w 682884"/>
              <a:gd name="connsiteY5" fmla="*/ 28575 h 30313"/>
              <a:gd name="connsiteX6" fmla="*/ 8196 w 682884"/>
              <a:gd name="connsiteY6" fmla="*/ 15875 h 30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2884" h="30313">
                <a:moveTo>
                  <a:pt x="8196" y="15875"/>
                </a:moveTo>
                <a:cubicBezTo>
                  <a:pt x="-24877" y="16140"/>
                  <a:pt x="48942" y="32015"/>
                  <a:pt x="108209" y="30163"/>
                </a:cubicBezTo>
                <a:cubicBezTo>
                  <a:pt x="167476" y="28311"/>
                  <a:pt x="268017" y="9790"/>
                  <a:pt x="363796" y="4763"/>
                </a:cubicBezTo>
                <a:cubicBezTo>
                  <a:pt x="459575" y="-264"/>
                  <a:pt x="657219" y="265"/>
                  <a:pt x="682884" y="0"/>
                </a:cubicBezTo>
                <a:lnTo>
                  <a:pt x="517784" y="3175"/>
                </a:lnTo>
                <a:cubicBezTo>
                  <a:pt x="455078" y="7937"/>
                  <a:pt x="384433" y="25665"/>
                  <a:pt x="306646" y="28575"/>
                </a:cubicBezTo>
                <a:lnTo>
                  <a:pt x="8196" y="1587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C7FDE63B-C591-4A4F-9215-B6794D7D8CC8}"/>
              </a:ext>
            </a:extLst>
          </p:cNvPr>
          <p:cNvSpPr/>
          <p:nvPr/>
        </p:nvSpPr>
        <p:spPr>
          <a:xfrm>
            <a:off x="2438922" y="4500542"/>
            <a:ext cx="531326" cy="43591"/>
          </a:xfrm>
          <a:custGeom>
            <a:avLst/>
            <a:gdLst>
              <a:gd name="connsiteX0" fmla="*/ 531291 w 531326"/>
              <a:gd name="connsiteY0" fmla="*/ 21 h 43591"/>
              <a:gd name="connsiteX1" fmla="*/ 299516 w 531326"/>
              <a:gd name="connsiteY1" fmla="*/ 33358 h 43591"/>
              <a:gd name="connsiteX2" fmla="*/ 189978 w 531326"/>
              <a:gd name="connsiteY2" fmla="*/ 42883 h 43591"/>
              <a:gd name="connsiteX3" fmla="*/ 1066 w 531326"/>
              <a:gd name="connsiteY3" fmla="*/ 41296 h 43591"/>
              <a:gd name="connsiteX4" fmla="*/ 282053 w 531326"/>
              <a:gd name="connsiteY4" fmla="*/ 28596 h 43591"/>
              <a:gd name="connsiteX5" fmla="*/ 531291 w 531326"/>
              <a:gd name="connsiteY5" fmla="*/ 21 h 43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1326" h="43591">
                <a:moveTo>
                  <a:pt x="531291" y="21"/>
                </a:moveTo>
                <a:cubicBezTo>
                  <a:pt x="534201" y="815"/>
                  <a:pt x="356401" y="26214"/>
                  <a:pt x="299516" y="33358"/>
                </a:cubicBezTo>
                <a:cubicBezTo>
                  <a:pt x="242631" y="40502"/>
                  <a:pt x="239720" y="41560"/>
                  <a:pt x="189978" y="42883"/>
                </a:cubicBezTo>
                <a:cubicBezTo>
                  <a:pt x="140236" y="44206"/>
                  <a:pt x="-14280" y="43677"/>
                  <a:pt x="1066" y="41296"/>
                </a:cubicBezTo>
                <a:cubicBezTo>
                  <a:pt x="16412" y="38915"/>
                  <a:pt x="192359" y="36269"/>
                  <a:pt x="282053" y="28596"/>
                </a:cubicBezTo>
                <a:cubicBezTo>
                  <a:pt x="371747" y="20923"/>
                  <a:pt x="528381" y="-773"/>
                  <a:pt x="531291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99DEBD57-6B32-439D-9D67-1427E75BF282}"/>
              </a:ext>
            </a:extLst>
          </p:cNvPr>
          <p:cNvSpPr/>
          <p:nvPr/>
        </p:nvSpPr>
        <p:spPr>
          <a:xfrm>
            <a:off x="2405335" y="4492625"/>
            <a:ext cx="549003" cy="155867"/>
          </a:xfrm>
          <a:custGeom>
            <a:avLst/>
            <a:gdLst>
              <a:gd name="connsiteX0" fmla="*/ 549003 w 549003"/>
              <a:gd name="connsiteY0" fmla="*/ 0 h 155867"/>
              <a:gd name="connsiteX1" fmla="*/ 399778 w 549003"/>
              <a:gd name="connsiteY1" fmla="*/ 106363 h 155867"/>
              <a:gd name="connsiteX2" fmla="*/ 304528 w 549003"/>
              <a:gd name="connsiteY2" fmla="*/ 139700 h 155867"/>
              <a:gd name="connsiteX3" fmla="*/ 193403 w 549003"/>
              <a:gd name="connsiteY3" fmla="*/ 155575 h 155867"/>
              <a:gd name="connsiteX4" fmla="*/ 1315 w 549003"/>
              <a:gd name="connsiteY4" fmla="*/ 127000 h 155867"/>
              <a:gd name="connsiteX5" fmla="*/ 117203 w 549003"/>
              <a:gd name="connsiteY5" fmla="*/ 150813 h 155867"/>
              <a:gd name="connsiteX6" fmla="*/ 279128 w 549003"/>
              <a:gd name="connsiteY6" fmla="*/ 134938 h 155867"/>
              <a:gd name="connsiteX7" fmla="*/ 383903 w 549003"/>
              <a:gd name="connsiteY7" fmla="*/ 90488 h 155867"/>
              <a:gd name="connsiteX8" fmla="*/ 549003 w 549003"/>
              <a:gd name="connsiteY8" fmla="*/ 0 h 15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9003" h="155867">
                <a:moveTo>
                  <a:pt x="549003" y="0"/>
                </a:moveTo>
                <a:cubicBezTo>
                  <a:pt x="494763" y="41540"/>
                  <a:pt x="440524" y="83080"/>
                  <a:pt x="399778" y="106363"/>
                </a:cubicBezTo>
                <a:cubicBezTo>
                  <a:pt x="359032" y="129646"/>
                  <a:pt x="338924" y="131498"/>
                  <a:pt x="304528" y="139700"/>
                </a:cubicBezTo>
                <a:cubicBezTo>
                  <a:pt x="270132" y="147902"/>
                  <a:pt x="243938" y="157692"/>
                  <a:pt x="193403" y="155575"/>
                </a:cubicBezTo>
                <a:cubicBezTo>
                  <a:pt x="142868" y="153458"/>
                  <a:pt x="14015" y="127794"/>
                  <a:pt x="1315" y="127000"/>
                </a:cubicBezTo>
                <a:cubicBezTo>
                  <a:pt x="-11385" y="126206"/>
                  <a:pt x="70901" y="149490"/>
                  <a:pt x="117203" y="150813"/>
                </a:cubicBezTo>
                <a:cubicBezTo>
                  <a:pt x="163505" y="152136"/>
                  <a:pt x="234678" y="144992"/>
                  <a:pt x="279128" y="134938"/>
                </a:cubicBezTo>
                <a:cubicBezTo>
                  <a:pt x="323578" y="124884"/>
                  <a:pt x="383903" y="90488"/>
                  <a:pt x="383903" y="90488"/>
                </a:cubicBezTo>
                <a:lnTo>
                  <a:pt x="54900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E5EB2BF4-0155-47ED-A07E-EB5AA2FE89DA}"/>
              </a:ext>
            </a:extLst>
          </p:cNvPr>
          <p:cNvSpPr/>
          <p:nvPr/>
        </p:nvSpPr>
        <p:spPr>
          <a:xfrm>
            <a:off x="3603518" y="4346566"/>
            <a:ext cx="76701" cy="270635"/>
          </a:xfrm>
          <a:custGeom>
            <a:avLst/>
            <a:gdLst>
              <a:gd name="connsiteX0" fmla="*/ 76307 w 76701"/>
              <a:gd name="connsiteY0" fmla="*/ 9 h 270635"/>
              <a:gd name="connsiteX1" fmla="*/ 31857 w 76701"/>
              <a:gd name="connsiteY1" fmla="*/ 111134 h 270635"/>
              <a:gd name="connsiteX2" fmla="*/ 19157 w 76701"/>
              <a:gd name="connsiteY2" fmla="*/ 269884 h 270635"/>
              <a:gd name="connsiteX3" fmla="*/ 19157 w 76701"/>
              <a:gd name="connsiteY3" fmla="*/ 168284 h 270635"/>
              <a:gd name="connsiteX4" fmla="*/ 3282 w 76701"/>
              <a:gd name="connsiteY4" fmla="*/ 104784 h 270635"/>
              <a:gd name="connsiteX5" fmla="*/ 76307 w 76701"/>
              <a:gd name="connsiteY5" fmla="*/ 9 h 27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701" h="270635">
                <a:moveTo>
                  <a:pt x="76307" y="9"/>
                </a:moveTo>
                <a:cubicBezTo>
                  <a:pt x="81069" y="1067"/>
                  <a:pt x="41382" y="66155"/>
                  <a:pt x="31857" y="111134"/>
                </a:cubicBezTo>
                <a:cubicBezTo>
                  <a:pt x="22332" y="156113"/>
                  <a:pt x="21274" y="260359"/>
                  <a:pt x="19157" y="269884"/>
                </a:cubicBezTo>
                <a:cubicBezTo>
                  <a:pt x="17040" y="279409"/>
                  <a:pt x="21803" y="195801"/>
                  <a:pt x="19157" y="168284"/>
                </a:cubicBezTo>
                <a:cubicBezTo>
                  <a:pt x="16511" y="140767"/>
                  <a:pt x="-8889" y="125421"/>
                  <a:pt x="3282" y="104784"/>
                </a:cubicBezTo>
                <a:cubicBezTo>
                  <a:pt x="15453" y="84147"/>
                  <a:pt x="71545" y="-1049"/>
                  <a:pt x="76307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775C075B-CD94-402A-9735-B39EED1196D2}"/>
              </a:ext>
            </a:extLst>
          </p:cNvPr>
          <p:cNvSpPr/>
          <p:nvPr/>
        </p:nvSpPr>
        <p:spPr>
          <a:xfrm>
            <a:off x="3092375" y="4187254"/>
            <a:ext cx="99597" cy="234559"/>
          </a:xfrm>
          <a:custGeom>
            <a:avLst/>
            <a:gdLst>
              <a:gd name="connsiteX0" fmla="*/ 75 w 99597"/>
              <a:gd name="connsiteY0" fmla="*/ 571 h 234559"/>
              <a:gd name="connsiteX1" fmla="*/ 92150 w 99597"/>
              <a:gd name="connsiteY1" fmla="*/ 206946 h 234559"/>
              <a:gd name="connsiteX2" fmla="*/ 92150 w 99597"/>
              <a:gd name="connsiteY2" fmla="*/ 225996 h 234559"/>
              <a:gd name="connsiteX3" fmla="*/ 76275 w 99597"/>
              <a:gd name="connsiteY3" fmla="*/ 146621 h 234559"/>
              <a:gd name="connsiteX4" fmla="*/ 75 w 99597"/>
              <a:gd name="connsiteY4" fmla="*/ 571 h 234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97" h="234559">
                <a:moveTo>
                  <a:pt x="75" y="571"/>
                </a:moveTo>
                <a:cubicBezTo>
                  <a:pt x="2721" y="10625"/>
                  <a:pt x="76804" y="169375"/>
                  <a:pt x="92150" y="206946"/>
                </a:cubicBezTo>
                <a:cubicBezTo>
                  <a:pt x="107496" y="244517"/>
                  <a:pt x="94796" y="236050"/>
                  <a:pt x="92150" y="225996"/>
                </a:cubicBezTo>
                <a:cubicBezTo>
                  <a:pt x="89504" y="215942"/>
                  <a:pt x="87388" y="177313"/>
                  <a:pt x="76275" y="146621"/>
                </a:cubicBezTo>
                <a:cubicBezTo>
                  <a:pt x="65163" y="115929"/>
                  <a:pt x="-2571" y="-9483"/>
                  <a:pt x="75" y="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87198DE3-AE1C-4D8D-9073-292CB44E45F6}"/>
              </a:ext>
            </a:extLst>
          </p:cNvPr>
          <p:cNvSpPr/>
          <p:nvPr/>
        </p:nvSpPr>
        <p:spPr>
          <a:xfrm>
            <a:off x="2985721" y="4628981"/>
            <a:ext cx="116485" cy="229795"/>
          </a:xfrm>
          <a:custGeom>
            <a:avLst/>
            <a:gdLst>
              <a:gd name="connsiteX0" fmla="*/ 116254 w 116485"/>
              <a:gd name="connsiteY0" fmla="*/ 169 h 229795"/>
              <a:gd name="connsiteX1" fmla="*/ 40054 w 116485"/>
              <a:gd name="connsiteY1" fmla="*/ 117644 h 229795"/>
              <a:gd name="connsiteX2" fmla="*/ 1954 w 116485"/>
              <a:gd name="connsiteY2" fmla="*/ 228769 h 229795"/>
              <a:gd name="connsiteX3" fmla="*/ 11479 w 116485"/>
              <a:gd name="connsiteY3" fmla="*/ 168444 h 229795"/>
              <a:gd name="connsiteX4" fmla="*/ 62279 w 116485"/>
              <a:gd name="connsiteY4" fmla="*/ 92244 h 229795"/>
              <a:gd name="connsiteX5" fmla="*/ 116254 w 116485"/>
              <a:gd name="connsiteY5" fmla="*/ 169 h 229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485" h="229795">
                <a:moveTo>
                  <a:pt x="116254" y="169"/>
                </a:moveTo>
                <a:cubicBezTo>
                  <a:pt x="112550" y="4402"/>
                  <a:pt x="59104" y="79544"/>
                  <a:pt x="40054" y="117644"/>
                </a:cubicBezTo>
                <a:cubicBezTo>
                  <a:pt x="21004" y="155744"/>
                  <a:pt x="6717" y="220302"/>
                  <a:pt x="1954" y="228769"/>
                </a:cubicBezTo>
                <a:cubicBezTo>
                  <a:pt x="-2809" y="237236"/>
                  <a:pt x="1425" y="191198"/>
                  <a:pt x="11479" y="168444"/>
                </a:cubicBezTo>
                <a:cubicBezTo>
                  <a:pt x="21533" y="145690"/>
                  <a:pt x="46404" y="112352"/>
                  <a:pt x="62279" y="92244"/>
                </a:cubicBezTo>
                <a:cubicBezTo>
                  <a:pt x="78154" y="72136"/>
                  <a:pt x="119958" y="-4064"/>
                  <a:pt x="116254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BBB662F9-6761-454D-A874-2674E5AADDCB}"/>
              </a:ext>
            </a:extLst>
          </p:cNvPr>
          <p:cNvSpPr/>
          <p:nvPr/>
        </p:nvSpPr>
        <p:spPr>
          <a:xfrm>
            <a:off x="3553997" y="4647981"/>
            <a:ext cx="30909" cy="355904"/>
          </a:xfrm>
          <a:custGeom>
            <a:avLst/>
            <a:gdLst>
              <a:gd name="connsiteX0" fmla="*/ 27403 w 30909"/>
              <a:gd name="connsiteY0" fmla="*/ 219 h 355904"/>
              <a:gd name="connsiteX1" fmla="*/ 30578 w 30909"/>
              <a:gd name="connsiteY1" fmla="*/ 178019 h 355904"/>
              <a:gd name="connsiteX2" fmla="*/ 21053 w 30909"/>
              <a:gd name="connsiteY2" fmla="*/ 247869 h 355904"/>
              <a:gd name="connsiteX3" fmla="*/ 2003 w 30909"/>
              <a:gd name="connsiteY3" fmla="*/ 355819 h 355904"/>
              <a:gd name="connsiteX4" fmla="*/ 2003 w 30909"/>
              <a:gd name="connsiteY4" fmla="*/ 263744 h 355904"/>
              <a:gd name="connsiteX5" fmla="*/ 14703 w 30909"/>
              <a:gd name="connsiteY5" fmla="*/ 143094 h 355904"/>
              <a:gd name="connsiteX6" fmla="*/ 27403 w 30909"/>
              <a:gd name="connsiteY6" fmla="*/ 219 h 35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09" h="355904">
                <a:moveTo>
                  <a:pt x="27403" y="219"/>
                </a:moveTo>
                <a:cubicBezTo>
                  <a:pt x="30049" y="6040"/>
                  <a:pt x="31636" y="136744"/>
                  <a:pt x="30578" y="178019"/>
                </a:cubicBezTo>
                <a:cubicBezTo>
                  <a:pt x="29520" y="219294"/>
                  <a:pt x="25815" y="218236"/>
                  <a:pt x="21053" y="247869"/>
                </a:cubicBezTo>
                <a:cubicBezTo>
                  <a:pt x="16291" y="277502"/>
                  <a:pt x="5178" y="353173"/>
                  <a:pt x="2003" y="355819"/>
                </a:cubicBezTo>
                <a:cubicBezTo>
                  <a:pt x="-1172" y="358465"/>
                  <a:pt x="-114" y="299198"/>
                  <a:pt x="2003" y="263744"/>
                </a:cubicBezTo>
                <a:cubicBezTo>
                  <a:pt x="4120" y="228290"/>
                  <a:pt x="12057" y="180136"/>
                  <a:pt x="14703" y="143094"/>
                </a:cubicBezTo>
                <a:cubicBezTo>
                  <a:pt x="17349" y="106052"/>
                  <a:pt x="24757" y="-5602"/>
                  <a:pt x="27403" y="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64DF51BF-57B4-4AB9-9260-56E49F22B875}"/>
              </a:ext>
            </a:extLst>
          </p:cNvPr>
          <p:cNvSpPr/>
          <p:nvPr/>
        </p:nvSpPr>
        <p:spPr>
          <a:xfrm>
            <a:off x="2525037" y="5043315"/>
            <a:ext cx="213352" cy="235835"/>
          </a:xfrm>
          <a:custGeom>
            <a:avLst/>
            <a:gdLst>
              <a:gd name="connsiteX0" fmla="*/ 199113 w 213352"/>
              <a:gd name="connsiteY0" fmla="*/ 1760 h 235835"/>
              <a:gd name="connsiteX1" fmla="*/ 170538 w 213352"/>
              <a:gd name="connsiteY1" fmla="*/ 119235 h 235835"/>
              <a:gd name="connsiteX2" fmla="*/ 2263 w 213352"/>
              <a:gd name="connsiteY2" fmla="*/ 233535 h 235835"/>
              <a:gd name="connsiteX3" fmla="*/ 68938 w 213352"/>
              <a:gd name="connsiteY3" fmla="*/ 198610 h 235835"/>
              <a:gd name="connsiteX4" fmla="*/ 205463 w 213352"/>
              <a:gd name="connsiteY4" fmla="*/ 125585 h 235835"/>
              <a:gd name="connsiteX5" fmla="*/ 199113 w 213352"/>
              <a:gd name="connsiteY5" fmla="*/ 52560 h 235835"/>
              <a:gd name="connsiteX6" fmla="*/ 199113 w 213352"/>
              <a:gd name="connsiteY6" fmla="*/ 1760 h 23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352" h="235835">
                <a:moveTo>
                  <a:pt x="199113" y="1760"/>
                </a:moveTo>
                <a:cubicBezTo>
                  <a:pt x="194351" y="12872"/>
                  <a:pt x="203346" y="80606"/>
                  <a:pt x="170538" y="119235"/>
                </a:cubicBezTo>
                <a:cubicBezTo>
                  <a:pt x="137730" y="157864"/>
                  <a:pt x="19196" y="220306"/>
                  <a:pt x="2263" y="233535"/>
                </a:cubicBezTo>
                <a:cubicBezTo>
                  <a:pt x="-14670" y="246764"/>
                  <a:pt x="68938" y="198610"/>
                  <a:pt x="68938" y="198610"/>
                </a:cubicBezTo>
                <a:cubicBezTo>
                  <a:pt x="102805" y="180618"/>
                  <a:pt x="183767" y="149926"/>
                  <a:pt x="205463" y="125585"/>
                </a:cubicBezTo>
                <a:cubicBezTo>
                  <a:pt x="227159" y="101244"/>
                  <a:pt x="196996" y="70022"/>
                  <a:pt x="199113" y="52560"/>
                </a:cubicBezTo>
                <a:cubicBezTo>
                  <a:pt x="201230" y="35098"/>
                  <a:pt x="203875" y="-9352"/>
                  <a:pt x="199113" y="1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23F1A337-54BB-4702-975E-BEBBF541D619}"/>
              </a:ext>
            </a:extLst>
          </p:cNvPr>
          <p:cNvSpPr/>
          <p:nvPr/>
        </p:nvSpPr>
        <p:spPr>
          <a:xfrm>
            <a:off x="5505753" y="4847161"/>
            <a:ext cx="327794" cy="247017"/>
          </a:xfrm>
          <a:custGeom>
            <a:avLst/>
            <a:gdLst>
              <a:gd name="connsiteX0" fmla="*/ 327780 w 327794"/>
              <a:gd name="connsiteY0" fmla="*/ 6 h 247017"/>
              <a:gd name="connsiteX1" fmla="*/ 171147 w 327794"/>
              <a:gd name="connsiteY1" fmla="*/ 97372 h 247017"/>
              <a:gd name="connsiteX2" fmla="*/ 1814 w 327794"/>
              <a:gd name="connsiteY2" fmla="*/ 245539 h 247017"/>
              <a:gd name="connsiteX3" fmla="*/ 86480 w 327794"/>
              <a:gd name="connsiteY3" fmla="*/ 169339 h 247017"/>
              <a:gd name="connsiteX4" fmla="*/ 162680 w 327794"/>
              <a:gd name="connsiteY4" fmla="*/ 101606 h 247017"/>
              <a:gd name="connsiteX5" fmla="*/ 327780 w 327794"/>
              <a:gd name="connsiteY5" fmla="*/ 6 h 24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794" h="247017">
                <a:moveTo>
                  <a:pt x="327780" y="6"/>
                </a:moveTo>
                <a:cubicBezTo>
                  <a:pt x="329191" y="-700"/>
                  <a:pt x="225475" y="56450"/>
                  <a:pt x="171147" y="97372"/>
                </a:cubicBezTo>
                <a:cubicBezTo>
                  <a:pt x="116819" y="138294"/>
                  <a:pt x="15925" y="233545"/>
                  <a:pt x="1814" y="245539"/>
                </a:cubicBezTo>
                <a:cubicBezTo>
                  <a:pt x="-12297" y="257533"/>
                  <a:pt x="59669" y="193328"/>
                  <a:pt x="86480" y="169339"/>
                </a:cubicBezTo>
                <a:cubicBezTo>
                  <a:pt x="113291" y="145350"/>
                  <a:pt x="118936" y="126300"/>
                  <a:pt x="162680" y="101606"/>
                </a:cubicBezTo>
                <a:cubicBezTo>
                  <a:pt x="206424" y="76912"/>
                  <a:pt x="326369" y="712"/>
                  <a:pt x="327780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4FEF3168-BB26-4D3E-B538-AE2AE1F06835}"/>
              </a:ext>
            </a:extLst>
          </p:cNvPr>
          <p:cNvSpPr/>
          <p:nvPr/>
        </p:nvSpPr>
        <p:spPr>
          <a:xfrm>
            <a:off x="1935926" y="4320377"/>
            <a:ext cx="150481" cy="818364"/>
          </a:xfrm>
          <a:custGeom>
            <a:avLst/>
            <a:gdLst>
              <a:gd name="connsiteX0" fmla="*/ 150049 w 150481"/>
              <a:gd name="connsiteY0" fmla="*/ 798 h 818364"/>
              <a:gd name="connsiteX1" fmla="*/ 77024 w 150481"/>
              <a:gd name="connsiteY1" fmla="*/ 210348 h 818364"/>
              <a:gd name="connsiteX2" fmla="*/ 3999 w 150481"/>
              <a:gd name="connsiteY2" fmla="*/ 804073 h 818364"/>
              <a:gd name="connsiteX3" fmla="*/ 10349 w 150481"/>
              <a:gd name="connsiteY3" fmla="*/ 616748 h 818364"/>
              <a:gd name="connsiteX4" fmla="*/ 16699 w 150481"/>
              <a:gd name="connsiteY4" fmla="*/ 423073 h 818364"/>
              <a:gd name="connsiteX5" fmla="*/ 42099 w 150481"/>
              <a:gd name="connsiteY5" fmla="*/ 270673 h 818364"/>
              <a:gd name="connsiteX6" fmla="*/ 150049 w 150481"/>
              <a:gd name="connsiteY6" fmla="*/ 798 h 818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481" h="818364">
                <a:moveTo>
                  <a:pt x="150049" y="798"/>
                </a:moveTo>
                <a:cubicBezTo>
                  <a:pt x="155870" y="-9256"/>
                  <a:pt x="101366" y="76469"/>
                  <a:pt x="77024" y="210348"/>
                </a:cubicBezTo>
                <a:cubicBezTo>
                  <a:pt x="52682" y="344227"/>
                  <a:pt x="15112" y="736340"/>
                  <a:pt x="3999" y="804073"/>
                </a:cubicBezTo>
                <a:cubicBezTo>
                  <a:pt x="-7114" y="871806"/>
                  <a:pt x="8232" y="680248"/>
                  <a:pt x="10349" y="616748"/>
                </a:cubicBezTo>
                <a:cubicBezTo>
                  <a:pt x="12466" y="553248"/>
                  <a:pt x="11407" y="480752"/>
                  <a:pt x="16699" y="423073"/>
                </a:cubicBezTo>
                <a:cubicBezTo>
                  <a:pt x="21991" y="365394"/>
                  <a:pt x="23578" y="333644"/>
                  <a:pt x="42099" y="270673"/>
                </a:cubicBezTo>
                <a:cubicBezTo>
                  <a:pt x="60620" y="207702"/>
                  <a:pt x="144228" y="10852"/>
                  <a:pt x="150049" y="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8E08EFDC-E469-4B1E-9B8E-43B0F15E2CAC}"/>
              </a:ext>
            </a:extLst>
          </p:cNvPr>
          <p:cNvSpPr/>
          <p:nvPr/>
        </p:nvSpPr>
        <p:spPr>
          <a:xfrm>
            <a:off x="1889016" y="4949577"/>
            <a:ext cx="168211" cy="875828"/>
          </a:xfrm>
          <a:custGeom>
            <a:avLst/>
            <a:gdLst>
              <a:gd name="connsiteX0" fmla="*/ 82659 w 168211"/>
              <a:gd name="connsiteY0" fmla="*/ 248 h 875828"/>
              <a:gd name="connsiteX1" fmla="*/ 31859 w 168211"/>
              <a:gd name="connsiteY1" fmla="*/ 305048 h 875828"/>
              <a:gd name="connsiteX2" fmla="*/ 162034 w 168211"/>
              <a:gd name="connsiteY2" fmla="*/ 854323 h 875828"/>
              <a:gd name="connsiteX3" fmla="*/ 133459 w 168211"/>
              <a:gd name="connsiteY3" fmla="*/ 720973 h 875828"/>
              <a:gd name="connsiteX4" fmla="*/ 12809 w 168211"/>
              <a:gd name="connsiteY4" fmla="*/ 314573 h 875828"/>
              <a:gd name="connsiteX5" fmla="*/ 12809 w 168211"/>
              <a:gd name="connsiteY5" fmla="*/ 254248 h 875828"/>
              <a:gd name="connsiteX6" fmla="*/ 82659 w 168211"/>
              <a:gd name="connsiteY6" fmla="*/ 248 h 875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211" h="875828">
                <a:moveTo>
                  <a:pt x="82659" y="248"/>
                </a:moveTo>
                <a:cubicBezTo>
                  <a:pt x="85834" y="8715"/>
                  <a:pt x="18630" y="162702"/>
                  <a:pt x="31859" y="305048"/>
                </a:cubicBezTo>
                <a:cubicBezTo>
                  <a:pt x="45088" y="447394"/>
                  <a:pt x="145101" y="785002"/>
                  <a:pt x="162034" y="854323"/>
                </a:cubicBezTo>
                <a:cubicBezTo>
                  <a:pt x="178967" y="923644"/>
                  <a:pt x="158330" y="810931"/>
                  <a:pt x="133459" y="720973"/>
                </a:cubicBezTo>
                <a:cubicBezTo>
                  <a:pt x="108588" y="631015"/>
                  <a:pt x="32917" y="392361"/>
                  <a:pt x="12809" y="314573"/>
                </a:cubicBezTo>
                <a:cubicBezTo>
                  <a:pt x="-7299" y="236786"/>
                  <a:pt x="-949" y="306106"/>
                  <a:pt x="12809" y="254248"/>
                </a:cubicBezTo>
                <a:cubicBezTo>
                  <a:pt x="26567" y="202390"/>
                  <a:pt x="79484" y="-8219"/>
                  <a:pt x="82659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4674C640-66EF-4CA2-A981-5EBD29C8ADEA}"/>
              </a:ext>
            </a:extLst>
          </p:cNvPr>
          <p:cNvSpPr/>
          <p:nvPr/>
        </p:nvSpPr>
        <p:spPr>
          <a:xfrm>
            <a:off x="2046819" y="5933704"/>
            <a:ext cx="78786" cy="771896"/>
          </a:xfrm>
          <a:custGeom>
            <a:avLst/>
            <a:gdLst>
              <a:gd name="connsiteX0" fmla="*/ 1056 w 78786"/>
              <a:gd name="connsiteY0" fmla="*/ 371 h 771896"/>
              <a:gd name="connsiteX1" fmla="*/ 32806 w 78786"/>
              <a:gd name="connsiteY1" fmla="*/ 244846 h 771896"/>
              <a:gd name="connsiteX2" fmla="*/ 61381 w 78786"/>
              <a:gd name="connsiteY2" fmla="*/ 467096 h 771896"/>
              <a:gd name="connsiteX3" fmla="*/ 1056 w 78786"/>
              <a:gd name="connsiteY3" fmla="*/ 771896 h 771896"/>
              <a:gd name="connsiteX4" fmla="*/ 64556 w 78786"/>
              <a:gd name="connsiteY4" fmla="*/ 467096 h 771896"/>
              <a:gd name="connsiteX5" fmla="*/ 74081 w 78786"/>
              <a:gd name="connsiteY5" fmla="*/ 301996 h 771896"/>
              <a:gd name="connsiteX6" fmla="*/ 1056 w 78786"/>
              <a:gd name="connsiteY6" fmla="*/ 371 h 771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786" h="771896">
                <a:moveTo>
                  <a:pt x="1056" y="371"/>
                </a:moveTo>
                <a:cubicBezTo>
                  <a:pt x="-5823" y="-9154"/>
                  <a:pt x="22752" y="167059"/>
                  <a:pt x="32806" y="244846"/>
                </a:cubicBezTo>
                <a:cubicBezTo>
                  <a:pt x="42860" y="322634"/>
                  <a:pt x="66673" y="379254"/>
                  <a:pt x="61381" y="467096"/>
                </a:cubicBezTo>
                <a:cubicBezTo>
                  <a:pt x="56089" y="554938"/>
                  <a:pt x="527" y="771896"/>
                  <a:pt x="1056" y="771896"/>
                </a:cubicBezTo>
                <a:cubicBezTo>
                  <a:pt x="1585" y="771896"/>
                  <a:pt x="52385" y="545413"/>
                  <a:pt x="64556" y="467096"/>
                </a:cubicBezTo>
                <a:cubicBezTo>
                  <a:pt x="76727" y="388779"/>
                  <a:pt x="84135" y="375550"/>
                  <a:pt x="74081" y="301996"/>
                </a:cubicBezTo>
                <a:cubicBezTo>
                  <a:pt x="64027" y="228442"/>
                  <a:pt x="7935" y="9896"/>
                  <a:pt x="1056" y="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F59A0621-06F4-4CF9-844D-D5E8B0053ED1}"/>
              </a:ext>
            </a:extLst>
          </p:cNvPr>
          <p:cNvSpPr/>
          <p:nvPr/>
        </p:nvSpPr>
        <p:spPr>
          <a:xfrm>
            <a:off x="7204750" y="5297413"/>
            <a:ext cx="178860" cy="477219"/>
          </a:xfrm>
          <a:custGeom>
            <a:avLst/>
            <a:gdLst>
              <a:gd name="connsiteX0" fmla="*/ 19433 w 178860"/>
              <a:gd name="connsiteY0" fmla="*/ 604 h 477219"/>
              <a:gd name="connsiteX1" fmla="*/ 51183 w 178860"/>
              <a:gd name="connsiteY1" fmla="*/ 119137 h 477219"/>
              <a:gd name="connsiteX2" fmla="*/ 383 w 178860"/>
              <a:gd name="connsiteY2" fmla="*/ 150887 h 477219"/>
              <a:gd name="connsiteX3" fmla="*/ 36367 w 178860"/>
              <a:gd name="connsiteY3" fmla="*/ 188987 h 477219"/>
              <a:gd name="connsiteX4" fmla="*/ 176067 w 178860"/>
              <a:gd name="connsiteY4" fmla="*/ 455687 h 477219"/>
              <a:gd name="connsiteX5" fmla="*/ 131617 w 178860"/>
              <a:gd name="connsiteY5" fmla="*/ 351970 h 477219"/>
              <a:gd name="connsiteX6" fmla="*/ 154900 w 178860"/>
              <a:gd name="connsiteY6" fmla="*/ 476854 h 477219"/>
              <a:gd name="connsiteX7" fmla="*/ 97750 w 178860"/>
              <a:gd name="connsiteY7" fmla="*/ 303287 h 477219"/>
              <a:gd name="connsiteX8" fmla="*/ 15200 w 178860"/>
              <a:gd name="connsiteY8" fmla="*/ 125487 h 477219"/>
              <a:gd name="connsiteX9" fmla="*/ 40600 w 178860"/>
              <a:gd name="connsiteY9" fmla="*/ 74687 h 477219"/>
              <a:gd name="connsiteX10" fmla="*/ 19433 w 178860"/>
              <a:gd name="connsiteY10" fmla="*/ 604 h 47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8860" h="477219">
                <a:moveTo>
                  <a:pt x="19433" y="604"/>
                </a:moveTo>
                <a:cubicBezTo>
                  <a:pt x="21197" y="8012"/>
                  <a:pt x="54358" y="94090"/>
                  <a:pt x="51183" y="119137"/>
                </a:cubicBezTo>
                <a:cubicBezTo>
                  <a:pt x="48008" y="144184"/>
                  <a:pt x="2852" y="139245"/>
                  <a:pt x="383" y="150887"/>
                </a:cubicBezTo>
                <a:cubicBezTo>
                  <a:pt x="-2086" y="162529"/>
                  <a:pt x="7086" y="138187"/>
                  <a:pt x="36367" y="188987"/>
                </a:cubicBezTo>
                <a:cubicBezTo>
                  <a:pt x="65648" y="239787"/>
                  <a:pt x="160192" y="428523"/>
                  <a:pt x="176067" y="455687"/>
                </a:cubicBezTo>
                <a:cubicBezTo>
                  <a:pt x="191942" y="482851"/>
                  <a:pt x="135145" y="348442"/>
                  <a:pt x="131617" y="351970"/>
                </a:cubicBezTo>
                <a:cubicBezTo>
                  <a:pt x="128089" y="355498"/>
                  <a:pt x="160544" y="484968"/>
                  <a:pt x="154900" y="476854"/>
                </a:cubicBezTo>
                <a:cubicBezTo>
                  <a:pt x="149256" y="468740"/>
                  <a:pt x="121033" y="361848"/>
                  <a:pt x="97750" y="303287"/>
                </a:cubicBezTo>
                <a:cubicBezTo>
                  <a:pt x="74467" y="244726"/>
                  <a:pt x="24725" y="163587"/>
                  <a:pt x="15200" y="125487"/>
                </a:cubicBezTo>
                <a:cubicBezTo>
                  <a:pt x="5675" y="87387"/>
                  <a:pt x="36367" y="93384"/>
                  <a:pt x="40600" y="74687"/>
                </a:cubicBezTo>
                <a:cubicBezTo>
                  <a:pt x="44833" y="55990"/>
                  <a:pt x="17669" y="-6804"/>
                  <a:pt x="19433" y="6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39D8B314-2728-472A-8154-56B135EEAD7A}"/>
              </a:ext>
            </a:extLst>
          </p:cNvPr>
          <p:cNvSpPr/>
          <p:nvPr/>
        </p:nvSpPr>
        <p:spPr>
          <a:xfrm>
            <a:off x="6944163" y="5377167"/>
            <a:ext cx="396704" cy="433657"/>
          </a:xfrm>
          <a:custGeom>
            <a:avLst/>
            <a:gdLst>
              <a:gd name="connsiteX0" fmla="*/ 66237 w 396704"/>
              <a:gd name="connsiteY0" fmla="*/ 1283 h 433657"/>
              <a:gd name="connsiteX1" fmla="*/ 199587 w 396704"/>
              <a:gd name="connsiteY1" fmla="*/ 28271 h 433657"/>
              <a:gd name="connsiteX2" fmla="*/ 266262 w 396704"/>
              <a:gd name="connsiteY2" fmla="*/ 161621 h 433657"/>
              <a:gd name="connsiteX3" fmla="*/ 202762 w 396704"/>
              <a:gd name="connsiteY3" fmla="*/ 272746 h 433657"/>
              <a:gd name="connsiteX4" fmla="*/ 286900 w 396704"/>
              <a:gd name="connsiteY4" fmla="*/ 191783 h 433657"/>
              <a:gd name="connsiteX5" fmla="*/ 264675 w 396704"/>
              <a:gd name="connsiteY5" fmla="*/ 233058 h 433657"/>
              <a:gd name="connsiteX6" fmla="*/ 294837 w 396704"/>
              <a:gd name="connsiteY6" fmla="*/ 244171 h 433657"/>
              <a:gd name="connsiteX7" fmla="*/ 366275 w 396704"/>
              <a:gd name="connsiteY7" fmla="*/ 363233 h 433657"/>
              <a:gd name="connsiteX8" fmla="*/ 223400 w 396704"/>
              <a:gd name="connsiteY8" fmla="*/ 402921 h 433657"/>
              <a:gd name="connsiteX9" fmla="*/ 2737 w 396704"/>
              <a:gd name="connsiteY9" fmla="*/ 433083 h 433657"/>
              <a:gd name="connsiteX10" fmla="*/ 388500 w 396704"/>
              <a:gd name="connsiteY10" fmla="*/ 375933 h 433657"/>
              <a:gd name="connsiteX11" fmla="*/ 263087 w 396704"/>
              <a:gd name="connsiteY11" fmla="*/ 218771 h 433657"/>
              <a:gd name="connsiteX12" fmla="*/ 224987 w 396704"/>
              <a:gd name="connsiteY12" fmla="*/ 52083 h 433657"/>
              <a:gd name="connsiteX13" fmla="*/ 66237 w 396704"/>
              <a:gd name="connsiteY13" fmla="*/ 1283 h 43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6704" h="433657">
                <a:moveTo>
                  <a:pt x="66237" y="1283"/>
                </a:moveTo>
                <a:cubicBezTo>
                  <a:pt x="62004" y="-2686"/>
                  <a:pt x="166250" y="1548"/>
                  <a:pt x="199587" y="28271"/>
                </a:cubicBezTo>
                <a:cubicBezTo>
                  <a:pt x="232924" y="54994"/>
                  <a:pt x="265733" y="120875"/>
                  <a:pt x="266262" y="161621"/>
                </a:cubicBezTo>
                <a:cubicBezTo>
                  <a:pt x="266791" y="202367"/>
                  <a:pt x="199322" y="267719"/>
                  <a:pt x="202762" y="272746"/>
                </a:cubicBezTo>
                <a:cubicBezTo>
                  <a:pt x="206202" y="277773"/>
                  <a:pt x="276581" y="198398"/>
                  <a:pt x="286900" y="191783"/>
                </a:cubicBezTo>
                <a:cubicBezTo>
                  <a:pt x="297219" y="185168"/>
                  <a:pt x="263352" y="224327"/>
                  <a:pt x="264675" y="233058"/>
                </a:cubicBezTo>
                <a:cubicBezTo>
                  <a:pt x="265998" y="241789"/>
                  <a:pt x="277904" y="222475"/>
                  <a:pt x="294837" y="244171"/>
                </a:cubicBezTo>
                <a:cubicBezTo>
                  <a:pt x="311770" y="265867"/>
                  <a:pt x="378181" y="336775"/>
                  <a:pt x="366275" y="363233"/>
                </a:cubicBezTo>
                <a:cubicBezTo>
                  <a:pt x="354369" y="389691"/>
                  <a:pt x="283990" y="391279"/>
                  <a:pt x="223400" y="402921"/>
                </a:cubicBezTo>
                <a:cubicBezTo>
                  <a:pt x="162810" y="414563"/>
                  <a:pt x="-24780" y="437581"/>
                  <a:pt x="2737" y="433083"/>
                </a:cubicBezTo>
                <a:cubicBezTo>
                  <a:pt x="30254" y="428585"/>
                  <a:pt x="345108" y="411652"/>
                  <a:pt x="388500" y="375933"/>
                </a:cubicBezTo>
                <a:cubicBezTo>
                  <a:pt x="431892" y="340214"/>
                  <a:pt x="290339" y="272746"/>
                  <a:pt x="263087" y="218771"/>
                </a:cubicBezTo>
                <a:cubicBezTo>
                  <a:pt x="235835" y="164796"/>
                  <a:pt x="255150" y="85156"/>
                  <a:pt x="224987" y="52083"/>
                </a:cubicBezTo>
                <a:cubicBezTo>
                  <a:pt x="194825" y="19010"/>
                  <a:pt x="70470" y="5252"/>
                  <a:pt x="66237" y="1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F9926DBE-0A85-4243-B1EA-5DA8914FF667}"/>
              </a:ext>
            </a:extLst>
          </p:cNvPr>
          <p:cNvSpPr/>
          <p:nvPr/>
        </p:nvSpPr>
        <p:spPr>
          <a:xfrm>
            <a:off x="2052996" y="6344517"/>
            <a:ext cx="187604" cy="1608731"/>
          </a:xfrm>
          <a:custGeom>
            <a:avLst/>
            <a:gdLst>
              <a:gd name="connsiteX0" fmla="*/ 186437 w 187604"/>
              <a:gd name="connsiteY0" fmla="*/ 9716 h 1608731"/>
              <a:gd name="connsiteX1" fmla="*/ 80604 w 187604"/>
              <a:gd name="connsiteY1" fmla="*/ 428816 h 1608731"/>
              <a:gd name="connsiteX2" fmla="*/ 42504 w 187604"/>
              <a:gd name="connsiteY2" fmla="*/ 1588750 h 1608731"/>
              <a:gd name="connsiteX3" fmla="*/ 59437 w 187604"/>
              <a:gd name="connsiteY3" fmla="*/ 1135783 h 1608731"/>
              <a:gd name="connsiteX4" fmla="*/ 4404 w 187604"/>
              <a:gd name="connsiteY4" fmla="*/ 780183 h 1608731"/>
              <a:gd name="connsiteX5" fmla="*/ 186437 w 187604"/>
              <a:gd name="connsiteY5" fmla="*/ 9716 h 1608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604" h="1608731">
                <a:moveTo>
                  <a:pt x="186437" y="9716"/>
                </a:moveTo>
                <a:cubicBezTo>
                  <a:pt x="199137" y="-48845"/>
                  <a:pt x="104593" y="165644"/>
                  <a:pt x="80604" y="428816"/>
                </a:cubicBezTo>
                <a:cubicBezTo>
                  <a:pt x="56615" y="691988"/>
                  <a:pt x="46032" y="1470922"/>
                  <a:pt x="42504" y="1588750"/>
                </a:cubicBezTo>
                <a:cubicBezTo>
                  <a:pt x="38976" y="1706578"/>
                  <a:pt x="65787" y="1270544"/>
                  <a:pt x="59437" y="1135783"/>
                </a:cubicBezTo>
                <a:cubicBezTo>
                  <a:pt x="53087" y="1001022"/>
                  <a:pt x="-18174" y="962922"/>
                  <a:pt x="4404" y="780183"/>
                </a:cubicBezTo>
                <a:cubicBezTo>
                  <a:pt x="26982" y="597444"/>
                  <a:pt x="173737" y="68277"/>
                  <a:pt x="186437" y="9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F2A30F2A-1CF3-4095-B26B-80EC5532627B}"/>
              </a:ext>
            </a:extLst>
          </p:cNvPr>
          <p:cNvSpPr/>
          <p:nvPr/>
        </p:nvSpPr>
        <p:spPr>
          <a:xfrm>
            <a:off x="3241234" y="7505700"/>
            <a:ext cx="259329" cy="1469675"/>
          </a:xfrm>
          <a:custGeom>
            <a:avLst/>
            <a:gdLst>
              <a:gd name="connsiteX0" fmla="*/ 255499 w 259329"/>
              <a:gd name="connsiteY0" fmla="*/ 0 h 1469675"/>
              <a:gd name="connsiteX1" fmla="*/ 213166 w 259329"/>
              <a:gd name="connsiteY1" fmla="*/ 533400 h 1469675"/>
              <a:gd name="connsiteX2" fmla="*/ 9966 w 259329"/>
              <a:gd name="connsiteY2" fmla="*/ 1435100 h 1469675"/>
              <a:gd name="connsiteX3" fmla="*/ 52299 w 259329"/>
              <a:gd name="connsiteY3" fmla="*/ 1210733 h 1469675"/>
              <a:gd name="connsiteX4" fmla="*/ 234333 w 259329"/>
              <a:gd name="connsiteY4" fmla="*/ 533400 h 1469675"/>
              <a:gd name="connsiteX5" fmla="*/ 255499 w 259329"/>
              <a:gd name="connsiteY5" fmla="*/ 0 h 146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329" h="1469675">
                <a:moveTo>
                  <a:pt x="255499" y="0"/>
                </a:moveTo>
                <a:cubicBezTo>
                  <a:pt x="251971" y="0"/>
                  <a:pt x="254088" y="294217"/>
                  <a:pt x="213166" y="533400"/>
                </a:cubicBezTo>
                <a:cubicBezTo>
                  <a:pt x="172244" y="772583"/>
                  <a:pt x="36777" y="1322211"/>
                  <a:pt x="9966" y="1435100"/>
                </a:cubicBezTo>
                <a:cubicBezTo>
                  <a:pt x="-16845" y="1547989"/>
                  <a:pt x="14904" y="1361016"/>
                  <a:pt x="52299" y="1210733"/>
                </a:cubicBezTo>
                <a:cubicBezTo>
                  <a:pt x="89693" y="1060450"/>
                  <a:pt x="200466" y="732367"/>
                  <a:pt x="234333" y="533400"/>
                </a:cubicBezTo>
                <a:cubicBezTo>
                  <a:pt x="268200" y="334433"/>
                  <a:pt x="259027" y="0"/>
                  <a:pt x="25549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DF566817-2113-4A07-AC23-E4755AF928C1}"/>
              </a:ext>
            </a:extLst>
          </p:cNvPr>
          <p:cNvSpPr/>
          <p:nvPr/>
        </p:nvSpPr>
        <p:spPr>
          <a:xfrm>
            <a:off x="3059343" y="7483975"/>
            <a:ext cx="346666" cy="1737559"/>
          </a:xfrm>
          <a:custGeom>
            <a:avLst/>
            <a:gdLst>
              <a:gd name="connsiteX0" fmla="*/ 268057 w 346666"/>
              <a:gd name="connsiteY0" fmla="*/ 9025 h 1737559"/>
              <a:gd name="connsiteX1" fmla="*/ 289224 w 346666"/>
              <a:gd name="connsiteY1" fmla="*/ 986925 h 1737559"/>
              <a:gd name="connsiteX2" fmla="*/ 1357 w 346666"/>
              <a:gd name="connsiteY2" fmla="*/ 1715058 h 1737559"/>
              <a:gd name="connsiteX3" fmla="*/ 187624 w 346666"/>
              <a:gd name="connsiteY3" fmla="*/ 1461058 h 1737559"/>
              <a:gd name="connsiteX4" fmla="*/ 344257 w 346666"/>
              <a:gd name="connsiteY4" fmla="*/ 555125 h 1737559"/>
              <a:gd name="connsiteX5" fmla="*/ 268057 w 346666"/>
              <a:gd name="connsiteY5" fmla="*/ 9025 h 1737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666" h="1737559">
                <a:moveTo>
                  <a:pt x="268057" y="9025"/>
                </a:moveTo>
                <a:cubicBezTo>
                  <a:pt x="258885" y="80991"/>
                  <a:pt x="333674" y="702586"/>
                  <a:pt x="289224" y="986925"/>
                </a:cubicBezTo>
                <a:cubicBezTo>
                  <a:pt x="244774" y="1271264"/>
                  <a:pt x="18290" y="1636036"/>
                  <a:pt x="1357" y="1715058"/>
                </a:cubicBezTo>
                <a:cubicBezTo>
                  <a:pt x="-15576" y="1794080"/>
                  <a:pt x="130474" y="1654380"/>
                  <a:pt x="187624" y="1461058"/>
                </a:cubicBezTo>
                <a:cubicBezTo>
                  <a:pt x="244774" y="1267736"/>
                  <a:pt x="326618" y="798542"/>
                  <a:pt x="344257" y="555125"/>
                </a:cubicBezTo>
                <a:cubicBezTo>
                  <a:pt x="361896" y="311708"/>
                  <a:pt x="277229" y="-62941"/>
                  <a:pt x="268057" y="90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22624D1C-920E-47B9-B1A8-CF834E1FFD2A}"/>
              </a:ext>
            </a:extLst>
          </p:cNvPr>
          <p:cNvSpPr/>
          <p:nvPr/>
        </p:nvSpPr>
        <p:spPr>
          <a:xfrm>
            <a:off x="2543452" y="7688837"/>
            <a:ext cx="426672" cy="933845"/>
          </a:xfrm>
          <a:custGeom>
            <a:avLst/>
            <a:gdLst>
              <a:gd name="connsiteX0" fmla="*/ 781 w 426672"/>
              <a:gd name="connsiteY0" fmla="*/ 3130 h 933845"/>
              <a:gd name="connsiteX1" fmla="*/ 411415 w 426672"/>
              <a:gd name="connsiteY1" fmla="*/ 909063 h 933845"/>
              <a:gd name="connsiteX2" fmla="*/ 309815 w 426672"/>
              <a:gd name="connsiteY2" fmla="*/ 621196 h 933845"/>
              <a:gd name="connsiteX3" fmla="*/ 781 w 426672"/>
              <a:gd name="connsiteY3" fmla="*/ 3130 h 933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672" h="933845">
                <a:moveTo>
                  <a:pt x="781" y="3130"/>
                </a:moveTo>
                <a:cubicBezTo>
                  <a:pt x="17714" y="51108"/>
                  <a:pt x="359909" y="806052"/>
                  <a:pt x="411415" y="909063"/>
                </a:cubicBezTo>
                <a:cubicBezTo>
                  <a:pt x="462921" y="1012074"/>
                  <a:pt x="372610" y="770068"/>
                  <a:pt x="309815" y="621196"/>
                </a:cubicBezTo>
                <a:cubicBezTo>
                  <a:pt x="247021" y="472324"/>
                  <a:pt x="-16152" y="-44848"/>
                  <a:pt x="781" y="3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8F883EA4-B1F9-4091-8FCC-0C0B37E41CB4}"/>
              </a:ext>
            </a:extLst>
          </p:cNvPr>
          <p:cNvSpPr/>
          <p:nvPr/>
        </p:nvSpPr>
        <p:spPr>
          <a:xfrm>
            <a:off x="2476500" y="6637867"/>
            <a:ext cx="55306" cy="1209504"/>
          </a:xfrm>
          <a:custGeom>
            <a:avLst/>
            <a:gdLst>
              <a:gd name="connsiteX0" fmla="*/ 29633 w 55306"/>
              <a:gd name="connsiteY0" fmla="*/ 0 h 1209504"/>
              <a:gd name="connsiteX1" fmla="*/ 21167 w 55306"/>
              <a:gd name="connsiteY1" fmla="*/ 381000 h 1209504"/>
              <a:gd name="connsiteX2" fmla="*/ 42333 w 55306"/>
              <a:gd name="connsiteY2" fmla="*/ 1185333 h 1209504"/>
              <a:gd name="connsiteX3" fmla="*/ 55033 w 55306"/>
              <a:gd name="connsiteY3" fmla="*/ 973666 h 1209504"/>
              <a:gd name="connsiteX4" fmla="*/ 46567 w 55306"/>
              <a:gd name="connsiteY4" fmla="*/ 706966 h 1209504"/>
              <a:gd name="connsiteX5" fmla="*/ 0 w 55306"/>
              <a:gd name="connsiteY5" fmla="*/ 436033 h 1209504"/>
              <a:gd name="connsiteX6" fmla="*/ 46567 w 55306"/>
              <a:gd name="connsiteY6" fmla="*/ 88900 h 1209504"/>
              <a:gd name="connsiteX7" fmla="*/ 46567 w 55306"/>
              <a:gd name="connsiteY7" fmla="*/ 55033 h 1209504"/>
              <a:gd name="connsiteX8" fmla="*/ 29633 w 55306"/>
              <a:gd name="connsiteY8" fmla="*/ 0 h 1209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306" h="1209504">
                <a:moveTo>
                  <a:pt x="29633" y="0"/>
                </a:moveTo>
                <a:cubicBezTo>
                  <a:pt x="24341" y="91722"/>
                  <a:pt x="19050" y="183445"/>
                  <a:pt x="21167" y="381000"/>
                </a:cubicBezTo>
                <a:cubicBezTo>
                  <a:pt x="23284" y="578555"/>
                  <a:pt x="36689" y="1086555"/>
                  <a:pt x="42333" y="1185333"/>
                </a:cubicBezTo>
                <a:cubicBezTo>
                  <a:pt x="47977" y="1284111"/>
                  <a:pt x="54327" y="1053394"/>
                  <a:pt x="55033" y="973666"/>
                </a:cubicBezTo>
                <a:cubicBezTo>
                  <a:pt x="55739" y="893938"/>
                  <a:pt x="55739" y="796572"/>
                  <a:pt x="46567" y="706966"/>
                </a:cubicBezTo>
                <a:cubicBezTo>
                  <a:pt x="37395" y="617361"/>
                  <a:pt x="0" y="539044"/>
                  <a:pt x="0" y="436033"/>
                </a:cubicBezTo>
                <a:cubicBezTo>
                  <a:pt x="0" y="333022"/>
                  <a:pt x="38806" y="152400"/>
                  <a:pt x="46567" y="88900"/>
                </a:cubicBezTo>
                <a:cubicBezTo>
                  <a:pt x="54328" y="25400"/>
                  <a:pt x="46567" y="55033"/>
                  <a:pt x="46567" y="55033"/>
                </a:cubicBezTo>
                <a:lnTo>
                  <a:pt x="296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ADC41694-75FE-4DC5-86CC-6F7160C3658F}"/>
              </a:ext>
            </a:extLst>
          </p:cNvPr>
          <p:cNvSpPr/>
          <p:nvPr/>
        </p:nvSpPr>
        <p:spPr>
          <a:xfrm>
            <a:off x="1816087" y="8136259"/>
            <a:ext cx="444596" cy="1287234"/>
          </a:xfrm>
          <a:custGeom>
            <a:avLst/>
            <a:gdLst>
              <a:gd name="connsiteX0" fmla="*/ 444513 w 444596"/>
              <a:gd name="connsiteY0" fmla="*/ 208 h 1287234"/>
              <a:gd name="connsiteX1" fmla="*/ 321746 w 444596"/>
              <a:gd name="connsiteY1" fmla="*/ 457408 h 1287234"/>
              <a:gd name="connsiteX2" fmla="*/ 13 w 444596"/>
              <a:gd name="connsiteY2" fmla="*/ 1287141 h 1287234"/>
              <a:gd name="connsiteX3" fmla="*/ 334446 w 444596"/>
              <a:gd name="connsiteY3" fmla="*/ 508208 h 1287234"/>
              <a:gd name="connsiteX4" fmla="*/ 444513 w 444596"/>
              <a:gd name="connsiteY4" fmla="*/ 208 h 1287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96" h="1287234">
                <a:moveTo>
                  <a:pt x="444513" y="208"/>
                </a:moveTo>
                <a:cubicBezTo>
                  <a:pt x="442396" y="-8259"/>
                  <a:pt x="395829" y="242919"/>
                  <a:pt x="321746" y="457408"/>
                </a:cubicBezTo>
                <a:cubicBezTo>
                  <a:pt x="247663" y="671897"/>
                  <a:pt x="-2104" y="1278674"/>
                  <a:pt x="13" y="1287141"/>
                </a:cubicBezTo>
                <a:cubicBezTo>
                  <a:pt x="2130" y="1295608"/>
                  <a:pt x="260363" y="724814"/>
                  <a:pt x="334446" y="508208"/>
                </a:cubicBezTo>
                <a:cubicBezTo>
                  <a:pt x="408529" y="291603"/>
                  <a:pt x="446630" y="8675"/>
                  <a:pt x="444513" y="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88E9AC2D-6EFF-48D4-BDA7-D404DCE3D73F}"/>
              </a:ext>
            </a:extLst>
          </p:cNvPr>
          <p:cNvSpPr/>
          <p:nvPr/>
        </p:nvSpPr>
        <p:spPr>
          <a:xfrm>
            <a:off x="2270275" y="6560222"/>
            <a:ext cx="146585" cy="1499507"/>
          </a:xfrm>
          <a:custGeom>
            <a:avLst/>
            <a:gdLst>
              <a:gd name="connsiteX0" fmla="*/ 142725 w 146585"/>
              <a:gd name="connsiteY0" fmla="*/ 5678 h 1499507"/>
              <a:gd name="connsiteX1" fmla="*/ 108858 w 146585"/>
              <a:gd name="connsiteY1" fmla="*/ 318945 h 1499507"/>
              <a:gd name="connsiteX2" fmla="*/ 3025 w 146585"/>
              <a:gd name="connsiteY2" fmla="*/ 1042845 h 1499507"/>
              <a:gd name="connsiteX3" fmla="*/ 28425 w 146585"/>
              <a:gd name="connsiteY3" fmla="*/ 1461945 h 1499507"/>
              <a:gd name="connsiteX4" fmla="*/ 24192 w 146585"/>
              <a:gd name="connsiteY4" fmla="*/ 1377278 h 1499507"/>
              <a:gd name="connsiteX5" fmla="*/ 28425 w 146585"/>
              <a:gd name="connsiteY5" fmla="*/ 560245 h 1499507"/>
              <a:gd name="connsiteX6" fmla="*/ 142725 w 146585"/>
              <a:gd name="connsiteY6" fmla="*/ 5678 h 1499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585" h="1499507">
                <a:moveTo>
                  <a:pt x="142725" y="5678"/>
                </a:moveTo>
                <a:cubicBezTo>
                  <a:pt x="156130" y="-34539"/>
                  <a:pt x="132141" y="146084"/>
                  <a:pt x="108858" y="318945"/>
                </a:cubicBezTo>
                <a:cubicBezTo>
                  <a:pt x="85575" y="491806"/>
                  <a:pt x="16430" y="852345"/>
                  <a:pt x="3025" y="1042845"/>
                </a:cubicBezTo>
                <a:cubicBezTo>
                  <a:pt x="-10380" y="1233345"/>
                  <a:pt x="24897" y="1406206"/>
                  <a:pt x="28425" y="1461945"/>
                </a:cubicBezTo>
                <a:cubicBezTo>
                  <a:pt x="31953" y="1517684"/>
                  <a:pt x="24192" y="1527561"/>
                  <a:pt x="24192" y="1377278"/>
                </a:cubicBezTo>
                <a:cubicBezTo>
                  <a:pt x="24192" y="1226995"/>
                  <a:pt x="8669" y="790962"/>
                  <a:pt x="28425" y="560245"/>
                </a:cubicBezTo>
                <a:cubicBezTo>
                  <a:pt x="48180" y="329528"/>
                  <a:pt x="129320" y="45895"/>
                  <a:pt x="142725" y="5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8A2ADD2D-7F8A-46E5-838B-1658A6E580C3}"/>
              </a:ext>
            </a:extLst>
          </p:cNvPr>
          <p:cNvSpPr/>
          <p:nvPr/>
        </p:nvSpPr>
        <p:spPr>
          <a:xfrm>
            <a:off x="6684280" y="5628828"/>
            <a:ext cx="441490" cy="2185554"/>
          </a:xfrm>
          <a:custGeom>
            <a:avLst/>
            <a:gdLst>
              <a:gd name="connsiteX0" fmla="*/ 412480 w 441490"/>
              <a:gd name="connsiteY0" fmla="*/ 45532 h 2185554"/>
              <a:gd name="connsiteX1" fmla="*/ 290560 w 441490"/>
              <a:gd name="connsiteY1" fmla="*/ 695772 h 2185554"/>
              <a:gd name="connsiteX2" fmla="*/ 1000 w 441490"/>
              <a:gd name="connsiteY2" fmla="*/ 1092012 h 2185554"/>
              <a:gd name="connsiteX3" fmla="*/ 194040 w 441490"/>
              <a:gd name="connsiteY3" fmla="*/ 2113092 h 2185554"/>
              <a:gd name="connsiteX4" fmla="*/ 158480 w 441490"/>
              <a:gd name="connsiteY4" fmla="*/ 1981012 h 2185554"/>
              <a:gd name="connsiteX5" fmla="*/ 11160 w 441490"/>
              <a:gd name="connsiteY5" fmla="*/ 1010732 h 2185554"/>
              <a:gd name="connsiteX6" fmla="*/ 331200 w 441490"/>
              <a:gd name="connsiteY6" fmla="*/ 563692 h 2185554"/>
              <a:gd name="connsiteX7" fmla="*/ 432800 w 441490"/>
              <a:gd name="connsiteY7" fmla="*/ 111572 h 2185554"/>
              <a:gd name="connsiteX8" fmla="*/ 412480 w 441490"/>
              <a:gd name="connsiteY8" fmla="*/ 45532 h 2185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1490" h="2185554">
                <a:moveTo>
                  <a:pt x="412480" y="45532"/>
                </a:moveTo>
                <a:cubicBezTo>
                  <a:pt x="388773" y="142899"/>
                  <a:pt x="359140" y="521359"/>
                  <a:pt x="290560" y="695772"/>
                </a:cubicBezTo>
                <a:cubicBezTo>
                  <a:pt x="221980" y="870185"/>
                  <a:pt x="17087" y="855792"/>
                  <a:pt x="1000" y="1092012"/>
                </a:cubicBezTo>
                <a:cubicBezTo>
                  <a:pt x="-15087" y="1328232"/>
                  <a:pt x="167793" y="1964925"/>
                  <a:pt x="194040" y="2113092"/>
                </a:cubicBezTo>
                <a:cubicBezTo>
                  <a:pt x="220287" y="2261259"/>
                  <a:pt x="188960" y="2164739"/>
                  <a:pt x="158480" y="1981012"/>
                </a:cubicBezTo>
                <a:cubicBezTo>
                  <a:pt x="128000" y="1797285"/>
                  <a:pt x="-17627" y="1246952"/>
                  <a:pt x="11160" y="1010732"/>
                </a:cubicBezTo>
                <a:cubicBezTo>
                  <a:pt x="39947" y="774512"/>
                  <a:pt x="260927" y="713552"/>
                  <a:pt x="331200" y="563692"/>
                </a:cubicBezTo>
                <a:cubicBezTo>
                  <a:pt x="401473" y="413832"/>
                  <a:pt x="413327" y="198779"/>
                  <a:pt x="432800" y="111572"/>
                </a:cubicBezTo>
                <a:cubicBezTo>
                  <a:pt x="452273" y="24365"/>
                  <a:pt x="436187" y="-51835"/>
                  <a:pt x="412480" y="45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C32203F4-EAD6-4CC7-8582-F283BE7D2038}"/>
              </a:ext>
            </a:extLst>
          </p:cNvPr>
          <p:cNvSpPr/>
          <p:nvPr/>
        </p:nvSpPr>
        <p:spPr>
          <a:xfrm>
            <a:off x="5458095" y="5953398"/>
            <a:ext cx="1085034" cy="2663962"/>
          </a:xfrm>
          <a:custGeom>
            <a:avLst/>
            <a:gdLst>
              <a:gd name="connsiteX0" fmla="*/ 1084945 w 1085034"/>
              <a:gd name="connsiteY0" fmla="*/ 362 h 2663962"/>
              <a:gd name="connsiteX1" fmla="*/ 922385 w 1085034"/>
              <a:gd name="connsiteY1" fmla="*/ 462642 h 2663962"/>
              <a:gd name="connsiteX2" fmla="*/ 226425 w 1085034"/>
              <a:gd name="connsiteY2" fmla="*/ 1128122 h 2663962"/>
              <a:gd name="connsiteX3" fmla="*/ 7985 w 1085034"/>
              <a:gd name="connsiteY3" fmla="*/ 2616562 h 2663962"/>
              <a:gd name="connsiteX4" fmla="*/ 68945 w 1085034"/>
              <a:gd name="connsiteY4" fmla="*/ 2179682 h 2663962"/>
              <a:gd name="connsiteX5" fmla="*/ 272145 w 1085034"/>
              <a:gd name="connsiteY5" fmla="*/ 1031602 h 2663962"/>
              <a:gd name="connsiteX6" fmla="*/ 912225 w 1085034"/>
              <a:gd name="connsiteY6" fmla="*/ 396602 h 2663962"/>
              <a:gd name="connsiteX7" fmla="*/ 1084945 w 1085034"/>
              <a:gd name="connsiteY7" fmla="*/ 362 h 2663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034" h="2663962">
                <a:moveTo>
                  <a:pt x="1084945" y="362"/>
                </a:moveTo>
                <a:cubicBezTo>
                  <a:pt x="1086638" y="11369"/>
                  <a:pt x="1065472" y="274682"/>
                  <a:pt x="922385" y="462642"/>
                </a:cubicBezTo>
                <a:cubicBezTo>
                  <a:pt x="779298" y="650602"/>
                  <a:pt x="378825" y="769135"/>
                  <a:pt x="226425" y="1128122"/>
                </a:cubicBezTo>
                <a:cubicBezTo>
                  <a:pt x="74025" y="1487109"/>
                  <a:pt x="34232" y="2441302"/>
                  <a:pt x="7985" y="2616562"/>
                </a:cubicBezTo>
                <a:cubicBezTo>
                  <a:pt x="-18262" y="2791822"/>
                  <a:pt x="24918" y="2443842"/>
                  <a:pt x="68945" y="2179682"/>
                </a:cubicBezTo>
                <a:cubicBezTo>
                  <a:pt x="112972" y="1915522"/>
                  <a:pt x="131598" y="1328782"/>
                  <a:pt x="272145" y="1031602"/>
                </a:cubicBezTo>
                <a:cubicBezTo>
                  <a:pt x="412692" y="734422"/>
                  <a:pt x="777605" y="561702"/>
                  <a:pt x="912225" y="396602"/>
                </a:cubicBezTo>
                <a:cubicBezTo>
                  <a:pt x="1046845" y="231502"/>
                  <a:pt x="1083252" y="-10645"/>
                  <a:pt x="1084945" y="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90C3C02F-73ED-4559-9503-16EA9D012125}"/>
              </a:ext>
            </a:extLst>
          </p:cNvPr>
          <p:cNvSpPr/>
          <p:nvPr/>
        </p:nvSpPr>
        <p:spPr>
          <a:xfrm>
            <a:off x="5726884" y="6395129"/>
            <a:ext cx="1021617" cy="1794418"/>
          </a:xfrm>
          <a:custGeom>
            <a:avLst/>
            <a:gdLst>
              <a:gd name="connsiteX0" fmla="*/ 1021049 w 1021617"/>
              <a:gd name="connsiteY0" fmla="*/ 1438 h 1794418"/>
              <a:gd name="connsiteX1" fmla="*/ 487649 w 1021617"/>
              <a:gd name="connsiteY1" fmla="*/ 420538 h 1794418"/>
              <a:gd name="connsiteX2" fmla="*/ 212483 w 1021617"/>
              <a:gd name="connsiteY2" fmla="*/ 1097871 h 1794418"/>
              <a:gd name="connsiteX3" fmla="*/ 377583 w 1021617"/>
              <a:gd name="connsiteY3" fmla="*/ 704171 h 1794418"/>
              <a:gd name="connsiteX4" fmla="*/ 250583 w 1021617"/>
              <a:gd name="connsiteY4" fmla="*/ 937004 h 1794418"/>
              <a:gd name="connsiteX5" fmla="*/ 5049 w 1021617"/>
              <a:gd name="connsiteY5" fmla="*/ 1775204 h 1794418"/>
              <a:gd name="connsiteX6" fmla="*/ 102416 w 1021617"/>
              <a:gd name="connsiteY6" fmla="*/ 1457704 h 1794418"/>
              <a:gd name="connsiteX7" fmla="*/ 309849 w 1021617"/>
              <a:gd name="connsiteY7" fmla="*/ 699938 h 1794418"/>
              <a:gd name="connsiteX8" fmla="*/ 525749 w 1021617"/>
              <a:gd name="connsiteY8" fmla="*/ 344338 h 1794418"/>
              <a:gd name="connsiteX9" fmla="*/ 589249 w 1021617"/>
              <a:gd name="connsiteY9" fmla="*/ 285071 h 1794418"/>
              <a:gd name="connsiteX10" fmla="*/ 1021049 w 1021617"/>
              <a:gd name="connsiteY10" fmla="*/ 1438 h 1794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1617" h="1794418">
                <a:moveTo>
                  <a:pt x="1021049" y="1438"/>
                </a:moveTo>
                <a:cubicBezTo>
                  <a:pt x="1004116" y="24016"/>
                  <a:pt x="622410" y="237799"/>
                  <a:pt x="487649" y="420538"/>
                </a:cubicBezTo>
                <a:cubicBezTo>
                  <a:pt x="352888" y="603277"/>
                  <a:pt x="230827" y="1050599"/>
                  <a:pt x="212483" y="1097871"/>
                </a:cubicBezTo>
                <a:cubicBezTo>
                  <a:pt x="194139" y="1145143"/>
                  <a:pt x="371233" y="730982"/>
                  <a:pt x="377583" y="704171"/>
                </a:cubicBezTo>
                <a:cubicBezTo>
                  <a:pt x="383933" y="677360"/>
                  <a:pt x="312672" y="758499"/>
                  <a:pt x="250583" y="937004"/>
                </a:cubicBezTo>
                <a:cubicBezTo>
                  <a:pt x="188494" y="1115509"/>
                  <a:pt x="29743" y="1688421"/>
                  <a:pt x="5049" y="1775204"/>
                </a:cubicBezTo>
                <a:cubicBezTo>
                  <a:pt x="-19646" y="1861987"/>
                  <a:pt x="51616" y="1636915"/>
                  <a:pt x="102416" y="1457704"/>
                </a:cubicBezTo>
                <a:cubicBezTo>
                  <a:pt x="153216" y="1278493"/>
                  <a:pt x="239294" y="885499"/>
                  <a:pt x="309849" y="699938"/>
                </a:cubicBezTo>
                <a:cubicBezTo>
                  <a:pt x="380404" y="514377"/>
                  <a:pt x="479182" y="413482"/>
                  <a:pt x="525749" y="344338"/>
                </a:cubicBezTo>
                <a:cubicBezTo>
                  <a:pt x="572316" y="275194"/>
                  <a:pt x="506699" y="341515"/>
                  <a:pt x="589249" y="285071"/>
                </a:cubicBezTo>
                <a:cubicBezTo>
                  <a:pt x="671799" y="228627"/>
                  <a:pt x="1037982" y="-21140"/>
                  <a:pt x="1021049" y="1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3CFFC7A5-D294-40D8-A2E7-FD93528A9C49}"/>
              </a:ext>
            </a:extLst>
          </p:cNvPr>
          <p:cNvSpPr/>
          <p:nvPr/>
        </p:nvSpPr>
        <p:spPr>
          <a:xfrm>
            <a:off x="6378632" y="5572951"/>
            <a:ext cx="674453" cy="946582"/>
          </a:xfrm>
          <a:custGeom>
            <a:avLst/>
            <a:gdLst>
              <a:gd name="connsiteX0" fmla="*/ 674101 w 674453"/>
              <a:gd name="connsiteY0" fmla="*/ 2349 h 946582"/>
              <a:gd name="connsiteX1" fmla="*/ 555568 w 674453"/>
              <a:gd name="connsiteY1" fmla="*/ 180149 h 946582"/>
              <a:gd name="connsiteX2" fmla="*/ 525935 w 674453"/>
              <a:gd name="connsiteY2" fmla="*/ 582316 h 946582"/>
              <a:gd name="connsiteX3" fmla="*/ 525935 w 674453"/>
              <a:gd name="connsiteY3" fmla="*/ 391816 h 946582"/>
              <a:gd name="connsiteX4" fmla="*/ 487835 w 674453"/>
              <a:gd name="connsiteY4" fmla="*/ 497649 h 946582"/>
              <a:gd name="connsiteX5" fmla="*/ 17935 w 674453"/>
              <a:gd name="connsiteY5" fmla="*/ 933682 h 946582"/>
              <a:gd name="connsiteX6" fmla="*/ 140701 w 674453"/>
              <a:gd name="connsiteY6" fmla="*/ 798216 h 946582"/>
              <a:gd name="connsiteX7" fmla="*/ 542868 w 674453"/>
              <a:gd name="connsiteY7" fmla="*/ 459549 h 946582"/>
              <a:gd name="connsiteX8" fmla="*/ 513235 w 674453"/>
              <a:gd name="connsiteY8" fmla="*/ 294449 h 946582"/>
              <a:gd name="connsiteX9" fmla="*/ 674101 w 674453"/>
              <a:gd name="connsiteY9" fmla="*/ 2349 h 94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4453" h="946582">
                <a:moveTo>
                  <a:pt x="674101" y="2349"/>
                </a:moveTo>
                <a:cubicBezTo>
                  <a:pt x="681157" y="-16701"/>
                  <a:pt x="580262" y="83488"/>
                  <a:pt x="555568" y="180149"/>
                </a:cubicBezTo>
                <a:cubicBezTo>
                  <a:pt x="530874" y="276810"/>
                  <a:pt x="530874" y="547038"/>
                  <a:pt x="525935" y="582316"/>
                </a:cubicBezTo>
                <a:cubicBezTo>
                  <a:pt x="520996" y="617594"/>
                  <a:pt x="532285" y="405927"/>
                  <a:pt x="525935" y="391816"/>
                </a:cubicBezTo>
                <a:cubicBezTo>
                  <a:pt x="519585" y="377705"/>
                  <a:pt x="572502" y="407338"/>
                  <a:pt x="487835" y="497649"/>
                </a:cubicBezTo>
                <a:cubicBezTo>
                  <a:pt x="403168" y="587960"/>
                  <a:pt x="75791" y="883588"/>
                  <a:pt x="17935" y="933682"/>
                </a:cubicBezTo>
                <a:cubicBezTo>
                  <a:pt x="-39921" y="983776"/>
                  <a:pt x="53212" y="877238"/>
                  <a:pt x="140701" y="798216"/>
                </a:cubicBezTo>
                <a:cubicBezTo>
                  <a:pt x="228190" y="719194"/>
                  <a:pt x="480779" y="543510"/>
                  <a:pt x="542868" y="459549"/>
                </a:cubicBezTo>
                <a:cubicBezTo>
                  <a:pt x="604957" y="375588"/>
                  <a:pt x="489952" y="366416"/>
                  <a:pt x="513235" y="294449"/>
                </a:cubicBezTo>
                <a:cubicBezTo>
                  <a:pt x="536518" y="222482"/>
                  <a:pt x="667045" y="21399"/>
                  <a:pt x="674101" y="23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FA0940EC-99B0-490E-B1D6-4560B96A24C5}"/>
              </a:ext>
            </a:extLst>
          </p:cNvPr>
          <p:cNvSpPr/>
          <p:nvPr/>
        </p:nvSpPr>
        <p:spPr>
          <a:xfrm>
            <a:off x="6574621" y="5795179"/>
            <a:ext cx="308855" cy="1455524"/>
          </a:xfrm>
          <a:custGeom>
            <a:avLst/>
            <a:gdLst>
              <a:gd name="connsiteX0" fmla="*/ 308779 w 308855"/>
              <a:gd name="connsiteY0" fmla="*/ 254 h 1455524"/>
              <a:gd name="connsiteX1" fmla="*/ 88646 w 308855"/>
              <a:gd name="connsiteY1" fmla="*/ 355854 h 1455524"/>
              <a:gd name="connsiteX2" fmla="*/ 3979 w 308855"/>
              <a:gd name="connsiteY2" fmla="*/ 1422654 h 1455524"/>
              <a:gd name="connsiteX3" fmla="*/ 16679 w 308855"/>
              <a:gd name="connsiteY3" fmla="*/ 1134788 h 1455524"/>
              <a:gd name="connsiteX4" fmla="*/ 42079 w 308855"/>
              <a:gd name="connsiteY4" fmla="*/ 643721 h 1455524"/>
              <a:gd name="connsiteX5" fmla="*/ 63246 w 308855"/>
              <a:gd name="connsiteY5" fmla="*/ 305054 h 1455524"/>
              <a:gd name="connsiteX6" fmla="*/ 308779 w 308855"/>
              <a:gd name="connsiteY6" fmla="*/ 254 h 145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855" h="1455524">
                <a:moveTo>
                  <a:pt x="308779" y="254"/>
                </a:moveTo>
                <a:cubicBezTo>
                  <a:pt x="313012" y="8721"/>
                  <a:pt x="139446" y="118787"/>
                  <a:pt x="88646" y="355854"/>
                </a:cubicBezTo>
                <a:cubicBezTo>
                  <a:pt x="37846" y="592921"/>
                  <a:pt x="15973" y="1292832"/>
                  <a:pt x="3979" y="1422654"/>
                </a:cubicBezTo>
                <a:cubicBezTo>
                  <a:pt x="-8016" y="1552476"/>
                  <a:pt x="10329" y="1264610"/>
                  <a:pt x="16679" y="1134788"/>
                </a:cubicBezTo>
                <a:cubicBezTo>
                  <a:pt x="23029" y="1004966"/>
                  <a:pt x="34318" y="782010"/>
                  <a:pt x="42079" y="643721"/>
                </a:cubicBezTo>
                <a:cubicBezTo>
                  <a:pt x="49840" y="505432"/>
                  <a:pt x="20913" y="413710"/>
                  <a:pt x="63246" y="305054"/>
                </a:cubicBezTo>
                <a:cubicBezTo>
                  <a:pt x="105579" y="196399"/>
                  <a:pt x="304546" y="-8213"/>
                  <a:pt x="308779" y="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544FD092-90AC-42EE-9062-CA0F0F0EEB1E}"/>
              </a:ext>
            </a:extLst>
          </p:cNvPr>
          <p:cNvSpPr/>
          <p:nvPr/>
        </p:nvSpPr>
        <p:spPr>
          <a:xfrm>
            <a:off x="3573938" y="7457333"/>
            <a:ext cx="419043" cy="1734896"/>
          </a:xfrm>
          <a:custGeom>
            <a:avLst/>
            <a:gdLst>
              <a:gd name="connsiteX0" fmla="*/ 3229 w 419043"/>
              <a:gd name="connsiteY0" fmla="*/ 1800 h 1734896"/>
              <a:gd name="connsiteX1" fmla="*/ 109062 w 419043"/>
              <a:gd name="connsiteY1" fmla="*/ 230400 h 1734896"/>
              <a:gd name="connsiteX2" fmla="*/ 159862 w 419043"/>
              <a:gd name="connsiteY2" fmla="*/ 332000 h 1734896"/>
              <a:gd name="connsiteX3" fmla="*/ 354595 w 419043"/>
              <a:gd name="connsiteY3" fmla="*/ 1208300 h 1734896"/>
              <a:gd name="connsiteX4" fmla="*/ 413862 w 419043"/>
              <a:gd name="connsiteY4" fmla="*/ 1724767 h 1734896"/>
              <a:gd name="connsiteX5" fmla="*/ 401162 w 419043"/>
              <a:gd name="connsiteY5" fmla="*/ 1483467 h 1734896"/>
              <a:gd name="connsiteX6" fmla="*/ 282629 w 419043"/>
              <a:gd name="connsiteY6" fmla="*/ 691834 h 1734896"/>
              <a:gd name="connsiteX7" fmla="*/ 244529 w 419043"/>
              <a:gd name="connsiteY7" fmla="*/ 365867 h 1734896"/>
              <a:gd name="connsiteX8" fmla="*/ 3229 w 419043"/>
              <a:gd name="connsiteY8" fmla="*/ 1800 h 1734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9043" h="1734896">
                <a:moveTo>
                  <a:pt x="3229" y="1800"/>
                </a:moveTo>
                <a:cubicBezTo>
                  <a:pt x="-19349" y="-20778"/>
                  <a:pt x="82957" y="175367"/>
                  <a:pt x="109062" y="230400"/>
                </a:cubicBezTo>
                <a:cubicBezTo>
                  <a:pt x="135167" y="285433"/>
                  <a:pt x="118940" y="169017"/>
                  <a:pt x="159862" y="332000"/>
                </a:cubicBezTo>
                <a:cubicBezTo>
                  <a:pt x="200784" y="494983"/>
                  <a:pt x="312262" y="976172"/>
                  <a:pt x="354595" y="1208300"/>
                </a:cubicBezTo>
                <a:cubicBezTo>
                  <a:pt x="396928" y="1440428"/>
                  <a:pt x="406101" y="1678906"/>
                  <a:pt x="413862" y="1724767"/>
                </a:cubicBezTo>
                <a:cubicBezTo>
                  <a:pt x="421623" y="1770628"/>
                  <a:pt x="423034" y="1655623"/>
                  <a:pt x="401162" y="1483467"/>
                </a:cubicBezTo>
                <a:cubicBezTo>
                  <a:pt x="379290" y="1311311"/>
                  <a:pt x="308734" y="878101"/>
                  <a:pt x="282629" y="691834"/>
                </a:cubicBezTo>
                <a:cubicBezTo>
                  <a:pt x="256524" y="505567"/>
                  <a:pt x="288274" y="482284"/>
                  <a:pt x="244529" y="365867"/>
                </a:cubicBezTo>
                <a:cubicBezTo>
                  <a:pt x="200784" y="249450"/>
                  <a:pt x="25807" y="24378"/>
                  <a:pt x="3229" y="1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7498E292-B85B-4771-99C9-AEE35530C038}"/>
              </a:ext>
            </a:extLst>
          </p:cNvPr>
          <p:cNvSpPr/>
          <p:nvPr/>
        </p:nvSpPr>
        <p:spPr>
          <a:xfrm>
            <a:off x="5967148" y="6114016"/>
            <a:ext cx="328239" cy="608800"/>
          </a:xfrm>
          <a:custGeom>
            <a:avLst/>
            <a:gdLst>
              <a:gd name="connsiteX0" fmla="*/ 323585 w 328239"/>
              <a:gd name="connsiteY0" fmla="*/ 11617 h 608800"/>
              <a:gd name="connsiteX1" fmla="*/ 6085 w 328239"/>
              <a:gd name="connsiteY1" fmla="*/ 591584 h 608800"/>
              <a:gd name="connsiteX2" fmla="*/ 120385 w 328239"/>
              <a:gd name="connsiteY2" fmla="*/ 434951 h 608800"/>
              <a:gd name="connsiteX3" fmla="*/ 192352 w 328239"/>
              <a:gd name="connsiteY3" fmla="*/ 219051 h 608800"/>
              <a:gd name="connsiteX4" fmla="*/ 323585 w 328239"/>
              <a:gd name="connsiteY4" fmla="*/ 11617 h 60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239" h="608800">
                <a:moveTo>
                  <a:pt x="323585" y="11617"/>
                </a:moveTo>
                <a:cubicBezTo>
                  <a:pt x="292541" y="73706"/>
                  <a:pt x="39952" y="521028"/>
                  <a:pt x="6085" y="591584"/>
                </a:cubicBezTo>
                <a:cubicBezTo>
                  <a:pt x="-27782" y="662140"/>
                  <a:pt x="89341" y="497040"/>
                  <a:pt x="120385" y="434951"/>
                </a:cubicBezTo>
                <a:cubicBezTo>
                  <a:pt x="151429" y="372862"/>
                  <a:pt x="163424" y="284668"/>
                  <a:pt x="192352" y="219051"/>
                </a:cubicBezTo>
                <a:cubicBezTo>
                  <a:pt x="221280" y="153434"/>
                  <a:pt x="354629" y="-50472"/>
                  <a:pt x="323585" y="11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D1D83D50-4F82-4546-B8A0-BEAA4F35AF95}"/>
              </a:ext>
            </a:extLst>
          </p:cNvPr>
          <p:cNvSpPr/>
          <p:nvPr/>
        </p:nvSpPr>
        <p:spPr>
          <a:xfrm>
            <a:off x="6336935" y="6548624"/>
            <a:ext cx="150160" cy="745763"/>
          </a:xfrm>
          <a:custGeom>
            <a:avLst/>
            <a:gdLst>
              <a:gd name="connsiteX0" fmla="*/ 51165 w 150160"/>
              <a:gd name="connsiteY0" fmla="*/ 343 h 745763"/>
              <a:gd name="connsiteX1" fmla="*/ 55398 w 150160"/>
              <a:gd name="connsiteY1" fmla="*/ 427909 h 745763"/>
              <a:gd name="connsiteX2" fmla="*/ 148532 w 150160"/>
              <a:gd name="connsiteY2" fmla="*/ 741176 h 745763"/>
              <a:gd name="connsiteX3" fmla="*/ 106198 w 150160"/>
              <a:gd name="connsiteY3" fmla="*/ 597243 h 745763"/>
              <a:gd name="connsiteX4" fmla="*/ 365 w 150160"/>
              <a:gd name="connsiteY4" fmla="*/ 360176 h 745763"/>
              <a:gd name="connsiteX5" fmla="*/ 51165 w 150160"/>
              <a:gd name="connsiteY5" fmla="*/ 343 h 745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160" h="745763">
                <a:moveTo>
                  <a:pt x="51165" y="343"/>
                </a:moveTo>
                <a:cubicBezTo>
                  <a:pt x="60337" y="11632"/>
                  <a:pt x="39170" y="304437"/>
                  <a:pt x="55398" y="427909"/>
                </a:cubicBezTo>
                <a:cubicBezTo>
                  <a:pt x="71626" y="551381"/>
                  <a:pt x="140065" y="712954"/>
                  <a:pt x="148532" y="741176"/>
                </a:cubicBezTo>
                <a:cubicBezTo>
                  <a:pt x="156999" y="769398"/>
                  <a:pt x="130892" y="660743"/>
                  <a:pt x="106198" y="597243"/>
                </a:cubicBezTo>
                <a:cubicBezTo>
                  <a:pt x="81504" y="533743"/>
                  <a:pt x="5304" y="461070"/>
                  <a:pt x="365" y="360176"/>
                </a:cubicBezTo>
                <a:cubicBezTo>
                  <a:pt x="-4574" y="259282"/>
                  <a:pt x="41993" y="-10946"/>
                  <a:pt x="51165" y="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FAB06046-8A8B-45E1-94B9-67FEE97BF146}"/>
              </a:ext>
            </a:extLst>
          </p:cNvPr>
          <p:cNvSpPr/>
          <p:nvPr/>
        </p:nvSpPr>
        <p:spPr>
          <a:xfrm>
            <a:off x="6464300" y="7264181"/>
            <a:ext cx="468923" cy="1078586"/>
          </a:xfrm>
          <a:custGeom>
            <a:avLst/>
            <a:gdLst>
              <a:gd name="connsiteX0" fmla="*/ 0 w 468923"/>
              <a:gd name="connsiteY0" fmla="*/ 219 h 1078586"/>
              <a:gd name="connsiteX1" fmla="*/ 228600 w 468923"/>
              <a:gd name="connsiteY1" fmla="*/ 537852 h 1078586"/>
              <a:gd name="connsiteX2" fmla="*/ 448733 w 468923"/>
              <a:gd name="connsiteY2" fmla="*/ 1037386 h 1078586"/>
              <a:gd name="connsiteX3" fmla="*/ 440267 w 468923"/>
              <a:gd name="connsiteY3" fmla="*/ 1011986 h 1078586"/>
              <a:gd name="connsiteX4" fmla="*/ 283633 w 468923"/>
              <a:gd name="connsiteY4" fmla="*/ 707186 h 1078586"/>
              <a:gd name="connsiteX5" fmla="*/ 228600 w 468923"/>
              <a:gd name="connsiteY5" fmla="*/ 601352 h 1078586"/>
              <a:gd name="connsiteX6" fmla="*/ 0 w 468923"/>
              <a:gd name="connsiteY6" fmla="*/ 219 h 1078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8923" h="1078586">
                <a:moveTo>
                  <a:pt x="0" y="219"/>
                </a:moveTo>
                <a:cubicBezTo>
                  <a:pt x="0" y="-10364"/>
                  <a:pt x="153811" y="364991"/>
                  <a:pt x="228600" y="537852"/>
                </a:cubicBezTo>
                <a:cubicBezTo>
                  <a:pt x="303389" y="710713"/>
                  <a:pt x="413455" y="958364"/>
                  <a:pt x="448733" y="1037386"/>
                </a:cubicBezTo>
                <a:cubicBezTo>
                  <a:pt x="484011" y="1116408"/>
                  <a:pt x="467784" y="1067019"/>
                  <a:pt x="440267" y="1011986"/>
                </a:cubicBezTo>
                <a:cubicBezTo>
                  <a:pt x="412750" y="956953"/>
                  <a:pt x="318911" y="775625"/>
                  <a:pt x="283633" y="707186"/>
                </a:cubicBezTo>
                <a:cubicBezTo>
                  <a:pt x="248355" y="638747"/>
                  <a:pt x="269522" y="717063"/>
                  <a:pt x="228600" y="601352"/>
                </a:cubicBezTo>
                <a:cubicBezTo>
                  <a:pt x="187678" y="485641"/>
                  <a:pt x="0" y="10802"/>
                  <a:pt x="0" y="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29091106-BA25-4C75-8E88-7206EBD0B0EE}"/>
              </a:ext>
            </a:extLst>
          </p:cNvPr>
          <p:cNvSpPr/>
          <p:nvPr/>
        </p:nvSpPr>
        <p:spPr>
          <a:xfrm>
            <a:off x="5803070" y="7213481"/>
            <a:ext cx="849875" cy="1394983"/>
          </a:xfrm>
          <a:custGeom>
            <a:avLst/>
            <a:gdLst>
              <a:gd name="connsiteX0" fmla="*/ 829505 w 849875"/>
              <a:gd name="connsiteY0" fmla="*/ 119 h 1394983"/>
              <a:gd name="connsiteX1" fmla="*/ 829505 w 849875"/>
              <a:gd name="connsiteY1" fmla="*/ 438269 h 1394983"/>
              <a:gd name="connsiteX2" fmla="*/ 616780 w 849875"/>
              <a:gd name="connsiteY2" fmla="*/ 682744 h 1394983"/>
              <a:gd name="connsiteX3" fmla="*/ 70680 w 849875"/>
              <a:gd name="connsiteY3" fmla="*/ 1108194 h 1394983"/>
              <a:gd name="connsiteX4" fmla="*/ 315155 w 849875"/>
              <a:gd name="connsiteY4" fmla="*/ 939919 h 1394983"/>
              <a:gd name="connsiteX5" fmla="*/ 4005 w 849875"/>
              <a:gd name="connsiteY5" fmla="*/ 1203444 h 1394983"/>
              <a:gd name="connsiteX6" fmla="*/ 134180 w 849875"/>
              <a:gd name="connsiteY6" fmla="*/ 1393944 h 1394983"/>
              <a:gd name="connsiteX7" fmla="*/ 67505 w 849875"/>
              <a:gd name="connsiteY7" fmla="*/ 1270119 h 1394983"/>
              <a:gd name="connsiteX8" fmla="*/ 140530 w 849875"/>
              <a:gd name="connsiteY8" fmla="*/ 1066919 h 1394983"/>
              <a:gd name="connsiteX9" fmla="*/ 607255 w 849875"/>
              <a:gd name="connsiteY9" fmla="*/ 698619 h 1394983"/>
              <a:gd name="connsiteX10" fmla="*/ 832680 w 849875"/>
              <a:gd name="connsiteY10" fmla="*/ 396994 h 1394983"/>
              <a:gd name="connsiteX11" fmla="*/ 829505 w 849875"/>
              <a:gd name="connsiteY11" fmla="*/ 119 h 139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9875" h="1394983">
                <a:moveTo>
                  <a:pt x="829505" y="119"/>
                </a:moveTo>
                <a:cubicBezTo>
                  <a:pt x="828976" y="6998"/>
                  <a:pt x="864959" y="324498"/>
                  <a:pt x="829505" y="438269"/>
                </a:cubicBezTo>
                <a:cubicBezTo>
                  <a:pt x="794051" y="552040"/>
                  <a:pt x="743251" y="571090"/>
                  <a:pt x="616780" y="682744"/>
                </a:cubicBezTo>
                <a:cubicBezTo>
                  <a:pt x="490309" y="794398"/>
                  <a:pt x="120951" y="1065331"/>
                  <a:pt x="70680" y="1108194"/>
                </a:cubicBezTo>
                <a:cubicBezTo>
                  <a:pt x="20409" y="1151057"/>
                  <a:pt x="326267" y="924044"/>
                  <a:pt x="315155" y="939919"/>
                </a:cubicBezTo>
                <a:cubicBezTo>
                  <a:pt x="304042" y="955794"/>
                  <a:pt x="34167" y="1127773"/>
                  <a:pt x="4005" y="1203444"/>
                </a:cubicBezTo>
                <a:cubicBezTo>
                  <a:pt x="-26158" y="1279115"/>
                  <a:pt x="123597" y="1382832"/>
                  <a:pt x="134180" y="1393944"/>
                </a:cubicBezTo>
                <a:cubicBezTo>
                  <a:pt x="144763" y="1405056"/>
                  <a:pt x="66447" y="1324623"/>
                  <a:pt x="67505" y="1270119"/>
                </a:cubicBezTo>
                <a:cubicBezTo>
                  <a:pt x="68563" y="1215615"/>
                  <a:pt x="50572" y="1162169"/>
                  <a:pt x="140530" y="1066919"/>
                </a:cubicBezTo>
                <a:cubicBezTo>
                  <a:pt x="230488" y="971669"/>
                  <a:pt x="491897" y="810273"/>
                  <a:pt x="607255" y="698619"/>
                </a:cubicBezTo>
                <a:cubicBezTo>
                  <a:pt x="722613" y="586965"/>
                  <a:pt x="792463" y="508119"/>
                  <a:pt x="832680" y="396994"/>
                </a:cubicBezTo>
                <a:cubicBezTo>
                  <a:pt x="872897" y="285869"/>
                  <a:pt x="830034" y="-6760"/>
                  <a:pt x="829505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18C2335A-9E2A-464C-82EE-0FAC7931C3A1}"/>
              </a:ext>
            </a:extLst>
          </p:cNvPr>
          <p:cNvSpPr/>
          <p:nvPr/>
        </p:nvSpPr>
        <p:spPr>
          <a:xfrm>
            <a:off x="3644181" y="9089610"/>
            <a:ext cx="292841" cy="291419"/>
          </a:xfrm>
          <a:custGeom>
            <a:avLst/>
            <a:gdLst>
              <a:gd name="connsiteX0" fmla="*/ 292819 w 292841"/>
              <a:gd name="connsiteY0" fmla="*/ 415 h 291419"/>
              <a:gd name="connsiteX1" fmla="*/ 211857 w 292841"/>
              <a:gd name="connsiteY1" fmla="*/ 149640 h 291419"/>
              <a:gd name="connsiteX2" fmla="*/ 180107 w 292841"/>
              <a:gd name="connsiteY2" fmla="*/ 206790 h 291419"/>
              <a:gd name="connsiteX3" fmla="*/ 127719 w 292841"/>
              <a:gd name="connsiteY3" fmla="*/ 254415 h 291419"/>
              <a:gd name="connsiteX4" fmla="*/ 2307 w 292841"/>
              <a:gd name="connsiteY4" fmla="*/ 290928 h 291419"/>
              <a:gd name="connsiteX5" fmla="*/ 59457 w 292841"/>
              <a:gd name="connsiteY5" fmla="*/ 270290 h 291419"/>
              <a:gd name="connsiteX6" fmla="*/ 218207 w 292841"/>
              <a:gd name="connsiteY6" fmla="*/ 200440 h 291419"/>
              <a:gd name="connsiteX7" fmla="*/ 292819 w 292841"/>
              <a:gd name="connsiteY7" fmla="*/ 415 h 291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841" h="291419">
                <a:moveTo>
                  <a:pt x="292819" y="415"/>
                </a:moveTo>
                <a:cubicBezTo>
                  <a:pt x="291761" y="-8052"/>
                  <a:pt x="230642" y="115244"/>
                  <a:pt x="211857" y="149640"/>
                </a:cubicBezTo>
                <a:cubicBezTo>
                  <a:pt x="193072" y="184036"/>
                  <a:pt x="194130" y="189328"/>
                  <a:pt x="180107" y="206790"/>
                </a:cubicBezTo>
                <a:cubicBezTo>
                  <a:pt x="166084" y="224252"/>
                  <a:pt x="157352" y="240392"/>
                  <a:pt x="127719" y="254415"/>
                </a:cubicBezTo>
                <a:cubicBezTo>
                  <a:pt x="98086" y="268438"/>
                  <a:pt x="2307" y="290928"/>
                  <a:pt x="2307" y="290928"/>
                </a:cubicBezTo>
                <a:cubicBezTo>
                  <a:pt x="-9070" y="293574"/>
                  <a:pt x="23474" y="285371"/>
                  <a:pt x="59457" y="270290"/>
                </a:cubicBezTo>
                <a:cubicBezTo>
                  <a:pt x="95440" y="255209"/>
                  <a:pt x="179578" y="242509"/>
                  <a:pt x="218207" y="200440"/>
                </a:cubicBezTo>
                <a:cubicBezTo>
                  <a:pt x="256836" y="158371"/>
                  <a:pt x="293877" y="8882"/>
                  <a:pt x="292819" y="4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664883D3-EAAE-434E-BCC9-73A138BE7EC8}"/>
              </a:ext>
            </a:extLst>
          </p:cNvPr>
          <p:cNvSpPr/>
          <p:nvPr/>
        </p:nvSpPr>
        <p:spPr>
          <a:xfrm>
            <a:off x="3730460" y="9197940"/>
            <a:ext cx="220846" cy="209895"/>
          </a:xfrm>
          <a:custGeom>
            <a:avLst/>
            <a:gdLst>
              <a:gd name="connsiteX0" fmla="*/ 220828 w 220846"/>
              <a:gd name="connsiteY0" fmla="*/ 35 h 209895"/>
              <a:gd name="connsiteX1" fmla="*/ 123990 w 220846"/>
              <a:gd name="connsiteY1" fmla="*/ 150848 h 209895"/>
              <a:gd name="connsiteX2" fmla="*/ 68428 w 220846"/>
              <a:gd name="connsiteY2" fmla="*/ 181010 h 209895"/>
              <a:gd name="connsiteX3" fmla="*/ 165 w 220846"/>
              <a:gd name="connsiteY3" fmla="*/ 209585 h 209895"/>
              <a:gd name="connsiteX4" fmla="*/ 89065 w 220846"/>
              <a:gd name="connsiteY4" fmla="*/ 161960 h 209895"/>
              <a:gd name="connsiteX5" fmla="*/ 131928 w 220846"/>
              <a:gd name="connsiteY5" fmla="*/ 136560 h 209895"/>
              <a:gd name="connsiteX6" fmla="*/ 220828 w 220846"/>
              <a:gd name="connsiteY6" fmla="*/ 35 h 20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846" h="209895">
                <a:moveTo>
                  <a:pt x="220828" y="35"/>
                </a:moveTo>
                <a:cubicBezTo>
                  <a:pt x="219505" y="2416"/>
                  <a:pt x="149390" y="120685"/>
                  <a:pt x="123990" y="150848"/>
                </a:cubicBezTo>
                <a:cubicBezTo>
                  <a:pt x="98590" y="181011"/>
                  <a:pt x="89065" y="171221"/>
                  <a:pt x="68428" y="181010"/>
                </a:cubicBezTo>
                <a:cubicBezTo>
                  <a:pt x="47791" y="190799"/>
                  <a:pt x="-3275" y="212760"/>
                  <a:pt x="165" y="209585"/>
                </a:cubicBezTo>
                <a:cubicBezTo>
                  <a:pt x="3605" y="206410"/>
                  <a:pt x="67104" y="174131"/>
                  <a:pt x="89065" y="161960"/>
                </a:cubicBezTo>
                <a:cubicBezTo>
                  <a:pt x="111026" y="149789"/>
                  <a:pt x="113407" y="158785"/>
                  <a:pt x="131928" y="136560"/>
                </a:cubicBezTo>
                <a:cubicBezTo>
                  <a:pt x="150449" y="114335"/>
                  <a:pt x="222151" y="-2346"/>
                  <a:pt x="220828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D4A30EBF-A3BE-4980-BB0B-4E85B4E2A2C7}"/>
              </a:ext>
            </a:extLst>
          </p:cNvPr>
          <p:cNvSpPr/>
          <p:nvPr/>
        </p:nvSpPr>
        <p:spPr>
          <a:xfrm>
            <a:off x="3619278" y="9342077"/>
            <a:ext cx="119308" cy="186790"/>
          </a:xfrm>
          <a:custGeom>
            <a:avLst/>
            <a:gdLst>
              <a:gd name="connsiteX0" fmla="*/ 222 w 119308"/>
              <a:gd name="connsiteY0" fmla="*/ 184511 h 186790"/>
              <a:gd name="connsiteX1" fmla="*/ 38322 w 119308"/>
              <a:gd name="connsiteY1" fmla="*/ 43223 h 186790"/>
              <a:gd name="connsiteX2" fmla="*/ 57372 w 119308"/>
              <a:gd name="connsiteY2" fmla="*/ 33698 h 186790"/>
              <a:gd name="connsiteX3" fmla="*/ 90710 w 119308"/>
              <a:gd name="connsiteY3" fmla="*/ 46398 h 186790"/>
              <a:gd name="connsiteX4" fmla="*/ 100235 w 119308"/>
              <a:gd name="connsiteY4" fmla="*/ 184511 h 186790"/>
              <a:gd name="connsiteX5" fmla="*/ 101822 w 119308"/>
              <a:gd name="connsiteY5" fmla="*/ 125773 h 186790"/>
              <a:gd name="connsiteX6" fmla="*/ 117697 w 119308"/>
              <a:gd name="connsiteY6" fmla="*/ 38461 h 186790"/>
              <a:gd name="connsiteX7" fmla="*/ 57372 w 119308"/>
              <a:gd name="connsiteY7" fmla="*/ 6711 h 186790"/>
              <a:gd name="connsiteX8" fmla="*/ 222 w 119308"/>
              <a:gd name="connsiteY8" fmla="*/ 184511 h 186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308" h="186790">
                <a:moveTo>
                  <a:pt x="222" y="184511"/>
                </a:moveTo>
                <a:cubicBezTo>
                  <a:pt x="-2953" y="190596"/>
                  <a:pt x="28797" y="68358"/>
                  <a:pt x="38322" y="43223"/>
                </a:cubicBezTo>
                <a:cubicBezTo>
                  <a:pt x="47847" y="18088"/>
                  <a:pt x="48641" y="33169"/>
                  <a:pt x="57372" y="33698"/>
                </a:cubicBezTo>
                <a:cubicBezTo>
                  <a:pt x="66103" y="34227"/>
                  <a:pt x="83566" y="21263"/>
                  <a:pt x="90710" y="46398"/>
                </a:cubicBezTo>
                <a:cubicBezTo>
                  <a:pt x="97854" y="71533"/>
                  <a:pt x="98383" y="171282"/>
                  <a:pt x="100235" y="184511"/>
                </a:cubicBezTo>
                <a:cubicBezTo>
                  <a:pt x="102087" y="197740"/>
                  <a:pt x="98912" y="150115"/>
                  <a:pt x="101822" y="125773"/>
                </a:cubicBezTo>
                <a:cubicBezTo>
                  <a:pt x="104732" y="101431"/>
                  <a:pt x="125105" y="58305"/>
                  <a:pt x="117697" y="38461"/>
                </a:cubicBezTo>
                <a:cubicBezTo>
                  <a:pt x="110289" y="18617"/>
                  <a:pt x="78009" y="-14191"/>
                  <a:pt x="57372" y="6711"/>
                </a:cubicBezTo>
                <a:cubicBezTo>
                  <a:pt x="36735" y="27613"/>
                  <a:pt x="3397" y="178426"/>
                  <a:pt x="222" y="184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36F5F5B9-2FC7-4E20-9B4C-EC32AEBDECF8}"/>
              </a:ext>
            </a:extLst>
          </p:cNvPr>
          <p:cNvSpPr/>
          <p:nvPr/>
        </p:nvSpPr>
        <p:spPr>
          <a:xfrm>
            <a:off x="3539595" y="9383814"/>
            <a:ext cx="116432" cy="575001"/>
          </a:xfrm>
          <a:custGeom>
            <a:avLst/>
            <a:gdLst>
              <a:gd name="connsiteX0" fmla="*/ 116418 w 116432"/>
              <a:gd name="connsiteY0" fmla="*/ 1486 h 575001"/>
              <a:gd name="connsiteX1" fmla="*/ 62443 w 116432"/>
              <a:gd name="connsiteY1" fmla="*/ 196749 h 575001"/>
              <a:gd name="connsiteX2" fmla="*/ 22755 w 116432"/>
              <a:gd name="connsiteY2" fmla="*/ 377724 h 575001"/>
              <a:gd name="connsiteX3" fmla="*/ 8468 w 116432"/>
              <a:gd name="connsiteY3" fmla="*/ 479324 h 575001"/>
              <a:gd name="connsiteX4" fmla="*/ 3705 w 116432"/>
              <a:gd name="connsiteY4" fmla="*/ 574574 h 575001"/>
              <a:gd name="connsiteX5" fmla="*/ 5293 w 116432"/>
              <a:gd name="connsiteY5" fmla="*/ 495199 h 575001"/>
              <a:gd name="connsiteX6" fmla="*/ 67205 w 116432"/>
              <a:gd name="connsiteY6" fmla="*/ 128486 h 575001"/>
              <a:gd name="connsiteX7" fmla="*/ 116418 w 116432"/>
              <a:gd name="connsiteY7" fmla="*/ 1486 h 575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432" h="575001">
                <a:moveTo>
                  <a:pt x="116418" y="1486"/>
                </a:moveTo>
                <a:cubicBezTo>
                  <a:pt x="115624" y="12863"/>
                  <a:pt x="78053" y="134043"/>
                  <a:pt x="62443" y="196749"/>
                </a:cubicBezTo>
                <a:cubicBezTo>
                  <a:pt x="46832" y="259455"/>
                  <a:pt x="31751" y="330628"/>
                  <a:pt x="22755" y="377724"/>
                </a:cubicBezTo>
                <a:cubicBezTo>
                  <a:pt x="13759" y="424820"/>
                  <a:pt x="11643" y="446516"/>
                  <a:pt x="8468" y="479324"/>
                </a:cubicBezTo>
                <a:cubicBezTo>
                  <a:pt x="5293" y="512132"/>
                  <a:pt x="4234" y="571928"/>
                  <a:pt x="3705" y="574574"/>
                </a:cubicBezTo>
                <a:cubicBezTo>
                  <a:pt x="3176" y="577220"/>
                  <a:pt x="-5290" y="569547"/>
                  <a:pt x="5293" y="495199"/>
                </a:cubicBezTo>
                <a:cubicBezTo>
                  <a:pt x="15876" y="420851"/>
                  <a:pt x="48420" y="211830"/>
                  <a:pt x="67205" y="128486"/>
                </a:cubicBezTo>
                <a:cubicBezTo>
                  <a:pt x="85990" y="45142"/>
                  <a:pt x="117212" y="-9891"/>
                  <a:pt x="116418" y="1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F754EC17-DEA5-4001-98DD-393E353AAEDD}"/>
              </a:ext>
            </a:extLst>
          </p:cNvPr>
          <p:cNvSpPr/>
          <p:nvPr/>
        </p:nvSpPr>
        <p:spPr>
          <a:xfrm>
            <a:off x="3630952" y="9517021"/>
            <a:ext cx="91979" cy="509448"/>
          </a:xfrm>
          <a:custGeom>
            <a:avLst/>
            <a:gdLst>
              <a:gd name="connsiteX0" fmla="*/ 91736 w 91979"/>
              <a:gd name="connsiteY0" fmla="*/ 42 h 509448"/>
              <a:gd name="connsiteX1" fmla="*/ 44111 w 91979"/>
              <a:gd name="connsiteY1" fmla="*/ 174667 h 509448"/>
              <a:gd name="connsiteX2" fmla="*/ 21886 w 91979"/>
              <a:gd name="connsiteY2" fmla="*/ 333417 h 509448"/>
              <a:gd name="connsiteX3" fmla="*/ 1248 w 91979"/>
              <a:gd name="connsiteY3" fmla="*/ 504867 h 509448"/>
              <a:gd name="connsiteX4" fmla="*/ 4423 w 91979"/>
              <a:gd name="connsiteY4" fmla="*/ 436604 h 509448"/>
              <a:gd name="connsiteX5" fmla="*/ 21886 w 91979"/>
              <a:gd name="connsiteY5" fmla="*/ 190542 h 509448"/>
              <a:gd name="connsiteX6" fmla="*/ 91736 w 91979"/>
              <a:gd name="connsiteY6" fmla="*/ 42 h 509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979" h="509448">
                <a:moveTo>
                  <a:pt x="91736" y="42"/>
                </a:moveTo>
                <a:cubicBezTo>
                  <a:pt x="95440" y="-2604"/>
                  <a:pt x="55753" y="119105"/>
                  <a:pt x="44111" y="174667"/>
                </a:cubicBezTo>
                <a:cubicBezTo>
                  <a:pt x="32469" y="230229"/>
                  <a:pt x="29030" y="278384"/>
                  <a:pt x="21886" y="333417"/>
                </a:cubicBezTo>
                <a:cubicBezTo>
                  <a:pt x="14742" y="388450"/>
                  <a:pt x="4159" y="487669"/>
                  <a:pt x="1248" y="504867"/>
                </a:cubicBezTo>
                <a:cubicBezTo>
                  <a:pt x="-1663" y="522065"/>
                  <a:pt x="983" y="488991"/>
                  <a:pt x="4423" y="436604"/>
                </a:cubicBezTo>
                <a:cubicBezTo>
                  <a:pt x="7863" y="384217"/>
                  <a:pt x="8921" y="261980"/>
                  <a:pt x="21886" y="190542"/>
                </a:cubicBezTo>
                <a:cubicBezTo>
                  <a:pt x="34851" y="119105"/>
                  <a:pt x="88032" y="2688"/>
                  <a:pt x="91736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75551628-1391-4E5D-B67F-6D2C707A48C3}"/>
              </a:ext>
            </a:extLst>
          </p:cNvPr>
          <p:cNvSpPr/>
          <p:nvPr/>
        </p:nvSpPr>
        <p:spPr>
          <a:xfrm>
            <a:off x="3649309" y="9267825"/>
            <a:ext cx="385226" cy="576595"/>
          </a:xfrm>
          <a:custGeom>
            <a:avLst/>
            <a:gdLst>
              <a:gd name="connsiteX0" fmla="*/ 384529 w 385226"/>
              <a:gd name="connsiteY0" fmla="*/ 0 h 576595"/>
              <a:gd name="connsiteX1" fmla="*/ 359129 w 385226"/>
              <a:gd name="connsiteY1" fmla="*/ 77788 h 576595"/>
              <a:gd name="connsiteX2" fmla="*/ 214666 w 385226"/>
              <a:gd name="connsiteY2" fmla="*/ 173038 h 576595"/>
              <a:gd name="connsiteX3" fmla="*/ 155929 w 385226"/>
              <a:gd name="connsiteY3" fmla="*/ 261938 h 576595"/>
              <a:gd name="connsiteX4" fmla="*/ 354 w 385226"/>
              <a:gd name="connsiteY4" fmla="*/ 576263 h 576595"/>
              <a:gd name="connsiteX5" fmla="*/ 203554 w 385226"/>
              <a:gd name="connsiteY5" fmla="*/ 196850 h 576595"/>
              <a:gd name="connsiteX6" fmla="*/ 286104 w 385226"/>
              <a:gd name="connsiteY6" fmla="*/ 112713 h 576595"/>
              <a:gd name="connsiteX7" fmla="*/ 349604 w 385226"/>
              <a:gd name="connsiteY7" fmla="*/ 76200 h 576595"/>
              <a:gd name="connsiteX8" fmla="*/ 384529 w 385226"/>
              <a:gd name="connsiteY8" fmla="*/ 0 h 576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5226" h="576595">
                <a:moveTo>
                  <a:pt x="384529" y="0"/>
                </a:moveTo>
                <a:cubicBezTo>
                  <a:pt x="386117" y="265"/>
                  <a:pt x="387439" y="48948"/>
                  <a:pt x="359129" y="77788"/>
                </a:cubicBezTo>
                <a:cubicBezTo>
                  <a:pt x="330819" y="106628"/>
                  <a:pt x="248533" y="142346"/>
                  <a:pt x="214666" y="173038"/>
                </a:cubicBezTo>
                <a:cubicBezTo>
                  <a:pt x="180799" y="203730"/>
                  <a:pt x="191648" y="194734"/>
                  <a:pt x="155929" y="261938"/>
                </a:cubicBezTo>
                <a:cubicBezTo>
                  <a:pt x="120210" y="329142"/>
                  <a:pt x="-7583" y="587111"/>
                  <a:pt x="354" y="576263"/>
                </a:cubicBezTo>
                <a:cubicBezTo>
                  <a:pt x="8291" y="565415"/>
                  <a:pt x="155929" y="274108"/>
                  <a:pt x="203554" y="196850"/>
                </a:cubicBezTo>
                <a:cubicBezTo>
                  <a:pt x="251179" y="119592"/>
                  <a:pt x="261762" y="132821"/>
                  <a:pt x="286104" y="112713"/>
                </a:cubicBezTo>
                <a:cubicBezTo>
                  <a:pt x="310446" y="92605"/>
                  <a:pt x="334523" y="88371"/>
                  <a:pt x="349604" y="76200"/>
                </a:cubicBezTo>
                <a:cubicBezTo>
                  <a:pt x="364685" y="64029"/>
                  <a:pt x="382941" y="-265"/>
                  <a:pt x="38452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3AE8D3DE-94C9-4F0D-A84B-2378B448A74A}"/>
              </a:ext>
            </a:extLst>
          </p:cNvPr>
          <p:cNvSpPr/>
          <p:nvPr/>
        </p:nvSpPr>
        <p:spPr>
          <a:xfrm>
            <a:off x="3737757" y="9452929"/>
            <a:ext cx="176147" cy="289269"/>
          </a:xfrm>
          <a:custGeom>
            <a:avLst/>
            <a:gdLst>
              <a:gd name="connsiteX0" fmla="*/ 175431 w 176147"/>
              <a:gd name="connsiteY0" fmla="*/ 2221 h 289269"/>
              <a:gd name="connsiteX1" fmla="*/ 37318 w 176147"/>
              <a:gd name="connsiteY1" fmla="*/ 202246 h 289269"/>
              <a:gd name="connsiteX2" fmla="*/ 2393 w 176147"/>
              <a:gd name="connsiteY2" fmla="*/ 286384 h 289269"/>
              <a:gd name="connsiteX3" fmla="*/ 88118 w 176147"/>
              <a:gd name="connsiteY3" fmla="*/ 106996 h 289269"/>
              <a:gd name="connsiteX4" fmla="*/ 175431 w 176147"/>
              <a:gd name="connsiteY4" fmla="*/ 2221 h 28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47" h="289269">
                <a:moveTo>
                  <a:pt x="175431" y="2221"/>
                </a:moveTo>
                <a:cubicBezTo>
                  <a:pt x="166964" y="18096"/>
                  <a:pt x="66158" y="154886"/>
                  <a:pt x="37318" y="202246"/>
                </a:cubicBezTo>
                <a:cubicBezTo>
                  <a:pt x="8478" y="249606"/>
                  <a:pt x="-6074" y="302259"/>
                  <a:pt x="2393" y="286384"/>
                </a:cubicBezTo>
                <a:cubicBezTo>
                  <a:pt x="10860" y="270509"/>
                  <a:pt x="61131" y="154886"/>
                  <a:pt x="88118" y="106996"/>
                </a:cubicBezTo>
                <a:cubicBezTo>
                  <a:pt x="115105" y="59106"/>
                  <a:pt x="183898" y="-13654"/>
                  <a:pt x="175431" y="2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839B6FD9-F554-46F4-9B6A-B8977E41FCEA}"/>
              </a:ext>
            </a:extLst>
          </p:cNvPr>
          <p:cNvSpPr/>
          <p:nvPr/>
        </p:nvSpPr>
        <p:spPr>
          <a:xfrm>
            <a:off x="4035014" y="8507476"/>
            <a:ext cx="1229002" cy="812742"/>
          </a:xfrm>
          <a:custGeom>
            <a:avLst/>
            <a:gdLst>
              <a:gd name="connsiteX0" fmla="*/ 3586 w 1229002"/>
              <a:gd name="connsiteY0" fmla="*/ 812737 h 812742"/>
              <a:gd name="connsiteX1" fmla="*/ 102011 w 1229002"/>
              <a:gd name="connsiteY1" fmla="*/ 692087 h 812742"/>
              <a:gd name="connsiteX2" fmla="*/ 505236 w 1229002"/>
              <a:gd name="connsiteY2" fmla="*/ 504762 h 812742"/>
              <a:gd name="connsiteX3" fmla="*/ 517936 w 1229002"/>
              <a:gd name="connsiteY3" fmla="*/ 515874 h 812742"/>
              <a:gd name="connsiteX4" fmla="*/ 751299 w 1229002"/>
              <a:gd name="connsiteY4" fmla="*/ 311087 h 812742"/>
              <a:gd name="connsiteX5" fmla="*/ 1214849 w 1229002"/>
              <a:gd name="connsiteY5" fmla="*/ 11049 h 812742"/>
              <a:gd name="connsiteX6" fmla="*/ 1091024 w 1229002"/>
              <a:gd name="connsiteY6" fmla="*/ 77724 h 812742"/>
              <a:gd name="connsiteX7" fmla="*/ 900524 w 1229002"/>
              <a:gd name="connsiteY7" fmla="*/ 201549 h 812742"/>
              <a:gd name="connsiteX8" fmla="*/ 503649 w 1229002"/>
              <a:gd name="connsiteY8" fmla="*/ 493649 h 812742"/>
              <a:gd name="connsiteX9" fmla="*/ 209961 w 1229002"/>
              <a:gd name="connsiteY9" fmla="*/ 611124 h 812742"/>
              <a:gd name="connsiteX10" fmla="*/ 41686 w 1229002"/>
              <a:gd name="connsiteY10" fmla="*/ 696849 h 812742"/>
              <a:gd name="connsiteX11" fmla="*/ 3586 w 1229002"/>
              <a:gd name="connsiteY11" fmla="*/ 812737 h 812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9002" h="812742">
                <a:moveTo>
                  <a:pt x="3586" y="812737"/>
                </a:moveTo>
                <a:cubicBezTo>
                  <a:pt x="13640" y="811943"/>
                  <a:pt x="18403" y="743416"/>
                  <a:pt x="102011" y="692087"/>
                </a:cubicBezTo>
                <a:cubicBezTo>
                  <a:pt x="185619" y="640758"/>
                  <a:pt x="435915" y="534131"/>
                  <a:pt x="505236" y="504762"/>
                </a:cubicBezTo>
                <a:cubicBezTo>
                  <a:pt x="574557" y="475393"/>
                  <a:pt x="476926" y="548153"/>
                  <a:pt x="517936" y="515874"/>
                </a:cubicBezTo>
                <a:cubicBezTo>
                  <a:pt x="558947" y="483595"/>
                  <a:pt x="635147" y="395224"/>
                  <a:pt x="751299" y="311087"/>
                </a:cubicBezTo>
                <a:cubicBezTo>
                  <a:pt x="867451" y="226949"/>
                  <a:pt x="1158228" y="49943"/>
                  <a:pt x="1214849" y="11049"/>
                </a:cubicBezTo>
                <a:cubicBezTo>
                  <a:pt x="1271470" y="-27845"/>
                  <a:pt x="1143411" y="45974"/>
                  <a:pt x="1091024" y="77724"/>
                </a:cubicBezTo>
                <a:cubicBezTo>
                  <a:pt x="1038637" y="109474"/>
                  <a:pt x="998420" y="132228"/>
                  <a:pt x="900524" y="201549"/>
                </a:cubicBezTo>
                <a:cubicBezTo>
                  <a:pt x="802628" y="270870"/>
                  <a:pt x="618743" y="425387"/>
                  <a:pt x="503649" y="493649"/>
                </a:cubicBezTo>
                <a:cubicBezTo>
                  <a:pt x="388555" y="561911"/>
                  <a:pt x="286955" y="577257"/>
                  <a:pt x="209961" y="611124"/>
                </a:cubicBezTo>
                <a:cubicBezTo>
                  <a:pt x="132967" y="644991"/>
                  <a:pt x="79257" y="662188"/>
                  <a:pt x="41686" y="696849"/>
                </a:cubicBezTo>
                <a:cubicBezTo>
                  <a:pt x="4115" y="731510"/>
                  <a:pt x="-6468" y="813531"/>
                  <a:pt x="3586" y="812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93F4AD19-95BE-410F-AB0B-0ED9DF8B9AD7}"/>
              </a:ext>
            </a:extLst>
          </p:cNvPr>
          <p:cNvSpPr/>
          <p:nvPr/>
        </p:nvSpPr>
        <p:spPr>
          <a:xfrm>
            <a:off x="5255803" y="8205864"/>
            <a:ext cx="1098508" cy="286118"/>
          </a:xfrm>
          <a:custGeom>
            <a:avLst/>
            <a:gdLst>
              <a:gd name="connsiteX0" fmla="*/ 410 w 1098508"/>
              <a:gd name="connsiteY0" fmla="*/ 285674 h 286118"/>
              <a:gd name="connsiteX1" fmla="*/ 440147 w 1098508"/>
              <a:gd name="connsiteY1" fmla="*/ 125336 h 286118"/>
              <a:gd name="connsiteX2" fmla="*/ 1078322 w 1098508"/>
              <a:gd name="connsiteY2" fmla="*/ 4686 h 286118"/>
              <a:gd name="connsiteX3" fmla="*/ 922747 w 1098508"/>
              <a:gd name="connsiteY3" fmla="*/ 25324 h 286118"/>
              <a:gd name="connsiteX4" fmla="*/ 756060 w 1098508"/>
              <a:gd name="connsiteY4" fmla="*/ 31674 h 286118"/>
              <a:gd name="connsiteX5" fmla="*/ 514760 w 1098508"/>
              <a:gd name="connsiteY5" fmla="*/ 72949 h 286118"/>
              <a:gd name="connsiteX6" fmla="*/ 410 w 1098508"/>
              <a:gd name="connsiteY6" fmla="*/ 285674 h 28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8508" h="286118">
                <a:moveTo>
                  <a:pt x="410" y="285674"/>
                </a:moveTo>
                <a:cubicBezTo>
                  <a:pt x="-12025" y="294405"/>
                  <a:pt x="260495" y="172167"/>
                  <a:pt x="440147" y="125336"/>
                </a:cubicBezTo>
                <a:cubicBezTo>
                  <a:pt x="619799" y="78505"/>
                  <a:pt x="997889" y="21355"/>
                  <a:pt x="1078322" y="4686"/>
                </a:cubicBezTo>
                <a:cubicBezTo>
                  <a:pt x="1158755" y="-11983"/>
                  <a:pt x="976457" y="20826"/>
                  <a:pt x="922747" y="25324"/>
                </a:cubicBezTo>
                <a:cubicBezTo>
                  <a:pt x="869037" y="29822"/>
                  <a:pt x="824058" y="23736"/>
                  <a:pt x="756060" y="31674"/>
                </a:cubicBezTo>
                <a:cubicBezTo>
                  <a:pt x="688062" y="39612"/>
                  <a:pt x="640702" y="32203"/>
                  <a:pt x="514760" y="72949"/>
                </a:cubicBezTo>
                <a:cubicBezTo>
                  <a:pt x="388818" y="113695"/>
                  <a:pt x="12845" y="276943"/>
                  <a:pt x="410" y="2856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6706B4A2-020C-4847-A249-DCAAAA070BA4}"/>
              </a:ext>
            </a:extLst>
          </p:cNvPr>
          <p:cNvSpPr/>
          <p:nvPr/>
        </p:nvSpPr>
        <p:spPr>
          <a:xfrm>
            <a:off x="6116614" y="8187567"/>
            <a:ext cx="460523" cy="169332"/>
          </a:xfrm>
          <a:custGeom>
            <a:avLst/>
            <a:gdLst>
              <a:gd name="connsiteX0" fmla="*/ 24 w 460523"/>
              <a:gd name="connsiteY0" fmla="*/ 37271 h 169332"/>
              <a:gd name="connsiteX1" fmla="*/ 212749 w 460523"/>
              <a:gd name="connsiteY1" fmla="*/ 758 h 169332"/>
              <a:gd name="connsiteX2" fmla="*/ 269899 w 460523"/>
              <a:gd name="connsiteY2" fmla="*/ 13458 h 169332"/>
              <a:gd name="connsiteX3" fmla="*/ 255611 w 460523"/>
              <a:gd name="connsiteY3" fmla="*/ 24571 h 169332"/>
              <a:gd name="connsiteX4" fmla="*/ 457224 w 460523"/>
              <a:gd name="connsiteY4" fmla="*/ 164271 h 169332"/>
              <a:gd name="connsiteX5" fmla="*/ 369911 w 460523"/>
              <a:gd name="connsiteY5" fmla="*/ 126171 h 169332"/>
              <a:gd name="connsiteX6" fmla="*/ 227036 w 460523"/>
              <a:gd name="connsiteY6" fmla="*/ 7108 h 169332"/>
              <a:gd name="connsiteX7" fmla="*/ 24 w 460523"/>
              <a:gd name="connsiteY7" fmla="*/ 37271 h 1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0523" h="169332">
                <a:moveTo>
                  <a:pt x="24" y="37271"/>
                </a:moveTo>
                <a:cubicBezTo>
                  <a:pt x="-2357" y="36213"/>
                  <a:pt x="167770" y="4727"/>
                  <a:pt x="212749" y="758"/>
                </a:cubicBezTo>
                <a:cubicBezTo>
                  <a:pt x="257728" y="-3211"/>
                  <a:pt x="262756" y="9489"/>
                  <a:pt x="269899" y="13458"/>
                </a:cubicBezTo>
                <a:cubicBezTo>
                  <a:pt x="277042" y="17427"/>
                  <a:pt x="224390" y="-565"/>
                  <a:pt x="255611" y="24571"/>
                </a:cubicBezTo>
                <a:cubicBezTo>
                  <a:pt x="286832" y="49707"/>
                  <a:pt x="438174" y="147338"/>
                  <a:pt x="457224" y="164271"/>
                </a:cubicBezTo>
                <a:cubicBezTo>
                  <a:pt x="476274" y="181204"/>
                  <a:pt x="408276" y="152365"/>
                  <a:pt x="369911" y="126171"/>
                </a:cubicBezTo>
                <a:cubicBezTo>
                  <a:pt x="331546" y="99977"/>
                  <a:pt x="283392" y="20866"/>
                  <a:pt x="227036" y="7108"/>
                </a:cubicBezTo>
                <a:cubicBezTo>
                  <a:pt x="170680" y="-6650"/>
                  <a:pt x="2405" y="38329"/>
                  <a:pt x="24" y="37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715F690F-2BCE-42A6-9811-3357E77431E9}"/>
              </a:ext>
            </a:extLst>
          </p:cNvPr>
          <p:cNvSpPr/>
          <p:nvPr/>
        </p:nvSpPr>
        <p:spPr>
          <a:xfrm>
            <a:off x="6420961" y="8162862"/>
            <a:ext cx="373725" cy="74704"/>
          </a:xfrm>
          <a:custGeom>
            <a:avLst/>
            <a:gdLst>
              <a:gd name="connsiteX0" fmla="*/ 5239 w 373725"/>
              <a:gd name="connsiteY0" fmla="*/ 63 h 74704"/>
              <a:gd name="connsiteX1" fmla="*/ 354489 w 373725"/>
              <a:gd name="connsiteY1" fmla="*/ 71501 h 74704"/>
              <a:gd name="connsiteX2" fmla="*/ 310039 w 373725"/>
              <a:gd name="connsiteY2" fmla="*/ 61976 h 74704"/>
              <a:gd name="connsiteX3" fmla="*/ 156052 w 373725"/>
              <a:gd name="connsiteY3" fmla="*/ 58801 h 74704"/>
              <a:gd name="connsiteX4" fmla="*/ 5239 w 373725"/>
              <a:gd name="connsiteY4" fmla="*/ 63 h 74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3725" h="74704">
                <a:moveTo>
                  <a:pt x="5239" y="63"/>
                </a:moveTo>
                <a:cubicBezTo>
                  <a:pt x="38312" y="2180"/>
                  <a:pt x="303689" y="61182"/>
                  <a:pt x="354489" y="71501"/>
                </a:cubicBezTo>
                <a:cubicBezTo>
                  <a:pt x="405289" y="81820"/>
                  <a:pt x="343112" y="64093"/>
                  <a:pt x="310039" y="61976"/>
                </a:cubicBezTo>
                <a:cubicBezTo>
                  <a:pt x="276966" y="59859"/>
                  <a:pt x="207646" y="68326"/>
                  <a:pt x="156052" y="58801"/>
                </a:cubicBezTo>
                <a:cubicBezTo>
                  <a:pt x="104458" y="49276"/>
                  <a:pt x="-27834" y="-2054"/>
                  <a:pt x="5239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27DBD12B-054B-4690-A5F3-851C6A074557}"/>
              </a:ext>
            </a:extLst>
          </p:cNvPr>
          <p:cNvSpPr/>
          <p:nvPr/>
        </p:nvSpPr>
        <p:spPr>
          <a:xfrm>
            <a:off x="6407419" y="8202469"/>
            <a:ext cx="347728" cy="43318"/>
          </a:xfrm>
          <a:custGeom>
            <a:avLst/>
            <a:gdLst>
              <a:gd name="connsiteX0" fmla="*/ 2906 w 347728"/>
              <a:gd name="connsiteY0" fmla="*/ 28719 h 43318"/>
              <a:gd name="connsiteX1" fmla="*/ 137844 w 347728"/>
              <a:gd name="connsiteY1" fmla="*/ 144 h 43318"/>
              <a:gd name="connsiteX2" fmla="*/ 342631 w 347728"/>
              <a:gd name="connsiteY2" fmla="*/ 43006 h 43318"/>
              <a:gd name="connsiteX3" fmla="*/ 264844 w 347728"/>
              <a:gd name="connsiteY3" fmla="*/ 19194 h 43318"/>
              <a:gd name="connsiteX4" fmla="*/ 2906 w 347728"/>
              <a:gd name="connsiteY4" fmla="*/ 28719 h 43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28" h="43318">
                <a:moveTo>
                  <a:pt x="2906" y="28719"/>
                </a:moveTo>
                <a:cubicBezTo>
                  <a:pt x="-18261" y="25544"/>
                  <a:pt x="81223" y="-2237"/>
                  <a:pt x="137844" y="144"/>
                </a:cubicBezTo>
                <a:cubicBezTo>
                  <a:pt x="194465" y="2525"/>
                  <a:pt x="321464" y="39831"/>
                  <a:pt x="342631" y="43006"/>
                </a:cubicBezTo>
                <a:cubicBezTo>
                  <a:pt x="363798" y="46181"/>
                  <a:pt x="315379" y="24221"/>
                  <a:pt x="264844" y="19194"/>
                </a:cubicBezTo>
                <a:cubicBezTo>
                  <a:pt x="214309" y="14167"/>
                  <a:pt x="24073" y="31894"/>
                  <a:pt x="2906" y="287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592A175B-CF3C-475F-80C9-06C9C41B9C88}"/>
              </a:ext>
            </a:extLst>
          </p:cNvPr>
          <p:cNvSpPr/>
          <p:nvPr/>
        </p:nvSpPr>
        <p:spPr>
          <a:xfrm>
            <a:off x="6795228" y="8240704"/>
            <a:ext cx="350718" cy="150832"/>
          </a:xfrm>
          <a:custGeom>
            <a:avLst/>
            <a:gdLst>
              <a:gd name="connsiteX0" fmla="*/ 7210 w 350718"/>
              <a:gd name="connsiteY0" fmla="*/ 9 h 150832"/>
              <a:gd name="connsiteX1" fmla="*/ 69122 w 350718"/>
              <a:gd name="connsiteY1" fmla="*/ 101609 h 150832"/>
              <a:gd name="connsiteX2" fmla="*/ 860 w 350718"/>
              <a:gd name="connsiteY2" fmla="*/ 98434 h 150832"/>
              <a:gd name="connsiteX3" fmla="*/ 127860 w 350718"/>
              <a:gd name="connsiteY3" fmla="*/ 61921 h 150832"/>
              <a:gd name="connsiteX4" fmla="*/ 192947 w 350718"/>
              <a:gd name="connsiteY4" fmla="*/ 95259 h 150832"/>
              <a:gd name="connsiteX5" fmla="*/ 269147 w 350718"/>
              <a:gd name="connsiteY5" fmla="*/ 123834 h 150832"/>
              <a:gd name="connsiteX6" fmla="*/ 350110 w 350718"/>
              <a:gd name="connsiteY6" fmla="*/ 150821 h 150832"/>
              <a:gd name="connsiteX7" fmla="*/ 224697 w 350718"/>
              <a:gd name="connsiteY7" fmla="*/ 120659 h 150832"/>
              <a:gd name="connsiteX8" fmla="*/ 96110 w 350718"/>
              <a:gd name="connsiteY8" fmla="*/ 107959 h 150832"/>
              <a:gd name="connsiteX9" fmla="*/ 7210 w 350718"/>
              <a:gd name="connsiteY9" fmla="*/ 9 h 15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0718" h="150832">
                <a:moveTo>
                  <a:pt x="7210" y="9"/>
                </a:moveTo>
                <a:cubicBezTo>
                  <a:pt x="2712" y="-1049"/>
                  <a:pt x="70180" y="85205"/>
                  <a:pt x="69122" y="101609"/>
                </a:cubicBezTo>
                <a:cubicBezTo>
                  <a:pt x="68064" y="118013"/>
                  <a:pt x="-8930" y="105049"/>
                  <a:pt x="860" y="98434"/>
                </a:cubicBezTo>
                <a:cubicBezTo>
                  <a:pt x="10650" y="91819"/>
                  <a:pt x="95846" y="62450"/>
                  <a:pt x="127860" y="61921"/>
                </a:cubicBezTo>
                <a:cubicBezTo>
                  <a:pt x="159874" y="61392"/>
                  <a:pt x="169399" y="84940"/>
                  <a:pt x="192947" y="95259"/>
                </a:cubicBezTo>
                <a:cubicBezTo>
                  <a:pt x="216495" y="105578"/>
                  <a:pt x="242953" y="114574"/>
                  <a:pt x="269147" y="123834"/>
                </a:cubicBezTo>
                <a:cubicBezTo>
                  <a:pt x="295341" y="133094"/>
                  <a:pt x="357518" y="151350"/>
                  <a:pt x="350110" y="150821"/>
                </a:cubicBezTo>
                <a:cubicBezTo>
                  <a:pt x="342702" y="150292"/>
                  <a:pt x="267030" y="127803"/>
                  <a:pt x="224697" y="120659"/>
                </a:cubicBezTo>
                <a:cubicBezTo>
                  <a:pt x="182364" y="113515"/>
                  <a:pt x="131564" y="124892"/>
                  <a:pt x="96110" y="107959"/>
                </a:cubicBezTo>
                <a:cubicBezTo>
                  <a:pt x="60656" y="91026"/>
                  <a:pt x="11708" y="1067"/>
                  <a:pt x="7210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BCE188A9-36DC-49D1-BBA6-D4E85B7A7A74}"/>
              </a:ext>
            </a:extLst>
          </p:cNvPr>
          <p:cNvSpPr/>
          <p:nvPr/>
        </p:nvSpPr>
        <p:spPr>
          <a:xfrm>
            <a:off x="7081837" y="8352909"/>
            <a:ext cx="88792" cy="551311"/>
          </a:xfrm>
          <a:custGeom>
            <a:avLst/>
            <a:gdLst>
              <a:gd name="connsiteX0" fmla="*/ 1 w 88792"/>
              <a:gd name="connsiteY0" fmla="*/ 516 h 551311"/>
              <a:gd name="connsiteX1" fmla="*/ 41276 w 88792"/>
              <a:gd name="connsiteY1" fmla="*/ 84654 h 551311"/>
              <a:gd name="connsiteX2" fmla="*/ 28576 w 88792"/>
              <a:gd name="connsiteY2" fmla="*/ 157679 h 551311"/>
              <a:gd name="connsiteX3" fmla="*/ 23813 w 88792"/>
              <a:gd name="connsiteY3" fmla="*/ 224354 h 551311"/>
              <a:gd name="connsiteX4" fmla="*/ 87313 w 88792"/>
              <a:gd name="connsiteY4" fmla="*/ 541854 h 551311"/>
              <a:gd name="connsiteX5" fmla="*/ 63501 w 88792"/>
              <a:gd name="connsiteY5" fmla="*/ 441841 h 551311"/>
              <a:gd name="connsiteX6" fmla="*/ 6351 w 88792"/>
              <a:gd name="connsiteY6" fmla="*/ 176729 h 551311"/>
              <a:gd name="connsiteX7" fmla="*/ 28576 w 88792"/>
              <a:gd name="connsiteY7" fmla="*/ 105291 h 551311"/>
              <a:gd name="connsiteX8" fmla="*/ 39688 w 88792"/>
              <a:gd name="connsiteY8" fmla="*/ 51316 h 551311"/>
              <a:gd name="connsiteX9" fmla="*/ 1 w 88792"/>
              <a:gd name="connsiteY9" fmla="*/ 516 h 55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792" h="551311">
                <a:moveTo>
                  <a:pt x="1" y="516"/>
                </a:moveTo>
                <a:cubicBezTo>
                  <a:pt x="266" y="6072"/>
                  <a:pt x="36514" y="58460"/>
                  <a:pt x="41276" y="84654"/>
                </a:cubicBezTo>
                <a:cubicBezTo>
                  <a:pt x="46038" y="110848"/>
                  <a:pt x="31486" y="134396"/>
                  <a:pt x="28576" y="157679"/>
                </a:cubicBezTo>
                <a:cubicBezTo>
                  <a:pt x="25666" y="180962"/>
                  <a:pt x="14024" y="160325"/>
                  <a:pt x="23813" y="224354"/>
                </a:cubicBezTo>
                <a:cubicBezTo>
                  <a:pt x="33603" y="288383"/>
                  <a:pt x="80698" y="505606"/>
                  <a:pt x="87313" y="541854"/>
                </a:cubicBezTo>
                <a:cubicBezTo>
                  <a:pt x="93928" y="578102"/>
                  <a:pt x="76995" y="502695"/>
                  <a:pt x="63501" y="441841"/>
                </a:cubicBezTo>
                <a:cubicBezTo>
                  <a:pt x="50007" y="380987"/>
                  <a:pt x="12172" y="232821"/>
                  <a:pt x="6351" y="176729"/>
                </a:cubicBezTo>
                <a:cubicBezTo>
                  <a:pt x="530" y="120637"/>
                  <a:pt x="23020" y="126193"/>
                  <a:pt x="28576" y="105291"/>
                </a:cubicBezTo>
                <a:cubicBezTo>
                  <a:pt x="34132" y="84389"/>
                  <a:pt x="43392" y="66926"/>
                  <a:pt x="39688" y="51316"/>
                </a:cubicBezTo>
                <a:cubicBezTo>
                  <a:pt x="35984" y="35706"/>
                  <a:pt x="-264" y="-5040"/>
                  <a:pt x="1" y="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9F3267BB-46DC-4E91-BA21-304ADC9B9562}"/>
              </a:ext>
            </a:extLst>
          </p:cNvPr>
          <p:cNvSpPr/>
          <p:nvPr/>
        </p:nvSpPr>
        <p:spPr>
          <a:xfrm>
            <a:off x="7024476" y="8343834"/>
            <a:ext cx="80791" cy="216153"/>
          </a:xfrm>
          <a:custGeom>
            <a:avLst/>
            <a:gdLst>
              <a:gd name="connsiteX0" fmla="*/ 212 w 80791"/>
              <a:gd name="connsiteY0" fmla="*/ 66 h 216153"/>
              <a:gd name="connsiteX1" fmla="*/ 77999 w 80791"/>
              <a:gd name="connsiteY1" fmla="*/ 92141 h 216153"/>
              <a:gd name="connsiteX2" fmla="*/ 63712 w 80791"/>
              <a:gd name="connsiteY2" fmla="*/ 152466 h 216153"/>
              <a:gd name="connsiteX3" fmla="*/ 65299 w 80791"/>
              <a:gd name="connsiteY3" fmla="*/ 214379 h 216153"/>
              <a:gd name="connsiteX4" fmla="*/ 54187 w 80791"/>
              <a:gd name="connsiteY4" fmla="*/ 79441 h 216153"/>
              <a:gd name="connsiteX5" fmla="*/ 212 w 80791"/>
              <a:gd name="connsiteY5" fmla="*/ 66 h 21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791" h="216153">
                <a:moveTo>
                  <a:pt x="212" y="66"/>
                </a:moveTo>
                <a:cubicBezTo>
                  <a:pt x="4181" y="2183"/>
                  <a:pt x="67416" y="66741"/>
                  <a:pt x="77999" y="92141"/>
                </a:cubicBezTo>
                <a:cubicBezTo>
                  <a:pt x="88582" y="117541"/>
                  <a:pt x="65829" y="132093"/>
                  <a:pt x="63712" y="152466"/>
                </a:cubicBezTo>
                <a:cubicBezTo>
                  <a:pt x="61595" y="172839"/>
                  <a:pt x="66886" y="226550"/>
                  <a:pt x="65299" y="214379"/>
                </a:cubicBezTo>
                <a:cubicBezTo>
                  <a:pt x="63712" y="202208"/>
                  <a:pt x="59214" y="112249"/>
                  <a:pt x="54187" y="79441"/>
                </a:cubicBezTo>
                <a:cubicBezTo>
                  <a:pt x="49160" y="46633"/>
                  <a:pt x="-3757" y="-2051"/>
                  <a:pt x="212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590EB2CD-FF10-42CA-B8C0-E3168BA82050}"/>
              </a:ext>
            </a:extLst>
          </p:cNvPr>
          <p:cNvSpPr/>
          <p:nvPr/>
        </p:nvSpPr>
        <p:spPr>
          <a:xfrm>
            <a:off x="7050071" y="8825584"/>
            <a:ext cx="311260" cy="804233"/>
          </a:xfrm>
          <a:custGeom>
            <a:avLst/>
            <a:gdLst>
              <a:gd name="connsiteX0" fmla="*/ 17 w 311260"/>
              <a:gd name="connsiteY0" fmla="*/ 8854 h 804233"/>
              <a:gd name="connsiteX1" fmla="*/ 93679 w 311260"/>
              <a:gd name="connsiteY1" fmla="*/ 102516 h 804233"/>
              <a:gd name="connsiteX2" fmla="*/ 112729 w 311260"/>
              <a:gd name="connsiteY2" fmla="*/ 150141 h 804233"/>
              <a:gd name="connsiteX3" fmla="*/ 173054 w 311260"/>
              <a:gd name="connsiteY3" fmla="*/ 399379 h 804233"/>
              <a:gd name="connsiteX4" fmla="*/ 136542 w 311260"/>
              <a:gd name="connsiteY4" fmla="*/ 197766 h 804233"/>
              <a:gd name="connsiteX5" fmla="*/ 165117 w 311260"/>
              <a:gd name="connsiteY5" fmla="*/ 420016 h 804233"/>
              <a:gd name="connsiteX6" fmla="*/ 306404 w 311260"/>
              <a:gd name="connsiteY6" fmla="*/ 788316 h 804233"/>
              <a:gd name="connsiteX7" fmla="*/ 261954 w 311260"/>
              <a:gd name="connsiteY7" fmla="*/ 670841 h 804233"/>
              <a:gd name="connsiteX8" fmla="*/ 101617 w 311260"/>
              <a:gd name="connsiteY8" fmla="*/ 78704 h 804233"/>
              <a:gd name="connsiteX9" fmla="*/ 17 w 311260"/>
              <a:gd name="connsiteY9" fmla="*/ 8854 h 80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260" h="804233">
                <a:moveTo>
                  <a:pt x="17" y="8854"/>
                </a:moveTo>
                <a:cubicBezTo>
                  <a:pt x="-1306" y="12823"/>
                  <a:pt x="74894" y="78968"/>
                  <a:pt x="93679" y="102516"/>
                </a:cubicBezTo>
                <a:cubicBezTo>
                  <a:pt x="112464" y="126064"/>
                  <a:pt x="99500" y="100664"/>
                  <a:pt x="112729" y="150141"/>
                </a:cubicBezTo>
                <a:cubicBezTo>
                  <a:pt x="125958" y="199618"/>
                  <a:pt x="169085" y="391442"/>
                  <a:pt x="173054" y="399379"/>
                </a:cubicBezTo>
                <a:cubicBezTo>
                  <a:pt x="177023" y="407317"/>
                  <a:pt x="137865" y="194327"/>
                  <a:pt x="136542" y="197766"/>
                </a:cubicBezTo>
                <a:cubicBezTo>
                  <a:pt x="135219" y="201205"/>
                  <a:pt x="136807" y="321591"/>
                  <a:pt x="165117" y="420016"/>
                </a:cubicBezTo>
                <a:cubicBezTo>
                  <a:pt x="193427" y="518441"/>
                  <a:pt x="290265" y="746512"/>
                  <a:pt x="306404" y="788316"/>
                </a:cubicBezTo>
                <a:cubicBezTo>
                  <a:pt x="322543" y="830120"/>
                  <a:pt x="296085" y="789110"/>
                  <a:pt x="261954" y="670841"/>
                </a:cubicBezTo>
                <a:cubicBezTo>
                  <a:pt x="227823" y="552572"/>
                  <a:pt x="144744" y="188771"/>
                  <a:pt x="101617" y="78704"/>
                </a:cubicBezTo>
                <a:cubicBezTo>
                  <a:pt x="58490" y="-31363"/>
                  <a:pt x="1340" y="4885"/>
                  <a:pt x="17" y="8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36432A5D-9631-437D-A6AF-7F59F23BF54C}"/>
              </a:ext>
            </a:extLst>
          </p:cNvPr>
          <p:cNvSpPr/>
          <p:nvPr/>
        </p:nvSpPr>
        <p:spPr>
          <a:xfrm>
            <a:off x="7346530" y="9587738"/>
            <a:ext cx="247664" cy="536766"/>
          </a:xfrm>
          <a:custGeom>
            <a:avLst/>
            <a:gdLst>
              <a:gd name="connsiteX0" fmla="*/ 420 w 247664"/>
              <a:gd name="connsiteY0" fmla="*/ 762 h 536766"/>
              <a:gd name="connsiteX1" fmla="*/ 154408 w 247664"/>
              <a:gd name="connsiteY1" fmla="*/ 342075 h 536766"/>
              <a:gd name="connsiteX2" fmla="*/ 244895 w 247664"/>
              <a:gd name="connsiteY2" fmla="*/ 530987 h 536766"/>
              <a:gd name="connsiteX3" fmla="*/ 205208 w 247664"/>
              <a:gd name="connsiteY3" fmla="*/ 443675 h 536766"/>
              <a:gd name="connsiteX4" fmla="*/ 420 w 247664"/>
              <a:gd name="connsiteY4" fmla="*/ 762 h 53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64" h="536766">
                <a:moveTo>
                  <a:pt x="420" y="762"/>
                </a:moveTo>
                <a:cubicBezTo>
                  <a:pt x="-8047" y="-16171"/>
                  <a:pt x="113662" y="253704"/>
                  <a:pt x="154408" y="342075"/>
                </a:cubicBezTo>
                <a:cubicBezTo>
                  <a:pt x="195154" y="430446"/>
                  <a:pt x="236428" y="514054"/>
                  <a:pt x="244895" y="530987"/>
                </a:cubicBezTo>
                <a:cubicBezTo>
                  <a:pt x="253362" y="547920"/>
                  <a:pt x="243043" y="530194"/>
                  <a:pt x="205208" y="443675"/>
                </a:cubicBezTo>
                <a:cubicBezTo>
                  <a:pt x="167373" y="357156"/>
                  <a:pt x="8887" y="17695"/>
                  <a:pt x="420" y="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074851A1-6034-4E85-9CC2-55CA14A062C0}"/>
              </a:ext>
            </a:extLst>
          </p:cNvPr>
          <p:cNvSpPr/>
          <p:nvPr/>
        </p:nvSpPr>
        <p:spPr>
          <a:xfrm>
            <a:off x="7536992" y="10003032"/>
            <a:ext cx="148112" cy="398426"/>
          </a:xfrm>
          <a:custGeom>
            <a:avLst/>
            <a:gdLst>
              <a:gd name="connsiteX0" fmla="*/ 5221 w 148112"/>
              <a:gd name="connsiteY0" fmla="*/ 7743 h 398426"/>
              <a:gd name="connsiteX1" fmla="*/ 113171 w 148112"/>
              <a:gd name="connsiteY1" fmla="*/ 296668 h 398426"/>
              <a:gd name="connsiteX2" fmla="*/ 148096 w 148112"/>
              <a:gd name="connsiteY2" fmla="*/ 398268 h 398426"/>
              <a:gd name="connsiteX3" fmla="*/ 116346 w 148112"/>
              <a:gd name="connsiteY3" fmla="*/ 314131 h 398426"/>
              <a:gd name="connsiteX4" fmla="*/ 25858 w 148112"/>
              <a:gd name="connsiteY4" fmla="*/ 101406 h 398426"/>
              <a:gd name="connsiteX5" fmla="*/ 5221 w 148112"/>
              <a:gd name="connsiteY5" fmla="*/ 7743 h 39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112" h="398426">
                <a:moveTo>
                  <a:pt x="5221" y="7743"/>
                </a:moveTo>
                <a:cubicBezTo>
                  <a:pt x="19773" y="40287"/>
                  <a:pt x="89359" y="231581"/>
                  <a:pt x="113171" y="296668"/>
                </a:cubicBezTo>
                <a:cubicBezTo>
                  <a:pt x="136983" y="361755"/>
                  <a:pt x="147567" y="395358"/>
                  <a:pt x="148096" y="398268"/>
                </a:cubicBezTo>
                <a:cubicBezTo>
                  <a:pt x="148625" y="401179"/>
                  <a:pt x="136719" y="363608"/>
                  <a:pt x="116346" y="314131"/>
                </a:cubicBezTo>
                <a:cubicBezTo>
                  <a:pt x="95973" y="264654"/>
                  <a:pt x="42262" y="150089"/>
                  <a:pt x="25858" y="101406"/>
                </a:cubicBezTo>
                <a:cubicBezTo>
                  <a:pt x="9454" y="52723"/>
                  <a:pt x="-9331" y="-24801"/>
                  <a:pt x="5221" y="7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2EAA4D40-BF12-46AB-B06D-8B5CF14255A2}"/>
              </a:ext>
            </a:extLst>
          </p:cNvPr>
          <p:cNvSpPr/>
          <p:nvPr/>
        </p:nvSpPr>
        <p:spPr>
          <a:xfrm>
            <a:off x="7645344" y="10312393"/>
            <a:ext cx="70087" cy="385785"/>
          </a:xfrm>
          <a:custGeom>
            <a:avLst/>
            <a:gdLst>
              <a:gd name="connsiteX0" fmla="*/ 56 w 70087"/>
              <a:gd name="connsiteY0" fmla="*/ 7 h 385785"/>
              <a:gd name="connsiteX1" fmla="*/ 50856 w 70087"/>
              <a:gd name="connsiteY1" fmla="*/ 236545 h 385785"/>
              <a:gd name="connsiteX2" fmla="*/ 69906 w 70087"/>
              <a:gd name="connsiteY2" fmla="*/ 385770 h 385785"/>
              <a:gd name="connsiteX3" fmla="*/ 41331 w 70087"/>
              <a:gd name="connsiteY3" fmla="*/ 228607 h 385785"/>
              <a:gd name="connsiteX4" fmla="*/ 56 w 70087"/>
              <a:gd name="connsiteY4" fmla="*/ 7 h 385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087" h="385785">
                <a:moveTo>
                  <a:pt x="56" y="7"/>
                </a:moveTo>
                <a:cubicBezTo>
                  <a:pt x="1643" y="1330"/>
                  <a:pt x="39214" y="172251"/>
                  <a:pt x="50856" y="236545"/>
                </a:cubicBezTo>
                <a:cubicBezTo>
                  <a:pt x="62498" y="300839"/>
                  <a:pt x="71493" y="387093"/>
                  <a:pt x="69906" y="385770"/>
                </a:cubicBezTo>
                <a:cubicBezTo>
                  <a:pt x="68319" y="384447"/>
                  <a:pt x="51650" y="292107"/>
                  <a:pt x="41331" y="228607"/>
                </a:cubicBezTo>
                <a:cubicBezTo>
                  <a:pt x="31012" y="165107"/>
                  <a:pt x="-1531" y="-1316"/>
                  <a:pt x="56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680AC544-B596-45A8-A116-131C4A3C60BB}"/>
              </a:ext>
            </a:extLst>
          </p:cNvPr>
          <p:cNvSpPr/>
          <p:nvPr/>
        </p:nvSpPr>
        <p:spPr>
          <a:xfrm>
            <a:off x="7704769" y="10748310"/>
            <a:ext cx="63341" cy="351311"/>
          </a:xfrm>
          <a:custGeom>
            <a:avLst/>
            <a:gdLst>
              <a:gd name="connsiteX0" fmla="*/ 956 w 63341"/>
              <a:gd name="connsiteY0" fmla="*/ 653 h 351311"/>
              <a:gd name="connsiteX1" fmla="*/ 62869 w 63341"/>
              <a:gd name="connsiteY1" fmla="*/ 338790 h 351311"/>
              <a:gd name="connsiteX2" fmla="*/ 27944 w 63341"/>
              <a:gd name="connsiteY2" fmla="*/ 254653 h 351311"/>
              <a:gd name="connsiteX3" fmla="*/ 956 w 63341"/>
              <a:gd name="connsiteY3" fmla="*/ 653 h 35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341" h="351311">
                <a:moveTo>
                  <a:pt x="956" y="653"/>
                </a:moveTo>
                <a:cubicBezTo>
                  <a:pt x="6777" y="14676"/>
                  <a:pt x="58371" y="296457"/>
                  <a:pt x="62869" y="338790"/>
                </a:cubicBezTo>
                <a:cubicBezTo>
                  <a:pt x="67367" y="381123"/>
                  <a:pt x="38527" y="306776"/>
                  <a:pt x="27944" y="254653"/>
                </a:cubicBezTo>
                <a:cubicBezTo>
                  <a:pt x="17361" y="202530"/>
                  <a:pt x="-4865" y="-13370"/>
                  <a:pt x="956" y="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BF98A08C-1536-466F-934F-B2941E45B9F9}"/>
              </a:ext>
            </a:extLst>
          </p:cNvPr>
          <p:cNvSpPr/>
          <p:nvPr/>
        </p:nvSpPr>
        <p:spPr>
          <a:xfrm>
            <a:off x="7737258" y="10729137"/>
            <a:ext cx="114122" cy="854285"/>
          </a:xfrm>
          <a:custGeom>
            <a:avLst/>
            <a:gdLst>
              <a:gd name="connsiteX0" fmla="*/ 3392 w 114122"/>
              <a:gd name="connsiteY0" fmla="*/ 24588 h 854285"/>
              <a:gd name="connsiteX1" fmla="*/ 111342 w 114122"/>
              <a:gd name="connsiteY1" fmla="*/ 816751 h 854285"/>
              <a:gd name="connsiteX2" fmla="*/ 78005 w 114122"/>
              <a:gd name="connsiteY2" fmla="*/ 677051 h 854285"/>
              <a:gd name="connsiteX3" fmla="*/ 31967 w 114122"/>
              <a:gd name="connsiteY3" fmla="*/ 242076 h 854285"/>
              <a:gd name="connsiteX4" fmla="*/ 3392 w 114122"/>
              <a:gd name="connsiteY4" fmla="*/ 24588 h 854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122" h="854285">
                <a:moveTo>
                  <a:pt x="3392" y="24588"/>
                </a:moveTo>
                <a:cubicBezTo>
                  <a:pt x="16621" y="120367"/>
                  <a:pt x="98907" y="708007"/>
                  <a:pt x="111342" y="816751"/>
                </a:cubicBezTo>
                <a:cubicBezTo>
                  <a:pt x="123778" y="925495"/>
                  <a:pt x="91234" y="772830"/>
                  <a:pt x="78005" y="677051"/>
                </a:cubicBezTo>
                <a:cubicBezTo>
                  <a:pt x="64776" y="581272"/>
                  <a:pt x="44932" y="347645"/>
                  <a:pt x="31967" y="242076"/>
                </a:cubicBezTo>
                <a:cubicBezTo>
                  <a:pt x="19002" y="136507"/>
                  <a:pt x="-9837" y="-71191"/>
                  <a:pt x="3392" y="24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25FAC44B-B622-489A-8C4A-D5B33B9D0BC4}"/>
              </a:ext>
            </a:extLst>
          </p:cNvPr>
          <p:cNvSpPr/>
          <p:nvPr/>
        </p:nvSpPr>
        <p:spPr>
          <a:xfrm>
            <a:off x="4951141" y="8612611"/>
            <a:ext cx="1190101" cy="154625"/>
          </a:xfrm>
          <a:custGeom>
            <a:avLst/>
            <a:gdLst>
              <a:gd name="connsiteX0" fmla="*/ 1859 w 1190101"/>
              <a:gd name="connsiteY0" fmla="*/ 154622 h 154625"/>
              <a:gd name="connsiteX1" fmla="*/ 808309 w 1190101"/>
              <a:gd name="connsiteY1" fmla="*/ 19156 h 154625"/>
              <a:gd name="connsiteX2" fmla="*/ 1189309 w 1190101"/>
              <a:gd name="connsiteY2" fmla="*/ 14922 h 154625"/>
              <a:gd name="connsiteX3" fmla="*/ 899326 w 1190101"/>
              <a:gd name="connsiteY3" fmla="*/ 106 h 154625"/>
              <a:gd name="connsiteX4" fmla="*/ 596642 w 1190101"/>
              <a:gd name="connsiteY4" fmla="*/ 23389 h 154625"/>
              <a:gd name="connsiteX5" fmla="*/ 1859 w 1190101"/>
              <a:gd name="connsiteY5" fmla="*/ 154622 h 15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0101" h="154625">
                <a:moveTo>
                  <a:pt x="1859" y="154622"/>
                </a:moveTo>
                <a:cubicBezTo>
                  <a:pt x="37137" y="153917"/>
                  <a:pt x="610401" y="42439"/>
                  <a:pt x="808309" y="19156"/>
                </a:cubicBezTo>
                <a:cubicBezTo>
                  <a:pt x="1006217" y="-4127"/>
                  <a:pt x="1174139" y="18097"/>
                  <a:pt x="1189309" y="14922"/>
                </a:cubicBezTo>
                <a:cubicBezTo>
                  <a:pt x="1204479" y="11747"/>
                  <a:pt x="998104" y="-1305"/>
                  <a:pt x="899326" y="106"/>
                </a:cubicBezTo>
                <a:cubicBezTo>
                  <a:pt x="800548" y="1517"/>
                  <a:pt x="750100" y="-3069"/>
                  <a:pt x="596642" y="23389"/>
                </a:cubicBezTo>
                <a:cubicBezTo>
                  <a:pt x="443184" y="49847"/>
                  <a:pt x="-33419" y="155327"/>
                  <a:pt x="1859" y="1546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96473347-F9A8-4E2B-8CCC-3439B8A4D452}"/>
              </a:ext>
            </a:extLst>
          </p:cNvPr>
          <p:cNvSpPr/>
          <p:nvPr/>
        </p:nvSpPr>
        <p:spPr>
          <a:xfrm>
            <a:off x="6106417" y="8669731"/>
            <a:ext cx="958520" cy="172716"/>
          </a:xfrm>
          <a:custGeom>
            <a:avLst/>
            <a:gdLst>
              <a:gd name="connsiteX0" fmla="*/ 166 w 958520"/>
              <a:gd name="connsiteY0" fmla="*/ 136 h 172716"/>
              <a:gd name="connsiteX1" fmla="*/ 400216 w 958520"/>
              <a:gd name="connsiteY1" fmla="*/ 23419 h 172716"/>
              <a:gd name="connsiteX2" fmla="*/ 728300 w 958520"/>
              <a:gd name="connsiteY2" fmla="*/ 91152 h 172716"/>
              <a:gd name="connsiteX3" fmla="*/ 956900 w 958520"/>
              <a:gd name="connsiteY3" fmla="*/ 171586 h 172716"/>
              <a:gd name="connsiteX4" fmla="*/ 817200 w 958520"/>
              <a:gd name="connsiteY4" fmla="*/ 131369 h 172716"/>
              <a:gd name="connsiteX5" fmla="*/ 569550 w 958520"/>
              <a:gd name="connsiteY5" fmla="*/ 36119 h 172716"/>
              <a:gd name="connsiteX6" fmla="*/ 353650 w 958520"/>
              <a:gd name="connsiteY6" fmla="*/ 14952 h 172716"/>
              <a:gd name="connsiteX7" fmla="*/ 166 w 958520"/>
              <a:gd name="connsiteY7" fmla="*/ 136 h 172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8520" h="172716">
                <a:moveTo>
                  <a:pt x="166" y="136"/>
                </a:moveTo>
                <a:cubicBezTo>
                  <a:pt x="7927" y="1547"/>
                  <a:pt x="278860" y="8250"/>
                  <a:pt x="400216" y="23419"/>
                </a:cubicBezTo>
                <a:cubicBezTo>
                  <a:pt x="521572" y="38588"/>
                  <a:pt x="635519" y="66458"/>
                  <a:pt x="728300" y="91152"/>
                </a:cubicBezTo>
                <a:cubicBezTo>
                  <a:pt x="821081" y="115846"/>
                  <a:pt x="942083" y="164883"/>
                  <a:pt x="956900" y="171586"/>
                </a:cubicBezTo>
                <a:cubicBezTo>
                  <a:pt x="971717" y="178289"/>
                  <a:pt x="881758" y="153947"/>
                  <a:pt x="817200" y="131369"/>
                </a:cubicBezTo>
                <a:cubicBezTo>
                  <a:pt x="752642" y="108791"/>
                  <a:pt x="646808" y="55522"/>
                  <a:pt x="569550" y="36119"/>
                </a:cubicBezTo>
                <a:cubicBezTo>
                  <a:pt x="492292" y="16716"/>
                  <a:pt x="449253" y="21302"/>
                  <a:pt x="353650" y="14952"/>
                </a:cubicBezTo>
                <a:cubicBezTo>
                  <a:pt x="258047" y="8602"/>
                  <a:pt x="-7595" y="-1275"/>
                  <a:pt x="166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1D55FBB9-02E2-4D50-8DF2-940F8719A172}"/>
              </a:ext>
            </a:extLst>
          </p:cNvPr>
          <p:cNvSpPr/>
          <p:nvPr/>
        </p:nvSpPr>
        <p:spPr>
          <a:xfrm>
            <a:off x="5099038" y="8816302"/>
            <a:ext cx="998326" cy="314079"/>
          </a:xfrm>
          <a:custGeom>
            <a:avLst/>
            <a:gdLst>
              <a:gd name="connsiteX0" fmla="*/ 996962 w 998326"/>
              <a:gd name="connsiteY0" fmla="*/ 8081 h 314079"/>
              <a:gd name="connsiteX1" fmla="*/ 683695 w 998326"/>
              <a:gd name="connsiteY1" fmla="*/ 5965 h 314079"/>
              <a:gd name="connsiteX2" fmla="*/ 467795 w 998326"/>
              <a:gd name="connsiteY2" fmla="*/ 84281 h 314079"/>
              <a:gd name="connsiteX3" fmla="*/ 10595 w 998326"/>
              <a:gd name="connsiteY3" fmla="*/ 308648 h 314079"/>
              <a:gd name="connsiteX4" fmla="*/ 175695 w 998326"/>
              <a:gd name="connsiteY4" fmla="*/ 228215 h 314079"/>
              <a:gd name="connsiteX5" fmla="*/ 512245 w 998326"/>
              <a:gd name="connsiteY5" fmla="*/ 46181 h 314079"/>
              <a:gd name="connsiteX6" fmla="*/ 552462 w 998326"/>
              <a:gd name="connsiteY6" fmla="*/ 29248 h 314079"/>
              <a:gd name="connsiteX7" fmla="*/ 996962 w 998326"/>
              <a:gd name="connsiteY7" fmla="*/ 8081 h 31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8326" h="314079">
                <a:moveTo>
                  <a:pt x="996962" y="8081"/>
                </a:moveTo>
                <a:cubicBezTo>
                  <a:pt x="1018834" y="4201"/>
                  <a:pt x="771889" y="-6735"/>
                  <a:pt x="683695" y="5965"/>
                </a:cubicBezTo>
                <a:cubicBezTo>
                  <a:pt x="595500" y="18665"/>
                  <a:pt x="579978" y="33834"/>
                  <a:pt x="467795" y="84281"/>
                </a:cubicBezTo>
                <a:cubicBezTo>
                  <a:pt x="355612" y="134728"/>
                  <a:pt x="59278" y="284659"/>
                  <a:pt x="10595" y="308648"/>
                </a:cubicBezTo>
                <a:cubicBezTo>
                  <a:pt x="-38088" y="332637"/>
                  <a:pt x="92087" y="271960"/>
                  <a:pt x="175695" y="228215"/>
                </a:cubicBezTo>
                <a:cubicBezTo>
                  <a:pt x="259303" y="184470"/>
                  <a:pt x="449451" y="79342"/>
                  <a:pt x="512245" y="46181"/>
                </a:cubicBezTo>
                <a:cubicBezTo>
                  <a:pt x="575039" y="13020"/>
                  <a:pt x="467795" y="39126"/>
                  <a:pt x="552462" y="29248"/>
                </a:cubicBezTo>
                <a:cubicBezTo>
                  <a:pt x="637129" y="19370"/>
                  <a:pt x="975090" y="11961"/>
                  <a:pt x="996962" y="80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C93F3522-CF6F-4FE6-9575-55B11528B3A1}"/>
              </a:ext>
            </a:extLst>
          </p:cNvPr>
          <p:cNvSpPr/>
          <p:nvPr/>
        </p:nvSpPr>
        <p:spPr>
          <a:xfrm>
            <a:off x="4408989" y="9137228"/>
            <a:ext cx="704738" cy="385692"/>
          </a:xfrm>
          <a:custGeom>
            <a:avLst/>
            <a:gdLst>
              <a:gd name="connsiteX0" fmla="*/ 692178 w 704738"/>
              <a:gd name="connsiteY0" fmla="*/ 8889 h 385692"/>
              <a:gd name="connsiteX1" fmla="*/ 213811 w 704738"/>
              <a:gd name="connsiteY1" fmla="*/ 265005 h 385692"/>
              <a:gd name="connsiteX2" fmla="*/ 28 w 704738"/>
              <a:gd name="connsiteY2" fmla="*/ 385655 h 385692"/>
              <a:gd name="connsiteX3" fmla="*/ 201111 w 704738"/>
              <a:gd name="connsiteY3" fmla="*/ 275589 h 385692"/>
              <a:gd name="connsiteX4" fmla="*/ 531311 w 704738"/>
              <a:gd name="connsiteY4" fmla="*/ 78739 h 385692"/>
              <a:gd name="connsiteX5" fmla="*/ 692178 w 704738"/>
              <a:gd name="connsiteY5" fmla="*/ 8889 h 385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4738" h="385692">
                <a:moveTo>
                  <a:pt x="692178" y="8889"/>
                </a:moveTo>
                <a:cubicBezTo>
                  <a:pt x="639261" y="39933"/>
                  <a:pt x="329169" y="202211"/>
                  <a:pt x="213811" y="265005"/>
                </a:cubicBezTo>
                <a:cubicBezTo>
                  <a:pt x="98453" y="327799"/>
                  <a:pt x="2145" y="383891"/>
                  <a:pt x="28" y="385655"/>
                </a:cubicBezTo>
                <a:cubicBezTo>
                  <a:pt x="-2089" y="387419"/>
                  <a:pt x="112564" y="326742"/>
                  <a:pt x="201111" y="275589"/>
                </a:cubicBezTo>
                <a:cubicBezTo>
                  <a:pt x="289658" y="224436"/>
                  <a:pt x="443469" y="122836"/>
                  <a:pt x="531311" y="78739"/>
                </a:cubicBezTo>
                <a:cubicBezTo>
                  <a:pt x="619153" y="34642"/>
                  <a:pt x="745095" y="-22155"/>
                  <a:pt x="692178" y="8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4F3EC552-0A16-4696-8E61-1FB7CA4D5295}"/>
              </a:ext>
            </a:extLst>
          </p:cNvPr>
          <p:cNvSpPr/>
          <p:nvPr/>
        </p:nvSpPr>
        <p:spPr>
          <a:xfrm>
            <a:off x="5968134" y="8737205"/>
            <a:ext cx="100817" cy="580340"/>
          </a:xfrm>
          <a:custGeom>
            <a:avLst/>
            <a:gdLst>
              <a:gd name="connsiteX0" fmla="*/ 100349 w 100817"/>
              <a:gd name="connsiteY0" fmla="*/ 2512 h 580340"/>
              <a:gd name="connsiteX1" fmla="*/ 38966 w 100817"/>
              <a:gd name="connsiteY1" fmla="*/ 159145 h 580340"/>
              <a:gd name="connsiteX2" fmla="*/ 15683 w 100817"/>
              <a:gd name="connsiteY2" fmla="*/ 288262 h 580340"/>
              <a:gd name="connsiteX3" fmla="*/ 36849 w 100817"/>
              <a:gd name="connsiteY3" fmla="*/ 567662 h 580340"/>
              <a:gd name="connsiteX4" fmla="*/ 19916 w 100817"/>
              <a:gd name="connsiteY4" fmla="*/ 508395 h 580340"/>
              <a:gd name="connsiteX5" fmla="*/ 2983 w 100817"/>
              <a:gd name="connsiteY5" fmla="*/ 292495 h 580340"/>
              <a:gd name="connsiteX6" fmla="*/ 100349 w 100817"/>
              <a:gd name="connsiteY6" fmla="*/ 2512 h 58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817" h="580340">
                <a:moveTo>
                  <a:pt x="100349" y="2512"/>
                </a:moveTo>
                <a:cubicBezTo>
                  <a:pt x="106346" y="-19713"/>
                  <a:pt x="53077" y="111520"/>
                  <a:pt x="38966" y="159145"/>
                </a:cubicBezTo>
                <a:cubicBezTo>
                  <a:pt x="24855" y="206770"/>
                  <a:pt x="16036" y="220176"/>
                  <a:pt x="15683" y="288262"/>
                </a:cubicBezTo>
                <a:cubicBezTo>
                  <a:pt x="15330" y="356348"/>
                  <a:pt x="36144" y="530973"/>
                  <a:pt x="36849" y="567662"/>
                </a:cubicBezTo>
                <a:cubicBezTo>
                  <a:pt x="37554" y="604351"/>
                  <a:pt x="25560" y="554256"/>
                  <a:pt x="19916" y="508395"/>
                </a:cubicBezTo>
                <a:cubicBezTo>
                  <a:pt x="14272" y="462534"/>
                  <a:pt x="-7953" y="370459"/>
                  <a:pt x="2983" y="292495"/>
                </a:cubicBezTo>
                <a:cubicBezTo>
                  <a:pt x="13919" y="214531"/>
                  <a:pt x="94352" y="24737"/>
                  <a:pt x="100349" y="2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7B3A21B1-F678-4E73-91F6-FE4AE23BCEB1}"/>
              </a:ext>
            </a:extLst>
          </p:cNvPr>
          <p:cNvSpPr/>
          <p:nvPr/>
        </p:nvSpPr>
        <p:spPr>
          <a:xfrm>
            <a:off x="5267520" y="9268711"/>
            <a:ext cx="697252" cy="377811"/>
          </a:xfrm>
          <a:custGeom>
            <a:avLst/>
            <a:gdLst>
              <a:gd name="connsiteX0" fmla="*/ 697247 w 697252"/>
              <a:gd name="connsiteY0" fmla="*/ 172 h 377811"/>
              <a:gd name="connsiteX1" fmla="*/ 352230 w 697252"/>
              <a:gd name="connsiteY1" fmla="*/ 120822 h 377811"/>
              <a:gd name="connsiteX2" fmla="*/ 2980 w 697252"/>
              <a:gd name="connsiteY2" fmla="*/ 374822 h 377811"/>
              <a:gd name="connsiteX3" fmla="*/ 174430 w 697252"/>
              <a:gd name="connsiteY3" fmla="*/ 266872 h 377811"/>
              <a:gd name="connsiteX4" fmla="*/ 360697 w 697252"/>
              <a:gd name="connsiteY4" fmla="*/ 144106 h 377811"/>
              <a:gd name="connsiteX5" fmla="*/ 697247 w 697252"/>
              <a:gd name="connsiteY5" fmla="*/ 172 h 377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7252" h="377811">
                <a:moveTo>
                  <a:pt x="697247" y="172"/>
                </a:moveTo>
                <a:cubicBezTo>
                  <a:pt x="695836" y="-3709"/>
                  <a:pt x="467941" y="58380"/>
                  <a:pt x="352230" y="120822"/>
                </a:cubicBezTo>
                <a:cubicBezTo>
                  <a:pt x="236519" y="183264"/>
                  <a:pt x="32613" y="350480"/>
                  <a:pt x="2980" y="374822"/>
                </a:cubicBezTo>
                <a:cubicBezTo>
                  <a:pt x="-26653" y="399164"/>
                  <a:pt x="174430" y="266872"/>
                  <a:pt x="174430" y="266872"/>
                </a:cubicBezTo>
                <a:cubicBezTo>
                  <a:pt x="234050" y="228419"/>
                  <a:pt x="273914" y="185734"/>
                  <a:pt x="360697" y="144106"/>
                </a:cubicBezTo>
                <a:cubicBezTo>
                  <a:pt x="447480" y="102478"/>
                  <a:pt x="698658" y="4053"/>
                  <a:pt x="697247" y="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A4DB5995-4F67-40EF-AC74-04001A8DC4AA}"/>
              </a:ext>
            </a:extLst>
          </p:cNvPr>
          <p:cNvSpPr/>
          <p:nvPr/>
        </p:nvSpPr>
        <p:spPr>
          <a:xfrm>
            <a:off x="5752605" y="9347116"/>
            <a:ext cx="125447" cy="369468"/>
          </a:xfrm>
          <a:custGeom>
            <a:avLst/>
            <a:gdLst>
              <a:gd name="connsiteX0" fmla="*/ 125378 w 125447"/>
              <a:gd name="connsiteY0" fmla="*/ 84 h 369468"/>
              <a:gd name="connsiteX1" fmla="*/ 59762 w 125447"/>
              <a:gd name="connsiteY1" fmla="*/ 165184 h 369468"/>
              <a:gd name="connsiteX2" fmla="*/ 495 w 125447"/>
              <a:gd name="connsiteY2" fmla="*/ 368384 h 369468"/>
              <a:gd name="connsiteX3" fmla="*/ 32245 w 125447"/>
              <a:gd name="connsiteY3" fmla="*/ 241384 h 369468"/>
              <a:gd name="connsiteX4" fmla="*/ 47062 w 125447"/>
              <a:gd name="connsiteY4" fmla="*/ 144017 h 369468"/>
              <a:gd name="connsiteX5" fmla="*/ 125378 w 125447"/>
              <a:gd name="connsiteY5" fmla="*/ 84 h 369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447" h="369468">
                <a:moveTo>
                  <a:pt x="125378" y="84"/>
                </a:moveTo>
                <a:cubicBezTo>
                  <a:pt x="127495" y="3612"/>
                  <a:pt x="80576" y="103801"/>
                  <a:pt x="59762" y="165184"/>
                </a:cubicBezTo>
                <a:cubicBezTo>
                  <a:pt x="38948" y="226567"/>
                  <a:pt x="5081" y="355684"/>
                  <a:pt x="495" y="368384"/>
                </a:cubicBezTo>
                <a:cubicBezTo>
                  <a:pt x="-4091" y="381084"/>
                  <a:pt x="24484" y="278779"/>
                  <a:pt x="32245" y="241384"/>
                </a:cubicBezTo>
                <a:cubicBezTo>
                  <a:pt x="40006" y="203990"/>
                  <a:pt x="33656" y="183175"/>
                  <a:pt x="47062" y="144017"/>
                </a:cubicBezTo>
                <a:cubicBezTo>
                  <a:pt x="60467" y="104859"/>
                  <a:pt x="123261" y="-3444"/>
                  <a:pt x="125378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269374F8-3EF6-4437-814E-8C0B5B5E30EA}"/>
              </a:ext>
            </a:extLst>
          </p:cNvPr>
          <p:cNvSpPr/>
          <p:nvPr/>
        </p:nvSpPr>
        <p:spPr>
          <a:xfrm>
            <a:off x="5642678" y="9608727"/>
            <a:ext cx="142467" cy="673277"/>
          </a:xfrm>
          <a:custGeom>
            <a:avLst/>
            <a:gdLst>
              <a:gd name="connsiteX0" fmla="*/ 142172 w 142467"/>
              <a:gd name="connsiteY0" fmla="*/ 940 h 673277"/>
              <a:gd name="connsiteX1" fmla="*/ 42689 w 142467"/>
              <a:gd name="connsiteY1" fmla="*/ 240123 h 673277"/>
              <a:gd name="connsiteX2" fmla="*/ 32105 w 142467"/>
              <a:gd name="connsiteY2" fmla="*/ 445440 h 673277"/>
              <a:gd name="connsiteX3" fmla="*/ 15172 w 142467"/>
              <a:gd name="connsiteY3" fmla="*/ 671923 h 673277"/>
              <a:gd name="connsiteX4" fmla="*/ 13055 w 142467"/>
              <a:gd name="connsiteY4" fmla="*/ 530106 h 673277"/>
              <a:gd name="connsiteX5" fmla="*/ 6705 w 142467"/>
              <a:gd name="connsiteY5" fmla="*/ 333256 h 673277"/>
              <a:gd name="connsiteX6" fmla="*/ 142172 w 142467"/>
              <a:gd name="connsiteY6" fmla="*/ 940 h 673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467" h="673277">
                <a:moveTo>
                  <a:pt x="142172" y="940"/>
                </a:moveTo>
                <a:cubicBezTo>
                  <a:pt x="148169" y="-14582"/>
                  <a:pt x="61033" y="166040"/>
                  <a:pt x="42689" y="240123"/>
                </a:cubicBezTo>
                <a:cubicBezTo>
                  <a:pt x="24345" y="314206"/>
                  <a:pt x="36691" y="373473"/>
                  <a:pt x="32105" y="445440"/>
                </a:cubicBezTo>
                <a:cubicBezTo>
                  <a:pt x="27519" y="517407"/>
                  <a:pt x="18347" y="657812"/>
                  <a:pt x="15172" y="671923"/>
                </a:cubicBezTo>
                <a:cubicBezTo>
                  <a:pt x="11997" y="686034"/>
                  <a:pt x="14466" y="586551"/>
                  <a:pt x="13055" y="530106"/>
                </a:cubicBezTo>
                <a:cubicBezTo>
                  <a:pt x="11644" y="473662"/>
                  <a:pt x="-10934" y="420039"/>
                  <a:pt x="6705" y="333256"/>
                </a:cubicBezTo>
                <a:cubicBezTo>
                  <a:pt x="24344" y="246473"/>
                  <a:pt x="136175" y="16462"/>
                  <a:pt x="142172" y="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1D795A67-EA92-4979-8A35-5D878AC29EA4}"/>
              </a:ext>
            </a:extLst>
          </p:cNvPr>
          <p:cNvSpPr/>
          <p:nvPr/>
        </p:nvSpPr>
        <p:spPr>
          <a:xfrm>
            <a:off x="5590068" y="10269110"/>
            <a:ext cx="70978" cy="607861"/>
          </a:xfrm>
          <a:custGeom>
            <a:avLst/>
            <a:gdLst>
              <a:gd name="connsiteX0" fmla="*/ 70957 w 70978"/>
              <a:gd name="connsiteY0" fmla="*/ 3603 h 607861"/>
              <a:gd name="connsiteX1" fmla="*/ 50320 w 70978"/>
              <a:gd name="connsiteY1" fmla="*/ 270303 h 607861"/>
              <a:gd name="connsiteX2" fmla="*/ 1107 w 70978"/>
              <a:gd name="connsiteY2" fmla="*/ 595740 h 607861"/>
              <a:gd name="connsiteX3" fmla="*/ 16982 w 70978"/>
              <a:gd name="connsiteY3" fmla="*/ 519540 h 607861"/>
              <a:gd name="connsiteX4" fmla="*/ 28095 w 70978"/>
              <a:gd name="connsiteY4" fmla="*/ 340153 h 607861"/>
              <a:gd name="connsiteX5" fmla="*/ 47145 w 70978"/>
              <a:gd name="connsiteY5" fmla="*/ 129015 h 607861"/>
              <a:gd name="connsiteX6" fmla="*/ 70957 w 70978"/>
              <a:gd name="connsiteY6" fmla="*/ 3603 h 60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978" h="607861">
                <a:moveTo>
                  <a:pt x="70957" y="3603"/>
                </a:moveTo>
                <a:cubicBezTo>
                  <a:pt x="71486" y="27151"/>
                  <a:pt x="61962" y="171614"/>
                  <a:pt x="50320" y="270303"/>
                </a:cubicBezTo>
                <a:cubicBezTo>
                  <a:pt x="38678" y="368992"/>
                  <a:pt x="6663" y="554201"/>
                  <a:pt x="1107" y="595740"/>
                </a:cubicBezTo>
                <a:cubicBezTo>
                  <a:pt x="-4449" y="637279"/>
                  <a:pt x="12484" y="562138"/>
                  <a:pt x="16982" y="519540"/>
                </a:cubicBezTo>
                <a:cubicBezTo>
                  <a:pt x="21480" y="476942"/>
                  <a:pt x="23068" y="405240"/>
                  <a:pt x="28095" y="340153"/>
                </a:cubicBezTo>
                <a:cubicBezTo>
                  <a:pt x="33122" y="275066"/>
                  <a:pt x="40001" y="180344"/>
                  <a:pt x="47145" y="129015"/>
                </a:cubicBezTo>
                <a:cubicBezTo>
                  <a:pt x="54289" y="77686"/>
                  <a:pt x="70428" y="-19945"/>
                  <a:pt x="70957" y="3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8203A30C-587D-47B2-B3F4-1A70C6487AB2}"/>
              </a:ext>
            </a:extLst>
          </p:cNvPr>
          <p:cNvSpPr/>
          <p:nvPr/>
        </p:nvSpPr>
        <p:spPr>
          <a:xfrm>
            <a:off x="5491705" y="10887324"/>
            <a:ext cx="90079" cy="767616"/>
          </a:xfrm>
          <a:custGeom>
            <a:avLst/>
            <a:gdLst>
              <a:gd name="connsiteX0" fmla="*/ 89945 w 90079"/>
              <a:gd name="connsiteY0" fmla="*/ 6101 h 767616"/>
              <a:gd name="connsiteX1" fmla="*/ 28033 w 90079"/>
              <a:gd name="connsiteY1" fmla="*/ 525214 h 767616"/>
              <a:gd name="connsiteX2" fmla="*/ 1045 w 90079"/>
              <a:gd name="connsiteY2" fmla="*/ 761751 h 767616"/>
              <a:gd name="connsiteX3" fmla="*/ 7395 w 90079"/>
              <a:gd name="connsiteY3" fmla="*/ 674439 h 767616"/>
              <a:gd name="connsiteX4" fmla="*/ 24858 w 90079"/>
              <a:gd name="connsiteY4" fmla="*/ 442664 h 767616"/>
              <a:gd name="connsiteX5" fmla="*/ 43908 w 90079"/>
              <a:gd name="connsiteY5" fmla="*/ 252164 h 767616"/>
              <a:gd name="connsiteX6" fmla="*/ 89945 w 90079"/>
              <a:gd name="connsiteY6" fmla="*/ 6101 h 767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079" h="767616">
                <a:moveTo>
                  <a:pt x="89945" y="6101"/>
                </a:moveTo>
                <a:cubicBezTo>
                  <a:pt x="87299" y="51609"/>
                  <a:pt x="42850" y="399272"/>
                  <a:pt x="28033" y="525214"/>
                </a:cubicBezTo>
                <a:cubicBezTo>
                  <a:pt x="13216" y="651156"/>
                  <a:pt x="4485" y="736880"/>
                  <a:pt x="1045" y="761751"/>
                </a:cubicBezTo>
                <a:cubicBezTo>
                  <a:pt x="-2395" y="786622"/>
                  <a:pt x="3426" y="727620"/>
                  <a:pt x="7395" y="674439"/>
                </a:cubicBezTo>
                <a:cubicBezTo>
                  <a:pt x="11364" y="621258"/>
                  <a:pt x="18772" y="513043"/>
                  <a:pt x="24858" y="442664"/>
                </a:cubicBezTo>
                <a:cubicBezTo>
                  <a:pt x="30943" y="372285"/>
                  <a:pt x="32266" y="322014"/>
                  <a:pt x="43908" y="252164"/>
                </a:cubicBezTo>
                <a:cubicBezTo>
                  <a:pt x="55550" y="182314"/>
                  <a:pt x="92591" y="-39407"/>
                  <a:pt x="89945" y="6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86E32D78-ECEE-4B8C-8CDF-1F274E4489E1}"/>
              </a:ext>
            </a:extLst>
          </p:cNvPr>
          <p:cNvSpPr/>
          <p:nvPr/>
        </p:nvSpPr>
        <p:spPr>
          <a:xfrm>
            <a:off x="5446596" y="11660915"/>
            <a:ext cx="52533" cy="382875"/>
          </a:xfrm>
          <a:custGeom>
            <a:avLst/>
            <a:gdLst>
              <a:gd name="connsiteX0" fmla="*/ 52504 w 52533"/>
              <a:gd name="connsiteY0" fmla="*/ 860 h 382875"/>
              <a:gd name="connsiteX1" fmla="*/ 17579 w 52533"/>
              <a:gd name="connsiteY1" fmla="*/ 142148 h 382875"/>
              <a:gd name="connsiteX2" fmla="*/ 117 w 52533"/>
              <a:gd name="connsiteY2" fmla="*/ 375510 h 382875"/>
              <a:gd name="connsiteX3" fmla="*/ 9642 w 52533"/>
              <a:gd name="connsiteY3" fmla="*/ 307248 h 382875"/>
              <a:gd name="connsiteX4" fmla="*/ 3292 w 52533"/>
              <a:gd name="connsiteY4" fmla="*/ 134210 h 382875"/>
              <a:gd name="connsiteX5" fmla="*/ 11229 w 52533"/>
              <a:gd name="connsiteY5" fmla="*/ 84998 h 382875"/>
              <a:gd name="connsiteX6" fmla="*/ 52504 w 52533"/>
              <a:gd name="connsiteY6" fmla="*/ 860 h 38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533" h="382875">
                <a:moveTo>
                  <a:pt x="52504" y="860"/>
                </a:moveTo>
                <a:cubicBezTo>
                  <a:pt x="53562" y="10385"/>
                  <a:pt x="26310" y="79706"/>
                  <a:pt x="17579" y="142148"/>
                </a:cubicBezTo>
                <a:cubicBezTo>
                  <a:pt x="8848" y="204590"/>
                  <a:pt x="1440" y="347993"/>
                  <a:pt x="117" y="375510"/>
                </a:cubicBezTo>
                <a:cubicBezTo>
                  <a:pt x="-1206" y="403027"/>
                  <a:pt x="9113" y="347465"/>
                  <a:pt x="9642" y="307248"/>
                </a:cubicBezTo>
                <a:cubicBezTo>
                  <a:pt x="10171" y="267031"/>
                  <a:pt x="3028" y="171252"/>
                  <a:pt x="3292" y="134210"/>
                </a:cubicBezTo>
                <a:cubicBezTo>
                  <a:pt x="3556" y="97168"/>
                  <a:pt x="5673" y="106429"/>
                  <a:pt x="11229" y="84998"/>
                </a:cubicBezTo>
                <a:cubicBezTo>
                  <a:pt x="16785" y="63567"/>
                  <a:pt x="51446" y="-8665"/>
                  <a:pt x="52504" y="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4B44DBB4-CA99-4E27-899D-DCD4E5BF90BE}"/>
              </a:ext>
            </a:extLst>
          </p:cNvPr>
          <p:cNvSpPr/>
          <p:nvPr/>
        </p:nvSpPr>
        <p:spPr>
          <a:xfrm>
            <a:off x="7856028" y="11573621"/>
            <a:ext cx="69730" cy="763876"/>
          </a:xfrm>
          <a:custGeom>
            <a:avLst/>
            <a:gdLst>
              <a:gd name="connsiteX0" fmla="*/ 2097 w 69730"/>
              <a:gd name="connsiteY0" fmla="*/ 2429 h 763876"/>
              <a:gd name="connsiteX1" fmla="*/ 68772 w 69730"/>
              <a:gd name="connsiteY1" fmla="*/ 729504 h 763876"/>
              <a:gd name="connsiteX2" fmla="*/ 40197 w 69730"/>
              <a:gd name="connsiteY2" fmla="*/ 631079 h 763876"/>
              <a:gd name="connsiteX3" fmla="*/ 21147 w 69730"/>
              <a:gd name="connsiteY3" fmla="*/ 497729 h 763876"/>
              <a:gd name="connsiteX4" fmla="*/ 2097 w 69730"/>
              <a:gd name="connsiteY4" fmla="*/ 2429 h 763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730" h="763876">
                <a:moveTo>
                  <a:pt x="2097" y="2429"/>
                </a:moveTo>
                <a:cubicBezTo>
                  <a:pt x="10035" y="41058"/>
                  <a:pt x="62422" y="624729"/>
                  <a:pt x="68772" y="729504"/>
                </a:cubicBezTo>
                <a:cubicBezTo>
                  <a:pt x="75122" y="834279"/>
                  <a:pt x="48135" y="669708"/>
                  <a:pt x="40197" y="631079"/>
                </a:cubicBezTo>
                <a:cubicBezTo>
                  <a:pt x="32260" y="592450"/>
                  <a:pt x="31730" y="598271"/>
                  <a:pt x="21147" y="497729"/>
                </a:cubicBezTo>
                <a:cubicBezTo>
                  <a:pt x="10564" y="397187"/>
                  <a:pt x="-5841" y="-36200"/>
                  <a:pt x="2097" y="2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697F9358-8F78-46E6-9C9A-FEA4FD4820CB}"/>
              </a:ext>
            </a:extLst>
          </p:cNvPr>
          <p:cNvSpPr/>
          <p:nvPr/>
        </p:nvSpPr>
        <p:spPr>
          <a:xfrm>
            <a:off x="7937426" y="12360275"/>
            <a:ext cx="60993" cy="460375"/>
          </a:xfrm>
          <a:custGeom>
            <a:avLst/>
            <a:gdLst>
              <a:gd name="connsiteX0" fmla="*/ 74 w 60993"/>
              <a:gd name="connsiteY0" fmla="*/ 0 h 460375"/>
              <a:gd name="connsiteX1" fmla="*/ 60399 w 60993"/>
              <a:gd name="connsiteY1" fmla="*/ 304800 h 460375"/>
              <a:gd name="connsiteX2" fmla="*/ 31824 w 60993"/>
              <a:gd name="connsiteY2" fmla="*/ 460375 h 460375"/>
              <a:gd name="connsiteX3" fmla="*/ 47699 w 60993"/>
              <a:gd name="connsiteY3" fmla="*/ 304800 h 460375"/>
              <a:gd name="connsiteX4" fmla="*/ 74 w 60993"/>
              <a:gd name="connsiteY4" fmla="*/ 0 h 460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93" h="460375">
                <a:moveTo>
                  <a:pt x="74" y="0"/>
                </a:moveTo>
                <a:cubicBezTo>
                  <a:pt x="2191" y="0"/>
                  <a:pt x="55107" y="228071"/>
                  <a:pt x="60399" y="304800"/>
                </a:cubicBezTo>
                <a:cubicBezTo>
                  <a:pt x="65691" y="381529"/>
                  <a:pt x="33941" y="460375"/>
                  <a:pt x="31824" y="460375"/>
                </a:cubicBezTo>
                <a:cubicBezTo>
                  <a:pt x="29707" y="460375"/>
                  <a:pt x="53520" y="379413"/>
                  <a:pt x="47699" y="304800"/>
                </a:cubicBezTo>
                <a:cubicBezTo>
                  <a:pt x="41878" y="230188"/>
                  <a:pt x="-2043" y="0"/>
                  <a:pt x="7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22C1121A-6296-40A7-A91B-180D9656985A}"/>
              </a:ext>
            </a:extLst>
          </p:cNvPr>
          <p:cNvSpPr/>
          <p:nvPr/>
        </p:nvSpPr>
        <p:spPr>
          <a:xfrm>
            <a:off x="3951791" y="11330951"/>
            <a:ext cx="455527" cy="1467505"/>
          </a:xfrm>
          <a:custGeom>
            <a:avLst/>
            <a:gdLst>
              <a:gd name="connsiteX0" fmla="*/ 455109 w 455527"/>
              <a:gd name="connsiteY0" fmla="*/ 624 h 1467505"/>
              <a:gd name="connsiteX1" fmla="*/ 264609 w 455527"/>
              <a:gd name="connsiteY1" fmla="*/ 673724 h 1467505"/>
              <a:gd name="connsiteX2" fmla="*/ 140784 w 455527"/>
              <a:gd name="connsiteY2" fmla="*/ 889624 h 1467505"/>
              <a:gd name="connsiteX3" fmla="*/ 4259 w 455527"/>
              <a:gd name="connsiteY3" fmla="*/ 1451599 h 1467505"/>
              <a:gd name="connsiteX4" fmla="*/ 39184 w 455527"/>
              <a:gd name="connsiteY4" fmla="*/ 1283324 h 1467505"/>
              <a:gd name="connsiteX5" fmla="*/ 86809 w 455527"/>
              <a:gd name="connsiteY5" fmla="*/ 968999 h 1467505"/>
              <a:gd name="connsiteX6" fmla="*/ 309059 w 455527"/>
              <a:gd name="connsiteY6" fmla="*/ 559424 h 1467505"/>
              <a:gd name="connsiteX7" fmla="*/ 455109 w 455527"/>
              <a:gd name="connsiteY7" fmla="*/ 624 h 1467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5527" h="1467505">
                <a:moveTo>
                  <a:pt x="455109" y="624"/>
                </a:moveTo>
                <a:cubicBezTo>
                  <a:pt x="447701" y="19674"/>
                  <a:pt x="316996" y="525557"/>
                  <a:pt x="264609" y="673724"/>
                </a:cubicBezTo>
                <a:cubicBezTo>
                  <a:pt x="212222" y="821891"/>
                  <a:pt x="184176" y="759978"/>
                  <a:pt x="140784" y="889624"/>
                </a:cubicBezTo>
                <a:cubicBezTo>
                  <a:pt x="97392" y="1019270"/>
                  <a:pt x="21192" y="1385982"/>
                  <a:pt x="4259" y="1451599"/>
                </a:cubicBezTo>
                <a:cubicBezTo>
                  <a:pt x="-12674" y="1517216"/>
                  <a:pt x="25426" y="1363757"/>
                  <a:pt x="39184" y="1283324"/>
                </a:cubicBezTo>
                <a:cubicBezTo>
                  <a:pt x="52942" y="1202891"/>
                  <a:pt x="41830" y="1089649"/>
                  <a:pt x="86809" y="968999"/>
                </a:cubicBezTo>
                <a:cubicBezTo>
                  <a:pt x="131788" y="848349"/>
                  <a:pt x="248205" y="714999"/>
                  <a:pt x="309059" y="559424"/>
                </a:cubicBezTo>
                <a:cubicBezTo>
                  <a:pt x="369913" y="403849"/>
                  <a:pt x="462517" y="-18426"/>
                  <a:pt x="455109" y="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822DDCAC-7E92-426A-929B-48525F2C0DFA}"/>
              </a:ext>
            </a:extLst>
          </p:cNvPr>
          <p:cNvSpPr/>
          <p:nvPr/>
        </p:nvSpPr>
        <p:spPr>
          <a:xfrm>
            <a:off x="3540411" y="9721081"/>
            <a:ext cx="50544" cy="238122"/>
          </a:xfrm>
          <a:custGeom>
            <a:avLst/>
            <a:gdLst>
              <a:gd name="connsiteX0" fmla="*/ 50514 w 50544"/>
              <a:gd name="connsiteY0" fmla="*/ 769 h 238122"/>
              <a:gd name="connsiteX1" fmla="*/ 28289 w 50544"/>
              <a:gd name="connsiteY1" fmla="*/ 113482 h 238122"/>
              <a:gd name="connsiteX2" fmla="*/ 1302 w 50544"/>
              <a:gd name="connsiteY2" fmla="*/ 235719 h 238122"/>
              <a:gd name="connsiteX3" fmla="*/ 6064 w 50544"/>
              <a:gd name="connsiteY3" fmla="*/ 186507 h 238122"/>
              <a:gd name="connsiteX4" fmla="*/ 21939 w 50544"/>
              <a:gd name="connsiteY4" fmla="*/ 88082 h 238122"/>
              <a:gd name="connsiteX5" fmla="*/ 23527 w 50544"/>
              <a:gd name="connsiteY5" fmla="*/ 64269 h 238122"/>
              <a:gd name="connsiteX6" fmla="*/ 50514 w 50544"/>
              <a:gd name="connsiteY6" fmla="*/ 769 h 238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44" h="238122">
                <a:moveTo>
                  <a:pt x="50514" y="769"/>
                </a:moveTo>
                <a:cubicBezTo>
                  <a:pt x="51308" y="8971"/>
                  <a:pt x="36491" y="74324"/>
                  <a:pt x="28289" y="113482"/>
                </a:cubicBezTo>
                <a:cubicBezTo>
                  <a:pt x="20087" y="152640"/>
                  <a:pt x="5006" y="223548"/>
                  <a:pt x="1302" y="235719"/>
                </a:cubicBezTo>
                <a:cubicBezTo>
                  <a:pt x="-2402" y="247890"/>
                  <a:pt x="2625" y="211113"/>
                  <a:pt x="6064" y="186507"/>
                </a:cubicBezTo>
                <a:cubicBezTo>
                  <a:pt x="9503" y="161901"/>
                  <a:pt x="19028" y="108455"/>
                  <a:pt x="21939" y="88082"/>
                </a:cubicBezTo>
                <a:cubicBezTo>
                  <a:pt x="24850" y="67709"/>
                  <a:pt x="20881" y="76175"/>
                  <a:pt x="23527" y="64269"/>
                </a:cubicBezTo>
                <a:cubicBezTo>
                  <a:pt x="26173" y="52363"/>
                  <a:pt x="49720" y="-7433"/>
                  <a:pt x="50514" y="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4E4E92C6-3652-4479-9F68-F5BC188ABB97}"/>
              </a:ext>
            </a:extLst>
          </p:cNvPr>
          <p:cNvSpPr/>
          <p:nvPr/>
        </p:nvSpPr>
        <p:spPr>
          <a:xfrm>
            <a:off x="3440584" y="9988292"/>
            <a:ext cx="174154" cy="345398"/>
          </a:xfrm>
          <a:custGeom>
            <a:avLst/>
            <a:gdLst>
              <a:gd name="connsiteX0" fmla="*/ 174154 w 174154"/>
              <a:gd name="connsiteY0" fmla="*/ 258 h 345398"/>
              <a:gd name="connsiteX1" fmla="*/ 83666 w 174154"/>
              <a:gd name="connsiteY1" fmla="*/ 106621 h 345398"/>
              <a:gd name="connsiteX2" fmla="*/ 45566 w 174154"/>
              <a:gd name="connsiteY2" fmla="*/ 151071 h 345398"/>
              <a:gd name="connsiteX3" fmla="*/ 1116 w 174154"/>
              <a:gd name="connsiteY3" fmla="*/ 344746 h 345398"/>
              <a:gd name="connsiteX4" fmla="*/ 15404 w 174154"/>
              <a:gd name="connsiteY4" fmla="*/ 211396 h 345398"/>
              <a:gd name="connsiteX5" fmla="*/ 37629 w 174154"/>
              <a:gd name="connsiteY5" fmla="*/ 138371 h 345398"/>
              <a:gd name="connsiteX6" fmla="*/ 83666 w 174154"/>
              <a:gd name="connsiteY6" fmla="*/ 78046 h 345398"/>
              <a:gd name="connsiteX7" fmla="*/ 174154 w 174154"/>
              <a:gd name="connsiteY7" fmla="*/ 258 h 345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154" h="345398">
                <a:moveTo>
                  <a:pt x="174154" y="258"/>
                </a:moveTo>
                <a:cubicBezTo>
                  <a:pt x="174154" y="5020"/>
                  <a:pt x="83666" y="106621"/>
                  <a:pt x="83666" y="106621"/>
                </a:cubicBezTo>
                <a:cubicBezTo>
                  <a:pt x="62235" y="131756"/>
                  <a:pt x="59324" y="111384"/>
                  <a:pt x="45566" y="151071"/>
                </a:cubicBezTo>
                <a:cubicBezTo>
                  <a:pt x="31808" y="190758"/>
                  <a:pt x="6143" y="334692"/>
                  <a:pt x="1116" y="344746"/>
                </a:cubicBezTo>
                <a:cubicBezTo>
                  <a:pt x="-3911" y="354800"/>
                  <a:pt x="9318" y="245792"/>
                  <a:pt x="15404" y="211396"/>
                </a:cubicBezTo>
                <a:cubicBezTo>
                  <a:pt x="21489" y="177000"/>
                  <a:pt x="26252" y="160596"/>
                  <a:pt x="37629" y="138371"/>
                </a:cubicBezTo>
                <a:cubicBezTo>
                  <a:pt x="49006" y="116146"/>
                  <a:pt x="61441" y="98154"/>
                  <a:pt x="83666" y="78046"/>
                </a:cubicBezTo>
                <a:cubicBezTo>
                  <a:pt x="105891" y="57938"/>
                  <a:pt x="174154" y="-4504"/>
                  <a:pt x="174154" y="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BBE461DB-9E55-45CD-970F-3825D5536D64}"/>
              </a:ext>
            </a:extLst>
          </p:cNvPr>
          <p:cNvSpPr/>
          <p:nvPr/>
        </p:nvSpPr>
        <p:spPr>
          <a:xfrm>
            <a:off x="3377367" y="9961396"/>
            <a:ext cx="156892" cy="335255"/>
          </a:xfrm>
          <a:custGeom>
            <a:avLst/>
            <a:gdLst>
              <a:gd name="connsiteX0" fmla="*/ 156408 w 156892"/>
              <a:gd name="connsiteY0" fmla="*/ 167 h 335255"/>
              <a:gd name="connsiteX1" fmla="*/ 113546 w 156892"/>
              <a:gd name="connsiteY1" fmla="*/ 85892 h 335255"/>
              <a:gd name="connsiteX2" fmla="*/ 59571 w 156892"/>
              <a:gd name="connsiteY2" fmla="*/ 133517 h 335255"/>
              <a:gd name="connsiteX3" fmla="*/ 24646 w 156892"/>
              <a:gd name="connsiteY3" fmla="*/ 176379 h 335255"/>
              <a:gd name="connsiteX4" fmla="*/ 13533 w 156892"/>
              <a:gd name="connsiteY4" fmla="*/ 236704 h 335255"/>
              <a:gd name="connsiteX5" fmla="*/ 19883 w 156892"/>
              <a:gd name="connsiteY5" fmla="*/ 335129 h 335255"/>
              <a:gd name="connsiteX6" fmla="*/ 833 w 156892"/>
              <a:gd name="connsiteY6" fmla="*/ 255754 h 335255"/>
              <a:gd name="connsiteX7" fmla="*/ 11946 w 156892"/>
              <a:gd name="connsiteY7" fmla="*/ 184317 h 335255"/>
              <a:gd name="connsiteX8" fmla="*/ 84971 w 156892"/>
              <a:gd name="connsiteY8" fmla="*/ 109704 h 335255"/>
              <a:gd name="connsiteX9" fmla="*/ 156408 w 156892"/>
              <a:gd name="connsiteY9" fmla="*/ 167 h 335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892" h="335255">
                <a:moveTo>
                  <a:pt x="156408" y="167"/>
                </a:moveTo>
                <a:cubicBezTo>
                  <a:pt x="161170" y="-3802"/>
                  <a:pt x="129685" y="63667"/>
                  <a:pt x="113546" y="85892"/>
                </a:cubicBezTo>
                <a:cubicBezTo>
                  <a:pt x="97407" y="108117"/>
                  <a:pt x="74388" y="118436"/>
                  <a:pt x="59571" y="133517"/>
                </a:cubicBezTo>
                <a:cubicBezTo>
                  <a:pt x="44754" y="148598"/>
                  <a:pt x="32319" y="159181"/>
                  <a:pt x="24646" y="176379"/>
                </a:cubicBezTo>
                <a:cubicBezTo>
                  <a:pt x="16973" y="193577"/>
                  <a:pt x="14327" y="210246"/>
                  <a:pt x="13533" y="236704"/>
                </a:cubicBezTo>
                <a:cubicBezTo>
                  <a:pt x="12739" y="263162"/>
                  <a:pt x="22000" y="331954"/>
                  <a:pt x="19883" y="335129"/>
                </a:cubicBezTo>
                <a:cubicBezTo>
                  <a:pt x="17766" y="338304"/>
                  <a:pt x="2156" y="280889"/>
                  <a:pt x="833" y="255754"/>
                </a:cubicBezTo>
                <a:cubicBezTo>
                  <a:pt x="-490" y="230619"/>
                  <a:pt x="-2077" y="208659"/>
                  <a:pt x="11946" y="184317"/>
                </a:cubicBezTo>
                <a:cubicBezTo>
                  <a:pt x="25969" y="159975"/>
                  <a:pt x="61423" y="137221"/>
                  <a:pt x="84971" y="109704"/>
                </a:cubicBezTo>
                <a:cubicBezTo>
                  <a:pt x="108519" y="82187"/>
                  <a:pt x="151646" y="4136"/>
                  <a:pt x="156408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11585A5D-CDFF-493B-8FF0-8474C4F0933C}"/>
              </a:ext>
            </a:extLst>
          </p:cNvPr>
          <p:cNvSpPr/>
          <p:nvPr/>
        </p:nvSpPr>
        <p:spPr>
          <a:xfrm>
            <a:off x="3413246" y="10012351"/>
            <a:ext cx="126928" cy="263968"/>
          </a:xfrm>
          <a:custGeom>
            <a:avLst/>
            <a:gdLst>
              <a:gd name="connsiteX0" fmla="*/ 126879 w 126928"/>
              <a:gd name="connsiteY0" fmla="*/ 12 h 263968"/>
              <a:gd name="connsiteX1" fmla="*/ 49092 w 126928"/>
              <a:gd name="connsiteY1" fmla="*/ 87324 h 263968"/>
              <a:gd name="connsiteX2" fmla="*/ 12579 w 126928"/>
              <a:gd name="connsiteY2" fmla="*/ 138124 h 263968"/>
              <a:gd name="connsiteX3" fmla="*/ 17342 w 126928"/>
              <a:gd name="connsiteY3" fmla="*/ 263537 h 263968"/>
              <a:gd name="connsiteX4" fmla="*/ 1467 w 126928"/>
              <a:gd name="connsiteY4" fmla="*/ 176224 h 263968"/>
              <a:gd name="connsiteX5" fmla="*/ 60204 w 126928"/>
              <a:gd name="connsiteY5" fmla="*/ 93674 h 263968"/>
              <a:gd name="connsiteX6" fmla="*/ 126879 w 126928"/>
              <a:gd name="connsiteY6" fmla="*/ 12 h 263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928" h="263968">
                <a:moveTo>
                  <a:pt x="126879" y="12"/>
                </a:moveTo>
                <a:cubicBezTo>
                  <a:pt x="125027" y="-1046"/>
                  <a:pt x="68142" y="64305"/>
                  <a:pt x="49092" y="87324"/>
                </a:cubicBezTo>
                <a:cubicBezTo>
                  <a:pt x="30042" y="110343"/>
                  <a:pt x="17871" y="108755"/>
                  <a:pt x="12579" y="138124"/>
                </a:cubicBezTo>
                <a:cubicBezTo>
                  <a:pt x="7287" y="167493"/>
                  <a:pt x="19194" y="257187"/>
                  <a:pt x="17342" y="263537"/>
                </a:cubicBezTo>
                <a:cubicBezTo>
                  <a:pt x="15490" y="269887"/>
                  <a:pt x="-5677" y="204535"/>
                  <a:pt x="1467" y="176224"/>
                </a:cubicBezTo>
                <a:cubicBezTo>
                  <a:pt x="8611" y="147914"/>
                  <a:pt x="41948" y="120661"/>
                  <a:pt x="60204" y="93674"/>
                </a:cubicBezTo>
                <a:cubicBezTo>
                  <a:pt x="78460" y="66687"/>
                  <a:pt x="128731" y="1070"/>
                  <a:pt x="126879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2592AE52-B92B-4EBA-B0B4-BD3195DD8AB2}"/>
              </a:ext>
            </a:extLst>
          </p:cNvPr>
          <p:cNvSpPr/>
          <p:nvPr/>
        </p:nvSpPr>
        <p:spPr>
          <a:xfrm>
            <a:off x="3366535" y="10021833"/>
            <a:ext cx="116581" cy="271746"/>
          </a:xfrm>
          <a:custGeom>
            <a:avLst/>
            <a:gdLst>
              <a:gd name="connsiteX0" fmla="*/ 116440 w 116581"/>
              <a:gd name="connsiteY0" fmla="*/ 55 h 271746"/>
              <a:gd name="connsiteX1" fmla="*/ 32303 w 116581"/>
              <a:gd name="connsiteY1" fmla="*/ 100067 h 271746"/>
              <a:gd name="connsiteX2" fmla="*/ 8490 w 116581"/>
              <a:gd name="connsiteY2" fmla="*/ 168330 h 271746"/>
              <a:gd name="connsiteX3" fmla="*/ 2140 w 116581"/>
              <a:gd name="connsiteY3" fmla="*/ 215955 h 271746"/>
              <a:gd name="connsiteX4" fmla="*/ 16428 w 116581"/>
              <a:gd name="connsiteY4" fmla="*/ 271517 h 271746"/>
              <a:gd name="connsiteX5" fmla="*/ 3728 w 116581"/>
              <a:gd name="connsiteY5" fmla="*/ 193730 h 271746"/>
              <a:gd name="connsiteX6" fmla="*/ 10078 w 116581"/>
              <a:gd name="connsiteY6" fmla="*/ 114355 h 271746"/>
              <a:gd name="connsiteX7" fmla="*/ 116440 w 116581"/>
              <a:gd name="connsiteY7" fmla="*/ 55 h 271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581" h="271746">
                <a:moveTo>
                  <a:pt x="116440" y="55"/>
                </a:moveTo>
                <a:cubicBezTo>
                  <a:pt x="120144" y="-2326"/>
                  <a:pt x="50295" y="72021"/>
                  <a:pt x="32303" y="100067"/>
                </a:cubicBezTo>
                <a:cubicBezTo>
                  <a:pt x="14311" y="128113"/>
                  <a:pt x="13517" y="149015"/>
                  <a:pt x="8490" y="168330"/>
                </a:cubicBezTo>
                <a:cubicBezTo>
                  <a:pt x="3463" y="187645"/>
                  <a:pt x="817" y="198757"/>
                  <a:pt x="2140" y="215955"/>
                </a:cubicBezTo>
                <a:cubicBezTo>
                  <a:pt x="3463" y="233153"/>
                  <a:pt x="16163" y="275221"/>
                  <a:pt x="16428" y="271517"/>
                </a:cubicBezTo>
                <a:cubicBezTo>
                  <a:pt x="16693" y="267813"/>
                  <a:pt x="4786" y="219924"/>
                  <a:pt x="3728" y="193730"/>
                </a:cubicBezTo>
                <a:cubicBezTo>
                  <a:pt x="2670" y="167536"/>
                  <a:pt x="-7120" y="145576"/>
                  <a:pt x="10078" y="114355"/>
                </a:cubicBezTo>
                <a:cubicBezTo>
                  <a:pt x="27276" y="83134"/>
                  <a:pt x="112736" y="2436"/>
                  <a:pt x="116440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34086198-19B7-4017-ADE2-D942AB9ACE79}"/>
              </a:ext>
            </a:extLst>
          </p:cNvPr>
          <p:cNvSpPr/>
          <p:nvPr/>
        </p:nvSpPr>
        <p:spPr>
          <a:xfrm>
            <a:off x="3338012" y="9993786"/>
            <a:ext cx="123455" cy="294817"/>
          </a:xfrm>
          <a:custGeom>
            <a:avLst/>
            <a:gdLst>
              <a:gd name="connsiteX0" fmla="*/ 122738 w 123455"/>
              <a:gd name="connsiteY0" fmla="*/ 2702 h 294817"/>
              <a:gd name="connsiteX1" fmla="*/ 27488 w 123455"/>
              <a:gd name="connsiteY1" fmla="*/ 136052 h 294817"/>
              <a:gd name="connsiteX2" fmla="*/ 19551 w 123455"/>
              <a:gd name="connsiteY2" fmla="*/ 174152 h 294817"/>
              <a:gd name="connsiteX3" fmla="*/ 16376 w 123455"/>
              <a:gd name="connsiteY3" fmla="*/ 247177 h 294817"/>
              <a:gd name="connsiteX4" fmla="*/ 30663 w 123455"/>
              <a:gd name="connsiteY4" fmla="*/ 294802 h 294817"/>
              <a:gd name="connsiteX5" fmla="*/ 11613 w 123455"/>
              <a:gd name="connsiteY5" fmla="*/ 251939 h 294817"/>
              <a:gd name="connsiteX6" fmla="*/ 2088 w 123455"/>
              <a:gd name="connsiteY6" fmla="*/ 212252 h 294817"/>
              <a:gd name="connsiteX7" fmla="*/ 6851 w 123455"/>
              <a:gd name="connsiteY7" fmla="*/ 131289 h 294817"/>
              <a:gd name="connsiteX8" fmla="*/ 68763 w 123455"/>
              <a:gd name="connsiteY8" fmla="*/ 51914 h 294817"/>
              <a:gd name="connsiteX9" fmla="*/ 122738 w 123455"/>
              <a:gd name="connsiteY9" fmla="*/ 2702 h 29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455" h="294817">
                <a:moveTo>
                  <a:pt x="122738" y="2702"/>
                </a:moveTo>
                <a:cubicBezTo>
                  <a:pt x="115859" y="16725"/>
                  <a:pt x="44686" y="107477"/>
                  <a:pt x="27488" y="136052"/>
                </a:cubicBezTo>
                <a:cubicBezTo>
                  <a:pt x="10290" y="164627"/>
                  <a:pt x="21403" y="155631"/>
                  <a:pt x="19551" y="174152"/>
                </a:cubicBezTo>
                <a:cubicBezTo>
                  <a:pt x="17699" y="192673"/>
                  <a:pt x="14524" y="227069"/>
                  <a:pt x="16376" y="247177"/>
                </a:cubicBezTo>
                <a:cubicBezTo>
                  <a:pt x="18228" y="267285"/>
                  <a:pt x="31457" y="294008"/>
                  <a:pt x="30663" y="294802"/>
                </a:cubicBezTo>
                <a:cubicBezTo>
                  <a:pt x="29869" y="295596"/>
                  <a:pt x="16375" y="265697"/>
                  <a:pt x="11613" y="251939"/>
                </a:cubicBezTo>
                <a:cubicBezTo>
                  <a:pt x="6851" y="238181"/>
                  <a:pt x="2882" y="232360"/>
                  <a:pt x="2088" y="212252"/>
                </a:cubicBezTo>
                <a:cubicBezTo>
                  <a:pt x="1294" y="192144"/>
                  <a:pt x="-4262" y="158012"/>
                  <a:pt x="6851" y="131289"/>
                </a:cubicBezTo>
                <a:cubicBezTo>
                  <a:pt x="17963" y="104566"/>
                  <a:pt x="52359" y="70964"/>
                  <a:pt x="68763" y="51914"/>
                </a:cubicBezTo>
                <a:cubicBezTo>
                  <a:pt x="85167" y="32864"/>
                  <a:pt x="129617" y="-11321"/>
                  <a:pt x="122738" y="27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77B95D47-EDAA-4E46-A73D-C2E4E960BB21}"/>
              </a:ext>
            </a:extLst>
          </p:cNvPr>
          <p:cNvSpPr/>
          <p:nvPr/>
        </p:nvSpPr>
        <p:spPr>
          <a:xfrm>
            <a:off x="3292918" y="9986088"/>
            <a:ext cx="207912" cy="299809"/>
          </a:xfrm>
          <a:custGeom>
            <a:avLst/>
            <a:gdLst>
              <a:gd name="connsiteX0" fmla="*/ 207520 w 207912"/>
              <a:gd name="connsiteY0" fmla="*/ 40562 h 299809"/>
              <a:gd name="connsiteX1" fmla="*/ 136082 w 207912"/>
              <a:gd name="connsiteY1" fmla="*/ 875 h 299809"/>
              <a:gd name="connsiteX2" fmla="*/ 44007 w 207912"/>
              <a:gd name="connsiteY2" fmla="*/ 86600 h 299809"/>
              <a:gd name="connsiteX3" fmla="*/ 18607 w 207912"/>
              <a:gd name="connsiteY3" fmla="*/ 140575 h 299809"/>
              <a:gd name="connsiteX4" fmla="*/ 15432 w 207912"/>
              <a:gd name="connsiteY4" fmla="*/ 192962 h 299809"/>
              <a:gd name="connsiteX5" fmla="*/ 2732 w 207912"/>
              <a:gd name="connsiteY5" fmla="*/ 270750 h 299809"/>
              <a:gd name="connsiteX6" fmla="*/ 31307 w 207912"/>
              <a:gd name="connsiteY6" fmla="*/ 294562 h 299809"/>
              <a:gd name="connsiteX7" fmla="*/ 107507 w 207912"/>
              <a:gd name="connsiteY7" fmla="*/ 299325 h 299809"/>
              <a:gd name="connsiteX8" fmla="*/ 34482 w 207912"/>
              <a:gd name="connsiteY8" fmla="*/ 286625 h 299809"/>
              <a:gd name="connsiteX9" fmla="*/ 13845 w 207912"/>
              <a:gd name="connsiteY9" fmla="*/ 272337 h 299809"/>
              <a:gd name="connsiteX10" fmla="*/ 9082 w 207912"/>
              <a:gd name="connsiteY10" fmla="*/ 235825 h 299809"/>
              <a:gd name="connsiteX11" fmla="*/ 2732 w 207912"/>
              <a:gd name="connsiteY11" fmla="*/ 138987 h 299809"/>
              <a:gd name="connsiteX12" fmla="*/ 58295 w 207912"/>
              <a:gd name="connsiteY12" fmla="*/ 38975 h 299809"/>
              <a:gd name="connsiteX13" fmla="*/ 104332 w 207912"/>
              <a:gd name="connsiteY13" fmla="*/ 13575 h 299809"/>
              <a:gd name="connsiteX14" fmla="*/ 207520 w 207912"/>
              <a:gd name="connsiteY14" fmla="*/ 40562 h 299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7912" h="299809">
                <a:moveTo>
                  <a:pt x="207520" y="40562"/>
                </a:moveTo>
                <a:cubicBezTo>
                  <a:pt x="212812" y="38445"/>
                  <a:pt x="163334" y="-6798"/>
                  <a:pt x="136082" y="875"/>
                </a:cubicBezTo>
                <a:cubicBezTo>
                  <a:pt x="108830" y="8548"/>
                  <a:pt x="63586" y="63317"/>
                  <a:pt x="44007" y="86600"/>
                </a:cubicBezTo>
                <a:cubicBezTo>
                  <a:pt x="24428" y="109883"/>
                  <a:pt x="23370" y="122848"/>
                  <a:pt x="18607" y="140575"/>
                </a:cubicBezTo>
                <a:cubicBezTo>
                  <a:pt x="13844" y="158302"/>
                  <a:pt x="18078" y="171266"/>
                  <a:pt x="15432" y="192962"/>
                </a:cubicBezTo>
                <a:cubicBezTo>
                  <a:pt x="12786" y="214658"/>
                  <a:pt x="86" y="253817"/>
                  <a:pt x="2732" y="270750"/>
                </a:cubicBezTo>
                <a:cubicBezTo>
                  <a:pt x="5378" y="287683"/>
                  <a:pt x="13844" y="289799"/>
                  <a:pt x="31307" y="294562"/>
                </a:cubicBezTo>
                <a:cubicBezTo>
                  <a:pt x="48770" y="299325"/>
                  <a:pt x="106978" y="300648"/>
                  <a:pt x="107507" y="299325"/>
                </a:cubicBezTo>
                <a:cubicBezTo>
                  <a:pt x="108036" y="298002"/>
                  <a:pt x="50092" y="291123"/>
                  <a:pt x="34482" y="286625"/>
                </a:cubicBezTo>
                <a:cubicBezTo>
                  <a:pt x="18872" y="282127"/>
                  <a:pt x="18078" y="280804"/>
                  <a:pt x="13845" y="272337"/>
                </a:cubicBezTo>
                <a:cubicBezTo>
                  <a:pt x="9612" y="263870"/>
                  <a:pt x="10934" y="258050"/>
                  <a:pt x="9082" y="235825"/>
                </a:cubicBezTo>
                <a:cubicBezTo>
                  <a:pt x="7230" y="213600"/>
                  <a:pt x="-5470" y="171795"/>
                  <a:pt x="2732" y="138987"/>
                </a:cubicBezTo>
                <a:cubicBezTo>
                  <a:pt x="10934" y="106179"/>
                  <a:pt x="41362" y="59877"/>
                  <a:pt x="58295" y="38975"/>
                </a:cubicBezTo>
                <a:cubicBezTo>
                  <a:pt x="75228" y="18073"/>
                  <a:pt x="82636" y="18073"/>
                  <a:pt x="104332" y="13575"/>
                </a:cubicBezTo>
                <a:cubicBezTo>
                  <a:pt x="126028" y="9077"/>
                  <a:pt x="202228" y="42679"/>
                  <a:pt x="207520" y="40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79562BEE-FF15-4309-8718-15500530E915}"/>
              </a:ext>
            </a:extLst>
          </p:cNvPr>
          <p:cNvSpPr/>
          <p:nvPr/>
        </p:nvSpPr>
        <p:spPr>
          <a:xfrm>
            <a:off x="3701745" y="9746491"/>
            <a:ext cx="341775" cy="149214"/>
          </a:xfrm>
          <a:custGeom>
            <a:avLst/>
            <a:gdLst>
              <a:gd name="connsiteX0" fmla="*/ 38405 w 341775"/>
              <a:gd name="connsiteY0" fmla="*/ 4992 h 149214"/>
              <a:gd name="connsiteX1" fmla="*/ 305 w 341775"/>
              <a:gd name="connsiteY1" fmla="*/ 146809 h 149214"/>
              <a:gd name="connsiteX2" fmla="*/ 61688 w 341775"/>
              <a:gd name="connsiteY2" fmla="*/ 87542 h 149214"/>
              <a:gd name="connsiteX3" fmla="*/ 341088 w 341775"/>
              <a:gd name="connsiteY3" fmla="*/ 759 h 149214"/>
              <a:gd name="connsiteX4" fmla="*/ 137888 w 341775"/>
              <a:gd name="connsiteY4" fmla="*/ 47326 h 149214"/>
              <a:gd name="connsiteX5" fmla="*/ 46872 w 341775"/>
              <a:gd name="connsiteY5" fmla="*/ 83309 h 149214"/>
              <a:gd name="connsiteX6" fmla="*/ 38405 w 341775"/>
              <a:gd name="connsiteY6" fmla="*/ 4992 h 149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1775" h="149214">
                <a:moveTo>
                  <a:pt x="38405" y="4992"/>
                </a:moveTo>
                <a:cubicBezTo>
                  <a:pt x="30644" y="15575"/>
                  <a:pt x="-3576" y="133051"/>
                  <a:pt x="305" y="146809"/>
                </a:cubicBezTo>
                <a:cubicBezTo>
                  <a:pt x="4185" y="160567"/>
                  <a:pt x="4891" y="111884"/>
                  <a:pt x="61688" y="87542"/>
                </a:cubicBezTo>
                <a:cubicBezTo>
                  <a:pt x="118485" y="63200"/>
                  <a:pt x="328388" y="7462"/>
                  <a:pt x="341088" y="759"/>
                </a:cubicBezTo>
                <a:cubicBezTo>
                  <a:pt x="353788" y="-5944"/>
                  <a:pt x="186924" y="33568"/>
                  <a:pt x="137888" y="47326"/>
                </a:cubicBezTo>
                <a:cubicBezTo>
                  <a:pt x="88852" y="61084"/>
                  <a:pt x="62394" y="86484"/>
                  <a:pt x="46872" y="83309"/>
                </a:cubicBezTo>
                <a:cubicBezTo>
                  <a:pt x="31350" y="80134"/>
                  <a:pt x="46166" y="-5591"/>
                  <a:pt x="38405" y="4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1132F2ED-D546-498F-A084-B22791EFA8EB}"/>
              </a:ext>
            </a:extLst>
          </p:cNvPr>
          <p:cNvSpPr/>
          <p:nvPr/>
        </p:nvSpPr>
        <p:spPr>
          <a:xfrm>
            <a:off x="4080208" y="9499076"/>
            <a:ext cx="511077" cy="231429"/>
          </a:xfrm>
          <a:custGeom>
            <a:avLst/>
            <a:gdLst>
              <a:gd name="connsiteX0" fmla="*/ 725 w 511077"/>
              <a:gd name="connsiteY0" fmla="*/ 231241 h 231429"/>
              <a:gd name="connsiteX1" fmla="*/ 307642 w 511077"/>
              <a:gd name="connsiteY1" fmla="*/ 116941 h 231429"/>
              <a:gd name="connsiteX2" fmla="*/ 510842 w 511077"/>
              <a:gd name="connsiteY2" fmla="*/ 524 h 231429"/>
              <a:gd name="connsiteX3" fmla="*/ 345742 w 511077"/>
              <a:gd name="connsiteY3" fmla="*/ 76724 h 231429"/>
              <a:gd name="connsiteX4" fmla="*/ 225092 w 511077"/>
              <a:gd name="connsiteY4" fmla="*/ 142341 h 231429"/>
              <a:gd name="connsiteX5" fmla="*/ 725 w 511077"/>
              <a:gd name="connsiteY5" fmla="*/ 231241 h 23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1077" h="231429">
                <a:moveTo>
                  <a:pt x="725" y="231241"/>
                </a:moveTo>
                <a:cubicBezTo>
                  <a:pt x="14483" y="227008"/>
                  <a:pt x="222623" y="155394"/>
                  <a:pt x="307642" y="116941"/>
                </a:cubicBezTo>
                <a:cubicBezTo>
                  <a:pt x="392661" y="78488"/>
                  <a:pt x="504492" y="7227"/>
                  <a:pt x="510842" y="524"/>
                </a:cubicBezTo>
                <a:cubicBezTo>
                  <a:pt x="517192" y="-6179"/>
                  <a:pt x="393367" y="53088"/>
                  <a:pt x="345742" y="76724"/>
                </a:cubicBezTo>
                <a:cubicBezTo>
                  <a:pt x="298117" y="100360"/>
                  <a:pt x="277303" y="117294"/>
                  <a:pt x="225092" y="142341"/>
                </a:cubicBezTo>
                <a:cubicBezTo>
                  <a:pt x="172881" y="167388"/>
                  <a:pt x="-13033" y="235474"/>
                  <a:pt x="725" y="231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CDE4D9A1-BAE7-4604-BDD0-1AB89AD31447}"/>
              </a:ext>
            </a:extLst>
          </p:cNvPr>
          <p:cNvSpPr/>
          <p:nvPr/>
        </p:nvSpPr>
        <p:spPr>
          <a:xfrm>
            <a:off x="3227332" y="10321807"/>
            <a:ext cx="159053" cy="583657"/>
          </a:xfrm>
          <a:custGeom>
            <a:avLst/>
            <a:gdLst>
              <a:gd name="connsiteX0" fmla="*/ 158806 w 159053"/>
              <a:gd name="connsiteY0" fmla="*/ 118 h 583657"/>
              <a:gd name="connsiteX1" fmla="*/ 134993 w 159053"/>
              <a:gd name="connsiteY1" fmla="*/ 201731 h 583657"/>
              <a:gd name="connsiteX2" fmla="*/ 93718 w 159053"/>
              <a:gd name="connsiteY2" fmla="*/ 301743 h 583657"/>
              <a:gd name="connsiteX3" fmla="*/ 25456 w 159053"/>
              <a:gd name="connsiteY3" fmla="*/ 408106 h 583657"/>
              <a:gd name="connsiteX4" fmla="*/ 56 w 159053"/>
              <a:gd name="connsiteY4" fmla="*/ 582731 h 583657"/>
              <a:gd name="connsiteX5" fmla="*/ 20693 w 159053"/>
              <a:gd name="connsiteY5" fmla="*/ 470018 h 583657"/>
              <a:gd name="connsiteX6" fmla="*/ 82606 w 159053"/>
              <a:gd name="connsiteY6" fmla="*/ 314443 h 583657"/>
              <a:gd name="connsiteX7" fmla="*/ 120706 w 159053"/>
              <a:gd name="connsiteY7" fmla="*/ 231893 h 583657"/>
              <a:gd name="connsiteX8" fmla="*/ 158806 w 159053"/>
              <a:gd name="connsiteY8" fmla="*/ 118 h 58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053" h="583657">
                <a:moveTo>
                  <a:pt x="158806" y="118"/>
                </a:moveTo>
                <a:cubicBezTo>
                  <a:pt x="161187" y="-4909"/>
                  <a:pt x="145841" y="151460"/>
                  <a:pt x="134993" y="201731"/>
                </a:cubicBezTo>
                <a:cubicBezTo>
                  <a:pt x="124145" y="252002"/>
                  <a:pt x="111974" y="267347"/>
                  <a:pt x="93718" y="301743"/>
                </a:cubicBezTo>
                <a:cubicBezTo>
                  <a:pt x="75462" y="336139"/>
                  <a:pt x="41066" y="361275"/>
                  <a:pt x="25456" y="408106"/>
                </a:cubicBezTo>
                <a:cubicBezTo>
                  <a:pt x="9846" y="454937"/>
                  <a:pt x="850" y="572412"/>
                  <a:pt x="56" y="582731"/>
                </a:cubicBezTo>
                <a:cubicBezTo>
                  <a:pt x="-738" y="593050"/>
                  <a:pt x="6935" y="514733"/>
                  <a:pt x="20693" y="470018"/>
                </a:cubicBezTo>
                <a:cubicBezTo>
                  <a:pt x="34451" y="425303"/>
                  <a:pt x="65937" y="354130"/>
                  <a:pt x="82606" y="314443"/>
                </a:cubicBezTo>
                <a:cubicBezTo>
                  <a:pt x="99275" y="274756"/>
                  <a:pt x="108271" y="277931"/>
                  <a:pt x="120706" y="231893"/>
                </a:cubicBezTo>
                <a:cubicBezTo>
                  <a:pt x="133141" y="185856"/>
                  <a:pt x="156425" y="5145"/>
                  <a:pt x="158806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18E2BBA6-EA3B-49EB-86EA-798F2A1818F7}"/>
              </a:ext>
            </a:extLst>
          </p:cNvPr>
          <p:cNvSpPr/>
          <p:nvPr/>
        </p:nvSpPr>
        <p:spPr>
          <a:xfrm>
            <a:off x="3190765" y="10296320"/>
            <a:ext cx="172609" cy="617857"/>
          </a:xfrm>
          <a:custGeom>
            <a:avLst/>
            <a:gdLst>
              <a:gd name="connsiteX0" fmla="*/ 171560 w 172609"/>
              <a:gd name="connsiteY0" fmla="*/ 205 h 617857"/>
              <a:gd name="connsiteX1" fmla="*/ 125523 w 172609"/>
              <a:gd name="connsiteY1" fmla="*/ 168480 h 617857"/>
              <a:gd name="connsiteX2" fmla="*/ 98535 w 172609"/>
              <a:gd name="connsiteY2" fmla="*/ 282780 h 617857"/>
              <a:gd name="connsiteX3" fmla="*/ 38210 w 172609"/>
              <a:gd name="connsiteY3" fmla="*/ 427243 h 617857"/>
              <a:gd name="connsiteX4" fmla="*/ 15985 w 172609"/>
              <a:gd name="connsiteY4" fmla="*/ 476455 h 617857"/>
              <a:gd name="connsiteX5" fmla="*/ 110 w 172609"/>
              <a:gd name="connsiteY5" fmla="*/ 617743 h 617857"/>
              <a:gd name="connsiteX6" fmla="*/ 23923 w 172609"/>
              <a:gd name="connsiteY6" fmla="*/ 498680 h 617857"/>
              <a:gd name="connsiteX7" fmla="*/ 66785 w 172609"/>
              <a:gd name="connsiteY7" fmla="*/ 401843 h 617857"/>
              <a:gd name="connsiteX8" fmla="*/ 108060 w 172609"/>
              <a:gd name="connsiteY8" fmla="*/ 285955 h 617857"/>
              <a:gd name="connsiteX9" fmla="*/ 154098 w 172609"/>
              <a:gd name="connsiteY9" fmla="*/ 136730 h 617857"/>
              <a:gd name="connsiteX10" fmla="*/ 171560 w 172609"/>
              <a:gd name="connsiteY10" fmla="*/ 205 h 617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609" h="617857">
                <a:moveTo>
                  <a:pt x="171560" y="205"/>
                </a:moveTo>
                <a:cubicBezTo>
                  <a:pt x="166797" y="5497"/>
                  <a:pt x="137694" y="121384"/>
                  <a:pt x="125523" y="168480"/>
                </a:cubicBezTo>
                <a:cubicBezTo>
                  <a:pt x="113352" y="215576"/>
                  <a:pt x="113087" y="239653"/>
                  <a:pt x="98535" y="282780"/>
                </a:cubicBezTo>
                <a:cubicBezTo>
                  <a:pt x="83983" y="325907"/>
                  <a:pt x="38210" y="427243"/>
                  <a:pt x="38210" y="427243"/>
                </a:cubicBezTo>
                <a:cubicBezTo>
                  <a:pt x="24452" y="459522"/>
                  <a:pt x="22335" y="444705"/>
                  <a:pt x="15985" y="476455"/>
                </a:cubicBezTo>
                <a:cubicBezTo>
                  <a:pt x="9635" y="508205"/>
                  <a:pt x="-1213" y="614039"/>
                  <a:pt x="110" y="617743"/>
                </a:cubicBezTo>
                <a:cubicBezTo>
                  <a:pt x="1433" y="621447"/>
                  <a:pt x="12810" y="534663"/>
                  <a:pt x="23923" y="498680"/>
                </a:cubicBezTo>
                <a:cubicBezTo>
                  <a:pt x="35036" y="462697"/>
                  <a:pt x="52762" y="437297"/>
                  <a:pt x="66785" y="401843"/>
                </a:cubicBezTo>
                <a:cubicBezTo>
                  <a:pt x="80808" y="366389"/>
                  <a:pt x="93508" y="330141"/>
                  <a:pt x="108060" y="285955"/>
                </a:cubicBezTo>
                <a:cubicBezTo>
                  <a:pt x="122612" y="241769"/>
                  <a:pt x="144308" y="180122"/>
                  <a:pt x="154098" y="136730"/>
                </a:cubicBezTo>
                <a:cubicBezTo>
                  <a:pt x="163888" y="93338"/>
                  <a:pt x="176323" y="-5087"/>
                  <a:pt x="171560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DBA15E65-03F0-4D0B-AED3-8F7FE93191E4}"/>
              </a:ext>
            </a:extLst>
          </p:cNvPr>
          <p:cNvSpPr/>
          <p:nvPr/>
        </p:nvSpPr>
        <p:spPr>
          <a:xfrm>
            <a:off x="3125761" y="10596450"/>
            <a:ext cx="108062" cy="278226"/>
          </a:xfrm>
          <a:custGeom>
            <a:avLst/>
            <a:gdLst>
              <a:gd name="connsiteX0" fmla="*/ 107977 w 108062"/>
              <a:gd name="connsiteY0" fmla="*/ 113 h 278226"/>
              <a:gd name="connsiteX1" fmla="*/ 36539 w 108062"/>
              <a:gd name="connsiteY1" fmla="*/ 82663 h 278226"/>
              <a:gd name="connsiteX2" fmla="*/ 20664 w 108062"/>
              <a:gd name="connsiteY2" fmla="*/ 130288 h 278226"/>
              <a:gd name="connsiteX3" fmla="*/ 1614 w 108062"/>
              <a:gd name="connsiteY3" fmla="*/ 277925 h 278226"/>
              <a:gd name="connsiteX4" fmla="*/ 3202 w 108062"/>
              <a:gd name="connsiteY4" fmla="*/ 166800 h 278226"/>
              <a:gd name="connsiteX5" fmla="*/ 20664 w 108062"/>
              <a:gd name="connsiteY5" fmla="*/ 101713 h 278226"/>
              <a:gd name="connsiteX6" fmla="*/ 107977 w 108062"/>
              <a:gd name="connsiteY6" fmla="*/ 113 h 278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062" h="278226">
                <a:moveTo>
                  <a:pt x="107977" y="113"/>
                </a:moveTo>
                <a:cubicBezTo>
                  <a:pt x="110623" y="-3062"/>
                  <a:pt x="51091" y="60967"/>
                  <a:pt x="36539" y="82663"/>
                </a:cubicBezTo>
                <a:cubicBezTo>
                  <a:pt x="21987" y="104359"/>
                  <a:pt x="26485" y="97744"/>
                  <a:pt x="20664" y="130288"/>
                </a:cubicBezTo>
                <a:cubicBezTo>
                  <a:pt x="14843" y="162832"/>
                  <a:pt x="4524" y="271840"/>
                  <a:pt x="1614" y="277925"/>
                </a:cubicBezTo>
                <a:cubicBezTo>
                  <a:pt x="-1296" y="284010"/>
                  <a:pt x="27" y="196169"/>
                  <a:pt x="3202" y="166800"/>
                </a:cubicBezTo>
                <a:cubicBezTo>
                  <a:pt x="6377" y="137431"/>
                  <a:pt x="5847" y="127377"/>
                  <a:pt x="20664" y="101713"/>
                </a:cubicBezTo>
                <a:cubicBezTo>
                  <a:pt x="35481" y="76049"/>
                  <a:pt x="105331" y="3288"/>
                  <a:pt x="107977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6B335EB5-A2EA-4D59-B492-376FB49F00B2}"/>
              </a:ext>
            </a:extLst>
          </p:cNvPr>
          <p:cNvSpPr/>
          <p:nvPr/>
        </p:nvSpPr>
        <p:spPr>
          <a:xfrm>
            <a:off x="3186608" y="10594090"/>
            <a:ext cx="96842" cy="288226"/>
          </a:xfrm>
          <a:custGeom>
            <a:avLst/>
            <a:gdLst>
              <a:gd name="connsiteX0" fmla="*/ 4267 w 96842"/>
              <a:gd name="connsiteY0" fmla="*/ 288223 h 288226"/>
              <a:gd name="connsiteX1" fmla="*/ 4267 w 96842"/>
              <a:gd name="connsiteY1" fmla="*/ 186623 h 288226"/>
              <a:gd name="connsiteX2" fmla="*/ 51892 w 96842"/>
              <a:gd name="connsiteY2" fmla="*/ 85023 h 288226"/>
              <a:gd name="connsiteX3" fmla="*/ 96342 w 96842"/>
              <a:gd name="connsiteY3" fmla="*/ 5648 h 288226"/>
              <a:gd name="connsiteX4" fmla="*/ 21730 w 96842"/>
              <a:gd name="connsiteY4" fmla="*/ 7235 h 288226"/>
              <a:gd name="connsiteX5" fmla="*/ 64592 w 96842"/>
              <a:gd name="connsiteY5" fmla="*/ 13585 h 288226"/>
              <a:gd name="connsiteX6" fmla="*/ 64592 w 96842"/>
              <a:gd name="connsiteY6" fmla="*/ 29460 h 288226"/>
              <a:gd name="connsiteX7" fmla="*/ 58242 w 96842"/>
              <a:gd name="connsiteY7" fmla="*/ 81848 h 288226"/>
              <a:gd name="connsiteX8" fmla="*/ 47130 w 96842"/>
              <a:gd name="connsiteY8" fmla="*/ 138998 h 288226"/>
              <a:gd name="connsiteX9" fmla="*/ 21730 w 96842"/>
              <a:gd name="connsiteY9" fmla="*/ 183448 h 288226"/>
              <a:gd name="connsiteX10" fmla="*/ 4267 w 96842"/>
              <a:gd name="connsiteY10" fmla="*/ 288223 h 288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842" h="288226">
                <a:moveTo>
                  <a:pt x="4267" y="288223"/>
                </a:moveTo>
                <a:cubicBezTo>
                  <a:pt x="1356" y="288752"/>
                  <a:pt x="-3671" y="220490"/>
                  <a:pt x="4267" y="186623"/>
                </a:cubicBezTo>
                <a:cubicBezTo>
                  <a:pt x="12205" y="152756"/>
                  <a:pt x="36546" y="115185"/>
                  <a:pt x="51892" y="85023"/>
                </a:cubicBezTo>
                <a:cubicBezTo>
                  <a:pt x="67238" y="54860"/>
                  <a:pt x="101369" y="18613"/>
                  <a:pt x="96342" y="5648"/>
                </a:cubicBezTo>
                <a:cubicBezTo>
                  <a:pt x="91315" y="-7317"/>
                  <a:pt x="27022" y="5912"/>
                  <a:pt x="21730" y="7235"/>
                </a:cubicBezTo>
                <a:cubicBezTo>
                  <a:pt x="16438" y="8558"/>
                  <a:pt x="57448" y="9881"/>
                  <a:pt x="64592" y="13585"/>
                </a:cubicBezTo>
                <a:cubicBezTo>
                  <a:pt x="71736" y="17289"/>
                  <a:pt x="65650" y="18083"/>
                  <a:pt x="64592" y="29460"/>
                </a:cubicBezTo>
                <a:cubicBezTo>
                  <a:pt x="63534" y="40837"/>
                  <a:pt x="61152" y="63592"/>
                  <a:pt x="58242" y="81848"/>
                </a:cubicBezTo>
                <a:cubicBezTo>
                  <a:pt x="55332" y="100104"/>
                  <a:pt x="53215" y="122065"/>
                  <a:pt x="47130" y="138998"/>
                </a:cubicBezTo>
                <a:cubicBezTo>
                  <a:pt x="41045" y="155931"/>
                  <a:pt x="28080" y="162811"/>
                  <a:pt x="21730" y="183448"/>
                </a:cubicBezTo>
                <a:cubicBezTo>
                  <a:pt x="15380" y="204085"/>
                  <a:pt x="7178" y="287694"/>
                  <a:pt x="4267" y="288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885CF6BB-A5C6-47A7-94BA-0DADAF849CE0}"/>
              </a:ext>
            </a:extLst>
          </p:cNvPr>
          <p:cNvSpPr/>
          <p:nvPr/>
        </p:nvSpPr>
        <p:spPr>
          <a:xfrm>
            <a:off x="3109266" y="10737636"/>
            <a:ext cx="77064" cy="161668"/>
          </a:xfrm>
          <a:custGeom>
            <a:avLst/>
            <a:gdLst>
              <a:gd name="connsiteX0" fmla="*/ 18109 w 77064"/>
              <a:gd name="connsiteY0" fmla="*/ 214 h 161668"/>
              <a:gd name="connsiteX1" fmla="*/ 8584 w 77064"/>
              <a:gd name="connsiteY1" fmla="*/ 93877 h 161668"/>
              <a:gd name="connsiteX2" fmla="*/ 24459 w 77064"/>
              <a:gd name="connsiteY2" fmla="*/ 128802 h 161668"/>
              <a:gd name="connsiteX3" fmla="*/ 76847 w 77064"/>
              <a:gd name="connsiteY3" fmla="*/ 160552 h 161668"/>
              <a:gd name="connsiteX4" fmla="*/ 2234 w 77064"/>
              <a:gd name="connsiteY4" fmla="*/ 146264 h 161668"/>
              <a:gd name="connsiteX5" fmla="*/ 19697 w 77064"/>
              <a:gd name="connsiteY5" fmla="*/ 70064 h 161668"/>
              <a:gd name="connsiteX6" fmla="*/ 18109 w 77064"/>
              <a:gd name="connsiteY6" fmla="*/ 214 h 161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064" h="161668">
                <a:moveTo>
                  <a:pt x="18109" y="214"/>
                </a:moveTo>
                <a:cubicBezTo>
                  <a:pt x="16257" y="4183"/>
                  <a:pt x="7526" y="72446"/>
                  <a:pt x="8584" y="93877"/>
                </a:cubicBezTo>
                <a:cubicBezTo>
                  <a:pt x="9642" y="115308"/>
                  <a:pt x="13082" y="117690"/>
                  <a:pt x="24459" y="128802"/>
                </a:cubicBezTo>
                <a:cubicBezTo>
                  <a:pt x="35836" y="139915"/>
                  <a:pt x="80551" y="157642"/>
                  <a:pt x="76847" y="160552"/>
                </a:cubicBezTo>
                <a:cubicBezTo>
                  <a:pt x="73143" y="163462"/>
                  <a:pt x="11759" y="161345"/>
                  <a:pt x="2234" y="146264"/>
                </a:cubicBezTo>
                <a:cubicBezTo>
                  <a:pt x="-7291" y="131183"/>
                  <a:pt x="16522" y="91760"/>
                  <a:pt x="19697" y="70064"/>
                </a:cubicBezTo>
                <a:cubicBezTo>
                  <a:pt x="22872" y="48368"/>
                  <a:pt x="19961" y="-3755"/>
                  <a:pt x="18109" y="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910B65FC-EEB0-44FB-A10C-0A4256EE2582}"/>
              </a:ext>
            </a:extLst>
          </p:cNvPr>
          <p:cNvSpPr/>
          <p:nvPr/>
        </p:nvSpPr>
        <p:spPr>
          <a:xfrm>
            <a:off x="3170126" y="10613995"/>
            <a:ext cx="73226" cy="268328"/>
          </a:xfrm>
          <a:custGeom>
            <a:avLst/>
            <a:gdLst>
              <a:gd name="connsiteX0" fmla="*/ 73137 w 73226"/>
              <a:gd name="connsiteY0" fmla="*/ 30 h 268328"/>
              <a:gd name="connsiteX1" fmla="*/ 19162 w 73226"/>
              <a:gd name="connsiteY1" fmla="*/ 106393 h 268328"/>
              <a:gd name="connsiteX2" fmla="*/ 9637 w 73226"/>
              <a:gd name="connsiteY2" fmla="*/ 158780 h 268328"/>
              <a:gd name="connsiteX3" fmla="*/ 6462 w 73226"/>
              <a:gd name="connsiteY3" fmla="*/ 268318 h 268328"/>
              <a:gd name="connsiteX4" fmla="*/ 3287 w 73226"/>
              <a:gd name="connsiteY4" fmla="*/ 165130 h 268328"/>
              <a:gd name="connsiteX5" fmla="*/ 4874 w 73226"/>
              <a:gd name="connsiteY5" fmla="*/ 117505 h 268328"/>
              <a:gd name="connsiteX6" fmla="*/ 73137 w 73226"/>
              <a:gd name="connsiteY6" fmla="*/ 30 h 26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226" h="268328">
                <a:moveTo>
                  <a:pt x="73137" y="30"/>
                </a:moveTo>
                <a:cubicBezTo>
                  <a:pt x="75518" y="-1822"/>
                  <a:pt x="29745" y="79935"/>
                  <a:pt x="19162" y="106393"/>
                </a:cubicBezTo>
                <a:cubicBezTo>
                  <a:pt x="8579" y="132851"/>
                  <a:pt x="11754" y="131793"/>
                  <a:pt x="9637" y="158780"/>
                </a:cubicBezTo>
                <a:cubicBezTo>
                  <a:pt x="7520" y="185768"/>
                  <a:pt x="7520" y="267260"/>
                  <a:pt x="6462" y="268318"/>
                </a:cubicBezTo>
                <a:cubicBezTo>
                  <a:pt x="5404" y="269376"/>
                  <a:pt x="3552" y="190265"/>
                  <a:pt x="3287" y="165130"/>
                </a:cubicBezTo>
                <a:cubicBezTo>
                  <a:pt x="3022" y="139995"/>
                  <a:pt x="-4915" y="140259"/>
                  <a:pt x="4874" y="117505"/>
                </a:cubicBezTo>
                <a:cubicBezTo>
                  <a:pt x="14663" y="94751"/>
                  <a:pt x="70756" y="1882"/>
                  <a:pt x="73137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80FB798A-B025-42E7-ACBB-DA31F3350D8D}"/>
              </a:ext>
            </a:extLst>
          </p:cNvPr>
          <p:cNvSpPr/>
          <p:nvPr/>
        </p:nvSpPr>
        <p:spPr>
          <a:xfrm>
            <a:off x="3086213" y="10884229"/>
            <a:ext cx="164536" cy="372755"/>
          </a:xfrm>
          <a:custGeom>
            <a:avLst/>
            <a:gdLst>
              <a:gd name="connsiteX0" fmla="*/ 163400 w 164536"/>
              <a:gd name="connsiteY0" fmla="*/ 1259 h 372755"/>
              <a:gd name="connsiteX1" fmla="*/ 85612 w 164536"/>
              <a:gd name="connsiteY1" fmla="*/ 131434 h 372755"/>
              <a:gd name="connsiteX2" fmla="*/ 11000 w 164536"/>
              <a:gd name="connsiteY2" fmla="*/ 272721 h 372755"/>
              <a:gd name="connsiteX3" fmla="*/ 3062 w 164536"/>
              <a:gd name="connsiteY3" fmla="*/ 372734 h 372755"/>
              <a:gd name="connsiteX4" fmla="*/ 1475 w 164536"/>
              <a:gd name="connsiteY4" fmla="*/ 264784 h 372755"/>
              <a:gd name="connsiteX5" fmla="*/ 23700 w 164536"/>
              <a:gd name="connsiteY5" fmla="*/ 212396 h 372755"/>
              <a:gd name="connsiteX6" fmla="*/ 163400 w 164536"/>
              <a:gd name="connsiteY6" fmla="*/ 1259 h 372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536" h="372755">
                <a:moveTo>
                  <a:pt x="163400" y="1259"/>
                </a:moveTo>
                <a:cubicBezTo>
                  <a:pt x="173719" y="-12235"/>
                  <a:pt x="111012" y="86190"/>
                  <a:pt x="85612" y="131434"/>
                </a:cubicBezTo>
                <a:cubicBezTo>
                  <a:pt x="60212" y="176678"/>
                  <a:pt x="24758" y="232504"/>
                  <a:pt x="11000" y="272721"/>
                </a:cubicBezTo>
                <a:cubicBezTo>
                  <a:pt x="-2758" y="312938"/>
                  <a:pt x="4649" y="374057"/>
                  <a:pt x="3062" y="372734"/>
                </a:cubicBezTo>
                <a:cubicBezTo>
                  <a:pt x="1475" y="371411"/>
                  <a:pt x="-1965" y="291507"/>
                  <a:pt x="1475" y="264784"/>
                </a:cubicBezTo>
                <a:cubicBezTo>
                  <a:pt x="4915" y="238061"/>
                  <a:pt x="-906" y="254465"/>
                  <a:pt x="23700" y="212396"/>
                </a:cubicBezTo>
                <a:cubicBezTo>
                  <a:pt x="48306" y="170327"/>
                  <a:pt x="153081" y="14753"/>
                  <a:pt x="163400" y="1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36192323-94F8-4027-9D35-539F1CD3C2AB}"/>
              </a:ext>
            </a:extLst>
          </p:cNvPr>
          <p:cNvSpPr/>
          <p:nvPr/>
        </p:nvSpPr>
        <p:spPr>
          <a:xfrm>
            <a:off x="3025584" y="10889616"/>
            <a:ext cx="146444" cy="346715"/>
          </a:xfrm>
          <a:custGeom>
            <a:avLst/>
            <a:gdLst>
              <a:gd name="connsiteX0" fmla="*/ 144654 w 146444"/>
              <a:gd name="connsiteY0" fmla="*/ 634 h 346715"/>
              <a:gd name="connsiteX1" fmla="*/ 100204 w 146444"/>
              <a:gd name="connsiteY1" fmla="*/ 105409 h 346715"/>
              <a:gd name="connsiteX2" fmla="*/ 14479 w 146444"/>
              <a:gd name="connsiteY2" fmla="*/ 238759 h 346715"/>
              <a:gd name="connsiteX3" fmla="*/ 25591 w 146444"/>
              <a:gd name="connsiteY3" fmla="*/ 346709 h 346715"/>
              <a:gd name="connsiteX4" fmla="*/ 191 w 146444"/>
              <a:gd name="connsiteY4" fmla="*/ 243522 h 346715"/>
              <a:gd name="connsiteX5" fmla="*/ 41466 w 146444"/>
              <a:gd name="connsiteY5" fmla="*/ 154622 h 346715"/>
              <a:gd name="connsiteX6" fmla="*/ 144654 w 146444"/>
              <a:gd name="connsiteY6" fmla="*/ 634 h 346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444" h="346715">
                <a:moveTo>
                  <a:pt x="144654" y="634"/>
                </a:moveTo>
                <a:cubicBezTo>
                  <a:pt x="154444" y="-7568"/>
                  <a:pt x="121900" y="65722"/>
                  <a:pt x="100204" y="105409"/>
                </a:cubicBezTo>
                <a:cubicBezTo>
                  <a:pt x="78508" y="145097"/>
                  <a:pt x="26914" y="198542"/>
                  <a:pt x="14479" y="238759"/>
                </a:cubicBezTo>
                <a:cubicBezTo>
                  <a:pt x="2044" y="278976"/>
                  <a:pt x="27972" y="345915"/>
                  <a:pt x="25591" y="346709"/>
                </a:cubicBezTo>
                <a:cubicBezTo>
                  <a:pt x="23210" y="347503"/>
                  <a:pt x="-2455" y="275537"/>
                  <a:pt x="191" y="243522"/>
                </a:cubicBezTo>
                <a:cubicBezTo>
                  <a:pt x="2837" y="211507"/>
                  <a:pt x="20035" y="189547"/>
                  <a:pt x="41466" y="154622"/>
                </a:cubicBezTo>
                <a:cubicBezTo>
                  <a:pt x="62897" y="119697"/>
                  <a:pt x="134864" y="8836"/>
                  <a:pt x="144654" y="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0BE4F48E-5D46-4403-960B-9D6B3C940709}"/>
              </a:ext>
            </a:extLst>
          </p:cNvPr>
          <p:cNvSpPr/>
          <p:nvPr/>
        </p:nvSpPr>
        <p:spPr>
          <a:xfrm>
            <a:off x="2726970" y="11264166"/>
            <a:ext cx="378349" cy="602992"/>
          </a:xfrm>
          <a:custGeom>
            <a:avLst/>
            <a:gdLst>
              <a:gd name="connsiteX0" fmla="*/ 378180 w 378349"/>
              <a:gd name="connsiteY0" fmla="*/ 734 h 602992"/>
              <a:gd name="connsiteX1" fmla="*/ 224193 w 378349"/>
              <a:gd name="connsiteY1" fmla="*/ 229334 h 602992"/>
              <a:gd name="connsiteX2" fmla="*/ 5118 w 378349"/>
              <a:gd name="connsiteY2" fmla="*/ 594459 h 602992"/>
              <a:gd name="connsiteX3" fmla="*/ 79730 w 378349"/>
              <a:gd name="connsiteY3" fmla="*/ 472222 h 602992"/>
              <a:gd name="connsiteX4" fmla="*/ 195618 w 378349"/>
              <a:gd name="connsiteY4" fmla="*/ 302359 h 602992"/>
              <a:gd name="connsiteX5" fmla="*/ 378180 w 378349"/>
              <a:gd name="connsiteY5" fmla="*/ 734 h 602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349" h="602992">
                <a:moveTo>
                  <a:pt x="378180" y="734"/>
                </a:moveTo>
                <a:cubicBezTo>
                  <a:pt x="382942" y="-11437"/>
                  <a:pt x="286370" y="130380"/>
                  <a:pt x="224193" y="229334"/>
                </a:cubicBezTo>
                <a:cubicBezTo>
                  <a:pt x="162016" y="328288"/>
                  <a:pt x="29195" y="553978"/>
                  <a:pt x="5118" y="594459"/>
                </a:cubicBezTo>
                <a:cubicBezTo>
                  <a:pt x="-18959" y="634940"/>
                  <a:pt x="47980" y="520905"/>
                  <a:pt x="79730" y="472222"/>
                </a:cubicBezTo>
                <a:cubicBezTo>
                  <a:pt x="111480" y="423539"/>
                  <a:pt x="147728" y="374590"/>
                  <a:pt x="195618" y="302359"/>
                </a:cubicBezTo>
                <a:cubicBezTo>
                  <a:pt x="243508" y="230128"/>
                  <a:pt x="373418" y="12905"/>
                  <a:pt x="378180" y="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2E40A47A-A4C3-4777-8571-C407A914BC57}"/>
              </a:ext>
            </a:extLst>
          </p:cNvPr>
          <p:cNvSpPr/>
          <p:nvPr/>
        </p:nvSpPr>
        <p:spPr>
          <a:xfrm>
            <a:off x="2710015" y="11219960"/>
            <a:ext cx="350726" cy="501306"/>
          </a:xfrm>
          <a:custGeom>
            <a:avLst/>
            <a:gdLst>
              <a:gd name="connsiteX0" fmla="*/ 350685 w 350726"/>
              <a:gd name="connsiteY0" fmla="*/ 490 h 501306"/>
              <a:gd name="connsiteX1" fmla="*/ 272898 w 350726"/>
              <a:gd name="connsiteY1" fmla="*/ 135428 h 501306"/>
              <a:gd name="connsiteX2" fmla="*/ 199873 w 350726"/>
              <a:gd name="connsiteY2" fmla="*/ 243378 h 501306"/>
              <a:gd name="connsiteX3" fmla="*/ 191935 w 350726"/>
              <a:gd name="connsiteY3" fmla="*/ 256078 h 501306"/>
              <a:gd name="connsiteX4" fmla="*/ 155423 w 350726"/>
              <a:gd name="connsiteY4" fmla="*/ 243378 h 501306"/>
              <a:gd name="connsiteX5" fmla="*/ 125260 w 350726"/>
              <a:gd name="connsiteY5" fmla="*/ 297353 h 501306"/>
              <a:gd name="connsiteX6" fmla="*/ 1435 w 350726"/>
              <a:gd name="connsiteY6" fmla="*/ 500553 h 501306"/>
              <a:gd name="connsiteX7" fmla="*/ 63348 w 350726"/>
              <a:gd name="connsiteY7" fmla="*/ 362440 h 501306"/>
              <a:gd name="connsiteX8" fmla="*/ 147485 w 350726"/>
              <a:gd name="connsiteY8" fmla="*/ 262428 h 501306"/>
              <a:gd name="connsiteX9" fmla="*/ 210985 w 350726"/>
              <a:gd name="connsiteY9" fmla="*/ 225915 h 501306"/>
              <a:gd name="connsiteX10" fmla="*/ 282423 w 350726"/>
              <a:gd name="connsiteY10" fmla="*/ 94153 h 501306"/>
              <a:gd name="connsiteX11" fmla="*/ 350685 w 350726"/>
              <a:gd name="connsiteY11" fmla="*/ 490 h 50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0726" h="501306">
                <a:moveTo>
                  <a:pt x="350685" y="490"/>
                </a:moveTo>
                <a:cubicBezTo>
                  <a:pt x="349098" y="7369"/>
                  <a:pt x="298033" y="94947"/>
                  <a:pt x="272898" y="135428"/>
                </a:cubicBezTo>
                <a:cubicBezTo>
                  <a:pt x="247763" y="175909"/>
                  <a:pt x="213367" y="223270"/>
                  <a:pt x="199873" y="243378"/>
                </a:cubicBezTo>
                <a:cubicBezTo>
                  <a:pt x="186379" y="263486"/>
                  <a:pt x="199343" y="256078"/>
                  <a:pt x="191935" y="256078"/>
                </a:cubicBezTo>
                <a:cubicBezTo>
                  <a:pt x="184527" y="256078"/>
                  <a:pt x="166535" y="236499"/>
                  <a:pt x="155423" y="243378"/>
                </a:cubicBezTo>
                <a:cubicBezTo>
                  <a:pt x="144311" y="250257"/>
                  <a:pt x="150925" y="254491"/>
                  <a:pt x="125260" y="297353"/>
                </a:cubicBezTo>
                <a:cubicBezTo>
                  <a:pt x="99595" y="340215"/>
                  <a:pt x="11754" y="489705"/>
                  <a:pt x="1435" y="500553"/>
                </a:cubicBezTo>
                <a:cubicBezTo>
                  <a:pt x="-8884" y="511401"/>
                  <a:pt x="39006" y="402128"/>
                  <a:pt x="63348" y="362440"/>
                </a:cubicBezTo>
                <a:cubicBezTo>
                  <a:pt x="87690" y="322753"/>
                  <a:pt x="122879" y="285182"/>
                  <a:pt x="147485" y="262428"/>
                </a:cubicBezTo>
                <a:cubicBezTo>
                  <a:pt x="172091" y="239674"/>
                  <a:pt x="188495" y="253961"/>
                  <a:pt x="210985" y="225915"/>
                </a:cubicBezTo>
                <a:cubicBezTo>
                  <a:pt x="233475" y="197869"/>
                  <a:pt x="257023" y="127490"/>
                  <a:pt x="282423" y="94153"/>
                </a:cubicBezTo>
                <a:cubicBezTo>
                  <a:pt x="307823" y="60816"/>
                  <a:pt x="352272" y="-6389"/>
                  <a:pt x="350685" y="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176E8001-4E44-4093-BB8D-25E23B364811}"/>
              </a:ext>
            </a:extLst>
          </p:cNvPr>
          <p:cNvSpPr/>
          <p:nvPr/>
        </p:nvSpPr>
        <p:spPr>
          <a:xfrm>
            <a:off x="2877431" y="11222008"/>
            <a:ext cx="164292" cy="225500"/>
          </a:xfrm>
          <a:custGeom>
            <a:avLst/>
            <a:gdLst>
              <a:gd name="connsiteX0" fmla="*/ 164219 w 164292"/>
              <a:gd name="connsiteY0" fmla="*/ 30 h 225500"/>
              <a:gd name="connsiteX1" fmla="*/ 92782 w 164292"/>
              <a:gd name="connsiteY1" fmla="*/ 112742 h 225500"/>
              <a:gd name="connsiteX2" fmla="*/ 57857 w 164292"/>
              <a:gd name="connsiteY2" fmla="*/ 185767 h 225500"/>
              <a:gd name="connsiteX3" fmla="*/ 707 w 164292"/>
              <a:gd name="connsiteY3" fmla="*/ 225455 h 225500"/>
              <a:gd name="connsiteX4" fmla="*/ 29282 w 164292"/>
              <a:gd name="connsiteY4" fmla="*/ 192117 h 225500"/>
              <a:gd name="connsiteX5" fmla="*/ 78494 w 164292"/>
              <a:gd name="connsiteY5" fmla="*/ 123855 h 225500"/>
              <a:gd name="connsiteX6" fmla="*/ 164219 w 164292"/>
              <a:gd name="connsiteY6" fmla="*/ 30 h 22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292" h="225500">
                <a:moveTo>
                  <a:pt x="164219" y="30"/>
                </a:moveTo>
                <a:cubicBezTo>
                  <a:pt x="166600" y="-1822"/>
                  <a:pt x="110509" y="81786"/>
                  <a:pt x="92782" y="112742"/>
                </a:cubicBezTo>
                <a:cubicBezTo>
                  <a:pt x="75055" y="143698"/>
                  <a:pt x="73203" y="166982"/>
                  <a:pt x="57857" y="185767"/>
                </a:cubicBezTo>
                <a:cubicBezTo>
                  <a:pt x="42511" y="204552"/>
                  <a:pt x="5469" y="224397"/>
                  <a:pt x="707" y="225455"/>
                </a:cubicBezTo>
                <a:cubicBezTo>
                  <a:pt x="-4055" y="226513"/>
                  <a:pt x="16317" y="209050"/>
                  <a:pt x="29282" y="192117"/>
                </a:cubicBezTo>
                <a:cubicBezTo>
                  <a:pt x="42246" y="175184"/>
                  <a:pt x="61561" y="152430"/>
                  <a:pt x="78494" y="123855"/>
                </a:cubicBezTo>
                <a:cubicBezTo>
                  <a:pt x="95427" y="95280"/>
                  <a:pt x="161838" y="1882"/>
                  <a:pt x="164219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6A7FA935-BBBB-4F44-A6DA-312963962EDA}"/>
              </a:ext>
            </a:extLst>
          </p:cNvPr>
          <p:cNvSpPr/>
          <p:nvPr/>
        </p:nvSpPr>
        <p:spPr>
          <a:xfrm>
            <a:off x="2877314" y="11163297"/>
            <a:ext cx="137383" cy="295515"/>
          </a:xfrm>
          <a:custGeom>
            <a:avLst/>
            <a:gdLst>
              <a:gd name="connsiteX0" fmla="*/ 137349 w 137383"/>
              <a:gd name="connsiteY0" fmla="*/ 3 h 295515"/>
              <a:gd name="connsiteX1" fmla="*/ 80199 w 137383"/>
              <a:gd name="connsiteY1" fmla="*/ 74616 h 295515"/>
              <a:gd name="connsiteX2" fmla="*/ 5586 w 137383"/>
              <a:gd name="connsiteY2" fmla="*/ 119066 h 295515"/>
              <a:gd name="connsiteX3" fmla="*/ 5586 w 137383"/>
              <a:gd name="connsiteY3" fmla="*/ 161928 h 295515"/>
              <a:gd name="connsiteX4" fmla="*/ 7174 w 137383"/>
              <a:gd name="connsiteY4" fmla="*/ 200028 h 295515"/>
              <a:gd name="connsiteX5" fmla="*/ 824 w 137383"/>
              <a:gd name="connsiteY5" fmla="*/ 230191 h 295515"/>
              <a:gd name="connsiteX6" fmla="*/ 5586 w 137383"/>
              <a:gd name="connsiteY6" fmla="*/ 295278 h 295515"/>
              <a:gd name="connsiteX7" fmla="*/ 5586 w 137383"/>
              <a:gd name="connsiteY7" fmla="*/ 204791 h 295515"/>
              <a:gd name="connsiteX8" fmla="*/ 21461 w 137383"/>
              <a:gd name="connsiteY8" fmla="*/ 119066 h 295515"/>
              <a:gd name="connsiteX9" fmla="*/ 72261 w 137383"/>
              <a:gd name="connsiteY9" fmla="*/ 71441 h 295515"/>
              <a:gd name="connsiteX10" fmla="*/ 137349 w 137383"/>
              <a:gd name="connsiteY10" fmla="*/ 3 h 295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7383" h="295515">
                <a:moveTo>
                  <a:pt x="137349" y="3"/>
                </a:moveTo>
                <a:cubicBezTo>
                  <a:pt x="138672" y="532"/>
                  <a:pt x="102159" y="54772"/>
                  <a:pt x="80199" y="74616"/>
                </a:cubicBezTo>
                <a:cubicBezTo>
                  <a:pt x="58239" y="94460"/>
                  <a:pt x="18021" y="104514"/>
                  <a:pt x="5586" y="119066"/>
                </a:cubicBezTo>
                <a:cubicBezTo>
                  <a:pt x="-6849" y="133618"/>
                  <a:pt x="5321" y="148434"/>
                  <a:pt x="5586" y="161928"/>
                </a:cubicBezTo>
                <a:cubicBezTo>
                  <a:pt x="5851" y="175422"/>
                  <a:pt x="7968" y="188651"/>
                  <a:pt x="7174" y="200028"/>
                </a:cubicBezTo>
                <a:cubicBezTo>
                  <a:pt x="6380" y="211405"/>
                  <a:pt x="1089" y="214316"/>
                  <a:pt x="824" y="230191"/>
                </a:cubicBezTo>
                <a:cubicBezTo>
                  <a:pt x="559" y="246066"/>
                  <a:pt x="4792" y="299511"/>
                  <a:pt x="5586" y="295278"/>
                </a:cubicBezTo>
                <a:cubicBezTo>
                  <a:pt x="6380" y="291045"/>
                  <a:pt x="2940" y="234160"/>
                  <a:pt x="5586" y="204791"/>
                </a:cubicBezTo>
                <a:cubicBezTo>
                  <a:pt x="8232" y="175422"/>
                  <a:pt x="10349" y="141291"/>
                  <a:pt x="21461" y="119066"/>
                </a:cubicBezTo>
                <a:cubicBezTo>
                  <a:pt x="32573" y="96841"/>
                  <a:pt x="56651" y="87845"/>
                  <a:pt x="72261" y="71441"/>
                </a:cubicBezTo>
                <a:cubicBezTo>
                  <a:pt x="87871" y="55037"/>
                  <a:pt x="136026" y="-526"/>
                  <a:pt x="13734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70D99BA1-319F-4625-BC15-257D1A88ABEC}"/>
              </a:ext>
            </a:extLst>
          </p:cNvPr>
          <p:cNvSpPr/>
          <p:nvPr/>
        </p:nvSpPr>
        <p:spPr>
          <a:xfrm>
            <a:off x="2906621" y="11222038"/>
            <a:ext cx="104931" cy="122239"/>
          </a:xfrm>
          <a:custGeom>
            <a:avLst/>
            <a:gdLst>
              <a:gd name="connsiteX0" fmla="*/ 104867 w 104931"/>
              <a:gd name="connsiteY0" fmla="*/ 0 h 122239"/>
              <a:gd name="connsiteX1" fmla="*/ 50892 w 104931"/>
              <a:gd name="connsiteY1" fmla="*/ 84137 h 122239"/>
              <a:gd name="connsiteX2" fmla="*/ 92 w 104931"/>
              <a:gd name="connsiteY2" fmla="*/ 122237 h 122239"/>
              <a:gd name="connsiteX3" fmla="*/ 39779 w 104931"/>
              <a:gd name="connsiteY3" fmla="*/ 82550 h 122239"/>
              <a:gd name="connsiteX4" fmla="*/ 104867 w 104931"/>
              <a:gd name="connsiteY4" fmla="*/ 0 h 122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931" h="122239">
                <a:moveTo>
                  <a:pt x="104867" y="0"/>
                </a:moveTo>
                <a:cubicBezTo>
                  <a:pt x="106719" y="264"/>
                  <a:pt x="68354" y="63764"/>
                  <a:pt x="50892" y="84137"/>
                </a:cubicBezTo>
                <a:cubicBezTo>
                  <a:pt x="33430" y="104510"/>
                  <a:pt x="1944" y="122501"/>
                  <a:pt x="92" y="122237"/>
                </a:cubicBezTo>
                <a:cubicBezTo>
                  <a:pt x="-1760" y="121973"/>
                  <a:pt x="24698" y="100806"/>
                  <a:pt x="39779" y="82550"/>
                </a:cubicBezTo>
                <a:cubicBezTo>
                  <a:pt x="54860" y="64294"/>
                  <a:pt x="103015" y="-264"/>
                  <a:pt x="10486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13808ABA-DBAA-425D-9756-41A9782DBABC}"/>
              </a:ext>
            </a:extLst>
          </p:cNvPr>
          <p:cNvSpPr/>
          <p:nvPr/>
        </p:nvSpPr>
        <p:spPr>
          <a:xfrm>
            <a:off x="2615661" y="11742653"/>
            <a:ext cx="111675" cy="246081"/>
          </a:xfrm>
          <a:custGeom>
            <a:avLst/>
            <a:gdLst>
              <a:gd name="connsiteX0" fmla="*/ 111664 w 111675"/>
              <a:gd name="connsiteY0" fmla="*/ 85 h 246081"/>
              <a:gd name="connsiteX1" fmla="*/ 52927 w 111675"/>
              <a:gd name="connsiteY1" fmla="*/ 111210 h 246081"/>
              <a:gd name="connsiteX2" fmla="*/ 3714 w 111675"/>
              <a:gd name="connsiteY2" fmla="*/ 244560 h 246081"/>
              <a:gd name="connsiteX3" fmla="*/ 8477 w 111675"/>
              <a:gd name="connsiteY3" fmla="*/ 173122 h 246081"/>
              <a:gd name="connsiteX4" fmla="*/ 48164 w 111675"/>
              <a:gd name="connsiteY4" fmla="*/ 19135 h 246081"/>
              <a:gd name="connsiteX5" fmla="*/ 32289 w 111675"/>
              <a:gd name="connsiteY5" fmla="*/ 69935 h 246081"/>
              <a:gd name="connsiteX6" fmla="*/ 25939 w 111675"/>
              <a:gd name="connsiteY6" fmla="*/ 160422 h 246081"/>
              <a:gd name="connsiteX7" fmla="*/ 48164 w 111675"/>
              <a:gd name="connsiteY7" fmla="*/ 93747 h 246081"/>
              <a:gd name="connsiteX8" fmla="*/ 111664 w 111675"/>
              <a:gd name="connsiteY8" fmla="*/ 85 h 246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675" h="246081">
                <a:moveTo>
                  <a:pt x="111664" y="85"/>
                </a:moveTo>
                <a:cubicBezTo>
                  <a:pt x="112458" y="2995"/>
                  <a:pt x="70919" y="70464"/>
                  <a:pt x="52927" y="111210"/>
                </a:cubicBezTo>
                <a:cubicBezTo>
                  <a:pt x="34935" y="151956"/>
                  <a:pt x="11122" y="234241"/>
                  <a:pt x="3714" y="244560"/>
                </a:cubicBezTo>
                <a:cubicBezTo>
                  <a:pt x="-3694" y="254879"/>
                  <a:pt x="1069" y="210693"/>
                  <a:pt x="8477" y="173122"/>
                </a:cubicBezTo>
                <a:cubicBezTo>
                  <a:pt x="15885" y="135551"/>
                  <a:pt x="44195" y="36333"/>
                  <a:pt x="48164" y="19135"/>
                </a:cubicBezTo>
                <a:cubicBezTo>
                  <a:pt x="52133" y="1937"/>
                  <a:pt x="35993" y="46387"/>
                  <a:pt x="32289" y="69935"/>
                </a:cubicBezTo>
                <a:cubicBezTo>
                  <a:pt x="28585" y="93483"/>
                  <a:pt x="23293" y="156453"/>
                  <a:pt x="25939" y="160422"/>
                </a:cubicBezTo>
                <a:cubicBezTo>
                  <a:pt x="28585" y="164391"/>
                  <a:pt x="34406" y="117824"/>
                  <a:pt x="48164" y="93747"/>
                </a:cubicBezTo>
                <a:cubicBezTo>
                  <a:pt x="61922" y="69670"/>
                  <a:pt x="110870" y="-2825"/>
                  <a:pt x="111664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6E040ACE-04E4-4B9D-9BAC-B4248DCAF02A}"/>
              </a:ext>
            </a:extLst>
          </p:cNvPr>
          <p:cNvSpPr/>
          <p:nvPr/>
        </p:nvSpPr>
        <p:spPr>
          <a:xfrm>
            <a:off x="2122486" y="11880506"/>
            <a:ext cx="482604" cy="798984"/>
          </a:xfrm>
          <a:custGeom>
            <a:avLst/>
            <a:gdLst>
              <a:gd name="connsiteX0" fmla="*/ 482602 w 482604"/>
              <a:gd name="connsiteY0" fmla="*/ 344 h 798984"/>
              <a:gd name="connsiteX1" fmla="*/ 441327 w 482604"/>
              <a:gd name="connsiteY1" fmla="*/ 117819 h 798984"/>
              <a:gd name="connsiteX2" fmla="*/ 342902 w 482604"/>
              <a:gd name="connsiteY2" fmla="*/ 244819 h 798984"/>
              <a:gd name="connsiteX3" fmla="*/ 277814 w 482604"/>
              <a:gd name="connsiteY3" fmla="*/ 360707 h 798984"/>
              <a:gd name="connsiteX4" fmla="*/ 127002 w 482604"/>
              <a:gd name="connsiteY4" fmla="*/ 600419 h 798984"/>
              <a:gd name="connsiteX5" fmla="*/ 2 w 482604"/>
              <a:gd name="connsiteY5" fmla="*/ 798857 h 798984"/>
              <a:gd name="connsiteX6" fmla="*/ 123827 w 482604"/>
              <a:gd name="connsiteY6" fmla="*/ 571844 h 798984"/>
              <a:gd name="connsiteX7" fmla="*/ 284164 w 482604"/>
              <a:gd name="connsiteY7" fmla="*/ 316257 h 798984"/>
              <a:gd name="connsiteX8" fmla="*/ 439739 w 482604"/>
              <a:gd name="connsiteY8" fmla="*/ 155919 h 798984"/>
              <a:gd name="connsiteX9" fmla="*/ 482602 w 482604"/>
              <a:gd name="connsiteY9" fmla="*/ 344 h 798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2604" h="798984">
                <a:moveTo>
                  <a:pt x="482602" y="344"/>
                </a:moveTo>
                <a:cubicBezTo>
                  <a:pt x="482867" y="-6006"/>
                  <a:pt x="464610" y="77073"/>
                  <a:pt x="441327" y="117819"/>
                </a:cubicBezTo>
                <a:cubicBezTo>
                  <a:pt x="418044" y="158565"/>
                  <a:pt x="370154" y="204338"/>
                  <a:pt x="342902" y="244819"/>
                </a:cubicBezTo>
                <a:cubicBezTo>
                  <a:pt x="315650" y="285300"/>
                  <a:pt x="313797" y="301440"/>
                  <a:pt x="277814" y="360707"/>
                </a:cubicBezTo>
                <a:cubicBezTo>
                  <a:pt x="241831" y="419974"/>
                  <a:pt x="173304" y="527394"/>
                  <a:pt x="127002" y="600419"/>
                </a:cubicBezTo>
                <a:cubicBezTo>
                  <a:pt x="80700" y="673444"/>
                  <a:pt x="531" y="803620"/>
                  <a:pt x="2" y="798857"/>
                </a:cubicBezTo>
                <a:cubicBezTo>
                  <a:pt x="-527" y="794095"/>
                  <a:pt x="76467" y="652277"/>
                  <a:pt x="123827" y="571844"/>
                </a:cubicBezTo>
                <a:cubicBezTo>
                  <a:pt x="171187" y="491411"/>
                  <a:pt x="231512" y="385578"/>
                  <a:pt x="284164" y="316257"/>
                </a:cubicBezTo>
                <a:cubicBezTo>
                  <a:pt x="336816" y="246936"/>
                  <a:pt x="409841" y="203015"/>
                  <a:pt x="439739" y="155919"/>
                </a:cubicBezTo>
                <a:cubicBezTo>
                  <a:pt x="469637" y="108823"/>
                  <a:pt x="482337" y="6694"/>
                  <a:pt x="482602" y="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8C4C5AC8-5B69-40B3-984E-5D2A0F0DD978}"/>
              </a:ext>
            </a:extLst>
          </p:cNvPr>
          <p:cNvSpPr/>
          <p:nvPr/>
        </p:nvSpPr>
        <p:spPr>
          <a:xfrm>
            <a:off x="2061875" y="12639669"/>
            <a:ext cx="76898" cy="180990"/>
          </a:xfrm>
          <a:custGeom>
            <a:avLst/>
            <a:gdLst>
              <a:gd name="connsiteX0" fmla="*/ 76488 w 76898"/>
              <a:gd name="connsiteY0" fmla="*/ 6 h 180990"/>
              <a:gd name="connsiteX1" fmla="*/ 51088 w 76898"/>
              <a:gd name="connsiteY1" fmla="*/ 101606 h 180990"/>
              <a:gd name="connsiteX2" fmla="*/ 288 w 76898"/>
              <a:gd name="connsiteY2" fmla="*/ 180981 h 180990"/>
              <a:gd name="connsiteX3" fmla="*/ 32038 w 76898"/>
              <a:gd name="connsiteY3" fmla="*/ 106369 h 180990"/>
              <a:gd name="connsiteX4" fmla="*/ 76488 w 76898"/>
              <a:gd name="connsiteY4" fmla="*/ 6 h 180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898" h="180990">
                <a:moveTo>
                  <a:pt x="76488" y="6"/>
                </a:moveTo>
                <a:cubicBezTo>
                  <a:pt x="79663" y="-788"/>
                  <a:pt x="63788" y="71444"/>
                  <a:pt x="51088" y="101606"/>
                </a:cubicBezTo>
                <a:cubicBezTo>
                  <a:pt x="38388" y="131769"/>
                  <a:pt x="3463" y="180187"/>
                  <a:pt x="288" y="180981"/>
                </a:cubicBezTo>
                <a:cubicBezTo>
                  <a:pt x="-2887" y="181775"/>
                  <a:pt x="20925" y="132298"/>
                  <a:pt x="32038" y="106369"/>
                </a:cubicBezTo>
                <a:cubicBezTo>
                  <a:pt x="43150" y="80440"/>
                  <a:pt x="73313" y="800"/>
                  <a:pt x="76488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F54221E6-52EA-474F-AC3F-47A51390452F}"/>
              </a:ext>
            </a:extLst>
          </p:cNvPr>
          <p:cNvSpPr/>
          <p:nvPr/>
        </p:nvSpPr>
        <p:spPr>
          <a:xfrm>
            <a:off x="6280050" y="5733458"/>
            <a:ext cx="74492" cy="288167"/>
          </a:xfrm>
          <a:custGeom>
            <a:avLst/>
            <a:gdLst>
              <a:gd name="connsiteX0" fmla="*/ 36613 w 74492"/>
              <a:gd name="connsiteY0" fmla="*/ 592 h 288167"/>
              <a:gd name="connsiteX1" fmla="*/ 66775 w 74492"/>
              <a:gd name="connsiteY1" fmla="*/ 111717 h 288167"/>
              <a:gd name="connsiteX2" fmla="*/ 49313 w 74492"/>
              <a:gd name="connsiteY2" fmla="*/ 233955 h 288167"/>
              <a:gd name="connsiteX3" fmla="*/ 44550 w 74492"/>
              <a:gd name="connsiteY3" fmla="*/ 270467 h 288167"/>
              <a:gd name="connsiteX4" fmla="*/ 100 w 74492"/>
              <a:gd name="connsiteY4" fmla="*/ 286342 h 288167"/>
              <a:gd name="connsiteX5" fmla="*/ 33438 w 74492"/>
              <a:gd name="connsiteY5" fmla="*/ 281580 h 288167"/>
              <a:gd name="connsiteX6" fmla="*/ 65188 w 74492"/>
              <a:gd name="connsiteY6" fmla="*/ 230780 h 288167"/>
              <a:gd name="connsiteX7" fmla="*/ 73125 w 74492"/>
              <a:gd name="connsiteY7" fmla="*/ 73617 h 288167"/>
              <a:gd name="connsiteX8" fmla="*/ 36613 w 74492"/>
              <a:gd name="connsiteY8" fmla="*/ 592 h 288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492" h="288167">
                <a:moveTo>
                  <a:pt x="36613" y="592"/>
                </a:moveTo>
                <a:cubicBezTo>
                  <a:pt x="35555" y="6942"/>
                  <a:pt x="64658" y="72823"/>
                  <a:pt x="66775" y="111717"/>
                </a:cubicBezTo>
                <a:cubicBezTo>
                  <a:pt x="68892" y="150611"/>
                  <a:pt x="53017" y="207497"/>
                  <a:pt x="49313" y="233955"/>
                </a:cubicBezTo>
                <a:cubicBezTo>
                  <a:pt x="45609" y="260413"/>
                  <a:pt x="52752" y="261736"/>
                  <a:pt x="44550" y="270467"/>
                </a:cubicBezTo>
                <a:cubicBezTo>
                  <a:pt x="36348" y="279198"/>
                  <a:pt x="1952" y="284490"/>
                  <a:pt x="100" y="286342"/>
                </a:cubicBezTo>
                <a:cubicBezTo>
                  <a:pt x="-1752" y="288194"/>
                  <a:pt x="22590" y="290840"/>
                  <a:pt x="33438" y="281580"/>
                </a:cubicBezTo>
                <a:cubicBezTo>
                  <a:pt x="44286" y="272320"/>
                  <a:pt x="58574" y="265440"/>
                  <a:pt x="65188" y="230780"/>
                </a:cubicBezTo>
                <a:cubicBezTo>
                  <a:pt x="71802" y="196120"/>
                  <a:pt x="77094" y="106954"/>
                  <a:pt x="73125" y="73617"/>
                </a:cubicBezTo>
                <a:cubicBezTo>
                  <a:pt x="69156" y="40280"/>
                  <a:pt x="37671" y="-5758"/>
                  <a:pt x="36613" y="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B18FD30E-D435-434F-979E-0216632BB2BA}"/>
              </a:ext>
            </a:extLst>
          </p:cNvPr>
          <p:cNvSpPr/>
          <p:nvPr/>
        </p:nvSpPr>
        <p:spPr>
          <a:xfrm>
            <a:off x="6277733" y="5690974"/>
            <a:ext cx="134428" cy="360350"/>
          </a:xfrm>
          <a:custGeom>
            <a:avLst/>
            <a:gdLst>
              <a:gd name="connsiteX0" fmla="*/ 38930 w 134428"/>
              <a:gd name="connsiteY0" fmla="*/ 214 h 360350"/>
              <a:gd name="connsiteX1" fmla="*/ 107192 w 134428"/>
              <a:gd name="connsiteY1" fmla="*/ 81176 h 360350"/>
              <a:gd name="connsiteX2" fmla="*/ 131005 w 134428"/>
              <a:gd name="connsiteY2" fmla="*/ 108164 h 360350"/>
              <a:gd name="connsiteX3" fmla="*/ 129417 w 134428"/>
              <a:gd name="connsiteY3" fmla="*/ 205001 h 360350"/>
              <a:gd name="connsiteX4" fmla="*/ 113542 w 134428"/>
              <a:gd name="connsiteY4" fmla="*/ 282789 h 360350"/>
              <a:gd name="connsiteX5" fmla="*/ 99255 w 134428"/>
              <a:gd name="connsiteY5" fmla="*/ 324064 h 360350"/>
              <a:gd name="connsiteX6" fmla="*/ 43692 w 134428"/>
              <a:gd name="connsiteY6" fmla="*/ 355814 h 360350"/>
              <a:gd name="connsiteX7" fmla="*/ 16705 w 134428"/>
              <a:gd name="connsiteY7" fmla="*/ 358989 h 360350"/>
              <a:gd name="connsiteX8" fmla="*/ 830 w 134428"/>
              <a:gd name="connsiteY8" fmla="*/ 344701 h 360350"/>
              <a:gd name="connsiteX9" fmla="*/ 42105 w 134428"/>
              <a:gd name="connsiteY9" fmla="*/ 347876 h 360350"/>
              <a:gd name="connsiteX10" fmla="*/ 91317 w 134428"/>
              <a:gd name="connsiteY10" fmla="*/ 320889 h 360350"/>
              <a:gd name="connsiteX11" fmla="*/ 108780 w 134428"/>
              <a:gd name="connsiteY11" fmla="*/ 235164 h 360350"/>
              <a:gd name="connsiteX12" fmla="*/ 134180 w 134428"/>
              <a:gd name="connsiteY12" fmla="*/ 128801 h 360350"/>
              <a:gd name="connsiteX13" fmla="*/ 118305 w 134428"/>
              <a:gd name="connsiteY13" fmla="*/ 108164 h 360350"/>
              <a:gd name="connsiteX14" fmla="*/ 38930 w 134428"/>
              <a:gd name="connsiteY14" fmla="*/ 214 h 36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4428" h="360350">
                <a:moveTo>
                  <a:pt x="38930" y="214"/>
                </a:moveTo>
                <a:cubicBezTo>
                  <a:pt x="37078" y="-4284"/>
                  <a:pt x="91846" y="63184"/>
                  <a:pt x="107192" y="81176"/>
                </a:cubicBezTo>
                <a:cubicBezTo>
                  <a:pt x="122538" y="99168"/>
                  <a:pt x="127301" y="87526"/>
                  <a:pt x="131005" y="108164"/>
                </a:cubicBezTo>
                <a:cubicBezTo>
                  <a:pt x="134709" y="128802"/>
                  <a:pt x="132327" y="175897"/>
                  <a:pt x="129417" y="205001"/>
                </a:cubicBezTo>
                <a:cubicBezTo>
                  <a:pt x="126507" y="234105"/>
                  <a:pt x="118569" y="262945"/>
                  <a:pt x="113542" y="282789"/>
                </a:cubicBezTo>
                <a:cubicBezTo>
                  <a:pt x="108515" y="302633"/>
                  <a:pt x="110897" y="311893"/>
                  <a:pt x="99255" y="324064"/>
                </a:cubicBezTo>
                <a:cubicBezTo>
                  <a:pt x="87613" y="336235"/>
                  <a:pt x="57450" y="349993"/>
                  <a:pt x="43692" y="355814"/>
                </a:cubicBezTo>
                <a:cubicBezTo>
                  <a:pt x="29934" y="361635"/>
                  <a:pt x="23849" y="360841"/>
                  <a:pt x="16705" y="358989"/>
                </a:cubicBezTo>
                <a:cubicBezTo>
                  <a:pt x="9561" y="357137"/>
                  <a:pt x="-3403" y="346553"/>
                  <a:pt x="830" y="344701"/>
                </a:cubicBezTo>
                <a:cubicBezTo>
                  <a:pt x="5063" y="342849"/>
                  <a:pt x="27024" y="351845"/>
                  <a:pt x="42105" y="347876"/>
                </a:cubicBezTo>
                <a:cubicBezTo>
                  <a:pt x="57186" y="343907"/>
                  <a:pt x="80205" y="339674"/>
                  <a:pt x="91317" y="320889"/>
                </a:cubicBezTo>
                <a:cubicBezTo>
                  <a:pt x="102430" y="302104"/>
                  <a:pt x="101636" y="267179"/>
                  <a:pt x="108780" y="235164"/>
                </a:cubicBezTo>
                <a:cubicBezTo>
                  <a:pt x="115924" y="203149"/>
                  <a:pt x="132593" y="149968"/>
                  <a:pt x="134180" y="128801"/>
                </a:cubicBezTo>
                <a:cubicBezTo>
                  <a:pt x="135767" y="107634"/>
                  <a:pt x="129682" y="125362"/>
                  <a:pt x="118305" y="108164"/>
                </a:cubicBezTo>
                <a:cubicBezTo>
                  <a:pt x="106928" y="90966"/>
                  <a:pt x="40782" y="4712"/>
                  <a:pt x="38930" y="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DC0278A5-7F46-4E2C-A54C-CC842C9C49DB}"/>
              </a:ext>
            </a:extLst>
          </p:cNvPr>
          <p:cNvSpPr/>
          <p:nvPr/>
        </p:nvSpPr>
        <p:spPr>
          <a:xfrm>
            <a:off x="6342013" y="5765728"/>
            <a:ext cx="51588" cy="144462"/>
          </a:xfrm>
          <a:custGeom>
            <a:avLst/>
            <a:gdLst>
              <a:gd name="connsiteX0" fmla="*/ 50 w 51588"/>
              <a:gd name="connsiteY0" fmla="*/ 72 h 144462"/>
              <a:gd name="connsiteX1" fmla="*/ 41325 w 51588"/>
              <a:gd name="connsiteY1" fmla="*/ 76272 h 144462"/>
              <a:gd name="connsiteX2" fmla="*/ 39737 w 51588"/>
              <a:gd name="connsiteY2" fmla="*/ 123897 h 144462"/>
              <a:gd name="connsiteX3" fmla="*/ 39737 w 51588"/>
              <a:gd name="connsiteY3" fmla="*/ 141360 h 144462"/>
              <a:gd name="connsiteX4" fmla="*/ 50850 w 51588"/>
              <a:gd name="connsiteY4" fmla="*/ 63572 h 144462"/>
              <a:gd name="connsiteX5" fmla="*/ 50 w 51588"/>
              <a:gd name="connsiteY5" fmla="*/ 72 h 144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588" h="144462">
                <a:moveTo>
                  <a:pt x="50" y="72"/>
                </a:moveTo>
                <a:cubicBezTo>
                  <a:pt x="-1538" y="2189"/>
                  <a:pt x="34711" y="55635"/>
                  <a:pt x="41325" y="76272"/>
                </a:cubicBezTo>
                <a:cubicBezTo>
                  <a:pt x="47940" y="96910"/>
                  <a:pt x="40002" y="113049"/>
                  <a:pt x="39737" y="123897"/>
                </a:cubicBezTo>
                <a:cubicBezTo>
                  <a:pt x="39472" y="134745"/>
                  <a:pt x="37885" y="151414"/>
                  <a:pt x="39737" y="141360"/>
                </a:cubicBezTo>
                <a:cubicBezTo>
                  <a:pt x="41589" y="131306"/>
                  <a:pt x="54819" y="84474"/>
                  <a:pt x="50850" y="63572"/>
                </a:cubicBezTo>
                <a:cubicBezTo>
                  <a:pt x="46881" y="42670"/>
                  <a:pt x="1638" y="-2045"/>
                  <a:pt x="50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DE4FC54C-01AC-4411-85E7-FB1675F4826B}"/>
              </a:ext>
            </a:extLst>
          </p:cNvPr>
          <p:cNvSpPr/>
          <p:nvPr/>
        </p:nvSpPr>
        <p:spPr>
          <a:xfrm>
            <a:off x="6327554" y="5927724"/>
            <a:ext cx="43989" cy="88903"/>
          </a:xfrm>
          <a:custGeom>
            <a:avLst/>
            <a:gdLst>
              <a:gd name="connsiteX0" fmla="*/ 43084 w 43989"/>
              <a:gd name="connsiteY0" fmla="*/ 1 h 88903"/>
              <a:gd name="connsiteX1" fmla="*/ 22446 w 43989"/>
              <a:gd name="connsiteY1" fmla="*/ 55564 h 88903"/>
              <a:gd name="connsiteX2" fmla="*/ 221 w 43989"/>
              <a:gd name="connsiteY2" fmla="*/ 88901 h 88903"/>
              <a:gd name="connsiteX3" fmla="*/ 36734 w 43989"/>
              <a:gd name="connsiteY3" fmla="*/ 57151 h 88903"/>
              <a:gd name="connsiteX4" fmla="*/ 43084 w 43989"/>
              <a:gd name="connsiteY4" fmla="*/ 1 h 88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89" h="88903">
                <a:moveTo>
                  <a:pt x="43084" y="1"/>
                </a:moveTo>
                <a:cubicBezTo>
                  <a:pt x="40703" y="-263"/>
                  <a:pt x="29590" y="40747"/>
                  <a:pt x="22446" y="55564"/>
                </a:cubicBezTo>
                <a:cubicBezTo>
                  <a:pt x="15302" y="70381"/>
                  <a:pt x="-2160" y="88637"/>
                  <a:pt x="221" y="88901"/>
                </a:cubicBezTo>
                <a:cubicBezTo>
                  <a:pt x="2602" y="89165"/>
                  <a:pt x="30384" y="67470"/>
                  <a:pt x="36734" y="57151"/>
                </a:cubicBezTo>
                <a:cubicBezTo>
                  <a:pt x="43084" y="46832"/>
                  <a:pt x="45465" y="265"/>
                  <a:pt x="4308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6BFBACB3-C000-4BF8-BCF4-01E5A21E9591}"/>
              </a:ext>
            </a:extLst>
          </p:cNvPr>
          <p:cNvSpPr/>
          <p:nvPr/>
        </p:nvSpPr>
        <p:spPr>
          <a:xfrm>
            <a:off x="6450010" y="5463695"/>
            <a:ext cx="302281" cy="220345"/>
          </a:xfrm>
          <a:custGeom>
            <a:avLst/>
            <a:gdLst>
              <a:gd name="connsiteX0" fmla="*/ 119065 w 302281"/>
              <a:gd name="connsiteY0" fmla="*/ 480 h 220345"/>
              <a:gd name="connsiteX1" fmla="*/ 149228 w 302281"/>
              <a:gd name="connsiteY1" fmla="*/ 76680 h 220345"/>
              <a:gd name="connsiteX2" fmla="*/ 139703 w 302281"/>
              <a:gd name="connsiteY2" fmla="*/ 116368 h 220345"/>
              <a:gd name="connsiteX3" fmla="*/ 106365 w 302281"/>
              <a:gd name="connsiteY3" fmla="*/ 52868 h 220345"/>
              <a:gd name="connsiteX4" fmla="*/ 103190 w 302281"/>
              <a:gd name="connsiteY4" fmla="*/ 114780 h 220345"/>
              <a:gd name="connsiteX5" fmla="*/ 69853 w 302281"/>
              <a:gd name="connsiteY5" fmla="*/ 151293 h 220345"/>
              <a:gd name="connsiteX6" fmla="*/ 3 w 302281"/>
              <a:gd name="connsiteY6" fmla="*/ 184630 h 220345"/>
              <a:gd name="connsiteX7" fmla="*/ 73028 w 302281"/>
              <a:gd name="connsiteY7" fmla="*/ 162405 h 220345"/>
              <a:gd name="connsiteX8" fmla="*/ 136528 w 302281"/>
              <a:gd name="connsiteY8" fmla="*/ 214793 h 220345"/>
              <a:gd name="connsiteX9" fmla="*/ 211140 w 302281"/>
              <a:gd name="connsiteY9" fmla="*/ 206855 h 220345"/>
              <a:gd name="connsiteX10" fmla="*/ 301628 w 302281"/>
              <a:gd name="connsiteY10" fmla="*/ 143355 h 220345"/>
              <a:gd name="connsiteX11" fmla="*/ 161928 w 302281"/>
              <a:gd name="connsiteY11" fmla="*/ 216380 h 220345"/>
              <a:gd name="connsiteX12" fmla="*/ 57153 w 302281"/>
              <a:gd name="connsiteY12" fmla="*/ 203680 h 220345"/>
              <a:gd name="connsiteX13" fmla="*/ 128590 w 302281"/>
              <a:gd name="connsiteY13" fmla="*/ 144943 h 220345"/>
              <a:gd name="connsiteX14" fmla="*/ 138115 w 302281"/>
              <a:gd name="connsiteY14" fmla="*/ 116368 h 220345"/>
              <a:gd name="connsiteX15" fmla="*/ 119065 w 302281"/>
              <a:gd name="connsiteY15" fmla="*/ 480 h 22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2281" h="220345">
                <a:moveTo>
                  <a:pt x="119065" y="480"/>
                </a:moveTo>
                <a:cubicBezTo>
                  <a:pt x="120917" y="-6135"/>
                  <a:pt x="145788" y="57365"/>
                  <a:pt x="149228" y="76680"/>
                </a:cubicBezTo>
                <a:cubicBezTo>
                  <a:pt x="152668" y="95995"/>
                  <a:pt x="146847" y="120337"/>
                  <a:pt x="139703" y="116368"/>
                </a:cubicBezTo>
                <a:cubicBezTo>
                  <a:pt x="132559" y="112399"/>
                  <a:pt x="112450" y="53133"/>
                  <a:pt x="106365" y="52868"/>
                </a:cubicBezTo>
                <a:cubicBezTo>
                  <a:pt x="100280" y="52603"/>
                  <a:pt x="109275" y="98376"/>
                  <a:pt x="103190" y="114780"/>
                </a:cubicBezTo>
                <a:cubicBezTo>
                  <a:pt x="97105" y="131184"/>
                  <a:pt x="87051" y="139651"/>
                  <a:pt x="69853" y="151293"/>
                </a:cubicBezTo>
                <a:cubicBezTo>
                  <a:pt x="52655" y="162935"/>
                  <a:pt x="-526" y="182778"/>
                  <a:pt x="3" y="184630"/>
                </a:cubicBezTo>
                <a:cubicBezTo>
                  <a:pt x="532" y="186482"/>
                  <a:pt x="50274" y="157378"/>
                  <a:pt x="73028" y="162405"/>
                </a:cubicBezTo>
                <a:cubicBezTo>
                  <a:pt x="95782" y="167432"/>
                  <a:pt x="113510" y="207385"/>
                  <a:pt x="136528" y="214793"/>
                </a:cubicBezTo>
                <a:cubicBezTo>
                  <a:pt x="159546" y="222201"/>
                  <a:pt x="183623" y="218761"/>
                  <a:pt x="211140" y="206855"/>
                </a:cubicBezTo>
                <a:cubicBezTo>
                  <a:pt x="238657" y="194949"/>
                  <a:pt x="309830" y="141767"/>
                  <a:pt x="301628" y="143355"/>
                </a:cubicBezTo>
                <a:cubicBezTo>
                  <a:pt x="293426" y="144943"/>
                  <a:pt x="202674" y="206326"/>
                  <a:pt x="161928" y="216380"/>
                </a:cubicBezTo>
                <a:cubicBezTo>
                  <a:pt x="121182" y="226434"/>
                  <a:pt x="62709" y="215586"/>
                  <a:pt x="57153" y="203680"/>
                </a:cubicBezTo>
                <a:cubicBezTo>
                  <a:pt x="51597" y="191774"/>
                  <a:pt x="115096" y="159495"/>
                  <a:pt x="128590" y="144943"/>
                </a:cubicBezTo>
                <a:cubicBezTo>
                  <a:pt x="142084" y="130391"/>
                  <a:pt x="139703" y="134624"/>
                  <a:pt x="138115" y="116368"/>
                </a:cubicBezTo>
                <a:cubicBezTo>
                  <a:pt x="136528" y="98112"/>
                  <a:pt x="117213" y="7095"/>
                  <a:pt x="119065" y="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98F0A69E-CD48-48B8-AC84-0E8A4C1DA83E}"/>
              </a:ext>
            </a:extLst>
          </p:cNvPr>
          <p:cNvSpPr/>
          <p:nvPr/>
        </p:nvSpPr>
        <p:spPr>
          <a:xfrm>
            <a:off x="6169596" y="5652578"/>
            <a:ext cx="144066" cy="191025"/>
          </a:xfrm>
          <a:custGeom>
            <a:avLst/>
            <a:gdLst>
              <a:gd name="connsiteX0" fmla="*/ 143892 w 144066"/>
              <a:gd name="connsiteY0" fmla="*/ 510 h 191025"/>
              <a:gd name="connsiteX1" fmla="*/ 16892 w 144066"/>
              <a:gd name="connsiteY1" fmla="*/ 106872 h 191025"/>
              <a:gd name="connsiteX2" fmla="*/ 2604 w 144066"/>
              <a:gd name="connsiteY2" fmla="*/ 191010 h 191025"/>
              <a:gd name="connsiteX3" fmla="*/ 4192 w 144066"/>
              <a:gd name="connsiteY3" fmla="*/ 100522 h 191025"/>
              <a:gd name="connsiteX4" fmla="*/ 43879 w 144066"/>
              <a:gd name="connsiteY4" fmla="*/ 67185 h 191025"/>
              <a:gd name="connsiteX5" fmla="*/ 143892 w 144066"/>
              <a:gd name="connsiteY5" fmla="*/ 510 h 19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066" h="191025">
                <a:moveTo>
                  <a:pt x="143892" y="510"/>
                </a:moveTo>
                <a:cubicBezTo>
                  <a:pt x="139394" y="7124"/>
                  <a:pt x="40440" y="75122"/>
                  <a:pt x="16892" y="106872"/>
                </a:cubicBezTo>
                <a:cubicBezTo>
                  <a:pt x="-6656" y="138622"/>
                  <a:pt x="4721" y="192068"/>
                  <a:pt x="2604" y="191010"/>
                </a:cubicBezTo>
                <a:cubicBezTo>
                  <a:pt x="487" y="189952"/>
                  <a:pt x="-2687" y="121159"/>
                  <a:pt x="4192" y="100522"/>
                </a:cubicBezTo>
                <a:cubicBezTo>
                  <a:pt x="11071" y="79885"/>
                  <a:pt x="22977" y="80943"/>
                  <a:pt x="43879" y="67185"/>
                </a:cubicBezTo>
                <a:cubicBezTo>
                  <a:pt x="64781" y="53427"/>
                  <a:pt x="148390" y="-6104"/>
                  <a:pt x="143892" y="5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82089D24-579B-41B4-A118-7C707720F9C7}"/>
              </a:ext>
            </a:extLst>
          </p:cNvPr>
          <p:cNvSpPr/>
          <p:nvPr/>
        </p:nvSpPr>
        <p:spPr>
          <a:xfrm>
            <a:off x="4009797" y="5256322"/>
            <a:ext cx="108180" cy="222125"/>
          </a:xfrm>
          <a:custGeom>
            <a:avLst/>
            <a:gdLst>
              <a:gd name="connsiteX0" fmla="*/ 108178 w 108180"/>
              <a:gd name="connsiteY0" fmla="*/ 1478 h 222125"/>
              <a:gd name="connsiteX1" fmla="*/ 19278 w 108180"/>
              <a:gd name="connsiteY1" fmla="*/ 80853 h 222125"/>
              <a:gd name="connsiteX2" fmla="*/ 228 w 108180"/>
              <a:gd name="connsiteY2" fmla="*/ 220553 h 222125"/>
              <a:gd name="connsiteX3" fmla="*/ 16103 w 108180"/>
              <a:gd name="connsiteY3" fmla="*/ 147528 h 222125"/>
              <a:gd name="connsiteX4" fmla="*/ 108178 w 108180"/>
              <a:gd name="connsiteY4" fmla="*/ 1478 h 22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180" h="222125">
                <a:moveTo>
                  <a:pt x="108178" y="1478"/>
                </a:moveTo>
                <a:cubicBezTo>
                  <a:pt x="108707" y="-9634"/>
                  <a:pt x="37270" y="44341"/>
                  <a:pt x="19278" y="80853"/>
                </a:cubicBezTo>
                <a:cubicBezTo>
                  <a:pt x="1286" y="117365"/>
                  <a:pt x="757" y="209441"/>
                  <a:pt x="228" y="220553"/>
                </a:cubicBezTo>
                <a:cubicBezTo>
                  <a:pt x="-301" y="231665"/>
                  <a:pt x="-1360" y="181395"/>
                  <a:pt x="16103" y="147528"/>
                </a:cubicBezTo>
                <a:cubicBezTo>
                  <a:pt x="33565" y="113661"/>
                  <a:pt x="107649" y="12590"/>
                  <a:pt x="108178" y="14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289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alpha val="25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704</TotalTime>
  <Words>0</Words>
  <Application>Microsoft Office PowerPoint</Application>
  <PresentationFormat>A3 297x420 mm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36</cp:revision>
  <dcterms:created xsi:type="dcterms:W3CDTF">2022-04-23T10:12:45Z</dcterms:created>
  <dcterms:modified xsi:type="dcterms:W3CDTF">2022-04-24T01:13:29Z</dcterms:modified>
</cp:coreProperties>
</file>