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6" r:id="rId4"/>
    <p:sldId id="258" r:id="rId5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  <a:srgbClr val="D0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204" y="-272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62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29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11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84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6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01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6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5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1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4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84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543F-67F8-4177-A6E0-B0607AD8DA14}" type="datetimeFigureOut">
              <a:rPr kumimoji="1" lang="ja-JP" altLang="en-US" smtClean="0"/>
              <a:t>2022/4/2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9B63-A145-43C0-B071-E6AE0259F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6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ドレスを着ている女はスマイルしている&#10;&#10;自動的に生成された説明" hidden="1">
            <a:extLst>
              <a:ext uri="{FF2B5EF4-FFF2-40B4-BE49-F238E27FC236}">
                <a16:creationId xmlns:a16="http://schemas.microsoft.com/office/drawing/2014/main" id="{F8D8E9AA-92B8-4DAA-AB55-70722EA3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27"/>
            <a:ext cx="15119350" cy="2059857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590FC51-C0F7-435B-8F76-57289716BE4C}"/>
              </a:ext>
            </a:extLst>
          </p:cNvPr>
          <p:cNvSpPr/>
          <p:nvPr/>
        </p:nvSpPr>
        <p:spPr>
          <a:xfrm>
            <a:off x="5357795" y="7330869"/>
            <a:ext cx="672426" cy="405502"/>
          </a:xfrm>
          <a:custGeom>
            <a:avLst/>
            <a:gdLst>
              <a:gd name="connsiteX0" fmla="*/ 6368 w 672426"/>
              <a:gd name="connsiteY0" fmla="*/ 247856 h 405502"/>
              <a:gd name="connsiteX1" fmla="*/ 354030 w 672426"/>
              <a:gd name="connsiteY1" fmla="*/ 174831 h 405502"/>
              <a:gd name="connsiteX2" fmla="*/ 312755 w 672426"/>
              <a:gd name="connsiteY2" fmla="*/ 166894 h 405502"/>
              <a:gd name="connsiteX3" fmla="*/ 666768 w 672426"/>
              <a:gd name="connsiteY3" fmla="*/ 206 h 405502"/>
              <a:gd name="connsiteX4" fmla="*/ 528655 w 672426"/>
              <a:gd name="connsiteY4" fmla="*/ 133556 h 405502"/>
              <a:gd name="connsiteX5" fmla="*/ 500080 w 672426"/>
              <a:gd name="connsiteY5" fmla="*/ 185944 h 405502"/>
              <a:gd name="connsiteX6" fmla="*/ 546118 w 672426"/>
              <a:gd name="connsiteY6" fmla="*/ 254206 h 405502"/>
              <a:gd name="connsiteX7" fmla="*/ 519130 w 672426"/>
              <a:gd name="connsiteY7" fmla="*/ 224044 h 405502"/>
              <a:gd name="connsiteX8" fmla="*/ 360380 w 672426"/>
              <a:gd name="connsiteY8" fmla="*/ 271669 h 405502"/>
              <a:gd name="connsiteX9" fmla="*/ 18 w 672426"/>
              <a:gd name="connsiteY9" fmla="*/ 405019 h 405502"/>
              <a:gd name="connsiteX10" fmla="*/ 376255 w 672426"/>
              <a:gd name="connsiteY10" fmla="*/ 219281 h 405502"/>
              <a:gd name="connsiteX11" fmla="*/ 207980 w 672426"/>
              <a:gd name="connsiteY11" fmla="*/ 247856 h 405502"/>
              <a:gd name="connsiteX12" fmla="*/ 6368 w 672426"/>
              <a:gd name="connsiteY12" fmla="*/ 247856 h 40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2426" h="405502">
                <a:moveTo>
                  <a:pt x="6368" y="247856"/>
                </a:moveTo>
                <a:cubicBezTo>
                  <a:pt x="30710" y="235685"/>
                  <a:pt x="302966" y="188325"/>
                  <a:pt x="354030" y="174831"/>
                </a:cubicBezTo>
                <a:cubicBezTo>
                  <a:pt x="405094" y="161337"/>
                  <a:pt x="260632" y="195998"/>
                  <a:pt x="312755" y="166894"/>
                </a:cubicBezTo>
                <a:cubicBezTo>
                  <a:pt x="364878" y="137790"/>
                  <a:pt x="630785" y="5762"/>
                  <a:pt x="666768" y="206"/>
                </a:cubicBezTo>
                <a:cubicBezTo>
                  <a:pt x="702751" y="-5350"/>
                  <a:pt x="556436" y="102600"/>
                  <a:pt x="528655" y="133556"/>
                </a:cubicBezTo>
                <a:cubicBezTo>
                  <a:pt x="500874" y="164512"/>
                  <a:pt x="497170" y="165836"/>
                  <a:pt x="500080" y="185944"/>
                </a:cubicBezTo>
                <a:cubicBezTo>
                  <a:pt x="502990" y="206052"/>
                  <a:pt x="542943" y="247856"/>
                  <a:pt x="546118" y="254206"/>
                </a:cubicBezTo>
                <a:cubicBezTo>
                  <a:pt x="549293" y="260556"/>
                  <a:pt x="550086" y="221134"/>
                  <a:pt x="519130" y="224044"/>
                </a:cubicBezTo>
                <a:cubicBezTo>
                  <a:pt x="488174" y="226954"/>
                  <a:pt x="446899" y="241507"/>
                  <a:pt x="360380" y="271669"/>
                </a:cubicBezTo>
                <a:cubicBezTo>
                  <a:pt x="273861" y="301831"/>
                  <a:pt x="-2628" y="413750"/>
                  <a:pt x="18" y="405019"/>
                </a:cubicBezTo>
                <a:cubicBezTo>
                  <a:pt x="2664" y="396288"/>
                  <a:pt x="341595" y="245475"/>
                  <a:pt x="376255" y="219281"/>
                </a:cubicBezTo>
                <a:cubicBezTo>
                  <a:pt x="410915" y="193087"/>
                  <a:pt x="273332" y="240712"/>
                  <a:pt x="207980" y="247856"/>
                </a:cubicBezTo>
                <a:cubicBezTo>
                  <a:pt x="142628" y="255000"/>
                  <a:pt x="-17974" y="260027"/>
                  <a:pt x="6368" y="24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BD35DA5-6F08-4414-9184-55FD753F911C}"/>
              </a:ext>
            </a:extLst>
          </p:cNvPr>
          <p:cNvSpPr/>
          <p:nvPr/>
        </p:nvSpPr>
        <p:spPr>
          <a:xfrm>
            <a:off x="5530657" y="7419953"/>
            <a:ext cx="300755" cy="57574"/>
          </a:xfrm>
          <a:custGeom>
            <a:avLst/>
            <a:gdLst>
              <a:gd name="connsiteX0" fmla="*/ 300231 w 300755"/>
              <a:gd name="connsiteY0" fmla="*/ 57172 h 57574"/>
              <a:gd name="connsiteX1" fmla="*/ 73218 w 300755"/>
              <a:gd name="connsiteY1" fmla="*/ 25422 h 57574"/>
              <a:gd name="connsiteX2" fmla="*/ 1781 w 300755"/>
              <a:gd name="connsiteY2" fmla="*/ 23835 h 57574"/>
              <a:gd name="connsiteX3" fmla="*/ 131956 w 300755"/>
              <a:gd name="connsiteY3" fmla="*/ 22 h 57574"/>
              <a:gd name="connsiteX4" fmla="*/ 300231 w 300755"/>
              <a:gd name="connsiteY4" fmla="*/ 57172 h 5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55" h="57574">
                <a:moveTo>
                  <a:pt x="300231" y="57172"/>
                </a:moveTo>
                <a:cubicBezTo>
                  <a:pt x="290441" y="61405"/>
                  <a:pt x="122960" y="30978"/>
                  <a:pt x="73218" y="25422"/>
                </a:cubicBezTo>
                <a:cubicBezTo>
                  <a:pt x="23476" y="19866"/>
                  <a:pt x="-8009" y="28068"/>
                  <a:pt x="1781" y="23835"/>
                </a:cubicBezTo>
                <a:cubicBezTo>
                  <a:pt x="11571" y="19602"/>
                  <a:pt x="83802" y="-772"/>
                  <a:pt x="131956" y="22"/>
                </a:cubicBezTo>
                <a:cubicBezTo>
                  <a:pt x="180110" y="816"/>
                  <a:pt x="310021" y="52939"/>
                  <a:pt x="300231" y="57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7F89547-6C97-4A96-9EEC-A49B12A3B24A}"/>
              </a:ext>
            </a:extLst>
          </p:cNvPr>
          <p:cNvSpPr/>
          <p:nvPr/>
        </p:nvSpPr>
        <p:spPr>
          <a:xfrm>
            <a:off x="5592060" y="7183331"/>
            <a:ext cx="799600" cy="236657"/>
          </a:xfrm>
          <a:custGeom>
            <a:avLst/>
            <a:gdLst>
              <a:gd name="connsiteX0" fmla="*/ 284865 w 799600"/>
              <a:gd name="connsiteY0" fmla="*/ 236644 h 236657"/>
              <a:gd name="connsiteX1" fmla="*/ 143578 w 799600"/>
              <a:gd name="connsiteY1" fmla="*/ 150919 h 236657"/>
              <a:gd name="connsiteX2" fmla="*/ 703 w 799600"/>
              <a:gd name="connsiteY2" fmla="*/ 87419 h 236657"/>
              <a:gd name="connsiteX3" fmla="*/ 205490 w 799600"/>
              <a:gd name="connsiteY3" fmla="*/ 146157 h 236657"/>
              <a:gd name="connsiteX4" fmla="*/ 256290 w 799600"/>
              <a:gd name="connsiteY4" fmla="*/ 160444 h 236657"/>
              <a:gd name="connsiteX5" fmla="*/ 338840 w 799600"/>
              <a:gd name="connsiteY5" fmla="*/ 182669 h 236657"/>
              <a:gd name="connsiteX6" fmla="*/ 337253 w 799600"/>
              <a:gd name="connsiteY6" fmla="*/ 150919 h 236657"/>
              <a:gd name="connsiteX7" fmla="*/ 230890 w 799600"/>
              <a:gd name="connsiteY7" fmla="*/ 60432 h 236657"/>
              <a:gd name="connsiteX8" fmla="*/ 343603 w 799600"/>
              <a:gd name="connsiteY8" fmla="*/ 98532 h 236657"/>
              <a:gd name="connsiteX9" fmla="*/ 405515 w 799600"/>
              <a:gd name="connsiteY9" fmla="*/ 74719 h 236657"/>
              <a:gd name="connsiteX10" fmla="*/ 583315 w 799600"/>
              <a:gd name="connsiteY10" fmla="*/ 44557 h 236657"/>
              <a:gd name="connsiteX11" fmla="*/ 799215 w 799600"/>
              <a:gd name="connsiteY11" fmla="*/ 54082 h 236657"/>
              <a:gd name="connsiteX12" fmla="*/ 635703 w 799600"/>
              <a:gd name="connsiteY12" fmla="*/ 50907 h 236657"/>
              <a:gd name="connsiteX13" fmla="*/ 618240 w 799600"/>
              <a:gd name="connsiteY13" fmla="*/ 103294 h 236657"/>
              <a:gd name="connsiteX14" fmla="*/ 565853 w 799600"/>
              <a:gd name="connsiteY14" fmla="*/ 63607 h 236657"/>
              <a:gd name="connsiteX15" fmla="*/ 430915 w 799600"/>
              <a:gd name="connsiteY15" fmla="*/ 107 h 236657"/>
              <a:gd name="connsiteX16" fmla="*/ 480128 w 799600"/>
              <a:gd name="connsiteY16" fmla="*/ 49319 h 236657"/>
              <a:gd name="connsiteX17" fmla="*/ 507115 w 799600"/>
              <a:gd name="connsiteY17" fmla="*/ 82657 h 236657"/>
              <a:gd name="connsiteX18" fmla="*/ 516640 w 799600"/>
              <a:gd name="connsiteY18" fmla="*/ 133457 h 236657"/>
              <a:gd name="connsiteX19" fmla="*/ 465840 w 799600"/>
              <a:gd name="connsiteY19" fmla="*/ 81069 h 236657"/>
              <a:gd name="connsiteX20" fmla="*/ 376940 w 799600"/>
              <a:gd name="connsiteY20" fmla="*/ 30269 h 236657"/>
              <a:gd name="connsiteX21" fmla="*/ 491240 w 799600"/>
              <a:gd name="connsiteY21" fmla="*/ 139807 h 236657"/>
              <a:gd name="connsiteX22" fmla="*/ 402340 w 799600"/>
              <a:gd name="connsiteY22" fmla="*/ 144569 h 236657"/>
              <a:gd name="connsiteX23" fmla="*/ 284865 w 799600"/>
              <a:gd name="connsiteY23" fmla="*/ 236644 h 23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9600" h="236657">
                <a:moveTo>
                  <a:pt x="284865" y="236644"/>
                </a:moveTo>
                <a:cubicBezTo>
                  <a:pt x="241738" y="237702"/>
                  <a:pt x="190938" y="175790"/>
                  <a:pt x="143578" y="150919"/>
                </a:cubicBezTo>
                <a:cubicBezTo>
                  <a:pt x="96218" y="126048"/>
                  <a:pt x="-9616" y="88213"/>
                  <a:pt x="703" y="87419"/>
                </a:cubicBezTo>
                <a:cubicBezTo>
                  <a:pt x="11022" y="86625"/>
                  <a:pt x="205490" y="146157"/>
                  <a:pt x="205490" y="146157"/>
                </a:cubicBezTo>
                <a:lnTo>
                  <a:pt x="256290" y="160444"/>
                </a:lnTo>
                <a:cubicBezTo>
                  <a:pt x="278515" y="166529"/>
                  <a:pt x="325346" y="184256"/>
                  <a:pt x="338840" y="182669"/>
                </a:cubicBezTo>
                <a:cubicBezTo>
                  <a:pt x="352334" y="181082"/>
                  <a:pt x="355245" y="171292"/>
                  <a:pt x="337253" y="150919"/>
                </a:cubicBezTo>
                <a:cubicBezTo>
                  <a:pt x="319261" y="130546"/>
                  <a:pt x="229832" y="69163"/>
                  <a:pt x="230890" y="60432"/>
                </a:cubicBezTo>
                <a:cubicBezTo>
                  <a:pt x="231948" y="51701"/>
                  <a:pt x="314499" y="96151"/>
                  <a:pt x="343603" y="98532"/>
                </a:cubicBezTo>
                <a:cubicBezTo>
                  <a:pt x="372707" y="100913"/>
                  <a:pt x="365563" y="83715"/>
                  <a:pt x="405515" y="74719"/>
                </a:cubicBezTo>
                <a:cubicBezTo>
                  <a:pt x="445467" y="65723"/>
                  <a:pt x="517698" y="47996"/>
                  <a:pt x="583315" y="44557"/>
                </a:cubicBezTo>
                <a:lnTo>
                  <a:pt x="799215" y="54082"/>
                </a:lnTo>
                <a:cubicBezTo>
                  <a:pt x="807946" y="55140"/>
                  <a:pt x="665865" y="42705"/>
                  <a:pt x="635703" y="50907"/>
                </a:cubicBezTo>
                <a:cubicBezTo>
                  <a:pt x="605541" y="59109"/>
                  <a:pt x="629882" y="101177"/>
                  <a:pt x="618240" y="103294"/>
                </a:cubicBezTo>
                <a:cubicBezTo>
                  <a:pt x="606598" y="105411"/>
                  <a:pt x="597074" y="80805"/>
                  <a:pt x="565853" y="63607"/>
                </a:cubicBezTo>
                <a:cubicBezTo>
                  <a:pt x="534632" y="46409"/>
                  <a:pt x="445202" y="2488"/>
                  <a:pt x="430915" y="107"/>
                </a:cubicBezTo>
                <a:cubicBezTo>
                  <a:pt x="416628" y="-2274"/>
                  <a:pt x="467428" y="35561"/>
                  <a:pt x="480128" y="49319"/>
                </a:cubicBezTo>
                <a:cubicBezTo>
                  <a:pt x="492828" y="63077"/>
                  <a:pt x="501030" y="68634"/>
                  <a:pt x="507115" y="82657"/>
                </a:cubicBezTo>
                <a:cubicBezTo>
                  <a:pt x="513200" y="96680"/>
                  <a:pt x="523519" y="133722"/>
                  <a:pt x="516640" y="133457"/>
                </a:cubicBezTo>
                <a:cubicBezTo>
                  <a:pt x="509761" y="133192"/>
                  <a:pt x="489123" y="98267"/>
                  <a:pt x="465840" y="81069"/>
                </a:cubicBezTo>
                <a:cubicBezTo>
                  <a:pt x="442557" y="63871"/>
                  <a:pt x="372707" y="20479"/>
                  <a:pt x="376940" y="30269"/>
                </a:cubicBezTo>
                <a:cubicBezTo>
                  <a:pt x="381173" y="40059"/>
                  <a:pt x="487007" y="120757"/>
                  <a:pt x="491240" y="139807"/>
                </a:cubicBezTo>
                <a:cubicBezTo>
                  <a:pt x="495473" y="158857"/>
                  <a:pt x="435148" y="129223"/>
                  <a:pt x="402340" y="144569"/>
                </a:cubicBezTo>
                <a:cubicBezTo>
                  <a:pt x="369532" y="159915"/>
                  <a:pt x="327992" y="235586"/>
                  <a:pt x="284865" y="23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1777F7A-224D-4B9B-992C-906647826D91}"/>
              </a:ext>
            </a:extLst>
          </p:cNvPr>
          <p:cNvSpPr/>
          <p:nvPr/>
        </p:nvSpPr>
        <p:spPr>
          <a:xfrm>
            <a:off x="5626717" y="7253260"/>
            <a:ext cx="405785" cy="144375"/>
          </a:xfrm>
          <a:custGeom>
            <a:avLst/>
            <a:gdLst>
              <a:gd name="connsiteX0" fmla="*/ 2558 w 405785"/>
              <a:gd name="connsiteY0" fmla="*/ 139728 h 144375"/>
              <a:gd name="connsiteX1" fmla="*/ 272433 w 405785"/>
              <a:gd name="connsiteY1" fmla="*/ 46065 h 144375"/>
              <a:gd name="connsiteX2" fmla="*/ 272433 w 405785"/>
              <a:gd name="connsiteY2" fmla="*/ 42890 h 144375"/>
              <a:gd name="connsiteX3" fmla="*/ 405783 w 405785"/>
              <a:gd name="connsiteY3" fmla="*/ 28 h 144375"/>
              <a:gd name="connsiteX4" fmla="*/ 275608 w 405785"/>
              <a:gd name="connsiteY4" fmla="*/ 38128 h 144375"/>
              <a:gd name="connsiteX5" fmla="*/ 188296 w 405785"/>
              <a:gd name="connsiteY5" fmla="*/ 139728 h 144375"/>
              <a:gd name="connsiteX6" fmla="*/ 140671 w 405785"/>
              <a:gd name="connsiteY6" fmla="*/ 127028 h 144375"/>
              <a:gd name="connsiteX7" fmla="*/ 2558 w 405785"/>
              <a:gd name="connsiteY7" fmla="*/ 139728 h 1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785" h="144375">
                <a:moveTo>
                  <a:pt x="2558" y="139728"/>
                </a:moveTo>
                <a:cubicBezTo>
                  <a:pt x="24518" y="126234"/>
                  <a:pt x="227454" y="62205"/>
                  <a:pt x="272433" y="46065"/>
                </a:cubicBezTo>
                <a:cubicBezTo>
                  <a:pt x="317412" y="29925"/>
                  <a:pt x="250208" y="50563"/>
                  <a:pt x="272433" y="42890"/>
                </a:cubicBezTo>
                <a:cubicBezTo>
                  <a:pt x="294658" y="35217"/>
                  <a:pt x="405254" y="822"/>
                  <a:pt x="405783" y="28"/>
                </a:cubicBezTo>
                <a:cubicBezTo>
                  <a:pt x="406312" y="-766"/>
                  <a:pt x="311856" y="14845"/>
                  <a:pt x="275608" y="38128"/>
                </a:cubicBezTo>
                <a:cubicBezTo>
                  <a:pt x="239360" y="61411"/>
                  <a:pt x="210785" y="124911"/>
                  <a:pt x="188296" y="139728"/>
                </a:cubicBezTo>
                <a:cubicBezTo>
                  <a:pt x="165807" y="154545"/>
                  <a:pt x="175067" y="129409"/>
                  <a:pt x="140671" y="127028"/>
                </a:cubicBezTo>
                <a:cubicBezTo>
                  <a:pt x="106275" y="124647"/>
                  <a:pt x="-19402" y="153222"/>
                  <a:pt x="2558" y="139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23CD4D9-7602-486D-BE51-44B723F37DAA}"/>
              </a:ext>
            </a:extLst>
          </p:cNvPr>
          <p:cNvSpPr/>
          <p:nvPr/>
        </p:nvSpPr>
        <p:spPr>
          <a:xfrm>
            <a:off x="6142015" y="7221171"/>
            <a:ext cx="512565" cy="187875"/>
          </a:xfrm>
          <a:custGeom>
            <a:avLst/>
            <a:gdLst>
              <a:gd name="connsiteX0" fmla="*/ 23 w 512565"/>
              <a:gd name="connsiteY0" fmla="*/ 6717 h 187875"/>
              <a:gd name="connsiteX1" fmla="*/ 252435 w 512565"/>
              <a:gd name="connsiteY1" fmla="*/ 1954 h 187875"/>
              <a:gd name="connsiteX2" fmla="*/ 168298 w 512565"/>
              <a:gd name="connsiteY2" fmla="*/ 1954 h 187875"/>
              <a:gd name="connsiteX3" fmla="*/ 317523 w 512565"/>
              <a:gd name="connsiteY3" fmla="*/ 25767 h 187875"/>
              <a:gd name="connsiteX4" fmla="*/ 287360 w 512565"/>
              <a:gd name="connsiteY4" fmla="*/ 32117 h 187875"/>
              <a:gd name="connsiteX5" fmla="*/ 339748 w 512565"/>
              <a:gd name="connsiteY5" fmla="*/ 117842 h 187875"/>
              <a:gd name="connsiteX6" fmla="*/ 363560 w 512565"/>
              <a:gd name="connsiteY6" fmla="*/ 74979 h 187875"/>
              <a:gd name="connsiteX7" fmla="*/ 488973 w 512565"/>
              <a:gd name="connsiteY7" fmla="*/ 108317 h 187875"/>
              <a:gd name="connsiteX8" fmla="*/ 455635 w 512565"/>
              <a:gd name="connsiteY8" fmla="*/ 117842 h 187875"/>
              <a:gd name="connsiteX9" fmla="*/ 511198 w 512565"/>
              <a:gd name="connsiteY9" fmla="*/ 187692 h 187875"/>
              <a:gd name="connsiteX10" fmla="*/ 387373 w 512565"/>
              <a:gd name="connsiteY10" fmla="*/ 135304 h 187875"/>
              <a:gd name="connsiteX11" fmla="*/ 354035 w 512565"/>
              <a:gd name="connsiteY11" fmla="*/ 49579 h 187875"/>
              <a:gd name="connsiteX12" fmla="*/ 238148 w 512565"/>
              <a:gd name="connsiteY12" fmla="*/ 36879 h 187875"/>
              <a:gd name="connsiteX13" fmla="*/ 23 w 512565"/>
              <a:gd name="connsiteY13" fmla="*/ 6717 h 18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565" h="187875">
                <a:moveTo>
                  <a:pt x="23" y="6717"/>
                </a:moveTo>
                <a:cubicBezTo>
                  <a:pt x="2404" y="896"/>
                  <a:pt x="224389" y="2748"/>
                  <a:pt x="252435" y="1954"/>
                </a:cubicBezTo>
                <a:cubicBezTo>
                  <a:pt x="280481" y="1160"/>
                  <a:pt x="157450" y="-2015"/>
                  <a:pt x="168298" y="1954"/>
                </a:cubicBezTo>
                <a:cubicBezTo>
                  <a:pt x="179146" y="5923"/>
                  <a:pt x="297679" y="20740"/>
                  <a:pt x="317523" y="25767"/>
                </a:cubicBezTo>
                <a:cubicBezTo>
                  <a:pt x="337367" y="30794"/>
                  <a:pt x="283656" y="16771"/>
                  <a:pt x="287360" y="32117"/>
                </a:cubicBezTo>
                <a:cubicBezTo>
                  <a:pt x="291064" y="47463"/>
                  <a:pt x="327048" y="110698"/>
                  <a:pt x="339748" y="117842"/>
                </a:cubicBezTo>
                <a:cubicBezTo>
                  <a:pt x="352448" y="124986"/>
                  <a:pt x="338689" y="76567"/>
                  <a:pt x="363560" y="74979"/>
                </a:cubicBezTo>
                <a:cubicBezTo>
                  <a:pt x="388431" y="73392"/>
                  <a:pt x="473627" y="101173"/>
                  <a:pt x="488973" y="108317"/>
                </a:cubicBezTo>
                <a:cubicBezTo>
                  <a:pt x="504319" y="115461"/>
                  <a:pt x="451931" y="104613"/>
                  <a:pt x="455635" y="117842"/>
                </a:cubicBezTo>
                <a:cubicBezTo>
                  <a:pt x="459339" y="131071"/>
                  <a:pt x="522575" y="184782"/>
                  <a:pt x="511198" y="187692"/>
                </a:cubicBezTo>
                <a:cubicBezTo>
                  <a:pt x="499821" y="190602"/>
                  <a:pt x="413567" y="158323"/>
                  <a:pt x="387373" y="135304"/>
                </a:cubicBezTo>
                <a:cubicBezTo>
                  <a:pt x="361179" y="112285"/>
                  <a:pt x="378906" y="65983"/>
                  <a:pt x="354035" y="49579"/>
                </a:cubicBezTo>
                <a:cubicBezTo>
                  <a:pt x="329164" y="33175"/>
                  <a:pt x="296885" y="40583"/>
                  <a:pt x="238148" y="36879"/>
                </a:cubicBezTo>
                <a:cubicBezTo>
                  <a:pt x="179411" y="33175"/>
                  <a:pt x="-2358" y="12538"/>
                  <a:pt x="23" y="6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2450D5F-E949-4316-AC2A-DA849AD83735}"/>
              </a:ext>
            </a:extLst>
          </p:cNvPr>
          <p:cNvSpPr/>
          <p:nvPr/>
        </p:nvSpPr>
        <p:spPr>
          <a:xfrm>
            <a:off x="6533820" y="7345039"/>
            <a:ext cx="433179" cy="469442"/>
          </a:xfrm>
          <a:custGeom>
            <a:avLst/>
            <a:gdLst>
              <a:gd name="connsiteX0" fmla="*/ 82880 w 433179"/>
              <a:gd name="connsiteY0" fmla="*/ 1911 h 469442"/>
              <a:gd name="connsiteX1" fmla="*/ 170193 w 433179"/>
              <a:gd name="connsiteY1" fmla="*/ 73349 h 469442"/>
              <a:gd name="connsiteX2" fmla="*/ 213055 w 433179"/>
              <a:gd name="connsiteY2" fmla="*/ 35249 h 469442"/>
              <a:gd name="connsiteX3" fmla="*/ 181305 w 433179"/>
              <a:gd name="connsiteY3" fmla="*/ 76524 h 469442"/>
              <a:gd name="connsiteX4" fmla="*/ 244805 w 433179"/>
              <a:gd name="connsiteY4" fmla="*/ 159074 h 469442"/>
              <a:gd name="connsiteX5" fmla="*/ 354343 w 433179"/>
              <a:gd name="connsiteY5" fmla="*/ 138436 h 469442"/>
              <a:gd name="connsiteX6" fmla="*/ 308305 w 433179"/>
              <a:gd name="connsiteY6" fmla="*/ 205111 h 469442"/>
              <a:gd name="connsiteX7" fmla="*/ 346405 w 433179"/>
              <a:gd name="connsiteY7" fmla="*/ 246386 h 469442"/>
              <a:gd name="connsiteX8" fmla="*/ 387680 w 433179"/>
              <a:gd name="connsiteY8" fmla="*/ 319411 h 469442"/>
              <a:gd name="connsiteX9" fmla="*/ 428955 w 433179"/>
              <a:gd name="connsiteY9" fmla="*/ 378149 h 469442"/>
              <a:gd name="connsiteX10" fmla="*/ 428955 w 433179"/>
              <a:gd name="connsiteY10" fmla="*/ 468636 h 469442"/>
              <a:gd name="connsiteX11" fmla="*/ 403555 w 433179"/>
              <a:gd name="connsiteY11" fmla="*/ 414661 h 469442"/>
              <a:gd name="connsiteX12" fmla="*/ 300368 w 433179"/>
              <a:gd name="connsiteY12" fmla="*/ 284486 h 469442"/>
              <a:gd name="connsiteX13" fmla="*/ 330530 w 433179"/>
              <a:gd name="connsiteY13" fmla="*/ 314649 h 469442"/>
              <a:gd name="connsiteX14" fmla="*/ 194005 w 433179"/>
              <a:gd name="connsiteY14" fmla="*/ 192411 h 469442"/>
              <a:gd name="connsiteX15" fmla="*/ 90818 w 433179"/>
              <a:gd name="connsiteY15" fmla="*/ 117799 h 469442"/>
              <a:gd name="connsiteX16" fmla="*/ 119393 w 433179"/>
              <a:gd name="connsiteY16" fmla="*/ 130499 h 469442"/>
              <a:gd name="connsiteX17" fmla="*/ 330 w 433179"/>
              <a:gd name="connsiteY17" fmla="*/ 25724 h 469442"/>
              <a:gd name="connsiteX18" fmla="*/ 82880 w 433179"/>
              <a:gd name="connsiteY18" fmla="*/ 1911 h 46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3179" h="469442">
                <a:moveTo>
                  <a:pt x="82880" y="1911"/>
                </a:moveTo>
                <a:cubicBezTo>
                  <a:pt x="111191" y="9849"/>
                  <a:pt x="148497" y="67793"/>
                  <a:pt x="170193" y="73349"/>
                </a:cubicBezTo>
                <a:cubicBezTo>
                  <a:pt x="191889" y="78905"/>
                  <a:pt x="211203" y="34720"/>
                  <a:pt x="213055" y="35249"/>
                </a:cubicBezTo>
                <a:cubicBezTo>
                  <a:pt x="214907" y="35778"/>
                  <a:pt x="176013" y="55887"/>
                  <a:pt x="181305" y="76524"/>
                </a:cubicBezTo>
                <a:cubicBezTo>
                  <a:pt x="186597" y="97161"/>
                  <a:pt x="215965" y="148755"/>
                  <a:pt x="244805" y="159074"/>
                </a:cubicBezTo>
                <a:cubicBezTo>
                  <a:pt x="273645" y="169393"/>
                  <a:pt x="343760" y="130763"/>
                  <a:pt x="354343" y="138436"/>
                </a:cubicBezTo>
                <a:cubicBezTo>
                  <a:pt x="364926" y="146109"/>
                  <a:pt x="309628" y="187119"/>
                  <a:pt x="308305" y="205111"/>
                </a:cubicBezTo>
                <a:cubicBezTo>
                  <a:pt x="306982" y="223103"/>
                  <a:pt x="333176" y="227336"/>
                  <a:pt x="346405" y="246386"/>
                </a:cubicBezTo>
                <a:cubicBezTo>
                  <a:pt x="359634" y="265436"/>
                  <a:pt x="373922" y="297451"/>
                  <a:pt x="387680" y="319411"/>
                </a:cubicBezTo>
                <a:cubicBezTo>
                  <a:pt x="401438" y="341371"/>
                  <a:pt x="422076" y="353278"/>
                  <a:pt x="428955" y="378149"/>
                </a:cubicBezTo>
                <a:cubicBezTo>
                  <a:pt x="435834" y="403020"/>
                  <a:pt x="433188" y="462551"/>
                  <a:pt x="428955" y="468636"/>
                </a:cubicBezTo>
                <a:cubicBezTo>
                  <a:pt x="424722" y="474721"/>
                  <a:pt x="424986" y="445353"/>
                  <a:pt x="403555" y="414661"/>
                </a:cubicBezTo>
                <a:cubicBezTo>
                  <a:pt x="382124" y="383969"/>
                  <a:pt x="312539" y="301155"/>
                  <a:pt x="300368" y="284486"/>
                </a:cubicBezTo>
                <a:cubicBezTo>
                  <a:pt x="288197" y="267817"/>
                  <a:pt x="348257" y="329995"/>
                  <a:pt x="330530" y="314649"/>
                </a:cubicBezTo>
                <a:cubicBezTo>
                  <a:pt x="312803" y="299303"/>
                  <a:pt x="233957" y="225219"/>
                  <a:pt x="194005" y="192411"/>
                </a:cubicBezTo>
                <a:cubicBezTo>
                  <a:pt x="154053" y="159603"/>
                  <a:pt x="103253" y="128118"/>
                  <a:pt x="90818" y="117799"/>
                </a:cubicBezTo>
                <a:cubicBezTo>
                  <a:pt x="78383" y="107480"/>
                  <a:pt x="134474" y="145845"/>
                  <a:pt x="119393" y="130499"/>
                </a:cubicBezTo>
                <a:cubicBezTo>
                  <a:pt x="104312" y="115153"/>
                  <a:pt x="5622" y="38953"/>
                  <a:pt x="330" y="25724"/>
                </a:cubicBezTo>
                <a:cubicBezTo>
                  <a:pt x="-4962" y="12495"/>
                  <a:pt x="54569" y="-6027"/>
                  <a:pt x="82880" y="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BFC2D273-18D9-49E4-8B1A-3E984374F7F9}"/>
              </a:ext>
            </a:extLst>
          </p:cNvPr>
          <p:cNvSpPr/>
          <p:nvPr/>
        </p:nvSpPr>
        <p:spPr>
          <a:xfrm>
            <a:off x="5885464" y="7226187"/>
            <a:ext cx="707735" cy="226065"/>
          </a:xfrm>
          <a:custGeom>
            <a:avLst/>
            <a:gdLst>
              <a:gd name="connsiteX0" fmla="*/ 4161 w 707735"/>
              <a:gd name="connsiteY0" fmla="*/ 223951 h 226065"/>
              <a:gd name="connsiteX1" fmla="*/ 291499 w 707735"/>
              <a:gd name="connsiteY1" fmla="*/ 89013 h 226065"/>
              <a:gd name="connsiteX2" fmla="*/ 256574 w 707735"/>
              <a:gd name="connsiteY2" fmla="*/ 85838 h 226065"/>
              <a:gd name="connsiteX3" fmla="*/ 523274 w 707735"/>
              <a:gd name="connsiteY3" fmla="*/ 81076 h 226065"/>
              <a:gd name="connsiteX4" fmla="*/ 677261 w 707735"/>
              <a:gd name="connsiteY4" fmla="*/ 177913 h 226065"/>
              <a:gd name="connsiteX5" fmla="*/ 582011 w 707735"/>
              <a:gd name="connsiteY5" fmla="*/ 123938 h 226065"/>
              <a:gd name="connsiteX6" fmla="*/ 707424 w 707735"/>
              <a:gd name="connsiteY6" fmla="*/ 225538 h 226065"/>
              <a:gd name="connsiteX7" fmla="*/ 618524 w 707735"/>
              <a:gd name="connsiteY7" fmla="*/ 71551 h 226065"/>
              <a:gd name="connsiteX8" fmla="*/ 647099 w 707735"/>
              <a:gd name="connsiteY8" fmla="*/ 84251 h 226065"/>
              <a:gd name="connsiteX9" fmla="*/ 386749 w 707735"/>
              <a:gd name="connsiteY9" fmla="*/ 3288 h 226065"/>
              <a:gd name="connsiteX10" fmla="*/ 440724 w 707735"/>
              <a:gd name="connsiteY10" fmla="*/ 25513 h 226065"/>
              <a:gd name="connsiteX11" fmla="*/ 208949 w 707735"/>
              <a:gd name="connsiteY11" fmla="*/ 23926 h 226065"/>
              <a:gd name="connsiteX12" fmla="*/ 297849 w 707735"/>
              <a:gd name="connsiteY12" fmla="*/ 113 h 226065"/>
              <a:gd name="connsiteX13" fmla="*/ 188311 w 707735"/>
              <a:gd name="connsiteY13" fmla="*/ 35038 h 226065"/>
              <a:gd name="connsiteX14" fmla="*/ 123224 w 707735"/>
              <a:gd name="connsiteY14" fmla="*/ 98538 h 226065"/>
              <a:gd name="connsiteX15" fmla="*/ 4161 w 707735"/>
              <a:gd name="connsiteY15" fmla="*/ 223951 h 22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735" h="226065">
                <a:moveTo>
                  <a:pt x="4161" y="223951"/>
                </a:moveTo>
                <a:cubicBezTo>
                  <a:pt x="32207" y="222364"/>
                  <a:pt x="249430" y="112032"/>
                  <a:pt x="291499" y="89013"/>
                </a:cubicBezTo>
                <a:cubicBezTo>
                  <a:pt x="333568" y="65994"/>
                  <a:pt x="217945" y="87161"/>
                  <a:pt x="256574" y="85838"/>
                </a:cubicBezTo>
                <a:cubicBezTo>
                  <a:pt x="295203" y="84515"/>
                  <a:pt x="453160" y="65730"/>
                  <a:pt x="523274" y="81076"/>
                </a:cubicBezTo>
                <a:cubicBezTo>
                  <a:pt x="593389" y="96422"/>
                  <a:pt x="667472" y="170769"/>
                  <a:pt x="677261" y="177913"/>
                </a:cubicBezTo>
                <a:cubicBezTo>
                  <a:pt x="687050" y="185057"/>
                  <a:pt x="576984" y="116001"/>
                  <a:pt x="582011" y="123938"/>
                </a:cubicBezTo>
                <a:cubicBezTo>
                  <a:pt x="587038" y="131875"/>
                  <a:pt x="701338" y="234269"/>
                  <a:pt x="707424" y="225538"/>
                </a:cubicBezTo>
                <a:cubicBezTo>
                  <a:pt x="713510" y="216807"/>
                  <a:pt x="628578" y="95099"/>
                  <a:pt x="618524" y="71551"/>
                </a:cubicBezTo>
                <a:cubicBezTo>
                  <a:pt x="608470" y="48003"/>
                  <a:pt x="685728" y="95628"/>
                  <a:pt x="647099" y="84251"/>
                </a:cubicBezTo>
                <a:cubicBezTo>
                  <a:pt x="608470" y="72874"/>
                  <a:pt x="421145" y="13078"/>
                  <a:pt x="386749" y="3288"/>
                </a:cubicBezTo>
                <a:cubicBezTo>
                  <a:pt x="352353" y="-6502"/>
                  <a:pt x="470357" y="22073"/>
                  <a:pt x="440724" y="25513"/>
                </a:cubicBezTo>
                <a:cubicBezTo>
                  <a:pt x="411091" y="28953"/>
                  <a:pt x="232761" y="28159"/>
                  <a:pt x="208949" y="23926"/>
                </a:cubicBezTo>
                <a:cubicBezTo>
                  <a:pt x="185137" y="19693"/>
                  <a:pt x="301289" y="-1739"/>
                  <a:pt x="297849" y="113"/>
                </a:cubicBezTo>
                <a:cubicBezTo>
                  <a:pt x="294409" y="1965"/>
                  <a:pt x="217415" y="18634"/>
                  <a:pt x="188311" y="35038"/>
                </a:cubicBezTo>
                <a:cubicBezTo>
                  <a:pt x="159207" y="51442"/>
                  <a:pt x="148359" y="71021"/>
                  <a:pt x="123224" y="98538"/>
                </a:cubicBezTo>
                <a:cubicBezTo>
                  <a:pt x="98089" y="126055"/>
                  <a:pt x="-23885" y="225538"/>
                  <a:pt x="4161" y="223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EB47BEF-AD2F-4F18-8B6F-4A0EBD31F597}"/>
              </a:ext>
            </a:extLst>
          </p:cNvPr>
          <p:cNvSpPr/>
          <p:nvPr/>
        </p:nvSpPr>
        <p:spPr>
          <a:xfrm>
            <a:off x="5858529" y="7280368"/>
            <a:ext cx="752976" cy="433369"/>
          </a:xfrm>
          <a:custGeom>
            <a:avLst/>
            <a:gdLst>
              <a:gd name="connsiteX0" fmla="*/ 751821 w 752976"/>
              <a:gd name="connsiteY0" fmla="*/ 107857 h 433369"/>
              <a:gd name="connsiteX1" fmla="*/ 697846 w 752976"/>
              <a:gd name="connsiteY1" fmla="*/ 169770 h 433369"/>
              <a:gd name="connsiteX2" fmla="*/ 720071 w 752976"/>
              <a:gd name="connsiteY2" fmla="*/ 279307 h 433369"/>
              <a:gd name="connsiteX3" fmla="*/ 704196 w 752976"/>
              <a:gd name="connsiteY3" fmla="*/ 334870 h 433369"/>
              <a:gd name="connsiteX4" fmla="*/ 643871 w 752976"/>
              <a:gd name="connsiteY4" fmla="*/ 357095 h 433369"/>
              <a:gd name="connsiteX5" fmla="*/ 680384 w 752976"/>
              <a:gd name="connsiteY5" fmla="*/ 428532 h 433369"/>
              <a:gd name="connsiteX6" fmla="*/ 543859 w 752976"/>
              <a:gd name="connsiteY6" fmla="*/ 425357 h 433369"/>
              <a:gd name="connsiteX7" fmla="*/ 315259 w 752976"/>
              <a:gd name="connsiteY7" fmla="*/ 412657 h 433369"/>
              <a:gd name="connsiteX8" fmla="*/ 375584 w 752976"/>
              <a:gd name="connsiteY8" fmla="*/ 425357 h 433369"/>
              <a:gd name="connsiteX9" fmla="*/ 227946 w 752976"/>
              <a:gd name="connsiteY9" fmla="*/ 317407 h 433369"/>
              <a:gd name="connsiteX10" fmla="*/ 194609 w 752976"/>
              <a:gd name="connsiteY10" fmla="*/ 169770 h 433369"/>
              <a:gd name="connsiteX11" fmla="*/ 196196 w 752976"/>
              <a:gd name="connsiteY11" fmla="*/ 130082 h 433369"/>
              <a:gd name="connsiteX12" fmla="*/ 934 w 752976"/>
              <a:gd name="connsiteY12" fmla="*/ 176120 h 433369"/>
              <a:gd name="connsiteX13" fmla="*/ 288271 w 752976"/>
              <a:gd name="connsiteY13" fmla="*/ 22132 h 433369"/>
              <a:gd name="connsiteX14" fmla="*/ 456546 w 752976"/>
              <a:gd name="connsiteY14" fmla="*/ 1495 h 433369"/>
              <a:gd name="connsiteX15" fmla="*/ 637521 w 752976"/>
              <a:gd name="connsiteY15" fmla="*/ 26895 h 433369"/>
              <a:gd name="connsiteX16" fmla="*/ 751821 w 752976"/>
              <a:gd name="connsiteY16" fmla="*/ 107857 h 4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2976" h="433369">
                <a:moveTo>
                  <a:pt x="751821" y="107857"/>
                </a:moveTo>
                <a:cubicBezTo>
                  <a:pt x="761875" y="131669"/>
                  <a:pt x="703138" y="141195"/>
                  <a:pt x="697846" y="169770"/>
                </a:cubicBezTo>
                <a:cubicBezTo>
                  <a:pt x="692554" y="198345"/>
                  <a:pt x="719013" y="251790"/>
                  <a:pt x="720071" y="279307"/>
                </a:cubicBezTo>
                <a:cubicBezTo>
                  <a:pt x="721129" y="306824"/>
                  <a:pt x="716896" y="321905"/>
                  <a:pt x="704196" y="334870"/>
                </a:cubicBezTo>
                <a:cubicBezTo>
                  <a:pt x="691496" y="347835"/>
                  <a:pt x="647840" y="341485"/>
                  <a:pt x="643871" y="357095"/>
                </a:cubicBezTo>
                <a:cubicBezTo>
                  <a:pt x="639902" y="372705"/>
                  <a:pt x="697053" y="417155"/>
                  <a:pt x="680384" y="428532"/>
                </a:cubicBezTo>
                <a:cubicBezTo>
                  <a:pt x="663715" y="439909"/>
                  <a:pt x="604713" y="428003"/>
                  <a:pt x="543859" y="425357"/>
                </a:cubicBezTo>
                <a:cubicBezTo>
                  <a:pt x="483005" y="422711"/>
                  <a:pt x="343305" y="412657"/>
                  <a:pt x="315259" y="412657"/>
                </a:cubicBezTo>
                <a:cubicBezTo>
                  <a:pt x="287213" y="412657"/>
                  <a:pt x="390136" y="441232"/>
                  <a:pt x="375584" y="425357"/>
                </a:cubicBezTo>
                <a:cubicBezTo>
                  <a:pt x="361032" y="409482"/>
                  <a:pt x="258108" y="360005"/>
                  <a:pt x="227946" y="317407"/>
                </a:cubicBezTo>
                <a:cubicBezTo>
                  <a:pt x="197784" y="274809"/>
                  <a:pt x="199901" y="200991"/>
                  <a:pt x="194609" y="169770"/>
                </a:cubicBezTo>
                <a:cubicBezTo>
                  <a:pt x="189317" y="138549"/>
                  <a:pt x="228475" y="129024"/>
                  <a:pt x="196196" y="130082"/>
                </a:cubicBezTo>
                <a:cubicBezTo>
                  <a:pt x="163917" y="131140"/>
                  <a:pt x="-14412" y="194112"/>
                  <a:pt x="934" y="176120"/>
                </a:cubicBezTo>
                <a:cubicBezTo>
                  <a:pt x="16280" y="158128"/>
                  <a:pt x="212336" y="51236"/>
                  <a:pt x="288271" y="22132"/>
                </a:cubicBezTo>
                <a:cubicBezTo>
                  <a:pt x="364206" y="-6972"/>
                  <a:pt x="398338" y="701"/>
                  <a:pt x="456546" y="1495"/>
                </a:cubicBezTo>
                <a:cubicBezTo>
                  <a:pt x="514754" y="2289"/>
                  <a:pt x="587515" y="10491"/>
                  <a:pt x="637521" y="26895"/>
                </a:cubicBezTo>
                <a:cubicBezTo>
                  <a:pt x="687527" y="43299"/>
                  <a:pt x="741767" y="84045"/>
                  <a:pt x="751821" y="1078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AFEC22D5-ADEE-4E9F-80A8-F814234C17A2}"/>
              </a:ext>
            </a:extLst>
          </p:cNvPr>
          <p:cNvSpPr/>
          <p:nvPr/>
        </p:nvSpPr>
        <p:spPr>
          <a:xfrm rot="347282">
            <a:off x="6272213" y="7358064"/>
            <a:ext cx="153987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2422349-F6AA-4AF1-BCDE-16D9C946E002}"/>
              </a:ext>
            </a:extLst>
          </p:cNvPr>
          <p:cNvSpPr/>
          <p:nvPr/>
        </p:nvSpPr>
        <p:spPr>
          <a:xfrm>
            <a:off x="6289675" y="7458075"/>
            <a:ext cx="119063" cy="119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5E48D033-1E09-4CE6-B0BC-8A00E0E24E44}"/>
              </a:ext>
            </a:extLst>
          </p:cNvPr>
          <p:cNvSpPr/>
          <p:nvPr/>
        </p:nvSpPr>
        <p:spPr>
          <a:xfrm>
            <a:off x="6554788" y="7396152"/>
            <a:ext cx="419242" cy="410020"/>
          </a:xfrm>
          <a:custGeom>
            <a:avLst/>
            <a:gdLst>
              <a:gd name="connsiteX0" fmla="*/ 7937 w 419242"/>
              <a:gd name="connsiteY0" fmla="*/ 11 h 410020"/>
              <a:gd name="connsiteX1" fmla="*/ 141287 w 419242"/>
              <a:gd name="connsiteY1" fmla="*/ 146061 h 410020"/>
              <a:gd name="connsiteX2" fmla="*/ 131762 w 419242"/>
              <a:gd name="connsiteY2" fmla="*/ 233373 h 410020"/>
              <a:gd name="connsiteX3" fmla="*/ 282575 w 419242"/>
              <a:gd name="connsiteY3" fmla="*/ 266711 h 410020"/>
              <a:gd name="connsiteX4" fmla="*/ 166687 w 419242"/>
              <a:gd name="connsiteY4" fmla="*/ 295286 h 410020"/>
              <a:gd name="connsiteX5" fmla="*/ 0 w 419242"/>
              <a:gd name="connsiteY5" fmla="*/ 315923 h 410020"/>
              <a:gd name="connsiteX6" fmla="*/ 168275 w 419242"/>
              <a:gd name="connsiteY6" fmla="*/ 325448 h 410020"/>
              <a:gd name="connsiteX7" fmla="*/ 314325 w 419242"/>
              <a:gd name="connsiteY7" fmla="*/ 342911 h 410020"/>
              <a:gd name="connsiteX8" fmla="*/ 419100 w 419242"/>
              <a:gd name="connsiteY8" fmla="*/ 407998 h 410020"/>
              <a:gd name="connsiteX9" fmla="*/ 333375 w 419242"/>
              <a:gd name="connsiteY9" fmla="*/ 257186 h 410020"/>
              <a:gd name="connsiteX10" fmla="*/ 188912 w 419242"/>
              <a:gd name="connsiteY10" fmla="*/ 230198 h 410020"/>
              <a:gd name="connsiteX11" fmla="*/ 192087 w 419242"/>
              <a:gd name="connsiteY11" fmla="*/ 153998 h 410020"/>
              <a:gd name="connsiteX12" fmla="*/ 7937 w 419242"/>
              <a:gd name="connsiteY12" fmla="*/ 11 h 4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242" h="410020">
                <a:moveTo>
                  <a:pt x="7937" y="11"/>
                </a:moveTo>
                <a:cubicBezTo>
                  <a:pt x="-530" y="-1312"/>
                  <a:pt x="120650" y="107167"/>
                  <a:pt x="141287" y="146061"/>
                </a:cubicBezTo>
                <a:cubicBezTo>
                  <a:pt x="161924" y="184955"/>
                  <a:pt x="108214" y="213265"/>
                  <a:pt x="131762" y="233373"/>
                </a:cubicBezTo>
                <a:cubicBezTo>
                  <a:pt x="155310" y="253481"/>
                  <a:pt x="276754" y="256392"/>
                  <a:pt x="282575" y="266711"/>
                </a:cubicBezTo>
                <a:cubicBezTo>
                  <a:pt x="288396" y="277030"/>
                  <a:pt x="213783" y="287084"/>
                  <a:pt x="166687" y="295286"/>
                </a:cubicBezTo>
                <a:cubicBezTo>
                  <a:pt x="119591" y="303488"/>
                  <a:pt x="-265" y="310896"/>
                  <a:pt x="0" y="315923"/>
                </a:cubicBezTo>
                <a:cubicBezTo>
                  <a:pt x="265" y="320950"/>
                  <a:pt x="115888" y="320950"/>
                  <a:pt x="168275" y="325448"/>
                </a:cubicBezTo>
                <a:cubicBezTo>
                  <a:pt x="220663" y="329946"/>
                  <a:pt x="272521" y="329153"/>
                  <a:pt x="314325" y="342911"/>
                </a:cubicBezTo>
                <a:cubicBezTo>
                  <a:pt x="356129" y="356669"/>
                  <a:pt x="415925" y="422285"/>
                  <a:pt x="419100" y="407998"/>
                </a:cubicBezTo>
                <a:cubicBezTo>
                  <a:pt x="422275" y="393711"/>
                  <a:pt x="371740" y="286819"/>
                  <a:pt x="333375" y="257186"/>
                </a:cubicBezTo>
                <a:cubicBezTo>
                  <a:pt x="295010" y="227553"/>
                  <a:pt x="212460" y="247396"/>
                  <a:pt x="188912" y="230198"/>
                </a:cubicBezTo>
                <a:cubicBezTo>
                  <a:pt x="165364" y="213000"/>
                  <a:pt x="216429" y="186806"/>
                  <a:pt x="192087" y="153998"/>
                </a:cubicBezTo>
                <a:cubicBezTo>
                  <a:pt x="167745" y="121190"/>
                  <a:pt x="16404" y="1334"/>
                  <a:pt x="793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43DCB48-E983-4D2D-B891-1F43C95084C4}"/>
              </a:ext>
            </a:extLst>
          </p:cNvPr>
          <p:cNvSpPr/>
          <p:nvPr/>
        </p:nvSpPr>
        <p:spPr>
          <a:xfrm>
            <a:off x="5917742" y="7331053"/>
            <a:ext cx="635461" cy="419240"/>
          </a:xfrm>
          <a:custGeom>
            <a:avLst/>
            <a:gdLst>
              <a:gd name="connsiteX0" fmla="*/ 97296 w 635461"/>
              <a:gd name="connsiteY0" fmla="*/ 22 h 419240"/>
              <a:gd name="connsiteX1" fmla="*/ 30621 w 635461"/>
              <a:gd name="connsiteY1" fmla="*/ 169885 h 419240"/>
              <a:gd name="connsiteX2" fmla="*/ 171908 w 635461"/>
              <a:gd name="connsiteY2" fmla="*/ 342922 h 419240"/>
              <a:gd name="connsiteX3" fmla="*/ 154446 w 635461"/>
              <a:gd name="connsiteY3" fmla="*/ 344510 h 419240"/>
              <a:gd name="connsiteX4" fmla="*/ 422733 w 635461"/>
              <a:gd name="connsiteY4" fmla="*/ 406422 h 419240"/>
              <a:gd name="connsiteX5" fmla="*/ 383046 w 635461"/>
              <a:gd name="connsiteY5" fmla="*/ 392135 h 419240"/>
              <a:gd name="connsiteX6" fmla="*/ 635458 w 635461"/>
              <a:gd name="connsiteY6" fmla="*/ 419122 h 419240"/>
              <a:gd name="connsiteX7" fmla="*/ 376696 w 635461"/>
              <a:gd name="connsiteY7" fmla="*/ 379435 h 419240"/>
              <a:gd name="connsiteX8" fmla="*/ 244933 w 635461"/>
              <a:gd name="connsiteY8" fmla="*/ 344510 h 419240"/>
              <a:gd name="connsiteX9" fmla="*/ 57608 w 635461"/>
              <a:gd name="connsiteY9" fmla="*/ 284185 h 419240"/>
              <a:gd name="connsiteX10" fmla="*/ 2046 w 635461"/>
              <a:gd name="connsiteY10" fmla="*/ 180997 h 419240"/>
              <a:gd name="connsiteX11" fmla="*/ 97296 w 635461"/>
              <a:gd name="connsiteY11" fmla="*/ 22 h 4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461" h="419240">
                <a:moveTo>
                  <a:pt x="97296" y="22"/>
                </a:moveTo>
                <a:cubicBezTo>
                  <a:pt x="102059" y="-1830"/>
                  <a:pt x="18186" y="112735"/>
                  <a:pt x="30621" y="169885"/>
                </a:cubicBezTo>
                <a:cubicBezTo>
                  <a:pt x="43056" y="227035"/>
                  <a:pt x="151271" y="313818"/>
                  <a:pt x="171908" y="342922"/>
                </a:cubicBezTo>
                <a:cubicBezTo>
                  <a:pt x="192546" y="372026"/>
                  <a:pt x="112642" y="333927"/>
                  <a:pt x="154446" y="344510"/>
                </a:cubicBezTo>
                <a:cubicBezTo>
                  <a:pt x="196250" y="355093"/>
                  <a:pt x="384633" y="398485"/>
                  <a:pt x="422733" y="406422"/>
                </a:cubicBezTo>
                <a:cubicBezTo>
                  <a:pt x="460833" y="414359"/>
                  <a:pt x="347592" y="390018"/>
                  <a:pt x="383046" y="392135"/>
                </a:cubicBezTo>
                <a:cubicBezTo>
                  <a:pt x="418500" y="394252"/>
                  <a:pt x="636516" y="421239"/>
                  <a:pt x="635458" y="419122"/>
                </a:cubicBezTo>
                <a:cubicBezTo>
                  <a:pt x="634400" y="417005"/>
                  <a:pt x="441784" y="391870"/>
                  <a:pt x="376696" y="379435"/>
                </a:cubicBezTo>
                <a:cubicBezTo>
                  <a:pt x="311609" y="367000"/>
                  <a:pt x="298114" y="360385"/>
                  <a:pt x="244933" y="344510"/>
                </a:cubicBezTo>
                <a:cubicBezTo>
                  <a:pt x="191752" y="328635"/>
                  <a:pt x="98089" y="311437"/>
                  <a:pt x="57608" y="284185"/>
                </a:cubicBezTo>
                <a:cubicBezTo>
                  <a:pt x="17127" y="256933"/>
                  <a:pt x="-7479" y="228622"/>
                  <a:pt x="2046" y="180997"/>
                </a:cubicBezTo>
                <a:cubicBezTo>
                  <a:pt x="11571" y="133372"/>
                  <a:pt x="92533" y="1874"/>
                  <a:pt x="9729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0348220-F202-441D-975B-1C46416B4E3D}"/>
              </a:ext>
            </a:extLst>
          </p:cNvPr>
          <p:cNvSpPr/>
          <p:nvPr/>
        </p:nvSpPr>
        <p:spPr>
          <a:xfrm>
            <a:off x="6470290" y="7554864"/>
            <a:ext cx="450152" cy="193776"/>
          </a:xfrm>
          <a:custGeom>
            <a:avLst/>
            <a:gdLst>
              <a:gd name="connsiteX0" fmla="*/ 282935 w 450152"/>
              <a:gd name="connsiteY0" fmla="*/ 49 h 193776"/>
              <a:gd name="connsiteX1" fmla="*/ 279760 w 450152"/>
              <a:gd name="connsiteY1" fmla="*/ 101649 h 193776"/>
              <a:gd name="connsiteX2" fmla="*/ 228960 w 450152"/>
              <a:gd name="connsiteY2" fmla="*/ 114349 h 193776"/>
              <a:gd name="connsiteX3" fmla="*/ 360 w 450152"/>
              <a:gd name="connsiteY3" fmla="*/ 150861 h 193776"/>
              <a:gd name="connsiteX4" fmla="*/ 173398 w 450152"/>
              <a:gd name="connsiteY4" fmla="*/ 154036 h 193776"/>
              <a:gd name="connsiteX5" fmla="*/ 62273 w 450152"/>
              <a:gd name="connsiteY5" fmla="*/ 173086 h 193776"/>
              <a:gd name="connsiteX6" fmla="*/ 444860 w 450152"/>
              <a:gd name="connsiteY6" fmla="*/ 193724 h 193776"/>
              <a:gd name="connsiteX7" fmla="*/ 279760 w 450152"/>
              <a:gd name="connsiteY7" fmla="*/ 166736 h 193776"/>
              <a:gd name="connsiteX8" fmla="*/ 198798 w 450152"/>
              <a:gd name="connsiteY8" fmla="*/ 157211 h 193776"/>
              <a:gd name="connsiteX9" fmla="*/ 392473 w 450152"/>
              <a:gd name="connsiteY9" fmla="*/ 115936 h 193776"/>
              <a:gd name="connsiteX10" fmla="*/ 282935 w 450152"/>
              <a:gd name="connsiteY10" fmla="*/ 49 h 19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152" h="193776">
                <a:moveTo>
                  <a:pt x="282935" y="49"/>
                </a:moveTo>
                <a:cubicBezTo>
                  <a:pt x="264149" y="-2332"/>
                  <a:pt x="288756" y="82599"/>
                  <a:pt x="279760" y="101649"/>
                </a:cubicBezTo>
                <a:cubicBezTo>
                  <a:pt x="270764" y="120699"/>
                  <a:pt x="275527" y="106147"/>
                  <a:pt x="228960" y="114349"/>
                </a:cubicBezTo>
                <a:cubicBezTo>
                  <a:pt x="182393" y="122551"/>
                  <a:pt x="9620" y="144247"/>
                  <a:pt x="360" y="150861"/>
                </a:cubicBezTo>
                <a:cubicBezTo>
                  <a:pt x="-8900" y="157475"/>
                  <a:pt x="163079" y="150332"/>
                  <a:pt x="173398" y="154036"/>
                </a:cubicBezTo>
                <a:cubicBezTo>
                  <a:pt x="183717" y="157740"/>
                  <a:pt x="17029" y="166471"/>
                  <a:pt x="62273" y="173086"/>
                </a:cubicBezTo>
                <a:cubicBezTo>
                  <a:pt x="107517" y="179701"/>
                  <a:pt x="408612" y="194782"/>
                  <a:pt x="444860" y="193724"/>
                </a:cubicBezTo>
                <a:cubicBezTo>
                  <a:pt x="481108" y="192666"/>
                  <a:pt x="320770" y="172821"/>
                  <a:pt x="279760" y="166736"/>
                </a:cubicBezTo>
                <a:cubicBezTo>
                  <a:pt x="238750" y="160651"/>
                  <a:pt x="180013" y="165678"/>
                  <a:pt x="198798" y="157211"/>
                </a:cubicBezTo>
                <a:cubicBezTo>
                  <a:pt x="217583" y="148744"/>
                  <a:pt x="376334" y="139484"/>
                  <a:pt x="392473" y="115936"/>
                </a:cubicBezTo>
                <a:cubicBezTo>
                  <a:pt x="408613" y="92388"/>
                  <a:pt x="301721" y="2430"/>
                  <a:pt x="28293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08378DF-1832-4A0F-8ECA-E527A0E8E1D7}"/>
              </a:ext>
            </a:extLst>
          </p:cNvPr>
          <p:cNvSpPr/>
          <p:nvPr/>
        </p:nvSpPr>
        <p:spPr>
          <a:xfrm>
            <a:off x="6059067" y="7696139"/>
            <a:ext cx="487684" cy="194069"/>
          </a:xfrm>
          <a:custGeom>
            <a:avLst/>
            <a:gdLst>
              <a:gd name="connsiteX0" fmla="*/ 5183 w 487684"/>
              <a:gd name="connsiteY0" fmla="*/ 61 h 194069"/>
              <a:gd name="connsiteX1" fmla="*/ 187746 w 487684"/>
              <a:gd name="connsiteY1" fmla="*/ 76261 h 194069"/>
              <a:gd name="connsiteX2" fmla="*/ 136946 w 487684"/>
              <a:gd name="connsiteY2" fmla="*/ 76261 h 194069"/>
              <a:gd name="connsiteX3" fmla="*/ 486196 w 487684"/>
              <a:gd name="connsiteY3" fmla="*/ 79436 h 194069"/>
              <a:gd name="connsiteX4" fmla="*/ 257596 w 487684"/>
              <a:gd name="connsiteY4" fmla="*/ 101661 h 194069"/>
              <a:gd name="connsiteX5" fmla="*/ 129008 w 487684"/>
              <a:gd name="connsiteY5" fmla="*/ 130236 h 194069"/>
              <a:gd name="connsiteX6" fmla="*/ 122658 w 487684"/>
              <a:gd name="connsiteY6" fmla="*/ 193736 h 194069"/>
              <a:gd name="connsiteX7" fmla="*/ 127421 w 487684"/>
              <a:gd name="connsiteY7" fmla="*/ 100074 h 194069"/>
              <a:gd name="connsiteX8" fmla="*/ 75033 w 487684"/>
              <a:gd name="connsiteY8" fmla="*/ 76261 h 194069"/>
              <a:gd name="connsiteX9" fmla="*/ 41696 w 487684"/>
              <a:gd name="connsiteY9" fmla="*/ 157224 h 194069"/>
              <a:gd name="connsiteX10" fmla="*/ 46458 w 487684"/>
              <a:gd name="connsiteY10" fmla="*/ 90549 h 194069"/>
              <a:gd name="connsiteX11" fmla="*/ 46458 w 487684"/>
              <a:gd name="connsiteY11" fmla="*/ 63561 h 194069"/>
              <a:gd name="connsiteX12" fmla="*/ 5183 w 487684"/>
              <a:gd name="connsiteY12" fmla="*/ 61 h 19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684" h="194069">
                <a:moveTo>
                  <a:pt x="5183" y="61"/>
                </a:moveTo>
                <a:cubicBezTo>
                  <a:pt x="28731" y="2178"/>
                  <a:pt x="165786" y="63561"/>
                  <a:pt x="187746" y="76261"/>
                </a:cubicBezTo>
                <a:cubicBezTo>
                  <a:pt x="209706" y="88961"/>
                  <a:pt x="136946" y="76261"/>
                  <a:pt x="136946" y="76261"/>
                </a:cubicBezTo>
                <a:lnTo>
                  <a:pt x="486196" y="79436"/>
                </a:lnTo>
                <a:cubicBezTo>
                  <a:pt x="506304" y="83669"/>
                  <a:pt x="317127" y="93194"/>
                  <a:pt x="257596" y="101661"/>
                </a:cubicBezTo>
                <a:cubicBezTo>
                  <a:pt x="198065" y="110128"/>
                  <a:pt x="151498" y="114890"/>
                  <a:pt x="129008" y="130236"/>
                </a:cubicBezTo>
                <a:cubicBezTo>
                  <a:pt x="106518" y="145582"/>
                  <a:pt x="122923" y="198763"/>
                  <a:pt x="122658" y="193736"/>
                </a:cubicBezTo>
                <a:cubicBezTo>
                  <a:pt x="122394" y="188709"/>
                  <a:pt x="135359" y="119653"/>
                  <a:pt x="127421" y="100074"/>
                </a:cubicBezTo>
                <a:cubicBezTo>
                  <a:pt x="119483" y="80495"/>
                  <a:pt x="89320" y="66736"/>
                  <a:pt x="75033" y="76261"/>
                </a:cubicBezTo>
                <a:cubicBezTo>
                  <a:pt x="60746" y="85786"/>
                  <a:pt x="46458" y="154843"/>
                  <a:pt x="41696" y="157224"/>
                </a:cubicBezTo>
                <a:cubicBezTo>
                  <a:pt x="36934" y="159605"/>
                  <a:pt x="45664" y="106159"/>
                  <a:pt x="46458" y="90549"/>
                </a:cubicBezTo>
                <a:cubicBezTo>
                  <a:pt x="47252" y="74939"/>
                  <a:pt x="46987" y="76261"/>
                  <a:pt x="46458" y="63561"/>
                </a:cubicBezTo>
                <a:cubicBezTo>
                  <a:pt x="45929" y="50861"/>
                  <a:pt x="-18365" y="-2056"/>
                  <a:pt x="518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5F4B7222-96F1-43D2-9C1B-9C323E33762F}"/>
              </a:ext>
            </a:extLst>
          </p:cNvPr>
          <p:cNvSpPr/>
          <p:nvPr/>
        </p:nvSpPr>
        <p:spPr>
          <a:xfrm>
            <a:off x="6493919" y="7741890"/>
            <a:ext cx="428760" cy="41632"/>
          </a:xfrm>
          <a:custGeom>
            <a:avLst/>
            <a:gdLst>
              <a:gd name="connsiteX0" fmla="*/ 425994 w 428760"/>
              <a:gd name="connsiteY0" fmla="*/ 17810 h 41632"/>
              <a:gd name="connsiteX1" fmla="*/ 160881 w 428760"/>
              <a:gd name="connsiteY1" fmla="*/ 25748 h 41632"/>
              <a:gd name="connsiteX2" fmla="*/ 544 w 428760"/>
              <a:gd name="connsiteY2" fmla="*/ 35273 h 41632"/>
              <a:gd name="connsiteX3" fmla="*/ 213269 w 428760"/>
              <a:gd name="connsiteY3" fmla="*/ 41623 h 41632"/>
              <a:gd name="connsiteX4" fmla="*/ 171994 w 428760"/>
              <a:gd name="connsiteY4" fmla="*/ 35273 h 41632"/>
              <a:gd name="connsiteX5" fmla="*/ 291056 w 428760"/>
              <a:gd name="connsiteY5" fmla="*/ 348 h 41632"/>
              <a:gd name="connsiteX6" fmla="*/ 425994 w 428760"/>
              <a:gd name="connsiteY6" fmla="*/ 17810 h 4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760" h="41632">
                <a:moveTo>
                  <a:pt x="425994" y="17810"/>
                </a:moveTo>
                <a:cubicBezTo>
                  <a:pt x="404298" y="22043"/>
                  <a:pt x="231789" y="22838"/>
                  <a:pt x="160881" y="25748"/>
                </a:cubicBezTo>
                <a:cubicBezTo>
                  <a:pt x="89973" y="28659"/>
                  <a:pt x="-8187" y="32627"/>
                  <a:pt x="544" y="35273"/>
                </a:cubicBezTo>
                <a:cubicBezTo>
                  <a:pt x="9275" y="37919"/>
                  <a:pt x="184694" y="41623"/>
                  <a:pt x="213269" y="41623"/>
                </a:cubicBezTo>
                <a:cubicBezTo>
                  <a:pt x="241844" y="41623"/>
                  <a:pt x="159030" y="42152"/>
                  <a:pt x="171994" y="35273"/>
                </a:cubicBezTo>
                <a:cubicBezTo>
                  <a:pt x="184958" y="28394"/>
                  <a:pt x="246077" y="3258"/>
                  <a:pt x="291056" y="348"/>
                </a:cubicBezTo>
                <a:cubicBezTo>
                  <a:pt x="336035" y="-2563"/>
                  <a:pt x="447690" y="13577"/>
                  <a:pt x="425994" y="1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F31A315D-0325-430B-9529-59AAA9C80DCA}"/>
              </a:ext>
            </a:extLst>
          </p:cNvPr>
          <p:cNvSpPr/>
          <p:nvPr/>
        </p:nvSpPr>
        <p:spPr>
          <a:xfrm>
            <a:off x="6431656" y="7746882"/>
            <a:ext cx="538021" cy="68754"/>
          </a:xfrm>
          <a:custGeom>
            <a:avLst/>
            <a:gdLst>
              <a:gd name="connsiteX0" fmla="*/ 894 w 538021"/>
              <a:gd name="connsiteY0" fmla="*/ 41393 h 68754"/>
              <a:gd name="connsiteX1" fmla="*/ 270769 w 538021"/>
              <a:gd name="connsiteY1" fmla="*/ 66793 h 68754"/>
              <a:gd name="connsiteX2" fmla="*/ 232669 w 538021"/>
              <a:gd name="connsiteY2" fmla="*/ 65206 h 68754"/>
              <a:gd name="connsiteX3" fmla="*/ 529532 w 538021"/>
              <a:gd name="connsiteY3" fmla="*/ 63618 h 68754"/>
              <a:gd name="connsiteX4" fmla="*/ 458094 w 538021"/>
              <a:gd name="connsiteY4" fmla="*/ 118 h 68754"/>
              <a:gd name="connsiteX5" fmla="*/ 467619 w 538021"/>
              <a:gd name="connsiteY5" fmla="*/ 47743 h 68754"/>
              <a:gd name="connsiteX6" fmla="*/ 337444 w 538021"/>
              <a:gd name="connsiteY6" fmla="*/ 47743 h 68754"/>
              <a:gd name="connsiteX7" fmla="*/ 188219 w 538021"/>
              <a:gd name="connsiteY7" fmla="*/ 52506 h 68754"/>
              <a:gd name="connsiteX8" fmla="*/ 894 w 538021"/>
              <a:gd name="connsiteY8" fmla="*/ 41393 h 6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021" h="68754">
                <a:moveTo>
                  <a:pt x="894" y="41393"/>
                </a:moveTo>
                <a:cubicBezTo>
                  <a:pt x="14652" y="43774"/>
                  <a:pt x="232140" y="62824"/>
                  <a:pt x="270769" y="66793"/>
                </a:cubicBezTo>
                <a:cubicBezTo>
                  <a:pt x="309398" y="70762"/>
                  <a:pt x="232669" y="65206"/>
                  <a:pt x="232669" y="65206"/>
                </a:cubicBezTo>
                <a:cubicBezTo>
                  <a:pt x="275796" y="64677"/>
                  <a:pt x="491961" y="74466"/>
                  <a:pt x="529532" y="63618"/>
                </a:cubicBezTo>
                <a:cubicBezTo>
                  <a:pt x="567103" y="52770"/>
                  <a:pt x="468413" y="2764"/>
                  <a:pt x="458094" y="118"/>
                </a:cubicBezTo>
                <a:cubicBezTo>
                  <a:pt x="447775" y="-2528"/>
                  <a:pt x="487727" y="39806"/>
                  <a:pt x="467619" y="47743"/>
                </a:cubicBezTo>
                <a:cubicBezTo>
                  <a:pt x="447511" y="55680"/>
                  <a:pt x="384011" y="46949"/>
                  <a:pt x="337444" y="47743"/>
                </a:cubicBezTo>
                <a:cubicBezTo>
                  <a:pt x="290877" y="48537"/>
                  <a:pt x="240606" y="53829"/>
                  <a:pt x="188219" y="52506"/>
                </a:cubicBezTo>
                <a:cubicBezTo>
                  <a:pt x="135832" y="51183"/>
                  <a:pt x="-12864" y="39012"/>
                  <a:pt x="894" y="4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00D232D-E4B8-4770-A709-C35CCAC762CF}"/>
              </a:ext>
            </a:extLst>
          </p:cNvPr>
          <p:cNvSpPr/>
          <p:nvPr/>
        </p:nvSpPr>
        <p:spPr>
          <a:xfrm>
            <a:off x="5648325" y="7579257"/>
            <a:ext cx="713350" cy="194956"/>
          </a:xfrm>
          <a:custGeom>
            <a:avLst/>
            <a:gdLst>
              <a:gd name="connsiteX0" fmla="*/ 0 w 713350"/>
              <a:gd name="connsiteY0" fmla="*/ 66143 h 194956"/>
              <a:gd name="connsiteX1" fmla="*/ 314325 w 713350"/>
              <a:gd name="connsiteY1" fmla="*/ 58206 h 194956"/>
              <a:gd name="connsiteX2" fmla="*/ 252413 w 713350"/>
              <a:gd name="connsiteY2" fmla="*/ 75668 h 194956"/>
              <a:gd name="connsiteX3" fmla="*/ 523875 w 713350"/>
              <a:gd name="connsiteY3" fmla="*/ 167743 h 194956"/>
              <a:gd name="connsiteX4" fmla="*/ 403225 w 713350"/>
              <a:gd name="connsiteY4" fmla="*/ 105831 h 194956"/>
              <a:gd name="connsiteX5" fmla="*/ 712788 w 713350"/>
              <a:gd name="connsiteY5" fmla="*/ 194731 h 194956"/>
              <a:gd name="connsiteX6" fmla="*/ 312738 w 713350"/>
              <a:gd name="connsiteY6" fmla="*/ 74081 h 194956"/>
              <a:gd name="connsiteX7" fmla="*/ 385763 w 713350"/>
              <a:gd name="connsiteY7" fmla="*/ 74081 h 194956"/>
              <a:gd name="connsiteX8" fmla="*/ 303213 w 713350"/>
              <a:gd name="connsiteY8" fmla="*/ 1056 h 194956"/>
              <a:gd name="connsiteX9" fmla="*/ 301625 w 713350"/>
              <a:gd name="connsiteY9" fmla="*/ 31218 h 194956"/>
              <a:gd name="connsiteX10" fmla="*/ 219075 w 713350"/>
              <a:gd name="connsiteY10" fmla="*/ 37568 h 194956"/>
              <a:gd name="connsiteX11" fmla="*/ 0 w 713350"/>
              <a:gd name="connsiteY11" fmla="*/ 66143 h 19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3350" h="194956">
                <a:moveTo>
                  <a:pt x="0" y="66143"/>
                </a:moveTo>
                <a:lnTo>
                  <a:pt x="314325" y="58206"/>
                </a:lnTo>
                <a:cubicBezTo>
                  <a:pt x="356394" y="59793"/>
                  <a:pt x="217488" y="57412"/>
                  <a:pt x="252413" y="75668"/>
                </a:cubicBezTo>
                <a:cubicBezTo>
                  <a:pt x="287338" y="93924"/>
                  <a:pt x="498740" y="162716"/>
                  <a:pt x="523875" y="167743"/>
                </a:cubicBezTo>
                <a:cubicBezTo>
                  <a:pt x="549010" y="172770"/>
                  <a:pt x="371740" y="101333"/>
                  <a:pt x="403225" y="105831"/>
                </a:cubicBezTo>
                <a:cubicBezTo>
                  <a:pt x="434710" y="110329"/>
                  <a:pt x="727869" y="200023"/>
                  <a:pt x="712788" y="194731"/>
                </a:cubicBezTo>
                <a:cubicBezTo>
                  <a:pt x="697707" y="189439"/>
                  <a:pt x="367242" y="94189"/>
                  <a:pt x="312738" y="74081"/>
                </a:cubicBezTo>
                <a:cubicBezTo>
                  <a:pt x="258234" y="53973"/>
                  <a:pt x="387350" y="86252"/>
                  <a:pt x="385763" y="74081"/>
                </a:cubicBezTo>
                <a:cubicBezTo>
                  <a:pt x="384176" y="61910"/>
                  <a:pt x="317236" y="8200"/>
                  <a:pt x="303213" y="1056"/>
                </a:cubicBezTo>
                <a:cubicBezTo>
                  <a:pt x="289190" y="-6088"/>
                  <a:pt x="315648" y="25133"/>
                  <a:pt x="301625" y="31218"/>
                </a:cubicBezTo>
                <a:cubicBezTo>
                  <a:pt x="287602" y="37303"/>
                  <a:pt x="219075" y="37568"/>
                  <a:pt x="219075" y="37568"/>
                </a:cubicBezTo>
                <a:lnTo>
                  <a:pt x="0" y="661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5262E54-52B1-4242-B14E-BDEA7E4922D9}"/>
              </a:ext>
            </a:extLst>
          </p:cNvPr>
          <p:cNvSpPr/>
          <p:nvPr/>
        </p:nvSpPr>
        <p:spPr>
          <a:xfrm>
            <a:off x="6227113" y="7866062"/>
            <a:ext cx="601277" cy="74658"/>
          </a:xfrm>
          <a:custGeom>
            <a:avLst/>
            <a:gdLst>
              <a:gd name="connsiteX0" fmla="*/ 2237 w 601277"/>
              <a:gd name="connsiteY0" fmla="*/ 1 h 74658"/>
              <a:gd name="connsiteX1" fmla="*/ 272112 w 601277"/>
              <a:gd name="connsiteY1" fmla="*/ 33338 h 74658"/>
              <a:gd name="connsiteX2" fmla="*/ 251475 w 601277"/>
              <a:gd name="connsiteY2" fmla="*/ 42863 h 74658"/>
              <a:gd name="connsiteX3" fmla="*/ 367362 w 601277"/>
              <a:gd name="connsiteY3" fmla="*/ 26988 h 74658"/>
              <a:gd name="connsiteX4" fmla="*/ 600725 w 601277"/>
              <a:gd name="connsiteY4" fmla="*/ 52388 h 74658"/>
              <a:gd name="connsiteX5" fmla="*/ 426100 w 601277"/>
              <a:gd name="connsiteY5" fmla="*/ 33338 h 74658"/>
              <a:gd name="connsiteX6" fmla="*/ 230837 w 601277"/>
              <a:gd name="connsiteY6" fmla="*/ 74613 h 74658"/>
              <a:gd name="connsiteX7" fmla="*/ 321325 w 601277"/>
              <a:gd name="connsiteY7" fmla="*/ 41276 h 74658"/>
              <a:gd name="connsiteX8" fmla="*/ 153050 w 601277"/>
              <a:gd name="connsiteY8" fmla="*/ 34926 h 74658"/>
              <a:gd name="connsiteX9" fmla="*/ 2237 w 601277"/>
              <a:gd name="connsiteY9" fmla="*/ 1 h 7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277" h="74658">
                <a:moveTo>
                  <a:pt x="2237" y="1"/>
                </a:moveTo>
                <a:cubicBezTo>
                  <a:pt x="22081" y="-264"/>
                  <a:pt x="230572" y="26194"/>
                  <a:pt x="272112" y="33338"/>
                </a:cubicBezTo>
                <a:cubicBezTo>
                  <a:pt x="313652" y="40482"/>
                  <a:pt x="235600" y="43921"/>
                  <a:pt x="251475" y="42863"/>
                </a:cubicBezTo>
                <a:cubicBezTo>
                  <a:pt x="267350" y="41805"/>
                  <a:pt x="309154" y="25400"/>
                  <a:pt x="367362" y="26988"/>
                </a:cubicBezTo>
                <a:cubicBezTo>
                  <a:pt x="425570" y="28576"/>
                  <a:pt x="590935" y="51330"/>
                  <a:pt x="600725" y="52388"/>
                </a:cubicBezTo>
                <a:cubicBezTo>
                  <a:pt x="610515" y="53446"/>
                  <a:pt x="487748" y="29634"/>
                  <a:pt x="426100" y="33338"/>
                </a:cubicBezTo>
                <a:cubicBezTo>
                  <a:pt x="364452" y="37042"/>
                  <a:pt x="248300" y="73290"/>
                  <a:pt x="230837" y="74613"/>
                </a:cubicBezTo>
                <a:cubicBezTo>
                  <a:pt x="213374" y="75936"/>
                  <a:pt x="334290" y="47891"/>
                  <a:pt x="321325" y="41276"/>
                </a:cubicBezTo>
                <a:cubicBezTo>
                  <a:pt x="308361" y="34662"/>
                  <a:pt x="206496" y="41805"/>
                  <a:pt x="153050" y="34926"/>
                </a:cubicBezTo>
                <a:cubicBezTo>
                  <a:pt x="99604" y="28047"/>
                  <a:pt x="-17607" y="266"/>
                  <a:pt x="223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41BD459-EB7E-4C50-99CF-83F0DC54F649}"/>
              </a:ext>
            </a:extLst>
          </p:cNvPr>
          <p:cNvSpPr/>
          <p:nvPr/>
        </p:nvSpPr>
        <p:spPr>
          <a:xfrm>
            <a:off x="6284172" y="7936911"/>
            <a:ext cx="463617" cy="99042"/>
          </a:xfrm>
          <a:custGeom>
            <a:avLst/>
            <a:gdLst>
              <a:gd name="connsiteX0" fmla="*/ 462703 w 463617"/>
              <a:gd name="connsiteY0" fmla="*/ 589 h 99042"/>
              <a:gd name="connsiteX1" fmla="*/ 235691 w 463617"/>
              <a:gd name="connsiteY1" fmla="*/ 29164 h 99042"/>
              <a:gd name="connsiteX2" fmla="*/ 276966 w 463617"/>
              <a:gd name="connsiteY2" fmla="*/ 60914 h 99042"/>
              <a:gd name="connsiteX3" fmla="*/ 180128 w 463617"/>
              <a:gd name="connsiteY3" fmla="*/ 43452 h 99042"/>
              <a:gd name="connsiteX4" fmla="*/ 69003 w 463617"/>
              <a:gd name="connsiteY4" fmla="*/ 62502 h 99042"/>
              <a:gd name="connsiteX5" fmla="*/ 48366 w 463617"/>
              <a:gd name="connsiteY5" fmla="*/ 99014 h 99042"/>
              <a:gd name="connsiteX6" fmla="*/ 53128 w 463617"/>
              <a:gd name="connsiteY6" fmla="*/ 56152 h 99042"/>
              <a:gd name="connsiteX7" fmla="*/ 3916 w 463617"/>
              <a:gd name="connsiteY7" fmla="*/ 2177 h 99042"/>
              <a:gd name="connsiteX8" fmla="*/ 172191 w 463617"/>
              <a:gd name="connsiteY8" fmla="*/ 33927 h 99042"/>
              <a:gd name="connsiteX9" fmla="*/ 310303 w 463617"/>
              <a:gd name="connsiteY9" fmla="*/ 13289 h 99042"/>
              <a:gd name="connsiteX10" fmla="*/ 462703 w 463617"/>
              <a:gd name="connsiteY10" fmla="*/ 589 h 9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17" h="99042">
                <a:moveTo>
                  <a:pt x="462703" y="589"/>
                </a:moveTo>
                <a:cubicBezTo>
                  <a:pt x="450268" y="3235"/>
                  <a:pt x="266647" y="19110"/>
                  <a:pt x="235691" y="29164"/>
                </a:cubicBezTo>
                <a:cubicBezTo>
                  <a:pt x="204735" y="39218"/>
                  <a:pt x="286226" y="58533"/>
                  <a:pt x="276966" y="60914"/>
                </a:cubicBezTo>
                <a:cubicBezTo>
                  <a:pt x="267706" y="63295"/>
                  <a:pt x="214788" y="43187"/>
                  <a:pt x="180128" y="43452"/>
                </a:cubicBezTo>
                <a:cubicBezTo>
                  <a:pt x="145468" y="43717"/>
                  <a:pt x="90963" y="53242"/>
                  <a:pt x="69003" y="62502"/>
                </a:cubicBezTo>
                <a:cubicBezTo>
                  <a:pt x="47043" y="71762"/>
                  <a:pt x="51012" y="100072"/>
                  <a:pt x="48366" y="99014"/>
                </a:cubicBezTo>
                <a:cubicBezTo>
                  <a:pt x="45720" y="97956"/>
                  <a:pt x="60536" y="72291"/>
                  <a:pt x="53128" y="56152"/>
                </a:cubicBezTo>
                <a:cubicBezTo>
                  <a:pt x="45720" y="40013"/>
                  <a:pt x="-15928" y="5881"/>
                  <a:pt x="3916" y="2177"/>
                </a:cubicBezTo>
                <a:cubicBezTo>
                  <a:pt x="23760" y="-1527"/>
                  <a:pt x="121127" y="32075"/>
                  <a:pt x="172191" y="33927"/>
                </a:cubicBezTo>
                <a:cubicBezTo>
                  <a:pt x="223255" y="35779"/>
                  <a:pt x="263207" y="22020"/>
                  <a:pt x="310303" y="13289"/>
                </a:cubicBezTo>
                <a:cubicBezTo>
                  <a:pt x="357399" y="4558"/>
                  <a:pt x="475138" y="-2057"/>
                  <a:pt x="462703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91BF125-14ED-4936-8446-EA5296F39BDF}"/>
              </a:ext>
            </a:extLst>
          </p:cNvPr>
          <p:cNvSpPr/>
          <p:nvPr/>
        </p:nvSpPr>
        <p:spPr>
          <a:xfrm>
            <a:off x="5732268" y="7648122"/>
            <a:ext cx="384428" cy="205686"/>
          </a:xfrm>
          <a:custGeom>
            <a:avLst/>
            <a:gdLst>
              <a:gd name="connsiteX0" fmla="*/ 195 w 384428"/>
              <a:gd name="connsiteY0" fmla="*/ 453 h 205686"/>
              <a:gd name="connsiteX1" fmla="*/ 236732 w 384428"/>
              <a:gd name="connsiteY1" fmla="*/ 86178 h 205686"/>
              <a:gd name="connsiteX2" fmla="*/ 176407 w 384428"/>
              <a:gd name="connsiteY2" fmla="*/ 67128 h 205686"/>
              <a:gd name="connsiteX3" fmla="*/ 370082 w 384428"/>
              <a:gd name="connsiteY3" fmla="*/ 143328 h 205686"/>
              <a:gd name="connsiteX4" fmla="*/ 370082 w 384428"/>
              <a:gd name="connsiteY4" fmla="*/ 205241 h 205686"/>
              <a:gd name="connsiteX5" fmla="*/ 365320 w 384428"/>
              <a:gd name="connsiteY5" fmla="*/ 168728 h 205686"/>
              <a:gd name="connsiteX6" fmla="*/ 249432 w 384428"/>
              <a:gd name="connsiteY6" fmla="*/ 122691 h 205686"/>
              <a:gd name="connsiteX7" fmla="*/ 314520 w 384428"/>
              <a:gd name="connsiteY7" fmla="*/ 140153 h 205686"/>
              <a:gd name="connsiteX8" fmla="*/ 197045 w 384428"/>
              <a:gd name="connsiteY8" fmla="*/ 62366 h 205686"/>
              <a:gd name="connsiteX9" fmla="*/ 197045 w 384428"/>
              <a:gd name="connsiteY9" fmla="*/ 52841 h 205686"/>
              <a:gd name="connsiteX10" fmla="*/ 195 w 384428"/>
              <a:gd name="connsiteY10" fmla="*/ 453 h 20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428" h="205686">
                <a:moveTo>
                  <a:pt x="195" y="453"/>
                </a:moveTo>
                <a:cubicBezTo>
                  <a:pt x="6809" y="6009"/>
                  <a:pt x="207363" y="75066"/>
                  <a:pt x="236732" y="86178"/>
                </a:cubicBezTo>
                <a:cubicBezTo>
                  <a:pt x="266101" y="97290"/>
                  <a:pt x="154182" y="57603"/>
                  <a:pt x="176407" y="67128"/>
                </a:cubicBezTo>
                <a:cubicBezTo>
                  <a:pt x="198632" y="76653"/>
                  <a:pt x="337803" y="120309"/>
                  <a:pt x="370082" y="143328"/>
                </a:cubicBezTo>
                <a:cubicBezTo>
                  <a:pt x="402361" y="166347"/>
                  <a:pt x="370082" y="205241"/>
                  <a:pt x="370082" y="205241"/>
                </a:cubicBezTo>
                <a:cubicBezTo>
                  <a:pt x="369288" y="209474"/>
                  <a:pt x="385428" y="182486"/>
                  <a:pt x="365320" y="168728"/>
                </a:cubicBezTo>
                <a:cubicBezTo>
                  <a:pt x="345212" y="154970"/>
                  <a:pt x="257899" y="127454"/>
                  <a:pt x="249432" y="122691"/>
                </a:cubicBezTo>
                <a:cubicBezTo>
                  <a:pt x="240965" y="117928"/>
                  <a:pt x="323251" y="150207"/>
                  <a:pt x="314520" y="140153"/>
                </a:cubicBezTo>
                <a:cubicBezTo>
                  <a:pt x="305789" y="130099"/>
                  <a:pt x="216624" y="76918"/>
                  <a:pt x="197045" y="62366"/>
                </a:cubicBezTo>
                <a:cubicBezTo>
                  <a:pt x="177466" y="47814"/>
                  <a:pt x="236997" y="63689"/>
                  <a:pt x="197045" y="52841"/>
                </a:cubicBezTo>
                <a:cubicBezTo>
                  <a:pt x="157093" y="41993"/>
                  <a:pt x="-6419" y="-5103"/>
                  <a:pt x="195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482BE130-8FF0-441F-B83F-933B5C2D19DF}"/>
              </a:ext>
            </a:extLst>
          </p:cNvPr>
          <p:cNvSpPr/>
          <p:nvPr/>
        </p:nvSpPr>
        <p:spPr>
          <a:xfrm>
            <a:off x="5522235" y="7685076"/>
            <a:ext cx="207853" cy="181448"/>
          </a:xfrm>
          <a:custGeom>
            <a:avLst/>
            <a:gdLst>
              <a:gd name="connsiteX0" fmla="*/ 203878 w 207853"/>
              <a:gd name="connsiteY0" fmla="*/ 12 h 181448"/>
              <a:gd name="connsiteX1" fmla="*/ 678 w 207853"/>
              <a:gd name="connsiteY1" fmla="*/ 41287 h 181448"/>
              <a:gd name="connsiteX2" fmla="*/ 140378 w 207853"/>
              <a:gd name="connsiteY2" fmla="*/ 36524 h 181448"/>
              <a:gd name="connsiteX3" fmla="*/ 205465 w 207853"/>
              <a:gd name="connsiteY3" fmla="*/ 180987 h 181448"/>
              <a:gd name="connsiteX4" fmla="*/ 189590 w 207853"/>
              <a:gd name="connsiteY4" fmla="*/ 80974 h 181448"/>
              <a:gd name="connsiteX5" fmla="*/ 149903 w 207853"/>
              <a:gd name="connsiteY5" fmla="*/ 39699 h 181448"/>
              <a:gd name="connsiteX6" fmla="*/ 45128 w 207853"/>
              <a:gd name="connsiteY6" fmla="*/ 46049 h 181448"/>
              <a:gd name="connsiteX7" fmla="*/ 203878 w 207853"/>
              <a:gd name="connsiteY7" fmla="*/ 12 h 1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53" h="181448">
                <a:moveTo>
                  <a:pt x="203878" y="12"/>
                </a:moveTo>
                <a:cubicBezTo>
                  <a:pt x="196470" y="-782"/>
                  <a:pt x="11261" y="35202"/>
                  <a:pt x="678" y="41287"/>
                </a:cubicBezTo>
                <a:cubicBezTo>
                  <a:pt x="-9905" y="47372"/>
                  <a:pt x="106247" y="13241"/>
                  <a:pt x="140378" y="36524"/>
                </a:cubicBezTo>
                <a:cubicBezTo>
                  <a:pt x="174509" y="59807"/>
                  <a:pt x="197263" y="173579"/>
                  <a:pt x="205465" y="180987"/>
                </a:cubicBezTo>
                <a:cubicBezTo>
                  <a:pt x="213667" y="188395"/>
                  <a:pt x="198850" y="104522"/>
                  <a:pt x="189590" y="80974"/>
                </a:cubicBezTo>
                <a:cubicBezTo>
                  <a:pt x="180330" y="57426"/>
                  <a:pt x="173980" y="45520"/>
                  <a:pt x="149903" y="39699"/>
                </a:cubicBezTo>
                <a:cubicBezTo>
                  <a:pt x="125826" y="33878"/>
                  <a:pt x="31370" y="50282"/>
                  <a:pt x="45128" y="46049"/>
                </a:cubicBezTo>
                <a:cubicBezTo>
                  <a:pt x="58886" y="41816"/>
                  <a:pt x="211286" y="806"/>
                  <a:pt x="20387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53A24DFA-986F-4915-80FB-DE487350B45C}"/>
              </a:ext>
            </a:extLst>
          </p:cNvPr>
          <p:cNvSpPr/>
          <p:nvPr/>
        </p:nvSpPr>
        <p:spPr>
          <a:xfrm>
            <a:off x="5753100" y="7846389"/>
            <a:ext cx="588915" cy="175466"/>
          </a:xfrm>
          <a:custGeom>
            <a:avLst/>
            <a:gdLst>
              <a:gd name="connsiteX0" fmla="*/ 0 w 588915"/>
              <a:gd name="connsiteY0" fmla="*/ 624 h 175466"/>
              <a:gd name="connsiteX1" fmla="*/ 261938 w 588915"/>
              <a:gd name="connsiteY1" fmla="*/ 118099 h 175466"/>
              <a:gd name="connsiteX2" fmla="*/ 65088 w 588915"/>
              <a:gd name="connsiteY2" fmla="*/ 83174 h 175466"/>
              <a:gd name="connsiteX3" fmla="*/ 360363 w 588915"/>
              <a:gd name="connsiteY3" fmla="*/ 156199 h 175466"/>
              <a:gd name="connsiteX4" fmla="*/ 250825 w 588915"/>
              <a:gd name="connsiteY4" fmla="*/ 172074 h 175466"/>
              <a:gd name="connsiteX5" fmla="*/ 587375 w 588915"/>
              <a:gd name="connsiteY5" fmla="*/ 172074 h 175466"/>
              <a:gd name="connsiteX6" fmla="*/ 377825 w 588915"/>
              <a:gd name="connsiteY6" fmla="*/ 135561 h 175466"/>
              <a:gd name="connsiteX7" fmla="*/ 423863 w 588915"/>
              <a:gd name="connsiteY7" fmla="*/ 137149 h 175466"/>
              <a:gd name="connsiteX8" fmla="*/ 217488 w 588915"/>
              <a:gd name="connsiteY8" fmla="*/ 84761 h 175466"/>
              <a:gd name="connsiteX9" fmla="*/ 258763 w 588915"/>
              <a:gd name="connsiteY9" fmla="*/ 72061 h 175466"/>
              <a:gd name="connsiteX10" fmla="*/ 0 w 588915"/>
              <a:gd name="connsiteY10" fmla="*/ 624 h 1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8915" h="175466">
                <a:moveTo>
                  <a:pt x="0" y="624"/>
                </a:moveTo>
                <a:cubicBezTo>
                  <a:pt x="529" y="8297"/>
                  <a:pt x="251090" y="104341"/>
                  <a:pt x="261938" y="118099"/>
                </a:cubicBezTo>
                <a:cubicBezTo>
                  <a:pt x="272786" y="131857"/>
                  <a:pt x="48684" y="76824"/>
                  <a:pt x="65088" y="83174"/>
                </a:cubicBezTo>
                <a:cubicBezTo>
                  <a:pt x="81492" y="89524"/>
                  <a:pt x="329407" y="141382"/>
                  <a:pt x="360363" y="156199"/>
                </a:cubicBezTo>
                <a:cubicBezTo>
                  <a:pt x="391319" y="171016"/>
                  <a:pt x="212990" y="169428"/>
                  <a:pt x="250825" y="172074"/>
                </a:cubicBezTo>
                <a:cubicBezTo>
                  <a:pt x="288660" y="174720"/>
                  <a:pt x="566209" y="178159"/>
                  <a:pt x="587375" y="172074"/>
                </a:cubicBezTo>
                <a:cubicBezTo>
                  <a:pt x="608541" y="165989"/>
                  <a:pt x="405077" y="141382"/>
                  <a:pt x="377825" y="135561"/>
                </a:cubicBezTo>
                <a:cubicBezTo>
                  <a:pt x="350573" y="129740"/>
                  <a:pt x="450586" y="145616"/>
                  <a:pt x="423863" y="137149"/>
                </a:cubicBezTo>
                <a:cubicBezTo>
                  <a:pt x="397140" y="128682"/>
                  <a:pt x="245005" y="95609"/>
                  <a:pt x="217488" y="84761"/>
                </a:cubicBezTo>
                <a:cubicBezTo>
                  <a:pt x="189971" y="73913"/>
                  <a:pt x="298186" y="85819"/>
                  <a:pt x="258763" y="72061"/>
                </a:cubicBezTo>
                <a:cubicBezTo>
                  <a:pt x="219340" y="58303"/>
                  <a:pt x="-529" y="-7049"/>
                  <a:pt x="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55F0C0A3-F15D-4F94-986C-B32B6151D0D6}"/>
              </a:ext>
            </a:extLst>
          </p:cNvPr>
          <p:cNvSpPr/>
          <p:nvPr/>
        </p:nvSpPr>
        <p:spPr>
          <a:xfrm>
            <a:off x="6097001" y="7792839"/>
            <a:ext cx="59550" cy="175794"/>
          </a:xfrm>
          <a:custGeom>
            <a:avLst/>
            <a:gdLst>
              <a:gd name="connsiteX0" fmla="*/ 59324 w 59550"/>
              <a:gd name="connsiteY0" fmla="*/ 199 h 175794"/>
              <a:gd name="connsiteX1" fmla="*/ 21224 w 59550"/>
              <a:gd name="connsiteY1" fmla="*/ 81161 h 175794"/>
              <a:gd name="connsiteX2" fmla="*/ 30749 w 59550"/>
              <a:gd name="connsiteY2" fmla="*/ 173236 h 175794"/>
              <a:gd name="connsiteX3" fmla="*/ 21224 w 59550"/>
              <a:gd name="connsiteY3" fmla="*/ 146249 h 175794"/>
              <a:gd name="connsiteX4" fmla="*/ 587 w 59550"/>
              <a:gd name="connsiteY4" fmla="*/ 104974 h 175794"/>
              <a:gd name="connsiteX5" fmla="*/ 59324 w 59550"/>
              <a:gd name="connsiteY5" fmla="*/ 199 h 17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50" h="175794">
                <a:moveTo>
                  <a:pt x="59324" y="199"/>
                </a:moveTo>
                <a:cubicBezTo>
                  <a:pt x="62763" y="-3770"/>
                  <a:pt x="25986" y="52322"/>
                  <a:pt x="21224" y="81161"/>
                </a:cubicBezTo>
                <a:cubicBezTo>
                  <a:pt x="16462" y="110000"/>
                  <a:pt x="30749" y="162388"/>
                  <a:pt x="30749" y="173236"/>
                </a:cubicBezTo>
                <a:cubicBezTo>
                  <a:pt x="30749" y="184084"/>
                  <a:pt x="26251" y="157626"/>
                  <a:pt x="21224" y="146249"/>
                </a:cubicBezTo>
                <a:cubicBezTo>
                  <a:pt x="16197" y="134872"/>
                  <a:pt x="-3646" y="129051"/>
                  <a:pt x="587" y="104974"/>
                </a:cubicBezTo>
                <a:cubicBezTo>
                  <a:pt x="4820" y="80897"/>
                  <a:pt x="55885" y="4168"/>
                  <a:pt x="5932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496F98-472B-4142-9AB6-46BA9E2592DE}"/>
              </a:ext>
            </a:extLst>
          </p:cNvPr>
          <p:cNvSpPr/>
          <p:nvPr/>
        </p:nvSpPr>
        <p:spPr>
          <a:xfrm>
            <a:off x="6155918" y="7775573"/>
            <a:ext cx="133778" cy="211267"/>
          </a:xfrm>
          <a:custGeom>
            <a:avLst/>
            <a:gdLst>
              <a:gd name="connsiteX0" fmla="*/ 49620 w 133778"/>
              <a:gd name="connsiteY0" fmla="*/ 2 h 211267"/>
              <a:gd name="connsiteX1" fmla="*/ 19457 w 133778"/>
              <a:gd name="connsiteY1" fmla="*/ 106365 h 211267"/>
              <a:gd name="connsiteX2" fmla="*/ 133757 w 133778"/>
              <a:gd name="connsiteY2" fmla="*/ 144465 h 211267"/>
              <a:gd name="connsiteX3" fmla="*/ 28982 w 133778"/>
              <a:gd name="connsiteY3" fmla="*/ 125415 h 211267"/>
              <a:gd name="connsiteX4" fmla="*/ 21045 w 133778"/>
              <a:gd name="connsiteY4" fmla="*/ 211140 h 211267"/>
              <a:gd name="connsiteX5" fmla="*/ 407 w 133778"/>
              <a:gd name="connsiteY5" fmla="*/ 103190 h 211267"/>
              <a:gd name="connsiteX6" fmla="*/ 49620 w 133778"/>
              <a:gd name="connsiteY6" fmla="*/ 2 h 21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78" h="211267">
                <a:moveTo>
                  <a:pt x="49620" y="2"/>
                </a:moveTo>
                <a:cubicBezTo>
                  <a:pt x="52795" y="531"/>
                  <a:pt x="5434" y="82288"/>
                  <a:pt x="19457" y="106365"/>
                </a:cubicBezTo>
                <a:cubicBezTo>
                  <a:pt x="33480" y="130442"/>
                  <a:pt x="132170" y="141290"/>
                  <a:pt x="133757" y="144465"/>
                </a:cubicBezTo>
                <a:cubicBezTo>
                  <a:pt x="135344" y="147640"/>
                  <a:pt x="47767" y="114303"/>
                  <a:pt x="28982" y="125415"/>
                </a:cubicBezTo>
                <a:cubicBezTo>
                  <a:pt x="10197" y="136528"/>
                  <a:pt x="25807" y="214844"/>
                  <a:pt x="21045" y="211140"/>
                </a:cubicBezTo>
                <a:cubicBezTo>
                  <a:pt x="16283" y="207436"/>
                  <a:pt x="-3032" y="137321"/>
                  <a:pt x="407" y="103190"/>
                </a:cubicBezTo>
                <a:cubicBezTo>
                  <a:pt x="3846" y="69059"/>
                  <a:pt x="46445" y="-527"/>
                  <a:pt x="4962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70323A20-6871-439F-850A-AD93EAE1AC3B}"/>
              </a:ext>
            </a:extLst>
          </p:cNvPr>
          <p:cNvSpPr/>
          <p:nvPr/>
        </p:nvSpPr>
        <p:spPr>
          <a:xfrm>
            <a:off x="6467457" y="7783380"/>
            <a:ext cx="268469" cy="187072"/>
          </a:xfrm>
          <a:custGeom>
            <a:avLst/>
            <a:gdLst>
              <a:gd name="connsiteX0" fmla="*/ 268306 w 268469"/>
              <a:gd name="connsiteY0" fmla="*/ 82683 h 187072"/>
              <a:gd name="connsiteX1" fmla="*/ 96856 w 268469"/>
              <a:gd name="connsiteY1" fmla="*/ 30295 h 187072"/>
              <a:gd name="connsiteX2" fmla="*/ 42881 w 268469"/>
              <a:gd name="connsiteY2" fmla="*/ 82683 h 187072"/>
              <a:gd name="connsiteX3" fmla="*/ 44468 w 268469"/>
              <a:gd name="connsiteY3" fmla="*/ 185870 h 187072"/>
              <a:gd name="connsiteX4" fmla="*/ 31768 w 268469"/>
              <a:gd name="connsiteY4" fmla="*/ 130308 h 187072"/>
              <a:gd name="connsiteX5" fmla="*/ 18 w 268469"/>
              <a:gd name="connsiteY5" fmla="*/ 1720 h 187072"/>
              <a:gd name="connsiteX6" fmla="*/ 36531 w 268469"/>
              <a:gd name="connsiteY6" fmla="*/ 54108 h 187072"/>
              <a:gd name="connsiteX7" fmla="*/ 53993 w 268469"/>
              <a:gd name="connsiteY7" fmla="*/ 22358 h 187072"/>
              <a:gd name="connsiteX8" fmla="*/ 127018 w 268469"/>
              <a:gd name="connsiteY8" fmla="*/ 57283 h 187072"/>
              <a:gd name="connsiteX9" fmla="*/ 268306 w 268469"/>
              <a:gd name="connsiteY9" fmla="*/ 82683 h 18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469" h="187072">
                <a:moveTo>
                  <a:pt x="268306" y="82683"/>
                </a:moveTo>
                <a:cubicBezTo>
                  <a:pt x="263279" y="78185"/>
                  <a:pt x="134427" y="30295"/>
                  <a:pt x="96856" y="30295"/>
                </a:cubicBezTo>
                <a:cubicBezTo>
                  <a:pt x="59285" y="30295"/>
                  <a:pt x="51612" y="56754"/>
                  <a:pt x="42881" y="82683"/>
                </a:cubicBezTo>
                <a:cubicBezTo>
                  <a:pt x="34150" y="108612"/>
                  <a:pt x="46320" y="177933"/>
                  <a:pt x="44468" y="185870"/>
                </a:cubicBezTo>
                <a:cubicBezTo>
                  <a:pt x="42616" y="193808"/>
                  <a:pt x="39176" y="161000"/>
                  <a:pt x="31768" y="130308"/>
                </a:cubicBezTo>
                <a:cubicBezTo>
                  <a:pt x="24360" y="99616"/>
                  <a:pt x="-776" y="14420"/>
                  <a:pt x="18" y="1720"/>
                </a:cubicBezTo>
                <a:cubicBezTo>
                  <a:pt x="812" y="-10980"/>
                  <a:pt x="27535" y="50668"/>
                  <a:pt x="36531" y="54108"/>
                </a:cubicBezTo>
                <a:cubicBezTo>
                  <a:pt x="45527" y="57548"/>
                  <a:pt x="38912" y="21829"/>
                  <a:pt x="53993" y="22358"/>
                </a:cubicBezTo>
                <a:cubicBezTo>
                  <a:pt x="69074" y="22887"/>
                  <a:pt x="92887" y="47494"/>
                  <a:pt x="127018" y="57283"/>
                </a:cubicBezTo>
                <a:cubicBezTo>
                  <a:pt x="161149" y="67072"/>
                  <a:pt x="273333" y="87181"/>
                  <a:pt x="268306" y="82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BC7AD52-3E34-4883-8EEB-EB1B392573BE}"/>
              </a:ext>
            </a:extLst>
          </p:cNvPr>
          <p:cNvSpPr/>
          <p:nvPr/>
        </p:nvSpPr>
        <p:spPr>
          <a:xfrm>
            <a:off x="6056271" y="7148017"/>
            <a:ext cx="973487" cy="694292"/>
          </a:xfrm>
          <a:custGeom>
            <a:avLst/>
            <a:gdLst>
              <a:gd name="connsiteX0" fmla="*/ 42 w 973487"/>
              <a:gd name="connsiteY0" fmla="*/ 496 h 694292"/>
              <a:gd name="connsiteX1" fmla="*/ 371517 w 973487"/>
              <a:gd name="connsiteY1" fmla="*/ 22721 h 694292"/>
              <a:gd name="connsiteX2" fmla="*/ 387392 w 973487"/>
              <a:gd name="connsiteY2" fmla="*/ 48121 h 694292"/>
              <a:gd name="connsiteX3" fmla="*/ 581067 w 973487"/>
              <a:gd name="connsiteY3" fmla="*/ 130671 h 694292"/>
              <a:gd name="connsiteX4" fmla="*/ 576304 w 973487"/>
              <a:gd name="connsiteY4" fmla="*/ 129083 h 694292"/>
              <a:gd name="connsiteX5" fmla="*/ 703304 w 973487"/>
              <a:gd name="connsiteY5" fmla="*/ 244971 h 694292"/>
              <a:gd name="connsiteX6" fmla="*/ 711242 w 973487"/>
              <a:gd name="connsiteY6" fmla="*/ 230683 h 694292"/>
              <a:gd name="connsiteX7" fmla="*/ 811254 w 973487"/>
              <a:gd name="connsiteY7" fmla="*/ 325933 h 694292"/>
              <a:gd name="connsiteX8" fmla="*/ 822367 w 973487"/>
              <a:gd name="connsiteY8" fmla="*/ 341808 h 694292"/>
              <a:gd name="connsiteX9" fmla="*/ 868404 w 973487"/>
              <a:gd name="connsiteY9" fmla="*/ 419596 h 694292"/>
              <a:gd name="connsiteX10" fmla="*/ 890629 w 973487"/>
              <a:gd name="connsiteY10" fmla="*/ 429121 h 694292"/>
              <a:gd name="connsiteX11" fmla="*/ 938254 w 973487"/>
              <a:gd name="connsiteY11" fmla="*/ 506908 h 694292"/>
              <a:gd name="connsiteX12" fmla="*/ 927142 w 973487"/>
              <a:gd name="connsiteY12" fmla="*/ 505321 h 694292"/>
              <a:gd name="connsiteX13" fmla="*/ 973179 w 973487"/>
              <a:gd name="connsiteY13" fmla="*/ 591046 h 694292"/>
              <a:gd name="connsiteX14" fmla="*/ 946192 w 973487"/>
              <a:gd name="connsiteY14" fmla="*/ 637083 h 694292"/>
              <a:gd name="connsiteX15" fmla="*/ 925554 w 973487"/>
              <a:gd name="connsiteY15" fmla="*/ 694233 h 694292"/>
              <a:gd name="connsiteX16" fmla="*/ 949367 w 973487"/>
              <a:gd name="connsiteY16" fmla="*/ 625971 h 694292"/>
              <a:gd name="connsiteX17" fmla="*/ 958892 w 973487"/>
              <a:gd name="connsiteY17" fmla="*/ 518021 h 694292"/>
              <a:gd name="connsiteX18" fmla="*/ 874754 w 973487"/>
              <a:gd name="connsiteY18" fmla="*/ 392608 h 694292"/>
              <a:gd name="connsiteX19" fmla="*/ 882692 w 973487"/>
              <a:gd name="connsiteY19" fmla="*/ 392608 h 694292"/>
              <a:gd name="connsiteX20" fmla="*/ 649329 w 973487"/>
              <a:gd name="connsiteY20" fmla="*/ 171946 h 694292"/>
              <a:gd name="connsiteX21" fmla="*/ 658854 w 973487"/>
              <a:gd name="connsiteY21" fmla="*/ 176708 h 694292"/>
              <a:gd name="connsiteX22" fmla="*/ 465179 w 973487"/>
              <a:gd name="connsiteY22" fmla="*/ 65583 h 694292"/>
              <a:gd name="connsiteX23" fmla="*/ 347704 w 973487"/>
              <a:gd name="connsiteY23" fmla="*/ 44946 h 694292"/>
              <a:gd name="connsiteX24" fmla="*/ 42 w 973487"/>
              <a:gd name="connsiteY24" fmla="*/ 496 h 69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3487" h="694292">
                <a:moveTo>
                  <a:pt x="42" y="496"/>
                </a:moveTo>
                <a:cubicBezTo>
                  <a:pt x="4011" y="-3208"/>
                  <a:pt x="306959" y="14783"/>
                  <a:pt x="371517" y="22721"/>
                </a:cubicBezTo>
                <a:cubicBezTo>
                  <a:pt x="436075" y="30659"/>
                  <a:pt x="352467" y="30129"/>
                  <a:pt x="387392" y="48121"/>
                </a:cubicBezTo>
                <a:cubicBezTo>
                  <a:pt x="422317" y="66113"/>
                  <a:pt x="549582" y="117177"/>
                  <a:pt x="581067" y="130671"/>
                </a:cubicBezTo>
                <a:cubicBezTo>
                  <a:pt x="612552" y="144165"/>
                  <a:pt x="555931" y="110033"/>
                  <a:pt x="576304" y="129083"/>
                </a:cubicBezTo>
                <a:cubicBezTo>
                  <a:pt x="596677" y="148133"/>
                  <a:pt x="680814" y="228038"/>
                  <a:pt x="703304" y="244971"/>
                </a:cubicBezTo>
                <a:cubicBezTo>
                  <a:pt x="725794" y="261904"/>
                  <a:pt x="693250" y="217189"/>
                  <a:pt x="711242" y="230683"/>
                </a:cubicBezTo>
                <a:cubicBezTo>
                  <a:pt x="729234" y="244177"/>
                  <a:pt x="792733" y="307412"/>
                  <a:pt x="811254" y="325933"/>
                </a:cubicBezTo>
                <a:cubicBezTo>
                  <a:pt x="829775" y="344454"/>
                  <a:pt x="812842" y="326198"/>
                  <a:pt x="822367" y="341808"/>
                </a:cubicBezTo>
                <a:cubicBezTo>
                  <a:pt x="831892" y="357418"/>
                  <a:pt x="857027" y="405044"/>
                  <a:pt x="868404" y="419596"/>
                </a:cubicBezTo>
                <a:cubicBezTo>
                  <a:pt x="879781" y="434148"/>
                  <a:pt x="878987" y="414569"/>
                  <a:pt x="890629" y="429121"/>
                </a:cubicBezTo>
                <a:cubicBezTo>
                  <a:pt x="902271" y="443673"/>
                  <a:pt x="932169" y="494208"/>
                  <a:pt x="938254" y="506908"/>
                </a:cubicBezTo>
                <a:cubicBezTo>
                  <a:pt x="944339" y="519608"/>
                  <a:pt x="921321" y="491298"/>
                  <a:pt x="927142" y="505321"/>
                </a:cubicBezTo>
                <a:cubicBezTo>
                  <a:pt x="932963" y="519344"/>
                  <a:pt x="970004" y="569086"/>
                  <a:pt x="973179" y="591046"/>
                </a:cubicBezTo>
                <a:cubicBezTo>
                  <a:pt x="976354" y="613006"/>
                  <a:pt x="954130" y="619885"/>
                  <a:pt x="946192" y="637083"/>
                </a:cubicBezTo>
                <a:cubicBezTo>
                  <a:pt x="938255" y="654281"/>
                  <a:pt x="925025" y="696085"/>
                  <a:pt x="925554" y="694233"/>
                </a:cubicBezTo>
                <a:cubicBezTo>
                  <a:pt x="926083" y="692381"/>
                  <a:pt x="943811" y="655340"/>
                  <a:pt x="949367" y="625971"/>
                </a:cubicBezTo>
                <a:cubicBezTo>
                  <a:pt x="954923" y="596602"/>
                  <a:pt x="971328" y="556915"/>
                  <a:pt x="958892" y="518021"/>
                </a:cubicBezTo>
                <a:cubicBezTo>
                  <a:pt x="946457" y="479127"/>
                  <a:pt x="887454" y="413510"/>
                  <a:pt x="874754" y="392608"/>
                </a:cubicBezTo>
                <a:cubicBezTo>
                  <a:pt x="862054" y="371706"/>
                  <a:pt x="920263" y="429385"/>
                  <a:pt x="882692" y="392608"/>
                </a:cubicBezTo>
                <a:cubicBezTo>
                  <a:pt x="845121" y="355831"/>
                  <a:pt x="686635" y="207929"/>
                  <a:pt x="649329" y="171946"/>
                </a:cubicBezTo>
                <a:cubicBezTo>
                  <a:pt x="612023" y="135963"/>
                  <a:pt x="658854" y="176708"/>
                  <a:pt x="658854" y="176708"/>
                </a:cubicBezTo>
                <a:cubicBezTo>
                  <a:pt x="628162" y="158981"/>
                  <a:pt x="517037" y="87543"/>
                  <a:pt x="465179" y="65583"/>
                </a:cubicBezTo>
                <a:cubicBezTo>
                  <a:pt x="413321" y="43623"/>
                  <a:pt x="423110" y="53413"/>
                  <a:pt x="347704" y="44946"/>
                </a:cubicBezTo>
                <a:cubicBezTo>
                  <a:pt x="272298" y="36479"/>
                  <a:pt x="-3927" y="4200"/>
                  <a:pt x="42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E26F8A5-7385-4570-87BC-095877F80205}"/>
              </a:ext>
            </a:extLst>
          </p:cNvPr>
          <p:cNvSpPr/>
          <p:nvPr/>
        </p:nvSpPr>
        <p:spPr>
          <a:xfrm>
            <a:off x="8686355" y="7289710"/>
            <a:ext cx="1114383" cy="331456"/>
          </a:xfrm>
          <a:custGeom>
            <a:avLst/>
            <a:gdLst>
              <a:gd name="connsiteX0" fmla="*/ 56008 w 1114383"/>
              <a:gd name="connsiteY0" fmla="*/ 187415 h 331456"/>
              <a:gd name="connsiteX1" fmla="*/ 244920 w 1114383"/>
              <a:gd name="connsiteY1" fmla="*/ 85815 h 331456"/>
              <a:gd name="connsiteX2" fmla="*/ 211583 w 1114383"/>
              <a:gd name="connsiteY2" fmla="*/ 90578 h 331456"/>
              <a:gd name="connsiteX3" fmla="*/ 422720 w 1114383"/>
              <a:gd name="connsiteY3" fmla="*/ 81053 h 331456"/>
              <a:gd name="connsiteX4" fmla="*/ 411608 w 1114383"/>
              <a:gd name="connsiteY4" fmla="*/ 74703 h 331456"/>
              <a:gd name="connsiteX5" fmla="*/ 505270 w 1114383"/>
              <a:gd name="connsiteY5" fmla="*/ 57240 h 331456"/>
              <a:gd name="connsiteX6" fmla="*/ 551308 w 1114383"/>
              <a:gd name="connsiteY6" fmla="*/ 87403 h 331456"/>
              <a:gd name="connsiteX7" fmla="*/ 641795 w 1114383"/>
              <a:gd name="connsiteY7" fmla="*/ 84228 h 331456"/>
              <a:gd name="connsiteX8" fmla="*/ 640208 w 1114383"/>
              <a:gd name="connsiteY8" fmla="*/ 117565 h 331456"/>
              <a:gd name="connsiteX9" fmla="*/ 716408 w 1114383"/>
              <a:gd name="connsiteY9" fmla="*/ 122328 h 331456"/>
              <a:gd name="connsiteX10" fmla="*/ 687833 w 1114383"/>
              <a:gd name="connsiteY10" fmla="*/ 136615 h 331456"/>
              <a:gd name="connsiteX11" fmla="*/ 887858 w 1114383"/>
              <a:gd name="connsiteY11" fmla="*/ 204878 h 331456"/>
              <a:gd name="connsiteX12" fmla="*/ 871983 w 1114383"/>
              <a:gd name="connsiteY12" fmla="*/ 206465 h 331456"/>
              <a:gd name="connsiteX13" fmla="*/ 818008 w 1114383"/>
              <a:gd name="connsiteY13" fmla="*/ 192178 h 331456"/>
              <a:gd name="connsiteX14" fmla="*/ 886270 w 1114383"/>
              <a:gd name="connsiteY14" fmla="*/ 215990 h 331456"/>
              <a:gd name="connsiteX15" fmla="*/ 1111695 w 1114383"/>
              <a:gd name="connsiteY15" fmla="*/ 330290 h 331456"/>
              <a:gd name="connsiteX16" fmla="*/ 1006920 w 1114383"/>
              <a:gd name="connsiteY16" fmla="*/ 269965 h 331456"/>
              <a:gd name="connsiteX17" fmla="*/ 952945 w 1114383"/>
              <a:gd name="connsiteY17" fmla="*/ 185828 h 331456"/>
              <a:gd name="connsiteX18" fmla="*/ 854520 w 1114383"/>
              <a:gd name="connsiteY18" fmla="*/ 160428 h 331456"/>
              <a:gd name="connsiteX19" fmla="*/ 760858 w 1114383"/>
              <a:gd name="connsiteY19" fmla="*/ 74703 h 331456"/>
              <a:gd name="connsiteX20" fmla="*/ 697358 w 1114383"/>
              <a:gd name="connsiteY20" fmla="*/ 93753 h 331456"/>
              <a:gd name="connsiteX21" fmla="*/ 625920 w 1114383"/>
              <a:gd name="connsiteY21" fmla="*/ 33428 h 331456"/>
              <a:gd name="connsiteX22" fmla="*/ 495745 w 1114383"/>
              <a:gd name="connsiteY22" fmla="*/ 23903 h 331456"/>
              <a:gd name="connsiteX23" fmla="*/ 430658 w 1114383"/>
              <a:gd name="connsiteY23" fmla="*/ 90 h 331456"/>
              <a:gd name="connsiteX24" fmla="*/ 362395 w 1114383"/>
              <a:gd name="connsiteY24" fmla="*/ 33428 h 331456"/>
              <a:gd name="connsiteX25" fmla="*/ 290958 w 1114383"/>
              <a:gd name="connsiteY25" fmla="*/ 27078 h 331456"/>
              <a:gd name="connsiteX26" fmla="*/ 168720 w 1114383"/>
              <a:gd name="connsiteY26" fmla="*/ 33428 h 331456"/>
              <a:gd name="connsiteX27" fmla="*/ 194120 w 1114383"/>
              <a:gd name="connsiteY27" fmla="*/ 95340 h 331456"/>
              <a:gd name="connsiteX28" fmla="*/ 113158 w 1114383"/>
              <a:gd name="connsiteY28" fmla="*/ 106453 h 331456"/>
              <a:gd name="connsiteX29" fmla="*/ 445 w 1114383"/>
              <a:gd name="connsiteY29" fmla="*/ 109628 h 331456"/>
              <a:gd name="connsiteX30" fmla="*/ 73470 w 1114383"/>
              <a:gd name="connsiteY30" fmla="*/ 131853 h 331456"/>
              <a:gd name="connsiteX31" fmla="*/ 56008 w 1114383"/>
              <a:gd name="connsiteY31" fmla="*/ 187415 h 33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14383" h="331456">
                <a:moveTo>
                  <a:pt x="56008" y="187415"/>
                </a:moveTo>
                <a:cubicBezTo>
                  <a:pt x="84583" y="179742"/>
                  <a:pt x="218991" y="101954"/>
                  <a:pt x="244920" y="85815"/>
                </a:cubicBezTo>
                <a:cubicBezTo>
                  <a:pt x="270849" y="69676"/>
                  <a:pt x="181950" y="91372"/>
                  <a:pt x="211583" y="90578"/>
                </a:cubicBezTo>
                <a:cubicBezTo>
                  <a:pt x="241216" y="89784"/>
                  <a:pt x="389383" y="83699"/>
                  <a:pt x="422720" y="81053"/>
                </a:cubicBezTo>
                <a:cubicBezTo>
                  <a:pt x="456058" y="78407"/>
                  <a:pt x="397850" y="78672"/>
                  <a:pt x="411608" y="74703"/>
                </a:cubicBezTo>
                <a:cubicBezTo>
                  <a:pt x="425366" y="70734"/>
                  <a:pt x="481987" y="55123"/>
                  <a:pt x="505270" y="57240"/>
                </a:cubicBezTo>
                <a:cubicBezTo>
                  <a:pt x="528553" y="59357"/>
                  <a:pt x="528554" y="82905"/>
                  <a:pt x="551308" y="87403"/>
                </a:cubicBezTo>
                <a:cubicBezTo>
                  <a:pt x="574062" y="91901"/>
                  <a:pt x="626978" y="79201"/>
                  <a:pt x="641795" y="84228"/>
                </a:cubicBezTo>
                <a:cubicBezTo>
                  <a:pt x="656612" y="89255"/>
                  <a:pt x="627773" y="111215"/>
                  <a:pt x="640208" y="117565"/>
                </a:cubicBezTo>
                <a:cubicBezTo>
                  <a:pt x="652644" y="123915"/>
                  <a:pt x="708470" y="119153"/>
                  <a:pt x="716408" y="122328"/>
                </a:cubicBezTo>
                <a:cubicBezTo>
                  <a:pt x="724346" y="125503"/>
                  <a:pt x="659258" y="122857"/>
                  <a:pt x="687833" y="136615"/>
                </a:cubicBezTo>
                <a:cubicBezTo>
                  <a:pt x="716408" y="150373"/>
                  <a:pt x="857166" y="193236"/>
                  <a:pt x="887858" y="204878"/>
                </a:cubicBezTo>
                <a:cubicBezTo>
                  <a:pt x="918550" y="216520"/>
                  <a:pt x="883625" y="208582"/>
                  <a:pt x="871983" y="206465"/>
                </a:cubicBezTo>
                <a:cubicBezTo>
                  <a:pt x="860341" y="204348"/>
                  <a:pt x="815627" y="190591"/>
                  <a:pt x="818008" y="192178"/>
                </a:cubicBezTo>
                <a:cubicBezTo>
                  <a:pt x="820389" y="193766"/>
                  <a:pt x="837322" y="192971"/>
                  <a:pt x="886270" y="215990"/>
                </a:cubicBezTo>
                <a:cubicBezTo>
                  <a:pt x="935218" y="239009"/>
                  <a:pt x="1091587" y="321294"/>
                  <a:pt x="1111695" y="330290"/>
                </a:cubicBezTo>
                <a:cubicBezTo>
                  <a:pt x="1131803" y="339286"/>
                  <a:pt x="1033378" y="294042"/>
                  <a:pt x="1006920" y="269965"/>
                </a:cubicBezTo>
                <a:cubicBezTo>
                  <a:pt x="980462" y="245888"/>
                  <a:pt x="978345" y="204084"/>
                  <a:pt x="952945" y="185828"/>
                </a:cubicBezTo>
                <a:cubicBezTo>
                  <a:pt x="927545" y="167572"/>
                  <a:pt x="886535" y="178949"/>
                  <a:pt x="854520" y="160428"/>
                </a:cubicBezTo>
                <a:cubicBezTo>
                  <a:pt x="822506" y="141907"/>
                  <a:pt x="787052" y="85815"/>
                  <a:pt x="760858" y="74703"/>
                </a:cubicBezTo>
                <a:cubicBezTo>
                  <a:pt x="734664" y="63591"/>
                  <a:pt x="719848" y="100632"/>
                  <a:pt x="697358" y="93753"/>
                </a:cubicBezTo>
                <a:cubicBezTo>
                  <a:pt x="674868" y="86874"/>
                  <a:pt x="659522" y="45070"/>
                  <a:pt x="625920" y="33428"/>
                </a:cubicBezTo>
                <a:cubicBezTo>
                  <a:pt x="592318" y="21786"/>
                  <a:pt x="528289" y="29459"/>
                  <a:pt x="495745" y="23903"/>
                </a:cubicBezTo>
                <a:cubicBezTo>
                  <a:pt x="463201" y="18347"/>
                  <a:pt x="452883" y="-1497"/>
                  <a:pt x="430658" y="90"/>
                </a:cubicBezTo>
                <a:cubicBezTo>
                  <a:pt x="408433" y="1677"/>
                  <a:pt x="385678" y="28930"/>
                  <a:pt x="362395" y="33428"/>
                </a:cubicBezTo>
                <a:cubicBezTo>
                  <a:pt x="339112" y="37926"/>
                  <a:pt x="290958" y="27078"/>
                  <a:pt x="290958" y="27078"/>
                </a:cubicBezTo>
                <a:cubicBezTo>
                  <a:pt x="258679" y="27078"/>
                  <a:pt x="184860" y="22051"/>
                  <a:pt x="168720" y="33428"/>
                </a:cubicBezTo>
                <a:cubicBezTo>
                  <a:pt x="152580" y="44805"/>
                  <a:pt x="203380" y="83169"/>
                  <a:pt x="194120" y="95340"/>
                </a:cubicBezTo>
                <a:cubicBezTo>
                  <a:pt x="184860" y="107511"/>
                  <a:pt x="145437" y="104072"/>
                  <a:pt x="113158" y="106453"/>
                </a:cubicBezTo>
                <a:cubicBezTo>
                  <a:pt x="80879" y="108834"/>
                  <a:pt x="7060" y="105395"/>
                  <a:pt x="445" y="109628"/>
                </a:cubicBezTo>
                <a:cubicBezTo>
                  <a:pt x="-6170" y="113861"/>
                  <a:pt x="62887" y="122064"/>
                  <a:pt x="73470" y="131853"/>
                </a:cubicBezTo>
                <a:cubicBezTo>
                  <a:pt x="84053" y="141642"/>
                  <a:pt x="27433" y="195088"/>
                  <a:pt x="56008" y="187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02A71C4-7DA2-4FA8-BF85-53186E18E1AD}"/>
              </a:ext>
            </a:extLst>
          </p:cNvPr>
          <p:cNvSpPr/>
          <p:nvPr/>
        </p:nvSpPr>
        <p:spPr>
          <a:xfrm>
            <a:off x="8445151" y="7303885"/>
            <a:ext cx="641365" cy="437817"/>
          </a:xfrm>
          <a:custGeom>
            <a:avLst/>
            <a:gdLst>
              <a:gd name="connsiteX0" fmla="*/ 400399 w 641365"/>
              <a:gd name="connsiteY0" fmla="*/ 36715 h 437817"/>
              <a:gd name="connsiteX1" fmla="*/ 260699 w 641365"/>
              <a:gd name="connsiteY1" fmla="*/ 178003 h 437817"/>
              <a:gd name="connsiteX2" fmla="*/ 301974 w 641365"/>
              <a:gd name="connsiteY2" fmla="*/ 236740 h 437817"/>
              <a:gd name="connsiteX3" fmla="*/ 271812 w 641365"/>
              <a:gd name="connsiteY3" fmla="*/ 231978 h 437817"/>
              <a:gd name="connsiteX4" fmla="*/ 155924 w 641365"/>
              <a:gd name="connsiteY4" fmla="*/ 306590 h 437817"/>
              <a:gd name="connsiteX5" fmla="*/ 286099 w 641365"/>
              <a:gd name="connsiteY5" fmla="*/ 260553 h 437817"/>
              <a:gd name="connsiteX6" fmla="*/ 141637 w 641365"/>
              <a:gd name="connsiteY6" fmla="*/ 333578 h 437817"/>
              <a:gd name="connsiteX7" fmla="*/ 95599 w 641365"/>
              <a:gd name="connsiteY7" fmla="*/ 373265 h 437817"/>
              <a:gd name="connsiteX8" fmla="*/ 162274 w 641365"/>
              <a:gd name="connsiteY8" fmla="*/ 436765 h 437817"/>
              <a:gd name="connsiteX9" fmla="*/ 87662 w 641365"/>
              <a:gd name="connsiteY9" fmla="*/ 414540 h 437817"/>
              <a:gd name="connsiteX10" fmla="*/ 1937 w 641365"/>
              <a:gd name="connsiteY10" fmla="*/ 385965 h 437817"/>
              <a:gd name="connsiteX11" fmla="*/ 35274 w 641365"/>
              <a:gd name="connsiteY11" fmla="*/ 387553 h 437817"/>
              <a:gd name="connsiteX12" fmla="*/ 119412 w 641365"/>
              <a:gd name="connsiteY12" fmla="*/ 266903 h 437817"/>
              <a:gd name="connsiteX13" fmla="*/ 28924 w 641365"/>
              <a:gd name="connsiteY13" fmla="*/ 365328 h 437817"/>
              <a:gd name="connsiteX14" fmla="*/ 106712 w 641365"/>
              <a:gd name="connsiteY14" fmla="*/ 239915 h 437817"/>
              <a:gd name="connsiteX15" fmla="*/ 100362 w 641365"/>
              <a:gd name="connsiteY15" fmla="*/ 141490 h 437817"/>
              <a:gd name="connsiteX16" fmla="*/ 122587 w 641365"/>
              <a:gd name="connsiteY16" fmla="*/ 241503 h 437817"/>
              <a:gd name="connsiteX17" fmla="*/ 194024 w 641365"/>
              <a:gd name="connsiteY17" fmla="*/ 181178 h 437817"/>
              <a:gd name="connsiteX18" fmla="*/ 213074 w 641365"/>
              <a:gd name="connsiteY18" fmla="*/ 135140 h 437817"/>
              <a:gd name="connsiteX19" fmla="*/ 224187 w 641365"/>
              <a:gd name="connsiteY19" fmla="*/ 179590 h 437817"/>
              <a:gd name="connsiteX20" fmla="*/ 281337 w 641365"/>
              <a:gd name="connsiteY20" fmla="*/ 117678 h 437817"/>
              <a:gd name="connsiteX21" fmla="*/ 262287 w 641365"/>
              <a:gd name="connsiteY21" fmla="*/ 185940 h 437817"/>
              <a:gd name="connsiteX22" fmla="*/ 367062 w 641365"/>
              <a:gd name="connsiteY22" fmla="*/ 111328 h 437817"/>
              <a:gd name="connsiteX23" fmla="*/ 570262 w 641365"/>
              <a:gd name="connsiteY23" fmla="*/ 11315 h 437817"/>
              <a:gd name="connsiteX24" fmla="*/ 638524 w 641365"/>
              <a:gd name="connsiteY24" fmla="*/ 4965 h 437817"/>
              <a:gd name="connsiteX25" fmla="*/ 489299 w 641365"/>
              <a:gd name="connsiteY25" fmla="*/ 35128 h 437817"/>
              <a:gd name="connsiteX26" fmla="*/ 400399 w 641365"/>
              <a:gd name="connsiteY26" fmla="*/ 36715 h 43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365" h="437817">
                <a:moveTo>
                  <a:pt x="400399" y="36715"/>
                </a:moveTo>
                <a:cubicBezTo>
                  <a:pt x="362299" y="60527"/>
                  <a:pt x="277103" y="144665"/>
                  <a:pt x="260699" y="178003"/>
                </a:cubicBezTo>
                <a:cubicBezTo>
                  <a:pt x="244295" y="211341"/>
                  <a:pt x="300122" y="227744"/>
                  <a:pt x="301974" y="236740"/>
                </a:cubicBezTo>
                <a:cubicBezTo>
                  <a:pt x="303826" y="245736"/>
                  <a:pt x="296154" y="220336"/>
                  <a:pt x="271812" y="231978"/>
                </a:cubicBezTo>
                <a:cubicBezTo>
                  <a:pt x="247470" y="243620"/>
                  <a:pt x="153543" y="301828"/>
                  <a:pt x="155924" y="306590"/>
                </a:cubicBezTo>
                <a:cubicBezTo>
                  <a:pt x="158305" y="311352"/>
                  <a:pt x="288480" y="256055"/>
                  <a:pt x="286099" y="260553"/>
                </a:cubicBezTo>
                <a:cubicBezTo>
                  <a:pt x="283718" y="265051"/>
                  <a:pt x="173387" y="314793"/>
                  <a:pt x="141637" y="333578"/>
                </a:cubicBezTo>
                <a:cubicBezTo>
                  <a:pt x="109887" y="352363"/>
                  <a:pt x="92160" y="356067"/>
                  <a:pt x="95599" y="373265"/>
                </a:cubicBezTo>
                <a:cubicBezTo>
                  <a:pt x="99038" y="390463"/>
                  <a:pt x="163597" y="429886"/>
                  <a:pt x="162274" y="436765"/>
                </a:cubicBezTo>
                <a:cubicBezTo>
                  <a:pt x="160951" y="443644"/>
                  <a:pt x="87662" y="414540"/>
                  <a:pt x="87662" y="414540"/>
                </a:cubicBezTo>
                <a:cubicBezTo>
                  <a:pt x="60939" y="406073"/>
                  <a:pt x="10668" y="390463"/>
                  <a:pt x="1937" y="385965"/>
                </a:cubicBezTo>
                <a:cubicBezTo>
                  <a:pt x="-6794" y="381467"/>
                  <a:pt x="15695" y="407397"/>
                  <a:pt x="35274" y="387553"/>
                </a:cubicBezTo>
                <a:cubicBezTo>
                  <a:pt x="54853" y="367709"/>
                  <a:pt x="120470" y="270607"/>
                  <a:pt x="119412" y="266903"/>
                </a:cubicBezTo>
                <a:cubicBezTo>
                  <a:pt x="118354" y="263199"/>
                  <a:pt x="31041" y="369826"/>
                  <a:pt x="28924" y="365328"/>
                </a:cubicBezTo>
                <a:cubicBezTo>
                  <a:pt x="26807" y="360830"/>
                  <a:pt x="94806" y="277221"/>
                  <a:pt x="106712" y="239915"/>
                </a:cubicBezTo>
                <a:cubicBezTo>
                  <a:pt x="118618" y="202609"/>
                  <a:pt x="97716" y="141225"/>
                  <a:pt x="100362" y="141490"/>
                </a:cubicBezTo>
                <a:cubicBezTo>
                  <a:pt x="103008" y="141755"/>
                  <a:pt x="106977" y="234888"/>
                  <a:pt x="122587" y="241503"/>
                </a:cubicBezTo>
                <a:cubicBezTo>
                  <a:pt x="138197" y="248118"/>
                  <a:pt x="178943" y="198905"/>
                  <a:pt x="194024" y="181178"/>
                </a:cubicBezTo>
                <a:cubicBezTo>
                  <a:pt x="209105" y="163451"/>
                  <a:pt x="208047" y="135405"/>
                  <a:pt x="213074" y="135140"/>
                </a:cubicBezTo>
                <a:cubicBezTo>
                  <a:pt x="218101" y="134875"/>
                  <a:pt x="212810" y="182500"/>
                  <a:pt x="224187" y="179590"/>
                </a:cubicBezTo>
                <a:cubicBezTo>
                  <a:pt x="235564" y="176680"/>
                  <a:pt x="274987" y="116620"/>
                  <a:pt x="281337" y="117678"/>
                </a:cubicBezTo>
                <a:cubicBezTo>
                  <a:pt x="287687" y="118736"/>
                  <a:pt x="248000" y="186998"/>
                  <a:pt x="262287" y="185940"/>
                </a:cubicBezTo>
                <a:cubicBezTo>
                  <a:pt x="276574" y="184882"/>
                  <a:pt x="315733" y="140432"/>
                  <a:pt x="367062" y="111328"/>
                </a:cubicBezTo>
                <a:cubicBezTo>
                  <a:pt x="418391" y="82224"/>
                  <a:pt x="525018" y="29042"/>
                  <a:pt x="570262" y="11315"/>
                </a:cubicBezTo>
                <a:cubicBezTo>
                  <a:pt x="615506" y="-6412"/>
                  <a:pt x="652018" y="996"/>
                  <a:pt x="638524" y="4965"/>
                </a:cubicBezTo>
                <a:cubicBezTo>
                  <a:pt x="625030" y="8934"/>
                  <a:pt x="527664" y="24280"/>
                  <a:pt x="489299" y="35128"/>
                </a:cubicBezTo>
                <a:cubicBezTo>
                  <a:pt x="450935" y="45976"/>
                  <a:pt x="438499" y="12903"/>
                  <a:pt x="400399" y="3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1F132AF-4195-485F-B5B3-2FCEA1D19651}"/>
              </a:ext>
            </a:extLst>
          </p:cNvPr>
          <p:cNvSpPr/>
          <p:nvPr/>
        </p:nvSpPr>
        <p:spPr>
          <a:xfrm>
            <a:off x="8591926" y="7374438"/>
            <a:ext cx="1223588" cy="346462"/>
          </a:xfrm>
          <a:custGeom>
            <a:avLst/>
            <a:gdLst>
              <a:gd name="connsiteX0" fmla="*/ 107574 w 1223588"/>
              <a:gd name="connsiteY0" fmla="*/ 105862 h 346462"/>
              <a:gd name="connsiteX1" fmla="*/ 240924 w 1223588"/>
              <a:gd name="connsiteY1" fmla="*/ 104275 h 346462"/>
              <a:gd name="connsiteX2" fmla="*/ 226637 w 1223588"/>
              <a:gd name="connsiteY2" fmla="*/ 61412 h 346462"/>
              <a:gd name="connsiteX3" fmla="*/ 309187 w 1223588"/>
              <a:gd name="connsiteY3" fmla="*/ 72525 h 346462"/>
              <a:gd name="connsiteX4" fmla="*/ 380624 w 1223588"/>
              <a:gd name="connsiteY4" fmla="*/ 1087 h 346462"/>
              <a:gd name="connsiteX5" fmla="*/ 407612 w 1223588"/>
              <a:gd name="connsiteY5" fmla="*/ 28075 h 346462"/>
              <a:gd name="connsiteX6" fmla="*/ 518737 w 1223588"/>
              <a:gd name="connsiteY6" fmla="*/ 10612 h 346462"/>
              <a:gd name="connsiteX7" fmla="*/ 491749 w 1223588"/>
              <a:gd name="connsiteY7" fmla="*/ 34425 h 346462"/>
              <a:gd name="connsiteX8" fmla="*/ 642562 w 1223588"/>
              <a:gd name="connsiteY8" fmla="*/ 59825 h 346462"/>
              <a:gd name="connsiteX9" fmla="*/ 613987 w 1223588"/>
              <a:gd name="connsiteY9" fmla="*/ 53475 h 346462"/>
              <a:gd name="connsiteX10" fmla="*/ 806074 w 1223588"/>
              <a:gd name="connsiteY10" fmla="*/ 96337 h 346462"/>
              <a:gd name="connsiteX11" fmla="*/ 655262 w 1223588"/>
              <a:gd name="connsiteY11" fmla="*/ 37600 h 346462"/>
              <a:gd name="connsiteX12" fmla="*/ 804487 w 1223588"/>
              <a:gd name="connsiteY12" fmla="*/ 104275 h 346462"/>
              <a:gd name="connsiteX13" fmla="*/ 936249 w 1223588"/>
              <a:gd name="connsiteY13" fmla="*/ 180475 h 346462"/>
              <a:gd name="connsiteX14" fmla="*/ 934662 w 1223588"/>
              <a:gd name="connsiteY14" fmla="*/ 166187 h 346462"/>
              <a:gd name="connsiteX15" fmla="*/ 999749 w 1223588"/>
              <a:gd name="connsiteY15" fmla="*/ 226512 h 346462"/>
              <a:gd name="connsiteX16" fmla="*/ 1063249 w 1223588"/>
              <a:gd name="connsiteY16" fmla="*/ 248737 h 346462"/>
              <a:gd name="connsiteX17" fmla="*/ 1223587 w 1223588"/>
              <a:gd name="connsiteY17" fmla="*/ 242387 h 346462"/>
              <a:gd name="connsiteX18" fmla="*/ 1060074 w 1223588"/>
              <a:gd name="connsiteY18" fmla="*/ 247150 h 346462"/>
              <a:gd name="connsiteX19" fmla="*/ 1033087 w 1223588"/>
              <a:gd name="connsiteY19" fmla="*/ 267787 h 346462"/>
              <a:gd name="connsiteX20" fmla="*/ 1079124 w 1223588"/>
              <a:gd name="connsiteY20" fmla="*/ 307475 h 346462"/>
              <a:gd name="connsiteX21" fmla="*/ 1150562 w 1223588"/>
              <a:gd name="connsiteY21" fmla="*/ 280487 h 346462"/>
              <a:gd name="connsiteX22" fmla="*/ 1137862 w 1223588"/>
              <a:gd name="connsiteY22" fmla="*/ 318587 h 346462"/>
              <a:gd name="connsiteX23" fmla="*/ 1188662 w 1223588"/>
              <a:gd name="connsiteY23" fmla="*/ 342400 h 346462"/>
              <a:gd name="connsiteX24" fmla="*/ 1209299 w 1223588"/>
              <a:gd name="connsiteY24" fmla="*/ 343987 h 346462"/>
              <a:gd name="connsiteX25" fmla="*/ 1118812 w 1223588"/>
              <a:gd name="connsiteY25" fmla="*/ 345575 h 346462"/>
              <a:gd name="connsiteX26" fmla="*/ 918787 w 1223588"/>
              <a:gd name="connsiteY26" fmla="*/ 342400 h 346462"/>
              <a:gd name="connsiteX27" fmla="*/ 1090237 w 1223588"/>
              <a:gd name="connsiteY27" fmla="*/ 339225 h 346462"/>
              <a:gd name="connsiteX28" fmla="*/ 958474 w 1223588"/>
              <a:gd name="connsiteY28" fmla="*/ 253500 h 346462"/>
              <a:gd name="connsiteX29" fmla="*/ 896562 w 1223588"/>
              <a:gd name="connsiteY29" fmla="*/ 245562 h 346462"/>
              <a:gd name="connsiteX30" fmla="*/ 974349 w 1223588"/>
              <a:gd name="connsiteY30" fmla="*/ 255087 h 346462"/>
              <a:gd name="connsiteX31" fmla="*/ 717174 w 1223588"/>
              <a:gd name="connsiteY31" fmla="*/ 167775 h 346462"/>
              <a:gd name="connsiteX32" fmla="*/ 909262 w 1223588"/>
              <a:gd name="connsiteY32" fmla="*/ 243975 h 346462"/>
              <a:gd name="connsiteX33" fmla="*/ 648912 w 1223588"/>
              <a:gd name="connsiteY33" fmla="*/ 99512 h 346462"/>
              <a:gd name="connsiteX34" fmla="*/ 663199 w 1223588"/>
              <a:gd name="connsiteY34" fmla="*/ 104275 h 346462"/>
              <a:gd name="connsiteX35" fmla="*/ 685424 w 1223588"/>
              <a:gd name="connsiteY35" fmla="*/ 115387 h 346462"/>
              <a:gd name="connsiteX36" fmla="*/ 437774 w 1223588"/>
              <a:gd name="connsiteY36" fmla="*/ 80462 h 346462"/>
              <a:gd name="connsiteX37" fmla="*/ 502862 w 1223588"/>
              <a:gd name="connsiteY37" fmla="*/ 75700 h 346462"/>
              <a:gd name="connsiteX38" fmla="*/ 290137 w 1223588"/>
              <a:gd name="connsiteY38" fmla="*/ 104275 h 346462"/>
              <a:gd name="connsiteX39" fmla="*/ 347287 w 1223588"/>
              <a:gd name="connsiteY39" fmla="*/ 93162 h 346462"/>
              <a:gd name="connsiteX40" fmla="*/ 186949 w 1223588"/>
              <a:gd name="connsiteY40" fmla="*/ 155075 h 346462"/>
              <a:gd name="connsiteX41" fmla="*/ 1212 w 1223588"/>
              <a:gd name="connsiteY41" fmla="*/ 226512 h 346462"/>
              <a:gd name="connsiteX42" fmla="*/ 107574 w 1223588"/>
              <a:gd name="connsiteY42" fmla="*/ 166187 h 346462"/>
              <a:gd name="connsiteX43" fmla="*/ 107574 w 1223588"/>
              <a:gd name="connsiteY43" fmla="*/ 105862 h 3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3588" h="346462">
                <a:moveTo>
                  <a:pt x="107574" y="105862"/>
                </a:moveTo>
                <a:cubicBezTo>
                  <a:pt x="129799" y="95543"/>
                  <a:pt x="221080" y="111683"/>
                  <a:pt x="240924" y="104275"/>
                </a:cubicBezTo>
                <a:cubicBezTo>
                  <a:pt x="260768" y="96867"/>
                  <a:pt x="215260" y="66704"/>
                  <a:pt x="226637" y="61412"/>
                </a:cubicBezTo>
                <a:cubicBezTo>
                  <a:pt x="238014" y="56120"/>
                  <a:pt x="283523" y="82579"/>
                  <a:pt x="309187" y="72525"/>
                </a:cubicBezTo>
                <a:cubicBezTo>
                  <a:pt x="334852" y="62471"/>
                  <a:pt x="364220" y="8495"/>
                  <a:pt x="380624" y="1087"/>
                </a:cubicBezTo>
                <a:cubicBezTo>
                  <a:pt x="397028" y="-6321"/>
                  <a:pt x="384593" y="26488"/>
                  <a:pt x="407612" y="28075"/>
                </a:cubicBezTo>
                <a:cubicBezTo>
                  <a:pt x="430631" y="29662"/>
                  <a:pt x="504714" y="9554"/>
                  <a:pt x="518737" y="10612"/>
                </a:cubicBezTo>
                <a:cubicBezTo>
                  <a:pt x="532760" y="11670"/>
                  <a:pt x="471112" y="26223"/>
                  <a:pt x="491749" y="34425"/>
                </a:cubicBezTo>
                <a:cubicBezTo>
                  <a:pt x="512387" y="42627"/>
                  <a:pt x="622189" y="56650"/>
                  <a:pt x="642562" y="59825"/>
                </a:cubicBezTo>
                <a:cubicBezTo>
                  <a:pt x="662935" y="63000"/>
                  <a:pt x="613987" y="53475"/>
                  <a:pt x="613987" y="53475"/>
                </a:cubicBezTo>
                <a:cubicBezTo>
                  <a:pt x="641239" y="59560"/>
                  <a:pt x="799195" y="98983"/>
                  <a:pt x="806074" y="96337"/>
                </a:cubicBezTo>
                <a:lnTo>
                  <a:pt x="655262" y="37600"/>
                </a:lnTo>
                <a:cubicBezTo>
                  <a:pt x="654998" y="38923"/>
                  <a:pt x="757656" y="80462"/>
                  <a:pt x="804487" y="104275"/>
                </a:cubicBezTo>
                <a:cubicBezTo>
                  <a:pt x="851318" y="128088"/>
                  <a:pt x="914553" y="170156"/>
                  <a:pt x="936249" y="180475"/>
                </a:cubicBezTo>
                <a:cubicBezTo>
                  <a:pt x="957945" y="190794"/>
                  <a:pt x="924079" y="158514"/>
                  <a:pt x="934662" y="166187"/>
                </a:cubicBezTo>
                <a:cubicBezTo>
                  <a:pt x="945245" y="173860"/>
                  <a:pt x="978318" y="212754"/>
                  <a:pt x="999749" y="226512"/>
                </a:cubicBezTo>
                <a:cubicBezTo>
                  <a:pt x="1021180" y="240270"/>
                  <a:pt x="1025943" y="246091"/>
                  <a:pt x="1063249" y="248737"/>
                </a:cubicBezTo>
                <a:cubicBezTo>
                  <a:pt x="1100555" y="251383"/>
                  <a:pt x="1224116" y="242652"/>
                  <a:pt x="1223587" y="242387"/>
                </a:cubicBezTo>
                <a:cubicBezTo>
                  <a:pt x="1223058" y="242123"/>
                  <a:pt x="1091824" y="242917"/>
                  <a:pt x="1060074" y="247150"/>
                </a:cubicBezTo>
                <a:cubicBezTo>
                  <a:pt x="1028324" y="251383"/>
                  <a:pt x="1029912" y="257733"/>
                  <a:pt x="1033087" y="267787"/>
                </a:cubicBezTo>
                <a:cubicBezTo>
                  <a:pt x="1036262" y="277841"/>
                  <a:pt x="1059545" y="305358"/>
                  <a:pt x="1079124" y="307475"/>
                </a:cubicBezTo>
                <a:cubicBezTo>
                  <a:pt x="1098703" y="309592"/>
                  <a:pt x="1140773" y="278635"/>
                  <a:pt x="1150562" y="280487"/>
                </a:cubicBezTo>
                <a:cubicBezTo>
                  <a:pt x="1160351" y="282339"/>
                  <a:pt x="1131512" y="308268"/>
                  <a:pt x="1137862" y="318587"/>
                </a:cubicBezTo>
                <a:cubicBezTo>
                  <a:pt x="1144212" y="328906"/>
                  <a:pt x="1176756" y="338167"/>
                  <a:pt x="1188662" y="342400"/>
                </a:cubicBezTo>
                <a:cubicBezTo>
                  <a:pt x="1200568" y="346633"/>
                  <a:pt x="1220941" y="343458"/>
                  <a:pt x="1209299" y="343987"/>
                </a:cubicBezTo>
                <a:cubicBezTo>
                  <a:pt x="1197657" y="344516"/>
                  <a:pt x="1118812" y="345575"/>
                  <a:pt x="1118812" y="345575"/>
                </a:cubicBezTo>
                <a:cubicBezTo>
                  <a:pt x="1070393" y="345311"/>
                  <a:pt x="923549" y="343458"/>
                  <a:pt x="918787" y="342400"/>
                </a:cubicBezTo>
                <a:cubicBezTo>
                  <a:pt x="914025" y="341342"/>
                  <a:pt x="1083622" y="354042"/>
                  <a:pt x="1090237" y="339225"/>
                </a:cubicBezTo>
                <a:cubicBezTo>
                  <a:pt x="1096852" y="324408"/>
                  <a:pt x="990753" y="269110"/>
                  <a:pt x="958474" y="253500"/>
                </a:cubicBezTo>
                <a:cubicBezTo>
                  <a:pt x="926195" y="237890"/>
                  <a:pt x="893916" y="245298"/>
                  <a:pt x="896562" y="245562"/>
                </a:cubicBezTo>
                <a:cubicBezTo>
                  <a:pt x="899208" y="245826"/>
                  <a:pt x="1004247" y="268052"/>
                  <a:pt x="974349" y="255087"/>
                </a:cubicBezTo>
                <a:cubicBezTo>
                  <a:pt x="944451" y="242123"/>
                  <a:pt x="728022" y="169627"/>
                  <a:pt x="717174" y="167775"/>
                </a:cubicBezTo>
                <a:cubicBezTo>
                  <a:pt x="706326" y="165923"/>
                  <a:pt x="920639" y="255352"/>
                  <a:pt x="909262" y="243975"/>
                </a:cubicBezTo>
                <a:cubicBezTo>
                  <a:pt x="897885" y="232598"/>
                  <a:pt x="689923" y="122795"/>
                  <a:pt x="648912" y="99512"/>
                </a:cubicBezTo>
                <a:cubicBezTo>
                  <a:pt x="607902" y="76229"/>
                  <a:pt x="657114" y="101629"/>
                  <a:pt x="663199" y="104275"/>
                </a:cubicBezTo>
                <a:cubicBezTo>
                  <a:pt x="669284" y="106921"/>
                  <a:pt x="722995" y="119356"/>
                  <a:pt x="685424" y="115387"/>
                </a:cubicBezTo>
                <a:cubicBezTo>
                  <a:pt x="647853" y="111418"/>
                  <a:pt x="468201" y="87077"/>
                  <a:pt x="437774" y="80462"/>
                </a:cubicBezTo>
                <a:cubicBezTo>
                  <a:pt x="407347" y="73847"/>
                  <a:pt x="527468" y="71731"/>
                  <a:pt x="502862" y="75700"/>
                </a:cubicBezTo>
                <a:cubicBezTo>
                  <a:pt x="478256" y="79669"/>
                  <a:pt x="316066" y="101365"/>
                  <a:pt x="290137" y="104275"/>
                </a:cubicBezTo>
                <a:cubicBezTo>
                  <a:pt x="264208" y="107185"/>
                  <a:pt x="364485" y="84695"/>
                  <a:pt x="347287" y="93162"/>
                </a:cubicBezTo>
                <a:cubicBezTo>
                  <a:pt x="330089" y="101629"/>
                  <a:pt x="186949" y="155075"/>
                  <a:pt x="186949" y="155075"/>
                </a:cubicBezTo>
                <a:cubicBezTo>
                  <a:pt x="129270" y="177300"/>
                  <a:pt x="14441" y="224660"/>
                  <a:pt x="1212" y="226512"/>
                </a:cubicBezTo>
                <a:cubicBezTo>
                  <a:pt x="-12017" y="228364"/>
                  <a:pt x="86937" y="182591"/>
                  <a:pt x="107574" y="166187"/>
                </a:cubicBezTo>
                <a:cubicBezTo>
                  <a:pt x="128211" y="149783"/>
                  <a:pt x="85349" y="116181"/>
                  <a:pt x="107574" y="10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BFFA2C0-46E5-404A-B476-26833B810323}"/>
              </a:ext>
            </a:extLst>
          </p:cNvPr>
          <p:cNvSpPr/>
          <p:nvPr/>
        </p:nvSpPr>
        <p:spPr>
          <a:xfrm>
            <a:off x="8368265" y="7716807"/>
            <a:ext cx="396340" cy="129179"/>
          </a:xfrm>
          <a:custGeom>
            <a:avLst/>
            <a:gdLst>
              <a:gd name="connsiteX0" fmla="*/ 1035 w 396340"/>
              <a:gd name="connsiteY0" fmla="*/ 127031 h 129179"/>
              <a:gd name="connsiteX1" fmla="*/ 159785 w 396340"/>
              <a:gd name="connsiteY1" fmla="*/ 101631 h 129179"/>
              <a:gd name="connsiteX2" fmla="*/ 89935 w 396340"/>
              <a:gd name="connsiteY2" fmla="*/ 92106 h 129179"/>
              <a:gd name="connsiteX3" fmla="*/ 242335 w 396340"/>
              <a:gd name="connsiteY3" fmla="*/ 106393 h 129179"/>
              <a:gd name="connsiteX4" fmla="*/ 396323 w 396340"/>
              <a:gd name="connsiteY4" fmla="*/ 106393 h 129179"/>
              <a:gd name="connsiteX5" fmla="*/ 232810 w 396340"/>
              <a:gd name="connsiteY5" fmla="*/ 46068 h 129179"/>
              <a:gd name="connsiteX6" fmla="*/ 221698 w 396340"/>
              <a:gd name="connsiteY6" fmla="*/ 44481 h 129179"/>
              <a:gd name="connsiteX7" fmla="*/ 297898 w 396340"/>
              <a:gd name="connsiteY7" fmla="*/ 79406 h 129179"/>
              <a:gd name="connsiteX8" fmla="*/ 170898 w 396340"/>
              <a:gd name="connsiteY8" fmla="*/ 50831 h 129179"/>
              <a:gd name="connsiteX9" fmla="*/ 123273 w 396340"/>
              <a:gd name="connsiteY9" fmla="*/ 33368 h 129179"/>
              <a:gd name="connsiteX10" fmla="*/ 147085 w 396340"/>
              <a:gd name="connsiteY10" fmla="*/ 31 h 129179"/>
              <a:gd name="connsiteX11" fmla="*/ 93110 w 396340"/>
              <a:gd name="connsiteY11" fmla="*/ 39718 h 129179"/>
              <a:gd name="connsiteX12" fmla="*/ 1035 w 396340"/>
              <a:gd name="connsiteY12" fmla="*/ 127031 h 12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340" h="129179">
                <a:moveTo>
                  <a:pt x="1035" y="127031"/>
                </a:moveTo>
                <a:cubicBezTo>
                  <a:pt x="12147" y="137350"/>
                  <a:pt x="144968" y="107452"/>
                  <a:pt x="159785" y="101631"/>
                </a:cubicBezTo>
                <a:cubicBezTo>
                  <a:pt x="174602" y="95810"/>
                  <a:pt x="76177" y="91312"/>
                  <a:pt x="89935" y="92106"/>
                </a:cubicBezTo>
                <a:cubicBezTo>
                  <a:pt x="103693" y="92900"/>
                  <a:pt x="191271" y="104012"/>
                  <a:pt x="242335" y="106393"/>
                </a:cubicBezTo>
                <a:cubicBezTo>
                  <a:pt x="293399" y="108774"/>
                  <a:pt x="397910" y="116447"/>
                  <a:pt x="396323" y="106393"/>
                </a:cubicBezTo>
                <a:cubicBezTo>
                  <a:pt x="394736" y="96339"/>
                  <a:pt x="261914" y="56387"/>
                  <a:pt x="232810" y="46068"/>
                </a:cubicBezTo>
                <a:cubicBezTo>
                  <a:pt x="203706" y="35749"/>
                  <a:pt x="210850" y="38925"/>
                  <a:pt x="221698" y="44481"/>
                </a:cubicBezTo>
                <a:cubicBezTo>
                  <a:pt x="232546" y="50037"/>
                  <a:pt x="306365" y="78348"/>
                  <a:pt x="297898" y="79406"/>
                </a:cubicBezTo>
                <a:cubicBezTo>
                  <a:pt x="289431" y="80464"/>
                  <a:pt x="200002" y="58504"/>
                  <a:pt x="170898" y="50831"/>
                </a:cubicBezTo>
                <a:cubicBezTo>
                  <a:pt x="141794" y="43158"/>
                  <a:pt x="127242" y="41835"/>
                  <a:pt x="123273" y="33368"/>
                </a:cubicBezTo>
                <a:cubicBezTo>
                  <a:pt x="119304" y="24901"/>
                  <a:pt x="152112" y="-1027"/>
                  <a:pt x="147085" y="31"/>
                </a:cubicBezTo>
                <a:cubicBezTo>
                  <a:pt x="142058" y="1089"/>
                  <a:pt x="114806" y="25695"/>
                  <a:pt x="93110" y="39718"/>
                </a:cubicBezTo>
                <a:cubicBezTo>
                  <a:pt x="71414" y="53741"/>
                  <a:pt x="-10077" y="116712"/>
                  <a:pt x="1035" y="127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3913F205-05BD-4A3F-BE96-73947E5F6323}"/>
              </a:ext>
            </a:extLst>
          </p:cNvPr>
          <p:cNvSpPr/>
          <p:nvPr/>
        </p:nvSpPr>
        <p:spPr>
          <a:xfrm>
            <a:off x="9380392" y="7595331"/>
            <a:ext cx="517782" cy="242457"/>
          </a:xfrm>
          <a:custGeom>
            <a:avLst/>
            <a:gdLst>
              <a:gd name="connsiteX0" fmla="*/ 112858 w 517782"/>
              <a:gd name="connsiteY0" fmla="*/ 2444 h 242457"/>
              <a:gd name="connsiteX1" fmla="*/ 36658 w 517782"/>
              <a:gd name="connsiteY1" fmla="*/ 96107 h 242457"/>
              <a:gd name="connsiteX2" fmla="*/ 149371 w 517782"/>
              <a:gd name="connsiteY2" fmla="*/ 131032 h 242457"/>
              <a:gd name="connsiteX3" fmla="*/ 82696 w 517782"/>
              <a:gd name="connsiteY3" fmla="*/ 170719 h 242457"/>
              <a:gd name="connsiteX4" fmla="*/ 71583 w 517782"/>
              <a:gd name="connsiteY4" fmla="*/ 189769 h 242457"/>
              <a:gd name="connsiteX5" fmla="*/ 284308 w 517782"/>
              <a:gd name="connsiteY5" fmla="*/ 199294 h 242457"/>
              <a:gd name="connsiteX6" fmla="*/ 46183 w 517782"/>
              <a:gd name="connsiteY6" fmla="*/ 226282 h 242457"/>
              <a:gd name="connsiteX7" fmla="*/ 379558 w 517782"/>
              <a:gd name="connsiteY7" fmla="*/ 200882 h 242457"/>
              <a:gd name="connsiteX8" fmla="*/ 516083 w 517782"/>
              <a:gd name="connsiteY8" fmla="*/ 237394 h 242457"/>
              <a:gd name="connsiteX9" fmla="*/ 297008 w 517782"/>
              <a:gd name="connsiteY9" fmla="*/ 221519 h 242457"/>
              <a:gd name="connsiteX10" fmla="*/ 43008 w 517782"/>
              <a:gd name="connsiteY10" fmla="*/ 242157 h 242457"/>
              <a:gd name="connsiteX11" fmla="*/ 227158 w 517782"/>
              <a:gd name="connsiteY11" fmla="*/ 202469 h 242457"/>
              <a:gd name="connsiteX12" fmla="*/ 58883 w 517782"/>
              <a:gd name="connsiteY12" fmla="*/ 169132 h 242457"/>
              <a:gd name="connsiteX13" fmla="*/ 66821 w 517782"/>
              <a:gd name="connsiteY13" fmla="*/ 132619 h 242457"/>
              <a:gd name="connsiteX14" fmla="*/ 146 w 517782"/>
              <a:gd name="connsiteY14" fmla="*/ 108807 h 242457"/>
              <a:gd name="connsiteX15" fmla="*/ 50946 w 517782"/>
              <a:gd name="connsiteY15" fmla="*/ 34194 h 242457"/>
              <a:gd name="connsiteX16" fmla="*/ 112858 w 517782"/>
              <a:gd name="connsiteY16" fmla="*/ 2444 h 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782" h="242457">
                <a:moveTo>
                  <a:pt x="112858" y="2444"/>
                </a:moveTo>
                <a:cubicBezTo>
                  <a:pt x="110477" y="12763"/>
                  <a:pt x="30573" y="74676"/>
                  <a:pt x="36658" y="96107"/>
                </a:cubicBezTo>
                <a:cubicBezTo>
                  <a:pt x="42743" y="117538"/>
                  <a:pt x="141698" y="118597"/>
                  <a:pt x="149371" y="131032"/>
                </a:cubicBezTo>
                <a:cubicBezTo>
                  <a:pt x="157044" y="143467"/>
                  <a:pt x="95661" y="160930"/>
                  <a:pt x="82696" y="170719"/>
                </a:cubicBezTo>
                <a:cubicBezTo>
                  <a:pt x="69731" y="180509"/>
                  <a:pt x="37981" y="185007"/>
                  <a:pt x="71583" y="189769"/>
                </a:cubicBezTo>
                <a:cubicBezTo>
                  <a:pt x="105185" y="194531"/>
                  <a:pt x="288541" y="193209"/>
                  <a:pt x="284308" y="199294"/>
                </a:cubicBezTo>
                <a:cubicBezTo>
                  <a:pt x="280075" y="205379"/>
                  <a:pt x="30308" y="226017"/>
                  <a:pt x="46183" y="226282"/>
                </a:cubicBezTo>
                <a:cubicBezTo>
                  <a:pt x="62058" y="226547"/>
                  <a:pt x="301241" y="199030"/>
                  <a:pt x="379558" y="200882"/>
                </a:cubicBezTo>
                <a:cubicBezTo>
                  <a:pt x="457875" y="202734"/>
                  <a:pt x="529841" y="233955"/>
                  <a:pt x="516083" y="237394"/>
                </a:cubicBezTo>
                <a:cubicBezTo>
                  <a:pt x="502325" y="240833"/>
                  <a:pt x="375854" y="220725"/>
                  <a:pt x="297008" y="221519"/>
                </a:cubicBezTo>
                <a:cubicBezTo>
                  <a:pt x="218162" y="222313"/>
                  <a:pt x="54650" y="245332"/>
                  <a:pt x="43008" y="242157"/>
                </a:cubicBezTo>
                <a:cubicBezTo>
                  <a:pt x="31366" y="238982"/>
                  <a:pt x="224512" y="214640"/>
                  <a:pt x="227158" y="202469"/>
                </a:cubicBezTo>
                <a:cubicBezTo>
                  <a:pt x="229804" y="190298"/>
                  <a:pt x="85606" y="180774"/>
                  <a:pt x="58883" y="169132"/>
                </a:cubicBezTo>
                <a:cubicBezTo>
                  <a:pt x="32160" y="157490"/>
                  <a:pt x="76610" y="142673"/>
                  <a:pt x="66821" y="132619"/>
                </a:cubicBezTo>
                <a:cubicBezTo>
                  <a:pt x="57031" y="122565"/>
                  <a:pt x="2792" y="125211"/>
                  <a:pt x="146" y="108807"/>
                </a:cubicBezTo>
                <a:cubicBezTo>
                  <a:pt x="-2500" y="92403"/>
                  <a:pt x="31367" y="51656"/>
                  <a:pt x="50946" y="34194"/>
                </a:cubicBezTo>
                <a:cubicBezTo>
                  <a:pt x="70525" y="16732"/>
                  <a:pt x="115239" y="-7875"/>
                  <a:pt x="112858" y="2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0C69BC8-DA0A-4EEF-8706-37B0C6C4A42F}"/>
              </a:ext>
            </a:extLst>
          </p:cNvPr>
          <p:cNvSpPr/>
          <p:nvPr/>
        </p:nvSpPr>
        <p:spPr>
          <a:xfrm>
            <a:off x="9290093" y="7508864"/>
            <a:ext cx="269537" cy="384077"/>
          </a:xfrm>
          <a:custGeom>
            <a:avLst/>
            <a:gdLst>
              <a:gd name="connsiteX0" fmla="*/ 3132 w 269537"/>
              <a:gd name="connsiteY0" fmla="*/ 11 h 384077"/>
              <a:gd name="connsiteX1" fmla="*/ 69807 w 269537"/>
              <a:gd name="connsiteY1" fmla="*/ 87324 h 384077"/>
              <a:gd name="connsiteX2" fmla="*/ 38057 w 269537"/>
              <a:gd name="connsiteY2" fmla="*/ 112724 h 384077"/>
              <a:gd name="connsiteX3" fmla="*/ 111082 w 269537"/>
              <a:gd name="connsiteY3" fmla="*/ 196861 h 384077"/>
              <a:gd name="connsiteX4" fmla="*/ 92032 w 269537"/>
              <a:gd name="connsiteY4" fmla="*/ 166699 h 384077"/>
              <a:gd name="connsiteX5" fmla="*/ 165057 w 269537"/>
              <a:gd name="connsiteY5" fmla="*/ 301636 h 384077"/>
              <a:gd name="connsiteX6" fmla="*/ 142832 w 269537"/>
              <a:gd name="connsiteY6" fmla="*/ 274649 h 384077"/>
              <a:gd name="connsiteX7" fmla="*/ 158707 w 269537"/>
              <a:gd name="connsiteY7" fmla="*/ 365136 h 384077"/>
              <a:gd name="connsiteX8" fmla="*/ 82507 w 269537"/>
              <a:gd name="connsiteY8" fmla="*/ 382599 h 384077"/>
              <a:gd name="connsiteX9" fmla="*/ 268245 w 269537"/>
              <a:gd name="connsiteY9" fmla="*/ 341324 h 384077"/>
              <a:gd name="connsiteX10" fmla="*/ 161882 w 269537"/>
              <a:gd name="connsiteY10" fmla="*/ 325449 h 384077"/>
              <a:gd name="connsiteX11" fmla="*/ 103145 w 269537"/>
              <a:gd name="connsiteY11" fmla="*/ 165111 h 384077"/>
              <a:gd name="connsiteX12" fmla="*/ 103145 w 269537"/>
              <a:gd name="connsiteY12" fmla="*/ 174636 h 384077"/>
              <a:gd name="connsiteX13" fmla="*/ 77745 w 269537"/>
              <a:gd name="connsiteY13" fmla="*/ 85736 h 384077"/>
              <a:gd name="connsiteX14" fmla="*/ 106320 w 269537"/>
              <a:gd name="connsiteY14" fmla="*/ 74624 h 384077"/>
              <a:gd name="connsiteX15" fmla="*/ 188870 w 269537"/>
              <a:gd name="connsiteY15" fmla="*/ 93674 h 384077"/>
              <a:gd name="connsiteX16" fmla="*/ 3132 w 269537"/>
              <a:gd name="connsiteY16" fmla="*/ 11 h 38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37" h="384077">
                <a:moveTo>
                  <a:pt x="3132" y="11"/>
                </a:moveTo>
                <a:cubicBezTo>
                  <a:pt x="-16712" y="-1047"/>
                  <a:pt x="63986" y="68539"/>
                  <a:pt x="69807" y="87324"/>
                </a:cubicBezTo>
                <a:cubicBezTo>
                  <a:pt x="75628" y="106109"/>
                  <a:pt x="31178" y="94468"/>
                  <a:pt x="38057" y="112724"/>
                </a:cubicBezTo>
                <a:cubicBezTo>
                  <a:pt x="44936" y="130980"/>
                  <a:pt x="102086" y="187865"/>
                  <a:pt x="111082" y="196861"/>
                </a:cubicBezTo>
                <a:cubicBezTo>
                  <a:pt x="120078" y="205857"/>
                  <a:pt x="83036" y="149237"/>
                  <a:pt x="92032" y="166699"/>
                </a:cubicBezTo>
                <a:cubicBezTo>
                  <a:pt x="101028" y="184162"/>
                  <a:pt x="156590" y="283644"/>
                  <a:pt x="165057" y="301636"/>
                </a:cubicBezTo>
                <a:cubicBezTo>
                  <a:pt x="173524" y="319628"/>
                  <a:pt x="143890" y="264066"/>
                  <a:pt x="142832" y="274649"/>
                </a:cubicBezTo>
                <a:cubicBezTo>
                  <a:pt x="141774" y="285232"/>
                  <a:pt x="168761" y="347144"/>
                  <a:pt x="158707" y="365136"/>
                </a:cubicBezTo>
                <a:cubicBezTo>
                  <a:pt x="148653" y="383128"/>
                  <a:pt x="64251" y="386568"/>
                  <a:pt x="82507" y="382599"/>
                </a:cubicBezTo>
                <a:cubicBezTo>
                  <a:pt x="100763" y="378630"/>
                  <a:pt x="255016" y="350849"/>
                  <a:pt x="268245" y="341324"/>
                </a:cubicBezTo>
                <a:cubicBezTo>
                  <a:pt x="281474" y="331799"/>
                  <a:pt x="189399" y="354818"/>
                  <a:pt x="161882" y="325449"/>
                </a:cubicBezTo>
                <a:cubicBezTo>
                  <a:pt x="134365" y="296080"/>
                  <a:pt x="112935" y="190247"/>
                  <a:pt x="103145" y="165111"/>
                </a:cubicBezTo>
                <a:cubicBezTo>
                  <a:pt x="93355" y="139975"/>
                  <a:pt x="107378" y="187865"/>
                  <a:pt x="103145" y="174636"/>
                </a:cubicBezTo>
                <a:cubicBezTo>
                  <a:pt x="98912" y="161407"/>
                  <a:pt x="77216" y="102405"/>
                  <a:pt x="77745" y="85736"/>
                </a:cubicBezTo>
                <a:cubicBezTo>
                  <a:pt x="78274" y="69067"/>
                  <a:pt x="87799" y="73301"/>
                  <a:pt x="106320" y="74624"/>
                </a:cubicBezTo>
                <a:cubicBezTo>
                  <a:pt x="124841" y="75947"/>
                  <a:pt x="198660" y="106639"/>
                  <a:pt x="188870" y="93674"/>
                </a:cubicBezTo>
                <a:cubicBezTo>
                  <a:pt x="179080" y="80709"/>
                  <a:pt x="22976" y="1069"/>
                  <a:pt x="313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37BCDBFC-DDB1-4292-943F-2F5F54DD5C37}"/>
              </a:ext>
            </a:extLst>
          </p:cNvPr>
          <p:cNvSpPr/>
          <p:nvPr/>
        </p:nvSpPr>
        <p:spPr>
          <a:xfrm>
            <a:off x="9223375" y="7465297"/>
            <a:ext cx="125153" cy="442045"/>
          </a:xfrm>
          <a:custGeom>
            <a:avLst/>
            <a:gdLst>
              <a:gd name="connsiteX0" fmla="*/ 0 w 125153"/>
              <a:gd name="connsiteY0" fmla="*/ 716 h 442045"/>
              <a:gd name="connsiteX1" fmla="*/ 98425 w 125153"/>
              <a:gd name="connsiteY1" fmla="*/ 164228 h 442045"/>
              <a:gd name="connsiteX2" fmla="*/ 87313 w 125153"/>
              <a:gd name="connsiteY2" fmla="*/ 151528 h 442045"/>
              <a:gd name="connsiteX3" fmla="*/ 66675 w 125153"/>
              <a:gd name="connsiteY3" fmla="*/ 265828 h 442045"/>
              <a:gd name="connsiteX4" fmla="*/ 47625 w 125153"/>
              <a:gd name="connsiteY4" fmla="*/ 248366 h 442045"/>
              <a:gd name="connsiteX5" fmla="*/ 104775 w 125153"/>
              <a:gd name="connsiteY5" fmla="*/ 349966 h 442045"/>
              <a:gd name="connsiteX6" fmla="*/ 93663 w 125153"/>
              <a:gd name="connsiteY6" fmla="*/ 349966 h 442045"/>
              <a:gd name="connsiteX7" fmla="*/ 103188 w 125153"/>
              <a:gd name="connsiteY7" fmla="*/ 375366 h 442045"/>
              <a:gd name="connsiteX8" fmla="*/ 87313 w 125153"/>
              <a:gd name="connsiteY8" fmla="*/ 442041 h 442045"/>
              <a:gd name="connsiteX9" fmla="*/ 122238 w 125153"/>
              <a:gd name="connsiteY9" fmla="*/ 378541 h 442045"/>
              <a:gd name="connsiteX10" fmla="*/ 120650 w 125153"/>
              <a:gd name="connsiteY10" fmla="*/ 342028 h 442045"/>
              <a:gd name="connsiteX11" fmla="*/ 100013 w 125153"/>
              <a:gd name="connsiteY11" fmla="*/ 310278 h 442045"/>
              <a:gd name="connsiteX12" fmla="*/ 90488 w 125153"/>
              <a:gd name="connsiteY12" fmla="*/ 259478 h 442045"/>
              <a:gd name="connsiteX13" fmla="*/ 92075 w 125153"/>
              <a:gd name="connsiteY13" fmla="*/ 197566 h 442045"/>
              <a:gd name="connsiteX14" fmla="*/ 96838 w 125153"/>
              <a:gd name="connsiteY14" fmla="*/ 189628 h 442045"/>
              <a:gd name="connsiteX15" fmla="*/ 98425 w 125153"/>
              <a:gd name="connsiteY15" fmla="*/ 107078 h 442045"/>
              <a:gd name="connsiteX16" fmla="*/ 0 w 125153"/>
              <a:gd name="connsiteY16" fmla="*/ 716 h 44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153" h="442045">
                <a:moveTo>
                  <a:pt x="0" y="716"/>
                </a:moveTo>
                <a:cubicBezTo>
                  <a:pt x="0" y="10241"/>
                  <a:pt x="83873" y="139093"/>
                  <a:pt x="98425" y="164228"/>
                </a:cubicBezTo>
                <a:cubicBezTo>
                  <a:pt x="112977" y="189363"/>
                  <a:pt x="92605" y="134595"/>
                  <a:pt x="87313" y="151528"/>
                </a:cubicBezTo>
                <a:cubicBezTo>
                  <a:pt x="82021" y="168461"/>
                  <a:pt x="73290" y="249688"/>
                  <a:pt x="66675" y="265828"/>
                </a:cubicBezTo>
                <a:cubicBezTo>
                  <a:pt x="60060" y="281968"/>
                  <a:pt x="41275" y="234343"/>
                  <a:pt x="47625" y="248366"/>
                </a:cubicBezTo>
                <a:cubicBezTo>
                  <a:pt x="53975" y="262389"/>
                  <a:pt x="97102" y="333033"/>
                  <a:pt x="104775" y="349966"/>
                </a:cubicBezTo>
                <a:cubicBezTo>
                  <a:pt x="112448" y="366899"/>
                  <a:pt x="93927" y="345733"/>
                  <a:pt x="93663" y="349966"/>
                </a:cubicBezTo>
                <a:cubicBezTo>
                  <a:pt x="93399" y="354199"/>
                  <a:pt x="104246" y="360020"/>
                  <a:pt x="103188" y="375366"/>
                </a:cubicBezTo>
                <a:cubicBezTo>
                  <a:pt x="102130" y="390712"/>
                  <a:pt x="84138" y="441512"/>
                  <a:pt x="87313" y="442041"/>
                </a:cubicBezTo>
                <a:cubicBezTo>
                  <a:pt x="90488" y="442570"/>
                  <a:pt x="116682" y="395210"/>
                  <a:pt x="122238" y="378541"/>
                </a:cubicBezTo>
                <a:cubicBezTo>
                  <a:pt x="127794" y="361872"/>
                  <a:pt x="124354" y="353405"/>
                  <a:pt x="120650" y="342028"/>
                </a:cubicBezTo>
                <a:cubicBezTo>
                  <a:pt x="116946" y="330651"/>
                  <a:pt x="105040" y="324036"/>
                  <a:pt x="100013" y="310278"/>
                </a:cubicBezTo>
                <a:cubicBezTo>
                  <a:pt x="94986" y="296520"/>
                  <a:pt x="91811" y="278263"/>
                  <a:pt x="90488" y="259478"/>
                </a:cubicBezTo>
                <a:cubicBezTo>
                  <a:pt x="89165" y="240693"/>
                  <a:pt x="91017" y="209208"/>
                  <a:pt x="92075" y="197566"/>
                </a:cubicBezTo>
                <a:cubicBezTo>
                  <a:pt x="93133" y="185924"/>
                  <a:pt x="95780" y="204709"/>
                  <a:pt x="96838" y="189628"/>
                </a:cubicBezTo>
                <a:cubicBezTo>
                  <a:pt x="97896" y="174547"/>
                  <a:pt x="108744" y="134859"/>
                  <a:pt x="98425" y="107078"/>
                </a:cubicBezTo>
                <a:cubicBezTo>
                  <a:pt x="88106" y="79297"/>
                  <a:pt x="0" y="-8809"/>
                  <a:pt x="0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960553E-78F0-4AE5-8D57-B01FB62922D2}"/>
              </a:ext>
            </a:extLst>
          </p:cNvPr>
          <p:cNvSpPr/>
          <p:nvPr/>
        </p:nvSpPr>
        <p:spPr>
          <a:xfrm>
            <a:off x="8607345" y="7426117"/>
            <a:ext cx="689632" cy="416320"/>
          </a:xfrm>
          <a:custGeom>
            <a:avLst/>
            <a:gdLst>
              <a:gd name="connsiteX0" fmla="*/ 80 w 689632"/>
              <a:gd name="connsiteY0" fmla="*/ 160546 h 416320"/>
              <a:gd name="connsiteX1" fmla="*/ 160418 w 689632"/>
              <a:gd name="connsiteY1" fmla="*/ 104983 h 416320"/>
              <a:gd name="connsiteX2" fmla="*/ 125493 w 689632"/>
              <a:gd name="connsiteY2" fmla="*/ 122446 h 416320"/>
              <a:gd name="connsiteX3" fmla="*/ 173118 w 689632"/>
              <a:gd name="connsiteY3" fmla="*/ 130383 h 416320"/>
              <a:gd name="connsiteX4" fmla="*/ 120730 w 689632"/>
              <a:gd name="connsiteY4" fmla="*/ 198646 h 416320"/>
              <a:gd name="connsiteX5" fmla="*/ 135018 w 689632"/>
              <a:gd name="connsiteY5" fmla="*/ 290721 h 416320"/>
              <a:gd name="connsiteX6" fmla="*/ 130255 w 689632"/>
              <a:gd name="connsiteY6" fmla="*/ 282783 h 416320"/>
              <a:gd name="connsiteX7" fmla="*/ 173118 w 689632"/>
              <a:gd name="connsiteY7" fmla="*/ 397083 h 416320"/>
              <a:gd name="connsiteX8" fmla="*/ 231855 w 689632"/>
              <a:gd name="connsiteY8" fmla="*/ 397083 h 416320"/>
              <a:gd name="connsiteX9" fmla="*/ 184230 w 689632"/>
              <a:gd name="connsiteY9" fmla="*/ 406608 h 416320"/>
              <a:gd name="connsiteX10" fmla="*/ 481093 w 689632"/>
              <a:gd name="connsiteY10" fmla="*/ 412958 h 416320"/>
              <a:gd name="connsiteX11" fmla="*/ 523955 w 689632"/>
              <a:gd name="connsiteY11" fmla="*/ 414546 h 416320"/>
              <a:gd name="connsiteX12" fmla="*/ 569993 w 689632"/>
              <a:gd name="connsiteY12" fmla="*/ 387558 h 416320"/>
              <a:gd name="connsiteX13" fmla="*/ 627143 w 689632"/>
              <a:gd name="connsiteY13" fmla="*/ 322471 h 416320"/>
              <a:gd name="connsiteX14" fmla="*/ 611268 w 689632"/>
              <a:gd name="connsiteY14" fmla="*/ 314533 h 416320"/>
              <a:gd name="connsiteX15" fmla="*/ 654130 w 689632"/>
              <a:gd name="connsiteY15" fmla="*/ 195471 h 416320"/>
              <a:gd name="connsiteX16" fmla="*/ 628730 w 689632"/>
              <a:gd name="connsiteY16" fmla="*/ 206583 h 416320"/>
              <a:gd name="connsiteX17" fmla="*/ 600155 w 689632"/>
              <a:gd name="connsiteY17" fmla="*/ 146258 h 416320"/>
              <a:gd name="connsiteX18" fmla="*/ 689055 w 689632"/>
              <a:gd name="connsiteY18" fmla="*/ 63708 h 416320"/>
              <a:gd name="connsiteX19" fmla="*/ 549355 w 689632"/>
              <a:gd name="connsiteY19" fmla="*/ 28783 h 416320"/>
              <a:gd name="connsiteX20" fmla="*/ 387430 w 689632"/>
              <a:gd name="connsiteY20" fmla="*/ 208 h 416320"/>
              <a:gd name="connsiteX21" fmla="*/ 293768 w 689632"/>
              <a:gd name="connsiteY21" fmla="*/ 17671 h 416320"/>
              <a:gd name="connsiteX22" fmla="*/ 184230 w 689632"/>
              <a:gd name="connsiteY22" fmla="*/ 51008 h 416320"/>
              <a:gd name="connsiteX23" fmla="*/ 80 w 689632"/>
              <a:gd name="connsiteY23" fmla="*/ 160546 h 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9632" h="416320">
                <a:moveTo>
                  <a:pt x="80" y="160546"/>
                </a:moveTo>
                <a:cubicBezTo>
                  <a:pt x="-3889" y="169542"/>
                  <a:pt x="139516" y="111333"/>
                  <a:pt x="160418" y="104983"/>
                </a:cubicBezTo>
                <a:cubicBezTo>
                  <a:pt x="181320" y="98633"/>
                  <a:pt x="123376" y="118213"/>
                  <a:pt x="125493" y="122446"/>
                </a:cubicBezTo>
                <a:cubicBezTo>
                  <a:pt x="127610" y="126679"/>
                  <a:pt x="173912" y="117683"/>
                  <a:pt x="173118" y="130383"/>
                </a:cubicBezTo>
                <a:cubicBezTo>
                  <a:pt x="172324" y="143083"/>
                  <a:pt x="127080" y="171923"/>
                  <a:pt x="120730" y="198646"/>
                </a:cubicBezTo>
                <a:cubicBezTo>
                  <a:pt x="114380" y="225369"/>
                  <a:pt x="133431" y="276698"/>
                  <a:pt x="135018" y="290721"/>
                </a:cubicBezTo>
                <a:cubicBezTo>
                  <a:pt x="136605" y="304744"/>
                  <a:pt x="123905" y="265056"/>
                  <a:pt x="130255" y="282783"/>
                </a:cubicBezTo>
                <a:cubicBezTo>
                  <a:pt x="136605" y="300510"/>
                  <a:pt x="156185" y="378033"/>
                  <a:pt x="173118" y="397083"/>
                </a:cubicBezTo>
                <a:cubicBezTo>
                  <a:pt x="190051" y="416133"/>
                  <a:pt x="230003" y="395496"/>
                  <a:pt x="231855" y="397083"/>
                </a:cubicBezTo>
                <a:cubicBezTo>
                  <a:pt x="233707" y="398670"/>
                  <a:pt x="142690" y="403962"/>
                  <a:pt x="184230" y="406608"/>
                </a:cubicBezTo>
                <a:cubicBezTo>
                  <a:pt x="225770" y="409254"/>
                  <a:pt x="424472" y="411635"/>
                  <a:pt x="481093" y="412958"/>
                </a:cubicBezTo>
                <a:cubicBezTo>
                  <a:pt x="537714" y="414281"/>
                  <a:pt x="509138" y="418779"/>
                  <a:pt x="523955" y="414546"/>
                </a:cubicBezTo>
                <a:cubicBezTo>
                  <a:pt x="538772" y="410313"/>
                  <a:pt x="552795" y="402904"/>
                  <a:pt x="569993" y="387558"/>
                </a:cubicBezTo>
                <a:cubicBezTo>
                  <a:pt x="587191" y="372212"/>
                  <a:pt x="620264" y="334642"/>
                  <a:pt x="627143" y="322471"/>
                </a:cubicBezTo>
                <a:cubicBezTo>
                  <a:pt x="634022" y="310300"/>
                  <a:pt x="606770" y="335700"/>
                  <a:pt x="611268" y="314533"/>
                </a:cubicBezTo>
                <a:cubicBezTo>
                  <a:pt x="615766" y="293366"/>
                  <a:pt x="651220" y="213463"/>
                  <a:pt x="654130" y="195471"/>
                </a:cubicBezTo>
                <a:cubicBezTo>
                  <a:pt x="657040" y="177479"/>
                  <a:pt x="637726" y="214785"/>
                  <a:pt x="628730" y="206583"/>
                </a:cubicBezTo>
                <a:cubicBezTo>
                  <a:pt x="619734" y="198381"/>
                  <a:pt x="590101" y="170070"/>
                  <a:pt x="600155" y="146258"/>
                </a:cubicBezTo>
                <a:cubicBezTo>
                  <a:pt x="610209" y="122446"/>
                  <a:pt x="697522" y="83287"/>
                  <a:pt x="689055" y="63708"/>
                </a:cubicBezTo>
                <a:cubicBezTo>
                  <a:pt x="680588" y="44129"/>
                  <a:pt x="599626" y="39366"/>
                  <a:pt x="549355" y="28783"/>
                </a:cubicBezTo>
                <a:cubicBezTo>
                  <a:pt x="499084" y="18200"/>
                  <a:pt x="430028" y="2060"/>
                  <a:pt x="387430" y="208"/>
                </a:cubicBezTo>
                <a:cubicBezTo>
                  <a:pt x="344832" y="-1644"/>
                  <a:pt x="327635" y="9204"/>
                  <a:pt x="293768" y="17671"/>
                </a:cubicBezTo>
                <a:cubicBezTo>
                  <a:pt x="259901" y="26138"/>
                  <a:pt x="231061" y="30106"/>
                  <a:pt x="184230" y="51008"/>
                </a:cubicBezTo>
                <a:cubicBezTo>
                  <a:pt x="137399" y="71910"/>
                  <a:pt x="4049" y="151550"/>
                  <a:pt x="80" y="1605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18102FAF-5A50-4186-86DF-86D5C5817DCD}"/>
              </a:ext>
            </a:extLst>
          </p:cNvPr>
          <p:cNvSpPr/>
          <p:nvPr/>
        </p:nvSpPr>
        <p:spPr>
          <a:xfrm>
            <a:off x="8916988" y="7481889"/>
            <a:ext cx="106362" cy="106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25129D41-3D4F-4014-8391-BCF8E4BFE825}"/>
              </a:ext>
            </a:extLst>
          </p:cNvPr>
          <p:cNvSpPr/>
          <p:nvPr/>
        </p:nvSpPr>
        <p:spPr>
          <a:xfrm>
            <a:off x="8936038" y="7604127"/>
            <a:ext cx="106362" cy="106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9E42D77F-E8F0-4498-B8DC-6D4412E624F7}"/>
              </a:ext>
            </a:extLst>
          </p:cNvPr>
          <p:cNvSpPr/>
          <p:nvPr/>
        </p:nvSpPr>
        <p:spPr>
          <a:xfrm>
            <a:off x="8375443" y="7826036"/>
            <a:ext cx="746448" cy="123003"/>
          </a:xfrm>
          <a:custGeom>
            <a:avLst/>
            <a:gdLst>
              <a:gd name="connsiteX0" fmla="*/ 207 w 746448"/>
              <a:gd name="connsiteY0" fmla="*/ 40027 h 123003"/>
              <a:gd name="connsiteX1" fmla="*/ 219282 w 746448"/>
              <a:gd name="connsiteY1" fmla="*/ 5102 h 123003"/>
              <a:gd name="connsiteX2" fmla="*/ 197057 w 746448"/>
              <a:gd name="connsiteY2" fmla="*/ 16214 h 123003"/>
              <a:gd name="connsiteX3" fmla="*/ 395495 w 746448"/>
              <a:gd name="connsiteY3" fmla="*/ 32089 h 123003"/>
              <a:gd name="connsiteX4" fmla="*/ 371682 w 746448"/>
              <a:gd name="connsiteY4" fmla="*/ 33677 h 123003"/>
              <a:gd name="connsiteX5" fmla="*/ 616157 w 746448"/>
              <a:gd name="connsiteY5" fmla="*/ 35264 h 123003"/>
              <a:gd name="connsiteX6" fmla="*/ 541545 w 746448"/>
              <a:gd name="connsiteY6" fmla="*/ 55902 h 123003"/>
              <a:gd name="connsiteX7" fmla="*/ 506620 w 746448"/>
              <a:gd name="connsiteY7" fmla="*/ 76539 h 123003"/>
              <a:gd name="connsiteX8" fmla="*/ 746332 w 746448"/>
              <a:gd name="connsiteY8" fmla="*/ 122577 h 123003"/>
              <a:gd name="connsiteX9" fmla="*/ 539957 w 746448"/>
              <a:gd name="connsiteY9" fmla="*/ 95589 h 123003"/>
              <a:gd name="connsiteX10" fmla="*/ 646320 w 746448"/>
              <a:gd name="connsiteY10" fmla="*/ 32089 h 123003"/>
              <a:gd name="connsiteX11" fmla="*/ 360570 w 746448"/>
              <a:gd name="connsiteY11" fmla="*/ 9864 h 123003"/>
              <a:gd name="connsiteX12" fmla="*/ 263732 w 746448"/>
              <a:gd name="connsiteY12" fmla="*/ 339 h 123003"/>
              <a:gd name="connsiteX13" fmla="*/ 207 w 746448"/>
              <a:gd name="connsiteY13" fmla="*/ 40027 h 12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448" h="123003">
                <a:moveTo>
                  <a:pt x="207" y="40027"/>
                </a:moveTo>
                <a:cubicBezTo>
                  <a:pt x="-7201" y="40821"/>
                  <a:pt x="186474" y="9071"/>
                  <a:pt x="219282" y="5102"/>
                </a:cubicBezTo>
                <a:cubicBezTo>
                  <a:pt x="252090" y="1133"/>
                  <a:pt x="167688" y="11716"/>
                  <a:pt x="197057" y="16214"/>
                </a:cubicBezTo>
                <a:cubicBezTo>
                  <a:pt x="226426" y="20712"/>
                  <a:pt x="366391" y="29179"/>
                  <a:pt x="395495" y="32089"/>
                </a:cubicBezTo>
                <a:cubicBezTo>
                  <a:pt x="424599" y="34999"/>
                  <a:pt x="371682" y="33677"/>
                  <a:pt x="371682" y="33677"/>
                </a:cubicBezTo>
                <a:lnTo>
                  <a:pt x="616157" y="35264"/>
                </a:lnTo>
                <a:cubicBezTo>
                  <a:pt x="644467" y="38968"/>
                  <a:pt x="559801" y="49023"/>
                  <a:pt x="541545" y="55902"/>
                </a:cubicBezTo>
                <a:cubicBezTo>
                  <a:pt x="523289" y="62781"/>
                  <a:pt x="472489" y="65426"/>
                  <a:pt x="506620" y="76539"/>
                </a:cubicBezTo>
                <a:cubicBezTo>
                  <a:pt x="540751" y="87652"/>
                  <a:pt x="740776" y="119402"/>
                  <a:pt x="746332" y="122577"/>
                </a:cubicBezTo>
                <a:cubicBezTo>
                  <a:pt x="751888" y="125752"/>
                  <a:pt x="556626" y="110670"/>
                  <a:pt x="539957" y="95589"/>
                </a:cubicBezTo>
                <a:cubicBezTo>
                  <a:pt x="523288" y="80508"/>
                  <a:pt x="676218" y="46376"/>
                  <a:pt x="646320" y="32089"/>
                </a:cubicBezTo>
                <a:cubicBezTo>
                  <a:pt x="616422" y="17802"/>
                  <a:pt x="424335" y="15156"/>
                  <a:pt x="360570" y="9864"/>
                </a:cubicBezTo>
                <a:cubicBezTo>
                  <a:pt x="296805" y="4572"/>
                  <a:pt x="319559" y="-1513"/>
                  <a:pt x="263732" y="339"/>
                </a:cubicBezTo>
                <a:cubicBezTo>
                  <a:pt x="207905" y="2191"/>
                  <a:pt x="7615" y="39233"/>
                  <a:pt x="207" y="40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D0C16FC6-F146-4522-8BFE-D6BC0D9B58E7}"/>
              </a:ext>
            </a:extLst>
          </p:cNvPr>
          <p:cNvSpPr/>
          <p:nvPr/>
        </p:nvSpPr>
        <p:spPr>
          <a:xfrm>
            <a:off x="8992560" y="7751686"/>
            <a:ext cx="362285" cy="120166"/>
          </a:xfrm>
          <a:custGeom>
            <a:avLst/>
            <a:gdLst>
              <a:gd name="connsiteX0" fmla="*/ 628 w 362285"/>
              <a:gd name="connsiteY0" fmla="*/ 93739 h 120166"/>
              <a:gd name="connsiteX1" fmla="*/ 202240 w 362285"/>
              <a:gd name="connsiteY1" fmla="*/ 88977 h 120166"/>
              <a:gd name="connsiteX2" fmla="*/ 160965 w 362285"/>
              <a:gd name="connsiteY2" fmla="*/ 103264 h 120166"/>
              <a:gd name="connsiteX3" fmla="*/ 292728 w 362285"/>
              <a:gd name="connsiteY3" fmla="*/ 20714 h 120166"/>
              <a:gd name="connsiteX4" fmla="*/ 233990 w 362285"/>
              <a:gd name="connsiteY4" fmla="*/ 90564 h 120166"/>
              <a:gd name="connsiteX5" fmla="*/ 338765 w 362285"/>
              <a:gd name="connsiteY5" fmla="*/ 112789 h 120166"/>
              <a:gd name="connsiteX6" fmla="*/ 349878 w 362285"/>
              <a:gd name="connsiteY6" fmla="*/ 119139 h 120166"/>
              <a:gd name="connsiteX7" fmla="*/ 191128 w 362285"/>
              <a:gd name="connsiteY7" fmla="*/ 93739 h 120166"/>
              <a:gd name="connsiteX8" fmla="*/ 294315 w 362285"/>
              <a:gd name="connsiteY8" fmla="*/ 77 h 120166"/>
              <a:gd name="connsiteX9" fmla="*/ 143503 w 362285"/>
              <a:gd name="connsiteY9" fmla="*/ 77864 h 120166"/>
              <a:gd name="connsiteX10" fmla="*/ 628 w 362285"/>
              <a:gd name="connsiteY10" fmla="*/ 93739 h 1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285" h="120166">
                <a:moveTo>
                  <a:pt x="628" y="93739"/>
                </a:moveTo>
                <a:cubicBezTo>
                  <a:pt x="10417" y="95591"/>
                  <a:pt x="175517" y="87390"/>
                  <a:pt x="202240" y="88977"/>
                </a:cubicBezTo>
                <a:cubicBezTo>
                  <a:pt x="228963" y="90564"/>
                  <a:pt x="145884" y="114641"/>
                  <a:pt x="160965" y="103264"/>
                </a:cubicBezTo>
                <a:cubicBezTo>
                  <a:pt x="176046" y="91887"/>
                  <a:pt x="280557" y="22831"/>
                  <a:pt x="292728" y="20714"/>
                </a:cubicBezTo>
                <a:cubicBezTo>
                  <a:pt x="304899" y="18597"/>
                  <a:pt x="226317" y="75218"/>
                  <a:pt x="233990" y="90564"/>
                </a:cubicBezTo>
                <a:cubicBezTo>
                  <a:pt x="241663" y="105910"/>
                  <a:pt x="319450" y="108027"/>
                  <a:pt x="338765" y="112789"/>
                </a:cubicBezTo>
                <a:cubicBezTo>
                  <a:pt x="358080" y="117551"/>
                  <a:pt x="374484" y="122314"/>
                  <a:pt x="349878" y="119139"/>
                </a:cubicBezTo>
                <a:cubicBezTo>
                  <a:pt x="325272" y="115964"/>
                  <a:pt x="200388" y="113583"/>
                  <a:pt x="191128" y="93739"/>
                </a:cubicBezTo>
                <a:cubicBezTo>
                  <a:pt x="181868" y="73895"/>
                  <a:pt x="302252" y="2723"/>
                  <a:pt x="294315" y="77"/>
                </a:cubicBezTo>
                <a:cubicBezTo>
                  <a:pt x="286378" y="-2569"/>
                  <a:pt x="189011" y="63312"/>
                  <a:pt x="143503" y="77864"/>
                </a:cubicBezTo>
                <a:cubicBezTo>
                  <a:pt x="97995" y="92416"/>
                  <a:pt x="-9161" y="91887"/>
                  <a:pt x="628" y="93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3F52256B-C2A9-49E8-A44B-83B4B54B5428}"/>
              </a:ext>
            </a:extLst>
          </p:cNvPr>
          <p:cNvSpPr/>
          <p:nvPr/>
        </p:nvSpPr>
        <p:spPr>
          <a:xfrm>
            <a:off x="8342025" y="7532645"/>
            <a:ext cx="189561" cy="311299"/>
          </a:xfrm>
          <a:custGeom>
            <a:avLst/>
            <a:gdLst>
              <a:gd name="connsiteX0" fmla="*/ 189200 w 189561"/>
              <a:gd name="connsiteY0" fmla="*/ 43 h 311299"/>
              <a:gd name="connsiteX1" fmla="*/ 73313 w 189561"/>
              <a:gd name="connsiteY1" fmla="*/ 93705 h 311299"/>
              <a:gd name="connsiteX2" fmla="*/ 119350 w 189561"/>
              <a:gd name="connsiteY2" fmla="*/ 71480 h 311299"/>
              <a:gd name="connsiteX3" fmla="*/ 46325 w 189561"/>
              <a:gd name="connsiteY3" fmla="*/ 154030 h 311299"/>
              <a:gd name="connsiteX4" fmla="*/ 65375 w 189561"/>
              <a:gd name="connsiteY4" fmla="*/ 146093 h 311299"/>
              <a:gd name="connsiteX5" fmla="*/ 1875 w 189561"/>
              <a:gd name="connsiteY5" fmla="*/ 239755 h 311299"/>
              <a:gd name="connsiteX6" fmla="*/ 32038 w 189561"/>
              <a:gd name="connsiteY6" fmla="*/ 309605 h 311299"/>
              <a:gd name="connsiteX7" fmla="*/ 38388 w 189561"/>
              <a:gd name="connsiteY7" fmla="*/ 290555 h 311299"/>
              <a:gd name="connsiteX8" fmla="*/ 25688 w 189561"/>
              <a:gd name="connsiteY8" fmla="*/ 300080 h 311299"/>
              <a:gd name="connsiteX9" fmla="*/ 6638 w 189561"/>
              <a:gd name="connsiteY9" fmla="*/ 230230 h 311299"/>
              <a:gd name="connsiteX10" fmla="*/ 151100 w 189561"/>
              <a:gd name="connsiteY10" fmla="*/ 71480 h 311299"/>
              <a:gd name="connsiteX11" fmla="*/ 111413 w 189561"/>
              <a:gd name="connsiteY11" fmla="*/ 81005 h 311299"/>
              <a:gd name="connsiteX12" fmla="*/ 189200 w 189561"/>
              <a:gd name="connsiteY12" fmla="*/ 43 h 31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561" h="311299">
                <a:moveTo>
                  <a:pt x="189200" y="43"/>
                </a:moveTo>
                <a:cubicBezTo>
                  <a:pt x="182850" y="2160"/>
                  <a:pt x="84954" y="81799"/>
                  <a:pt x="73313" y="93705"/>
                </a:cubicBezTo>
                <a:cubicBezTo>
                  <a:pt x="61672" y="105611"/>
                  <a:pt x="123848" y="61426"/>
                  <a:pt x="119350" y="71480"/>
                </a:cubicBezTo>
                <a:cubicBezTo>
                  <a:pt x="114852" y="81534"/>
                  <a:pt x="55321" y="141595"/>
                  <a:pt x="46325" y="154030"/>
                </a:cubicBezTo>
                <a:cubicBezTo>
                  <a:pt x="37329" y="166466"/>
                  <a:pt x="72783" y="131806"/>
                  <a:pt x="65375" y="146093"/>
                </a:cubicBezTo>
                <a:cubicBezTo>
                  <a:pt x="57967" y="160380"/>
                  <a:pt x="7431" y="212503"/>
                  <a:pt x="1875" y="239755"/>
                </a:cubicBezTo>
                <a:cubicBezTo>
                  <a:pt x="-3681" y="267007"/>
                  <a:pt x="25952" y="301138"/>
                  <a:pt x="32038" y="309605"/>
                </a:cubicBezTo>
                <a:cubicBezTo>
                  <a:pt x="38124" y="318072"/>
                  <a:pt x="39446" y="292143"/>
                  <a:pt x="38388" y="290555"/>
                </a:cubicBezTo>
                <a:cubicBezTo>
                  <a:pt x="37330" y="288967"/>
                  <a:pt x="30980" y="310134"/>
                  <a:pt x="25688" y="300080"/>
                </a:cubicBezTo>
                <a:cubicBezTo>
                  <a:pt x="20396" y="290026"/>
                  <a:pt x="-14264" y="268330"/>
                  <a:pt x="6638" y="230230"/>
                </a:cubicBezTo>
                <a:cubicBezTo>
                  <a:pt x="27540" y="192130"/>
                  <a:pt x="133638" y="96351"/>
                  <a:pt x="151100" y="71480"/>
                </a:cubicBezTo>
                <a:cubicBezTo>
                  <a:pt x="168562" y="46609"/>
                  <a:pt x="106650" y="88678"/>
                  <a:pt x="111413" y="81005"/>
                </a:cubicBezTo>
                <a:cubicBezTo>
                  <a:pt x="116176" y="73332"/>
                  <a:pt x="195550" y="-2074"/>
                  <a:pt x="18920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232DCCDF-C8DA-4D9C-BD36-94D301D9833F}"/>
              </a:ext>
            </a:extLst>
          </p:cNvPr>
          <p:cNvSpPr/>
          <p:nvPr/>
        </p:nvSpPr>
        <p:spPr>
          <a:xfrm>
            <a:off x="9751560" y="7687909"/>
            <a:ext cx="411858" cy="120239"/>
          </a:xfrm>
          <a:custGeom>
            <a:avLst/>
            <a:gdLst>
              <a:gd name="connsiteX0" fmla="*/ 453 w 411858"/>
              <a:gd name="connsiteY0" fmla="*/ 354 h 120239"/>
              <a:gd name="connsiteX1" fmla="*/ 165553 w 411858"/>
              <a:gd name="connsiteY1" fmla="*/ 22579 h 120239"/>
              <a:gd name="connsiteX2" fmla="*/ 135390 w 411858"/>
              <a:gd name="connsiteY2" fmla="*/ 38454 h 120239"/>
              <a:gd name="connsiteX3" fmla="*/ 241753 w 411858"/>
              <a:gd name="connsiteY3" fmla="*/ 59091 h 120239"/>
              <a:gd name="connsiteX4" fmla="*/ 116340 w 411858"/>
              <a:gd name="connsiteY4" fmla="*/ 108304 h 120239"/>
              <a:gd name="connsiteX5" fmla="*/ 390978 w 411858"/>
              <a:gd name="connsiteY5" fmla="*/ 119416 h 120239"/>
              <a:gd name="connsiteX6" fmla="*/ 392565 w 411858"/>
              <a:gd name="connsiteY6" fmla="*/ 119416 h 120239"/>
              <a:gd name="connsiteX7" fmla="*/ 144915 w 411858"/>
              <a:gd name="connsiteY7" fmla="*/ 95604 h 120239"/>
              <a:gd name="connsiteX8" fmla="*/ 13153 w 411858"/>
              <a:gd name="connsiteY8" fmla="*/ 106716 h 120239"/>
              <a:gd name="connsiteX9" fmla="*/ 157615 w 411858"/>
              <a:gd name="connsiteY9" fmla="*/ 78141 h 120239"/>
              <a:gd name="connsiteX10" fmla="*/ 81415 w 411858"/>
              <a:gd name="connsiteY10" fmla="*/ 65441 h 120239"/>
              <a:gd name="connsiteX11" fmla="*/ 114753 w 411858"/>
              <a:gd name="connsiteY11" fmla="*/ 41629 h 120239"/>
              <a:gd name="connsiteX12" fmla="*/ 453 w 411858"/>
              <a:gd name="connsiteY12" fmla="*/ 354 h 1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858" h="120239">
                <a:moveTo>
                  <a:pt x="453" y="354"/>
                </a:moveTo>
                <a:cubicBezTo>
                  <a:pt x="8920" y="-2821"/>
                  <a:pt x="143064" y="16229"/>
                  <a:pt x="165553" y="22579"/>
                </a:cubicBezTo>
                <a:cubicBezTo>
                  <a:pt x="188042" y="28929"/>
                  <a:pt x="122690" y="32369"/>
                  <a:pt x="135390" y="38454"/>
                </a:cubicBezTo>
                <a:cubicBezTo>
                  <a:pt x="148090" y="44539"/>
                  <a:pt x="244928" y="47449"/>
                  <a:pt x="241753" y="59091"/>
                </a:cubicBezTo>
                <a:cubicBezTo>
                  <a:pt x="238578" y="70733"/>
                  <a:pt x="91469" y="98250"/>
                  <a:pt x="116340" y="108304"/>
                </a:cubicBezTo>
                <a:cubicBezTo>
                  <a:pt x="141211" y="118358"/>
                  <a:pt x="344941" y="117564"/>
                  <a:pt x="390978" y="119416"/>
                </a:cubicBezTo>
                <a:cubicBezTo>
                  <a:pt x="437015" y="121268"/>
                  <a:pt x="392565" y="119416"/>
                  <a:pt x="392565" y="119416"/>
                </a:cubicBezTo>
                <a:cubicBezTo>
                  <a:pt x="351555" y="115447"/>
                  <a:pt x="208150" y="97721"/>
                  <a:pt x="144915" y="95604"/>
                </a:cubicBezTo>
                <a:cubicBezTo>
                  <a:pt x="81680" y="93487"/>
                  <a:pt x="11036" y="109626"/>
                  <a:pt x="13153" y="106716"/>
                </a:cubicBezTo>
                <a:cubicBezTo>
                  <a:pt x="15270" y="103806"/>
                  <a:pt x="146238" y="85020"/>
                  <a:pt x="157615" y="78141"/>
                </a:cubicBezTo>
                <a:cubicBezTo>
                  <a:pt x="168992" y="71262"/>
                  <a:pt x="88559" y="71526"/>
                  <a:pt x="81415" y="65441"/>
                </a:cubicBezTo>
                <a:cubicBezTo>
                  <a:pt x="74271" y="59356"/>
                  <a:pt x="124807" y="50096"/>
                  <a:pt x="114753" y="41629"/>
                </a:cubicBezTo>
                <a:cubicBezTo>
                  <a:pt x="104699" y="33162"/>
                  <a:pt x="-8014" y="3529"/>
                  <a:pt x="453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D21EC4A-4F57-4DAD-B17E-45BCDE64E383}"/>
              </a:ext>
            </a:extLst>
          </p:cNvPr>
          <p:cNvSpPr/>
          <p:nvPr/>
        </p:nvSpPr>
        <p:spPr>
          <a:xfrm>
            <a:off x="9165564" y="7864464"/>
            <a:ext cx="364438" cy="74854"/>
          </a:xfrm>
          <a:custGeom>
            <a:avLst/>
            <a:gdLst>
              <a:gd name="connsiteX0" fmla="*/ 10186 w 364438"/>
              <a:gd name="connsiteY0" fmla="*/ 74624 h 74854"/>
              <a:gd name="connsiteX1" fmla="*/ 362611 w 364438"/>
              <a:gd name="connsiteY1" fmla="*/ 7949 h 74854"/>
              <a:gd name="connsiteX2" fmla="*/ 143536 w 364438"/>
              <a:gd name="connsiteY2" fmla="*/ 25411 h 74854"/>
              <a:gd name="connsiteX3" fmla="*/ 35586 w 364438"/>
              <a:gd name="connsiteY3" fmla="*/ 11 h 74854"/>
              <a:gd name="connsiteX4" fmla="*/ 165761 w 364438"/>
              <a:gd name="connsiteY4" fmla="*/ 22236 h 74854"/>
              <a:gd name="connsiteX5" fmla="*/ 100674 w 364438"/>
              <a:gd name="connsiteY5" fmla="*/ 30174 h 74854"/>
              <a:gd name="connsiteX6" fmla="*/ 10186 w 364438"/>
              <a:gd name="connsiteY6" fmla="*/ 74624 h 7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438" h="74854">
                <a:moveTo>
                  <a:pt x="10186" y="74624"/>
                </a:moveTo>
                <a:cubicBezTo>
                  <a:pt x="53842" y="70920"/>
                  <a:pt x="340386" y="16151"/>
                  <a:pt x="362611" y="7949"/>
                </a:cubicBezTo>
                <a:cubicBezTo>
                  <a:pt x="384836" y="-253"/>
                  <a:pt x="198040" y="26734"/>
                  <a:pt x="143536" y="25411"/>
                </a:cubicBezTo>
                <a:cubicBezTo>
                  <a:pt x="89032" y="24088"/>
                  <a:pt x="31882" y="540"/>
                  <a:pt x="35586" y="11"/>
                </a:cubicBezTo>
                <a:cubicBezTo>
                  <a:pt x="39290" y="-518"/>
                  <a:pt x="154913" y="17209"/>
                  <a:pt x="165761" y="22236"/>
                </a:cubicBezTo>
                <a:cubicBezTo>
                  <a:pt x="176609" y="27263"/>
                  <a:pt x="125545" y="24089"/>
                  <a:pt x="100674" y="30174"/>
                </a:cubicBezTo>
                <a:cubicBezTo>
                  <a:pt x="75803" y="36259"/>
                  <a:pt x="-33470" y="78328"/>
                  <a:pt x="10186" y="74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26A2C20-6C35-442E-A35E-D046A2402549}"/>
              </a:ext>
            </a:extLst>
          </p:cNvPr>
          <p:cNvSpPr/>
          <p:nvPr/>
        </p:nvSpPr>
        <p:spPr>
          <a:xfrm>
            <a:off x="8773309" y="8010426"/>
            <a:ext cx="654883" cy="138840"/>
          </a:xfrm>
          <a:custGeom>
            <a:avLst/>
            <a:gdLst>
              <a:gd name="connsiteX0" fmla="*/ 804 w 654883"/>
              <a:gd name="connsiteY0" fmla="*/ 20737 h 138840"/>
              <a:gd name="connsiteX1" fmla="*/ 243691 w 654883"/>
              <a:gd name="connsiteY1" fmla="*/ 120749 h 138840"/>
              <a:gd name="connsiteX2" fmla="*/ 159554 w 654883"/>
              <a:gd name="connsiteY2" fmla="*/ 103287 h 138840"/>
              <a:gd name="connsiteX3" fmla="*/ 434191 w 654883"/>
              <a:gd name="connsiteY3" fmla="*/ 135037 h 138840"/>
              <a:gd name="connsiteX4" fmla="*/ 654854 w 654883"/>
              <a:gd name="connsiteY4" fmla="*/ 99 h 138840"/>
              <a:gd name="connsiteX5" fmla="*/ 450066 w 654883"/>
              <a:gd name="connsiteY5" fmla="*/ 112812 h 138840"/>
              <a:gd name="connsiteX6" fmla="*/ 481816 w 654883"/>
              <a:gd name="connsiteY6" fmla="*/ 90587 h 138840"/>
              <a:gd name="connsiteX7" fmla="*/ 319891 w 654883"/>
              <a:gd name="connsiteY7" fmla="*/ 111224 h 138840"/>
              <a:gd name="connsiteX8" fmla="*/ 218291 w 654883"/>
              <a:gd name="connsiteY8" fmla="*/ 92174 h 138840"/>
              <a:gd name="connsiteX9" fmla="*/ 94466 w 654883"/>
              <a:gd name="connsiteY9" fmla="*/ 79474 h 138840"/>
              <a:gd name="connsiteX10" fmla="*/ 162729 w 654883"/>
              <a:gd name="connsiteY10" fmla="*/ 90587 h 138840"/>
              <a:gd name="connsiteX11" fmla="*/ 804 w 654883"/>
              <a:gd name="connsiteY11" fmla="*/ 20737 h 13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883" h="138840">
                <a:moveTo>
                  <a:pt x="804" y="20737"/>
                </a:moveTo>
                <a:cubicBezTo>
                  <a:pt x="14298" y="25764"/>
                  <a:pt x="217233" y="106991"/>
                  <a:pt x="243691" y="120749"/>
                </a:cubicBezTo>
                <a:cubicBezTo>
                  <a:pt x="270149" y="134507"/>
                  <a:pt x="127804" y="100906"/>
                  <a:pt x="159554" y="103287"/>
                </a:cubicBezTo>
                <a:cubicBezTo>
                  <a:pt x="191304" y="105668"/>
                  <a:pt x="351641" y="152235"/>
                  <a:pt x="434191" y="135037"/>
                </a:cubicBezTo>
                <a:cubicBezTo>
                  <a:pt x="516741" y="117839"/>
                  <a:pt x="652208" y="3803"/>
                  <a:pt x="654854" y="99"/>
                </a:cubicBezTo>
                <a:cubicBezTo>
                  <a:pt x="657500" y="-3605"/>
                  <a:pt x="478906" y="97731"/>
                  <a:pt x="450066" y="112812"/>
                </a:cubicBezTo>
                <a:cubicBezTo>
                  <a:pt x="421226" y="127893"/>
                  <a:pt x="503512" y="90852"/>
                  <a:pt x="481816" y="90587"/>
                </a:cubicBezTo>
                <a:cubicBezTo>
                  <a:pt x="460120" y="90322"/>
                  <a:pt x="363812" y="110960"/>
                  <a:pt x="319891" y="111224"/>
                </a:cubicBezTo>
                <a:cubicBezTo>
                  <a:pt x="275970" y="111489"/>
                  <a:pt x="255862" y="97466"/>
                  <a:pt x="218291" y="92174"/>
                </a:cubicBezTo>
                <a:cubicBezTo>
                  <a:pt x="180720" y="86882"/>
                  <a:pt x="103726" y="79739"/>
                  <a:pt x="94466" y="79474"/>
                </a:cubicBezTo>
                <a:cubicBezTo>
                  <a:pt x="85206" y="79210"/>
                  <a:pt x="177546" y="99583"/>
                  <a:pt x="162729" y="90587"/>
                </a:cubicBezTo>
                <a:cubicBezTo>
                  <a:pt x="147912" y="81591"/>
                  <a:pt x="-12690" y="15710"/>
                  <a:pt x="804" y="20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4528EA46-DB33-4946-A501-D4DC2BF7259A}"/>
              </a:ext>
            </a:extLst>
          </p:cNvPr>
          <p:cNvSpPr/>
          <p:nvPr/>
        </p:nvSpPr>
        <p:spPr>
          <a:xfrm>
            <a:off x="9601200" y="7827830"/>
            <a:ext cx="542646" cy="56923"/>
          </a:xfrm>
          <a:custGeom>
            <a:avLst/>
            <a:gdLst>
              <a:gd name="connsiteX0" fmla="*/ 0 w 542646"/>
              <a:gd name="connsiteY0" fmla="*/ 52520 h 56923"/>
              <a:gd name="connsiteX1" fmla="*/ 57150 w 542646"/>
              <a:gd name="connsiteY1" fmla="*/ 52520 h 56923"/>
              <a:gd name="connsiteX2" fmla="*/ 247650 w 542646"/>
              <a:gd name="connsiteY2" fmla="*/ 52520 h 56923"/>
              <a:gd name="connsiteX3" fmla="*/ 187325 w 542646"/>
              <a:gd name="connsiteY3" fmla="*/ 49345 h 56923"/>
              <a:gd name="connsiteX4" fmla="*/ 541338 w 542646"/>
              <a:gd name="connsiteY4" fmla="*/ 55695 h 56923"/>
              <a:gd name="connsiteX5" fmla="*/ 303213 w 542646"/>
              <a:gd name="connsiteY5" fmla="*/ 20770 h 56923"/>
              <a:gd name="connsiteX6" fmla="*/ 196850 w 542646"/>
              <a:gd name="connsiteY6" fmla="*/ 133 h 56923"/>
              <a:gd name="connsiteX7" fmla="*/ 276225 w 542646"/>
              <a:gd name="connsiteY7" fmla="*/ 30295 h 56923"/>
              <a:gd name="connsiteX8" fmla="*/ 171450 w 542646"/>
              <a:gd name="connsiteY8" fmla="*/ 22358 h 56923"/>
              <a:gd name="connsiteX9" fmla="*/ 0 w 542646"/>
              <a:gd name="connsiteY9" fmla="*/ 52520 h 5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646" h="56923">
                <a:moveTo>
                  <a:pt x="0" y="52520"/>
                </a:moveTo>
                <a:lnTo>
                  <a:pt x="57150" y="52520"/>
                </a:lnTo>
                <a:lnTo>
                  <a:pt x="247650" y="52520"/>
                </a:lnTo>
                <a:cubicBezTo>
                  <a:pt x="269346" y="51991"/>
                  <a:pt x="187325" y="49345"/>
                  <a:pt x="187325" y="49345"/>
                </a:cubicBezTo>
                <a:cubicBezTo>
                  <a:pt x="236273" y="49874"/>
                  <a:pt x="522023" y="60457"/>
                  <a:pt x="541338" y="55695"/>
                </a:cubicBezTo>
                <a:cubicBezTo>
                  <a:pt x="560653" y="50933"/>
                  <a:pt x="360628" y="30030"/>
                  <a:pt x="303213" y="20770"/>
                </a:cubicBezTo>
                <a:cubicBezTo>
                  <a:pt x="245798" y="11510"/>
                  <a:pt x="201348" y="-1455"/>
                  <a:pt x="196850" y="133"/>
                </a:cubicBezTo>
                <a:cubicBezTo>
                  <a:pt x="192352" y="1720"/>
                  <a:pt x="280458" y="26591"/>
                  <a:pt x="276225" y="30295"/>
                </a:cubicBezTo>
                <a:cubicBezTo>
                  <a:pt x="271992" y="33999"/>
                  <a:pt x="223308" y="18918"/>
                  <a:pt x="171450" y="22358"/>
                </a:cubicBezTo>
                <a:cubicBezTo>
                  <a:pt x="119592" y="25798"/>
                  <a:pt x="42333" y="38365"/>
                  <a:pt x="0" y="52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DAD7C4-9D83-40AF-A0BB-814AD7E4207B}"/>
              </a:ext>
            </a:extLst>
          </p:cNvPr>
          <p:cNvSpPr/>
          <p:nvPr/>
        </p:nvSpPr>
        <p:spPr>
          <a:xfrm>
            <a:off x="9272250" y="7891351"/>
            <a:ext cx="413743" cy="311271"/>
          </a:xfrm>
          <a:custGeom>
            <a:avLst/>
            <a:gdLst>
              <a:gd name="connsiteX0" fmla="*/ 282913 w 413743"/>
              <a:gd name="connsiteY0" fmla="*/ 112 h 311271"/>
              <a:gd name="connsiteX1" fmla="*/ 411500 w 413743"/>
              <a:gd name="connsiteY1" fmla="*/ 68374 h 311271"/>
              <a:gd name="connsiteX2" fmla="*/ 359113 w 413743"/>
              <a:gd name="connsiteY2" fmla="*/ 90599 h 311271"/>
              <a:gd name="connsiteX3" fmla="*/ 287675 w 413743"/>
              <a:gd name="connsiteY3" fmla="*/ 230299 h 311271"/>
              <a:gd name="connsiteX4" fmla="*/ 306725 w 413743"/>
              <a:gd name="connsiteY4" fmla="*/ 198549 h 311271"/>
              <a:gd name="connsiteX5" fmla="*/ 205125 w 413743"/>
              <a:gd name="connsiteY5" fmla="*/ 274749 h 311271"/>
              <a:gd name="connsiteX6" fmla="*/ 338 w 413743"/>
              <a:gd name="connsiteY6" fmla="*/ 311262 h 311271"/>
              <a:gd name="connsiteX7" fmla="*/ 257513 w 413743"/>
              <a:gd name="connsiteY7" fmla="*/ 277924 h 311271"/>
              <a:gd name="connsiteX8" fmla="*/ 255925 w 413743"/>
              <a:gd name="connsiteY8" fmla="*/ 231887 h 311271"/>
              <a:gd name="connsiteX9" fmla="*/ 365463 w 413743"/>
              <a:gd name="connsiteY9" fmla="*/ 84249 h 311271"/>
              <a:gd name="connsiteX10" fmla="*/ 349588 w 413743"/>
              <a:gd name="connsiteY10" fmla="*/ 82662 h 311271"/>
              <a:gd name="connsiteX11" fmla="*/ 321013 w 413743"/>
              <a:gd name="connsiteY11" fmla="*/ 52499 h 311271"/>
              <a:gd name="connsiteX12" fmla="*/ 282913 w 413743"/>
              <a:gd name="connsiteY12" fmla="*/ 112 h 31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743" h="311271">
                <a:moveTo>
                  <a:pt x="282913" y="112"/>
                </a:moveTo>
                <a:cubicBezTo>
                  <a:pt x="297994" y="2758"/>
                  <a:pt x="398800" y="53293"/>
                  <a:pt x="411500" y="68374"/>
                </a:cubicBezTo>
                <a:cubicBezTo>
                  <a:pt x="424200" y="83455"/>
                  <a:pt x="379751" y="63611"/>
                  <a:pt x="359113" y="90599"/>
                </a:cubicBezTo>
                <a:cubicBezTo>
                  <a:pt x="338475" y="117587"/>
                  <a:pt x="296406" y="212307"/>
                  <a:pt x="287675" y="230299"/>
                </a:cubicBezTo>
                <a:cubicBezTo>
                  <a:pt x="278944" y="248291"/>
                  <a:pt x="320483" y="191141"/>
                  <a:pt x="306725" y="198549"/>
                </a:cubicBezTo>
                <a:cubicBezTo>
                  <a:pt x="292967" y="205957"/>
                  <a:pt x="256189" y="255964"/>
                  <a:pt x="205125" y="274749"/>
                </a:cubicBezTo>
                <a:cubicBezTo>
                  <a:pt x="154060" y="293535"/>
                  <a:pt x="-8393" y="310733"/>
                  <a:pt x="338" y="311262"/>
                </a:cubicBezTo>
                <a:cubicBezTo>
                  <a:pt x="9069" y="311791"/>
                  <a:pt x="214915" y="291153"/>
                  <a:pt x="257513" y="277924"/>
                </a:cubicBezTo>
                <a:cubicBezTo>
                  <a:pt x="300111" y="264695"/>
                  <a:pt x="237933" y="264166"/>
                  <a:pt x="255925" y="231887"/>
                </a:cubicBezTo>
                <a:cubicBezTo>
                  <a:pt x="273917" y="199608"/>
                  <a:pt x="349853" y="109120"/>
                  <a:pt x="365463" y="84249"/>
                </a:cubicBezTo>
                <a:cubicBezTo>
                  <a:pt x="381073" y="59378"/>
                  <a:pt x="356996" y="87954"/>
                  <a:pt x="349588" y="82662"/>
                </a:cubicBezTo>
                <a:cubicBezTo>
                  <a:pt x="342180" y="77370"/>
                  <a:pt x="332125" y="62553"/>
                  <a:pt x="321013" y="52499"/>
                </a:cubicBezTo>
                <a:cubicBezTo>
                  <a:pt x="309901" y="42445"/>
                  <a:pt x="267832" y="-2534"/>
                  <a:pt x="282913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3D215A9-67A3-4A33-AEC9-C6A825F6E47E}"/>
              </a:ext>
            </a:extLst>
          </p:cNvPr>
          <p:cNvSpPr/>
          <p:nvPr/>
        </p:nvSpPr>
        <p:spPr>
          <a:xfrm>
            <a:off x="8702528" y="8035730"/>
            <a:ext cx="711391" cy="173607"/>
          </a:xfrm>
          <a:custGeom>
            <a:avLst/>
            <a:gdLst>
              <a:gd name="connsiteX0" fmla="*/ 147 w 711391"/>
              <a:gd name="connsiteY0" fmla="*/ 195 h 173607"/>
              <a:gd name="connsiteX1" fmla="*/ 193822 w 711391"/>
              <a:gd name="connsiteY1" fmla="*/ 101795 h 173607"/>
              <a:gd name="connsiteX2" fmla="*/ 176360 w 711391"/>
              <a:gd name="connsiteY2" fmla="*/ 84333 h 173607"/>
              <a:gd name="connsiteX3" fmla="*/ 301772 w 711391"/>
              <a:gd name="connsiteY3" fmla="*/ 133545 h 173607"/>
              <a:gd name="connsiteX4" fmla="*/ 257322 w 711391"/>
              <a:gd name="connsiteY4" fmla="*/ 125608 h 173607"/>
              <a:gd name="connsiteX5" fmla="*/ 446235 w 711391"/>
              <a:gd name="connsiteY5" fmla="*/ 160533 h 173607"/>
              <a:gd name="connsiteX6" fmla="*/ 322410 w 711391"/>
              <a:gd name="connsiteY6" fmla="*/ 146245 h 173607"/>
              <a:gd name="connsiteX7" fmla="*/ 711347 w 711391"/>
              <a:gd name="connsiteY7" fmla="*/ 173233 h 173607"/>
              <a:gd name="connsiteX8" fmla="*/ 347810 w 711391"/>
              <a:gd name="connsiteY8" fmla="*/ 122433 h 173607"/>
              <a:gd name="connsiteX9" fmla="*/ 300185 w 711391"/>
              <a:gd name="connsiteY9" fmla="*/ 104970 h 173607"/>
              <a:gd name="connsiteX10" fmla="*/ 163660 w 711391"/>
              <a:gd name="connsiteY10" fmla="*/ 76395 h 173607"/>
              <a:gd name="connsiteX11" fmla="*/ 147 w 711391"/>
              <a:gd name="connsiteY11" fmla="*/ 195 h 17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391" h="173607">
                <a:moveTo>
                  <a:pt x="147" y="195"/>
                </a:moveTo>
                <a:cubicBezTo>
                  <a:pt x="5174" y="4428"/>
                  <a:pt x="164453" y="87772"/>
                  <a:pt x="193822" y="101795"/>
                </a:cubicBezTo>
                <a:cubicBezTo>
                  <a:pt x="223191" y="115818"/>
                  <a:pt x="158368" y="79041"/>
                  <a:pt x="176360" y="84333"/>
                </a:cubicBezTo>
                <a:cubicBezTo>
                  <a:pt x="194352" y="89625"/>
                  <a:pt x="288278" y="126666"/>
                  <a:pt x="301772" y="133545"/>
                </a:cubicBezTo>
                <a:cubicBezTo>
                  <a:pt x="315266" y="140424"/>
                  <a:pt x="257322" y="125608"/>
                  <a:pt x="257322" y="125608"/>
                </a:cubicBezTo>
                <a:lnTo>
                  <a:pt x="446235" y="160533"/>
                </a:lnTo>
                <a:cubicBezTo>
                  <a:pt x="457083" y="163973"/>
                  <a:pt x="278225" y="144128"/>
                  <a:pt x="322410" y="146245"/>
                </a:cubicBezTo>
                <a:cubicBezTo>
                  <a:pt x="366595" y="148362"/>
                  <a:pt x="707114" y="177202"/>
                  <a:pt x="711347" y="173233"/>
                </a:cubicBezTo>
                <a:cubicBezTo>
                  <a:pt x="715580" y="169264"/>
                  <a:pt x="416337" y="133810"/>
                  <a:pt x="347810" y="122433"/>
                </a:cubicBezTo>
                <a:cubicBezTo>
                  <a:pt x="279283" y="111056"/>
                  <a:pt x="330876" y="112643"/>
                  <a:pt x="300185" y="104970"/>
                </a:cubicBezTo>
                <a:cubicBezTo>
                  <a:pt x="269494" y="97297"/>
                  <a:pt x="207581" y="90947"/>
                  <a:pt x="163660" y="76395"/>
                </a:cubicBezTo>
                <a:cubicBezTo>
                  <a:pt x="119739" y="61843"/>
                  <a:pt x="-4880" y="-4038"/>
                  <a:pt x="147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D164E465-C09E-4AFE-97EB-8D9753BFC800}"/>
              </a:ext>
            </a:extLst>
          </p:cNvPr>
          <p:cNvSpPr/>
          <p:nvPr/>
        </p:nvSpPr>
        <p:spPr>
          <a:xfrm>
            <a:off x="9062632" y="7899351"/>
            <a:ext cx="390645" cy="133428"/>
          </a:xfrm>
          <a:custGeom>
            <a:avLst/>
            <a:gdLst>
              <a:gd name="connsiteX0" fmla="*/ 389343 w 390645"/>
              <a:gd name="connsiteY0" fmla="*/ 49 h 133428"/>
              <a:gd name="connsiteX1" fmla="*/ 344893 w 390645"/>
              <a:gd name="connsiteY1" fmla="*/ 42912 h 133428"/>
              <a:gd name="connsiteX2" fmla="*/ 168681 w 390645"/>
              <a:gd name="connsiteY2" fmla="*/ 71487 h 133428"/>
              <a:gd name="connsiteX3" fmla="*/ 179793 w 390645"/>
              <a:gd name="connsiteY3" fmla="*/ 66724 h 133428"/>
              <a:gd name="connsiteX4" fmla="*/ 406 w 390645"/>
              <a:gd name="connsiteY4" fmla="*/ 133399 h 133428"/>
              <a:gd name="connsiteX5" fmla="*/ 236943 w 390645"/>
              <a:gd name="connsiteY5" fmla="*/ 74662 h 133428"/>
              <a:gd name="connsiteX6" fmla="*/ 309968 w 390645"/>
              <a:gd name="connsiteY6" fmla="*/ 34974 h 133428"/>
              <a:gd name="connsiteX7" fmla="*/ 389343 w 390645"/>
              <a:gd name="connsiteY7" fmla="*/ 49 h 1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645" h="133428">
                <a:moveTo>
                  <a:pt x="389343" y="49"/>
                </a:moveTo>
                <a:cubicBezTo>
                  <a:pt x="395164" y="1372"/>
                  <a:pt x="381670" y="31006"/>
                  <a:pt x="344893" y="42912"/>
                </a:cubicBezTo>
                <a:cubicBezTo>
                  <a:pt x="308116" y="54818"/>
                  <a:pt x="196198" y="67518"/>
                  <a:pt x="168681" y="71487"/>
                </a:cubicBezTo>
                <a:cubicBezTo>
                  <a:pt x="141164" y="75456"/>
                  <a:pt x="179793" y="66724"/>
                  <a:pt x="179793" y="66724"/>
                </a:cubicBezTo>
                <a:cubicBezTo>
                  <a:pt x="151747" y="77043"/>
                  <a:pt x="-9119" y="132076"/>
                  <a:pt x="406" y="133399"/>
                </a:cubicBezTo>
                <a:cubicBezTo>
                  <a:pt x="9931" y="134722"/>
                  <a:pt x="185349" y="91066"/>
                  <a:pt x="236943" y="74662"/>
                </a:cubicBezTo>
                <a:cubicBezTo>
                  <a:pt x="288537" y="58258"/>
                  <a:pt x="284303" y="45822"/>
                  <a:pt x="309968" y="34974"/>
                </a:cubicBezTo>
                <a:cubicBezTo>
                  <a:pt x="335633" y="24126"/>
                  <a:pt x="383522" y="-1274"/>
                  <a:pt x="38934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3AAFDC4-74F0-41DC-8047-73D11493BDD6}"/>
              </a:ext>
            </a:extLst>
          </p:cNvPr>
          <p:cNvSpPr/>
          <p:nvPr/>
        </p:nvSpPr>
        <p:spPr>
          <a:xfrm>
            <a:off x="8747056" y="7877167"/>
            <a:ext cx="292685" cy="176289"/>
          </a:xfrm>
          <a:custGeom>
            <a:avLst/>
            <a:gdLst>
              <a:gd name="connsiteX0" fmla="*/ 54044 w 292685"/>
              <a:gd name="connsiteY0" fmla="*/ 8 h 176289"/>
              <a:gd name="connsiteX1" fmla="*/ 111194 w 292685"/>
              <a:gd name="connsiteY1" fmla="*/ 68271 h 176289"/>
              <a:gd name="connsiteX2" fmla="*/ 236607 w 292685"/>
              <a:gd name="connsiteY2" fmla="*/ 80971 h 176289"/>
              <a:gd name="connsiteX3" fmla="*/ 152469 w 292685"/>
              <a:gd name="connsiteY3" fmla="*/ 128596 h 176289"/>
              <a:gd name="connsiteX4" fmla="*/ 69 w 292685"/>
              <a:gd name="connsiteY4" fmla="*/ 176221 h 176289"/>
              <a:gd name="connsiteX5" fmla="*/ 135007 w 292685"/>
              <a:gd name="connsiteY5" fmla="*/ 138121 h 176289"/>
              <a:gd name="connsiteX6" fmla="*/ 292169 w 292685"/>
              <a:gd name="connsiteY6" fmla="*/ 95258 h 176289"/>
              <a:gd name="connsiteX7" fmla="*/ 79444 w 292685"/>
              <a:gd name="connsiteY7" fmla="*/ 80971 h 176289"/>
              <a:gd name="connsiteX8" fmla="*/ 74682 w 292685"/>
              <a:gd name="connsiteY8" fmla="*/ 63508 h 176289"/>
              <a:gd name="connsiteX9" fmla="*/ 54044 w 292685"/>
              <a:gd name="connsiteY9" fmla="*/ 8 h 1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85" h="176289">
                <a:moveTo>
                  <a:pt x="54044" y="8"/>
                </a:moveTo>
                <a:cubicBezTo>
                  <a:pt x="60129" y="802"/>
                  <a:pt x="80767" y="54777"/>
                  <a:pt x="111194" y="68271"/>
                </a:cubicBezTo>
                <a:cubicBezTo>
                  <a:pt x="141621" y="81765"/>
                  <a:pt x="229728" y="70917"/>
                  <a:pt x="236607" y="80971"/>
                </a:cubicBezTo>
                <a:cubicBezTo>
                  <a:pt x="243486" y="91025"/>
                  <a:pt x="191892" y="112721"/>
                  <a:pt x="152469" y="128596"/>
                </a:cubicBezTo>
                <a:cubicBezTo>
                  <a:pt x="113046" y="144471"/>
                  <a:pt x="2979" y="174634"/>
                  <a:pt x="69" y="176221"/>
                </a:cubicBezTo>
                <a:cubicBezTo>
                  <a:pt x="-2841" y="177808"/>
                  <a:pt x="86324" y="151615"/>
                  <a:pt x="135007" y="138121"/>
                </a:cubicBezTo>
                <a:cubicBezTo>
                  <a:pt x="183690" y="124627"/>
                  <a:pt x="301429" y="104783"/>
                  <a:pt x="292169" y="95258"/>
                </a:cubicBezTo>
                <a:cubicBezTo>
                  <a:pt x="282909" y="85733"/>
                  <a:pt x="79444" y="80971"/>
                  <a:pt x="79444" y="80971"/>
                </a:cubicBezTo>
                <a:cubicBezTo>
                  <a:pt x="43196" y="75679"/>
                  <a:pt x="75476" y="73298"/>
                  <a:pt x="74682" y="63508"/>
                </a:cubicBezTo>
                <a:cubicBezTo>
                  <a:pt x="73888" y="53718"/>
                  <a:pt x="47959" y="-786"/>
                  <a:pt x="540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0024CB8-B68A-4E68-8730-BD11D2DDE514}"/>
              </a:ext>
            </a:extLst>
          </p:cNvPr>
          <p:cNvSpPr/>
          <p:nvPr/>
        </p:nvSpPr>
        <p:spPr>
          <a:xfrm>
            <a:off x="8459114" y="7858102"/>
            <a:ext cx="440416" cy="182588"/>
          </a:xfrm>
          <a:custGeom>
            <a:avLst/>
            <a:gdLst>
              <a:gd name="connsiteX0" fmla="*/ 674 w 440416"/>
              <a:gd name="connsiteY0" fmla="*/ 23 h 182588"/>
              <a:gd name="connsiteX1" fmla="*/ 175299 w 440416"/>
              <a:gd name="connsiteY1" fmla="*/ 47648 h 182588"/>
              <a:gd name="connsiteX2" fmla="*/ 153074 w 440416"/>
              <a:gd name="connsiteY2" fmla="*/ 79398 h 182588"/>
              <a:gd name="connsiteX3" fmla="*/ 329286 w 440416"/>
              <a:gd name="connsiteY3" fmla="*/ 182586 h 182588"/>
              <a:gd name="connsiteX4" fmla="*/ 261024 w 440416"/>
              <a:gd name="connsiteY4" fmla="*/ 76223 h 182588"/>
              <a:gd name="connsiteX5" fmla="*/ 254674 w 440416"/>
              <a:gd name="connsiteY5" fmla="*/ 41298 h 182588"/>
              <a:gd name="connsiteX6" fmla="*/ 440411 w 440416"/>
              <a:gd name="connsiteY6" fmla="*/ 11136 h 182588"/>
              <a:gd name="connsiteX7" fmla="*/ 261024 w 440416"/>
              <a:gd name="connsiteY7" fmla="*/ 11136 h 182588"/>
              <a:gd name="connsiteX8" fmla="*/ 259436 w 440416"/>
              <a:gd name="connsiteY8" fmla="*/ 31773 h 182588"/>
              <a:gd name="connsiteX9" fmla="*/ 281661 w 440416"/>
              <a:gd name="connsiteY9" fmla="*/ 144486 h 182588"/>
              <a:gd name="connsiteX10" fmla="*/ 187999 w 440416"/>
              <a:gd name="connsiteY10" fmla="*/ 90511 h 182588"/>
              <a:gd name="connsiteX11" fmla="*/ 138786 w 440416"/>
              <a:gd name="connsiteY11" fmla="*/ 61936 h 182588"/>
              <a:gd name="connsiteX12" fmla="*/ 114974 w 440416"/>
              <a:gd name="connsiteY12" fmla="*/ 41298 h 182588"/>
              <a:gd name="connsiteX13" fmla="*/ 674 w 440416"/>
              <a:gd name="connsiteY13" fmla="*/ 23 h 1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416" h="182588">
                <a:moveTo>
                  <a:pt x="674" y="23"/>
                </a:moveTo>
                <a:cubicBezTo>
                  <a:pt x="10728" y="1081"/>
                  <a:pt x="149899" y="34419"/>
                  <a:pt x="175299" y="47648"/>
                </a:cubicBezTo>
                <a:cubicBezTo>
                  <a:pt x="200699" y="60877"/>
                  <a:pt x="127410" y="56908"/>
                  <a:pt x="153074" y="79398"/>
                </a:cubicBezTo>
                <a:cubicBezTo>
                  <a:pt x="178739" y="101888"/>
                  <a:pt x="311294" y="183115"/>
                  <a:pt x="329286" y="182586"/>
                </a:cubicBezTo>
                <a:cubicBezTo>
                  <a:pt x="347278" y="182057"/>
                  <a:pt x="273459" y="99771"/>
                  <a:pt x="261024" y="76223"/>
                </a:cubicBezTo>
                <a:cubicBezTo>
                  <a:pt x="248589" y="52675"/>
                  <a:pt x="224776" y="52146"/>
                  <a:pt x="254674" y="41298"/>
                </a:cubicBezTo>
                <a:cubicBezTo>
                  <a:pt x="284572" y="30450"/>
                  <a:pt x="439353" y="16163"/>
                  <a:pt x="440411" y="11136"/>
                </a:cubicBezTo>
                <a:cubicBezTo>
                  <a:pt x="441469" y="6109"/>
                  <a:pt x="291187" y="7696"/>
                  <a:pt x="261024" y="11136"/>
                </a:cubicBezTo>
                <a:cubicBezTo>
                  <a:pt x="230861" y="14576"/>
                  <a:pt x="255997" y="9548"/>
                  <a:pt x="259436" y="31773"/>
                </a:cubicBezTo>
                <a:cubicBezTo>
                  <a:pt x="262876" y="53998"/>
                  <a:pt x="293567" y="134696"/>
                  <a:pt x="281661" y="144486"/>
                </a:cubicBezTo>
                <a:cubicBezTo>
                  <a:pt x="269755" y="154276"/>
                  <a:pt x="211811" y="104269"/>
                  <a:pt x="187999" y="90511"/>
                </a:cubicBezTo>
                <a:cubicBezTo>
                  <a:pt x="164187" y="76753"/>
                  <a:pt x="150957" y="70138"/>
                  <a:pt x="138786" y="61936"/>
                </a:cubicBezTo>
                <a:cubicBezTo>
                  <a:pt x="126615" y="53734"/>
                  <a:pt x="134024" y="49235"/>
                  <a:pt x="114974" y="41298"/>
                </a:cubicBezTo>
                <a:cubicBezTo>
                  <a:pt x="95924" y="33361"/>
                  <a:pt x="-9380" y="-1035"/>
                  <a:pt x="67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EA2CC84-0520-4017-ABF5-A3CB27E2EE50}"/>
              </a:ext>
            </a:extLst>
          </p:cNvPr>
          <p:cNvSpPr/>
          <p:nvPr/>
        </p:nvSpPr>
        <p:spPr>
          <a:xfrm>
            <a:off x="9404273" y="7553891"/>
            <a:ext cx="422020" cy="246728"/>
          </a:xfrm>
          <a:custGeom>
            <a:avLst/>
            <a:gdLst>
              <a:gd name="connsiteX0" fmla="*/ 95327 w 422020"/>
              <a:gd name="connsiteY0" fmla="*/ 54997 h 246728"/>
              <a:gd name="connsiteX1" fmla="*/ 269952 w 422020"/>
              <a:gd name="connsiteY1" fmla="*/ 131197 h 246728"/>
              <a:gd name="connsiteX2" fmla="*/ 228677 w 422020"/>
              <a:gd name="connsiteY2" fmla="*/ 112147 h 246728"/>
              <a:gd name="connsiteX3" fmla="*/ 416002 w 422020"/>
              <a:gd name="connsiteY3" fmla="*/ 178822 h 246728"/>
              <a:gd name="connsiteX4" fmla="*/ 377902 w 422020"/>
              <a:gd name="connsiteY4" fmla="*/ 188347 h 246728"/>
              <a:gd name="connsiteX5" fmla="*/ 398540 w 422020"/>
              <a:gd name="connsiteY5" fmla="*/ 245497 h 246728"/>
              <a:gd name="connsiteX6" fmla="*/ 308052 w 422020"/>
              <a:gd name="connsiteY6" fmla="*/ 224859 h 246728"/>
              <a:gd name="connsiteX7" fmla="*/ 273127 w 422020"/>
              <a:gd name="connsiteY7" fmla="*/ 193109 h 246728"/>
              <a:gd name="connsiteX8" fmla="*/ 246140 w 422020"/>
              <a:gd name="connsiteY8" fmla="*/ 178822 h 246728"/>
              <a:gd name="connsiteX9" fmla="*/ 306465 w 422020"/>
              <a:gd name="connsiteY9" fmla="*/ 207397 h 246728"/>
              <a:gd name="connsiteX10" fmla="*/ 122315 w 422020"/>
              <a:gd name="connsiteY10" fmla="*/ 161359 h 246728"/>
              <a:gd name="connsiteX11" fmla="*/ 174702 w 422020"/>
              <a:gd name="connsiteY11" fmla="*/ 159772 h 246728"/>
              <a:gd name="connsiteX12" fmla="*/ 265190 w 422020"/>
              <a:gd name="connsiteY12" fmla="*/ 166122 h 246728"/>
              <a:gd name="connsiteX13" fmla="*/ 128665 w 422020"/>
              <a:gd name="connsiteY13" fmla="*/ 107384 h 246728"/>
              <a:gd name="connsiteX14" fmla="*/ 77 w 422020"/>
              <a:gd name="connsiteY14" fmla="*/ 1022 h 246728"/>
              <a:gd name="connsiteX15" fmla="*/ 95327 w 422020"/>
              <a:gd name="connsiteY15" fmla="*/ 54997 h 24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020" h="246728">
                <a:moveTo>
                  <a:pt x="95327" y="54997"/>
                </a:moveTo>
                <a:cubicBezTo>
                  <a:pt x="140306" y="76693"/>
                  <a:pt x="247727" y="121672"/>
                  <a:pt x="269952" y="131197"/>
                </a:cubicBezTo>
                <a:cubicBezTo>
                  <a:pt x="292177" y="140722"/>
                  <a:pt x="204335" y="104210"/>
                  <a:pt x="228677" y="112147"/>
                </a:cubicBezTo>
                <a:cubicBezTo>
                  <a:pt x="253019" y="120084"/>
                  <a:pt x="391131" y="166122"/>
                  <a:pt x="416002" y="178822"/>
                </a:cubicBezTo>
                <a:cubicBezTo>
                  <a:pt x="440873" y="191522"/>
                  <a:pt x="380812" y="177234"/>
                  <a:pt x="377902" y="188347"/>
                </a:cubicBezTo>
                <a:cubicBezTo>
                  <a:pt x="374992" y="199460"/>
                  <a:pt x="410182" y="239412"/>
                  <a:pt x="398540" y="245497"/>
                </a:cubicBezTo>
                <a:cubicBezTo>
                  <a:pt x="386898" y="251582"/>
                  <a:pt x="328954" y="233590"/>
                  <a:pt x="308052" y="224859"/>
                </a:cubicBezTo>
                <a:cubicBezTo>
                  <a:pt x="287150" y="216128"/>
                  <a:pt x="283446" y="200782"/>
                  <a:pt x="273127" y="193109"/>
                </a:cubicBezTo>
                <a:cubicBezTo>
                  <a:pt x="262808" y="185436"/>
                  <a:pt x="240584" y="176441"/>
                  <a:pt x="246140" y="178822"/>
                </a:cubicBezTo>
                <a:cubicBezTo>
                  <a:pt x="251696" y="181203"/>
                  <a:pt x="327102" y="210307"/>
                  <a:pt x="306465" y="207397"/>
                </a:cubicBezTo>
                <a:cubicBezTo>
                  <a:pt x="285828" y="204487"/>
                  <a:pt x="144275" y="169296"/>
                  <a:pt x="122315" y="161359"/>
                </a:cubicBezTo>
                <a:cubicBezTo>
                  <a:pt x="100355" y="153422"/>
                  <a:pt x="150890" y="158978"/>
                  <a:pt x="174702" y="159772"/>
                </a:cubicBezTo>
                <a:cubicBezTo>
                  <a:pt x="198514" y="160566"/>
                  <a:pt x="272863" y="174853"/>
                  <a:pt x="265190" y="166122"/>
                </a:cubicBezTo>
                <a:cubicBezTo>
                  <a:pt x="257517" y="157391"/>
                  <a:pt x="172851" y="134901"/>
                  <a:pt x="128665" y="107384"/>
                </a:cubicBezTo>
                <a:cubicBezTo>
                  <a:pt x="84479" y="79867"/>
                  <a:pt x="2458" y="8959"/>
                  <a:pt x="77" y="1022"/>
                </a:cubicBezTo>
                <a:cubicBezTo>
                  <a:pt x="-2304" y="-6915"/>
                  <a:pt x="50348" y="33301"/>
                  <a:pt x="95327" y="5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39B58E7-FA9B-43D5-AD06-95F0B66E1ECE}"/>
              </a:ext>
            </a:extLst>
          </p:cNvPr>
          <p:cNvSpPr/>
          <p:nvPr/>
        </p:nvSpPr>
        <p:spPr>
          <a:xfrm>
            <a:off x="9422076" y="7622241"/>
            <a:ext cx="347418" cy="166049"/>
          </a:xfrm>
          <a:custGeom>
            <a:avLst/>
            <a:gdLst>
              <a:gd name="connsiteX0" fmla="*/ 126737 w 347418"/>
              <a:gd name="connsiteY0" fmla="*/ 934 h 166049"/>
              <a:gd name="connsiteX1" fmla="*/ 50537 w 347418"/>
              <a:gd name="connsiteY1" fmla="*/ 54909 h 166049"/>
              <a:gd name="connsiteX2" fmla="*/ 141024 w 347418"/>
              <a:gd name="connsiteY2" fmla="*/ 93009 h 166049"/>
              <a:gd name="connsiteX3" fmla="*/ 109274 w 347418"/>
              <a:gd name="connsiteY3" fmla="*/ 100947 h 166049"/>
              <a:gd name="connsiteX4" fmla="*/ 347399 w 347418"/>
              <a:gd name="connsiteY4" fmla="*/ 166034 h 166049"/>
              <a:gd name="connsiteX5" fmla="*/ 121974 w 347418"/>
              <a:gd name="connsiteY5" fmla="*/ 94597 h 166049"/>
              <a:gd name="connsiteX6" fmla="*/ 2912 w 347418"/>
              <a:gd name="connsiteY6" fmla="*/ 67609 h 166049"/>
              <a:gd name="connsiteX7" fmla="*/ 237862 w 347418"/>
              <a:gd name="connsiteY7" fmla="*/ 86659 h 166049"/>
              <a:gd name="connsiteX8" fmla="*/ 123562 w 347418"/>
              <a:gd name="connsiteY8" fmla="*/ 51734 h 166049"/>
              <a:gd name="connsiteX9" fmla="*/ 36249 w 347418"/>
              <a:gd name="connsiteY9" fmla="*/ 23159 h 166049"/>
              <a:gd name="connsiteX10" fmla="*/ 126737 w 347418"/>
              <a:gd name="connsiteY10" fmla="*/ 934 h 16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418" h="166049">
                <a:moveTo>
                  <a:pt x="126737" y="934"/>
                </a:moveTo>
                <a:cubicBezTo>
                  <a:pt x="129118" y="6226"/>
                  <a:pt x="48156" y="39563"/>
                  <a:pt x="50537" y="54909"/>
                </a:cubicBezTo>
                <a:cubicBezTo>
                  <a:pt x="52918" y="70255"/>
                  <a:pt x="131235" y="85336"/>
                  <a:pt x="141024" y="93009"/>
                </a:cubicBezTo>
                <a:cubicBezTo>
                  <a:pt x="150814" y="100682"/>
                  <a:pt x="74878" y="88776"/>
                  <a:pt x="109274" y="100947"/>
                </a:cubicBezTo>
                <a:cubicBezTo>
                  <a:pt x="143670" y="113118"/>
                  <a:pt x="345282" y="167092"/>
                  <a:pt x="347399" y="166034"/>
                </a:cubicBezTo>
                <a:cubicBezTo>
                  <a:pt x="349516" y="164976"/>
                  <a:pt x="179388" y="111001"/>
                  <a:pt x="121974" y="94597"/>
                </a:cubicBezTo>
                <a:cubicBezTo>
                  <a:pt x="64560" y="78193"/>
                  <a:pt x="-16403" y="68932"/>
                  <a:pt x="2912" y="67609"/>
                </a:cubicBezTo>
                <a:cubicBezTo>
                  <a:pt x="22227" y="66286"/>
                  <a:pt x="217754" y="89305"/>
                  <a:pt x="237862" y="86659"/>
                </a:cubicBezTo>
                <a:cubicBezTo>
                  <a:pt x="257970" y="84013"/>
                  <a:pt x="157164" y="62317"/>
                  <a:pt x="123562" y="51734"/>
                </a:cubicBezTo>
                <a:cubicBezTo>
                  <a:pt x="89960" y="41151"/>
                  <a:pt x="40218" y="32155"/>
                  <a:pt x="36249" y="23159"/>
                </a:cubicBezTo>
                <a:cubicBezTo>
                  <a:pt x="32280" y="14163"/>
                  <a:pt x="124356" y="-4358"/>
                  <a:pt x="126737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6043545-4825-455D-8A44-C443C2465508}"/>
              </a:ext>
            </a:extLst>
          </p:cNvPr>
          <p:cNvSpPr/>
          <p:nvPr/>
        </p:nvSpPr>
        <p:spPr>
          <a:xfrm>
            <a:off x="9164037" y="7477100"/>
            <a:ext cx="114689" cy="166025"/>
          </a:xfrm>
          <a:custGeom>
            <a:avLst/>
            <a:gdLst>
              <a:gd name="connsiteX0" fmla="*/ 113313 w 114689"/>
              <a:gd name="connsiteY0" fmla="*/ 25 h 166025"/>
              <a:gd name="connsiteX1" fmla="*/ 70451 w 114689"/>
              <a:gd name="connsiteY1" fmla="*/ 80988 h 166025"/>
              <a:gd name="connsiteX2" fmla="*/ 84738 w 114689"/>
              <a:gd name="connsiteY2" fmla="*/ 163538 h 166025"/>
              <a:gd name="connsiteX3" fmla="*/ 13301 w 114689"/>
              <a:gd name="connsiteY3" fmla="*/ 138138 h 166025"/>
              <a:gd name="connsiteX4" fmla="*/ 10126 w 114689"/>
              <a:gd name="connsiteY4" fmla="*/ 73050 h 166025"/>
              <a:gd name="connsiteX5" fmla="*/ 113313 w 114689"/>
              <a:gd name="connsiteY5" fmla="*/ 25 h 16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89" h="166025">
                <a:moveTo>
                  <a:pt x="113313" y="25"/>
                </a:moveTo>
                <a:cubicBezTo>
                  <a:pt x="123367" y="1348"/>
                  <a:pt x="75213" y="53736"/>
                  <a:pt x="70451" y="80988"/>
                </a:cubicBezTo>
                <a:cubicBezTo>
                  <a:pt x="65689" y="108240"/>
                  <a:pt x="94263" y="154013"/>
                  <a:pt x="84738" y="163538"/>
                </a:cubicBezTo>
                <a:cubicBezTo>
                  <a:pt x="75213" y="173063"/>
                  <a:pt x="25736" y="153219"/>
                  <a:pt x="13301" y="138138"/>
                </a:cubicBezTo>
                <a:cubicBezTo>
                  <a:pt x="866" y="123057"/>
                  <a:pt x="-7601" y="96069"/>
                  <a:pt x="10126" y="73050"/>
                </a:cubicBezTo>
                <a:cubicBezTo>
                  <a:pt x="27853" y="50031"/>
                  <a:pt x="103259" y="-1298"/>
                  <a:pt x="11331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C13C5FA-7077-44FC-93B9-525437749A56}"/>
              </a:ext>
            </a:extLst>
          </p:cNvPr>
          <p:cNvSpPr/>
          <p:nvPr/>
        </p:nvSpPr>
        <p:spPr>
          <a:xfrm>
            <a:off x="8968736" y="7870553"/>
            <a:ext cx="266425" cy="33959"/>
          </a:xfrm>
          <a:custGeom>
            <a:avLst/>
            <a:gdLst>
              <a:gd name="connsiteX0" fmla="*/ 102239 w 266425"/>
              <a:gd name="connsiteY0" fmla="*/ 272 h 33959"/>
              <a:gd name="connsiteX1" fmla="*/ 5402 w 266425"/>
              <a:gd name="connsiteY1" fmla="*/ 33610 h 33959"/>
              <a:gd name="connsiteX2" fmla="*/ 264164 w 266425"/>
              <a:gd name="connsiteY2" fmla="*/ 17735 h 33959"/>
              <a:gd name="connsiteX3" fmla="*/ 102239 w 266425"/>
              <a:gd name="connsiteY3" fmla="*/ 272 h 3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25" h="33959">
                <a:moveTo>
                  <a:pt x="102239" y="272"/>
                </a:moveTo>
                <a:cubicBezTo>
                  <a:pt x="59112" y="2918"/>
                  <a:pt x="-21585" y="30700"/>
                  <a:pt x="5402" y="33610"/>
                </a:cubicBezTo>
                <a:cubicBezTo>
                  <a:pt x="32389" y="36520"/>
                  <a:pt x="242468" y="20381"/>
                  <a:pt x="264164" y="17735"/>
                </a:cubicBezTo>
                <a:cubicBezTo>
                  <a:pt x="285860" y="15089"/>
                  <a:pt x="145366" y="-2374"/>
                  <a:pt x="102239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4EE5A53-0105-444C-97AC-2B202F3A8A8E}"/>
              </a:ext>
            </a:extLst>
          </p:cNvPr>
          <p:cNvSpPr/>
          <p:nvPr/>
        </p:nvSpPr>
        <p:spPr>
          <a:xfrm>
            <a:off x="7831143" y="6862575"/>
            <a:ext cx="173570" cy="725874"/>
          </a:xfrm>
          <a:custGeom>
            <a:avLst/>
            <a:gdLst>
              <a:gd name="connsiteX0" fmla="*/ 173032 w 173570"/>
              <a:gd name="connsiteY0" fmla="*/ 1775 h 725874"/>
              <a:gd name="connsiteX1" fmla="*/ 55557 w 173570"/>
              <a:gd name="connsiteY1" fmla="*/ 255775 h 725874"/>
              <a:gd name="connsiteX2" fmla="*/ 52382 w 173570"/>
              <a:gd name="connsiteY2" fmla="*/ 560575 h 725874"/>
              <a:gd name="connsiteX3" fmla="*/ 52382 w 173570"/>
              <a:gd name="connsiteY3" fmla="*/ 541525 h 725874"/>
              <a:gd name="connsiteX4" fmla="*/ 125407 w 173570"/>
              <a:gd name="connsiteY4" fmla="*/ 725675 h 725874"/>
              <a:gd name="connsiteX5" fmla="*/ 71432 w 173570"/>
              <a:gd name="connsiteY5" fmla="*/ 573275 h 725874"/>
              <a:gd name="connsiteX6" fmla="*/ 1582 w 173570"/>
              <a:gd name="connsiteY6" fmla="*/ 385950 h 725874"/>
              <a:gd name="connsiteX7" fmla="*/ 173032 w 173570"/>
              <a:gd name="connsiteY7" fmla="*/ 1775 h 72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70" h="725874">
                <a:moveTo>
                  <a:pt x="173032" y="1775"/>
                </a:moveTo>
                <a:cubicBezTo>
                  <a:pt x="182028" y="-19921"/>
                  <a:pt x="75665" y="162642"/>
                  <a:pt x="55557" y="255775"/>
                </a:cubicBezTo>
                <a:cubicBezTo>
                  <a:pt x="35449" y="348908"/>
                  <a:pt x="52911" y="512950"/>
                  <a:pt x="52382" y="560575"/>
                </a:cubicBezTo>
                <a:cubicBezTo>
                  <a:pt x="51853" y="608200"/>
                  <a:pt x="40211" y="514008"/>
                  <a:pt x="52382" y="541525"/>
                </a:cubicBezTo>
                <a:cubicBezTo>
                  <a:pt x="64553" y="569042"/>
                  <a:pt x="122232" y="720383"/>
                  <a:pt x="125407" y="725675"/>
                </a:cubicBezTo>
                <a:cubicBezTo>
                  <a:pt x="128582" y="730967"/>
                  <a:pt x="92069" y="629896"/>
                  <a:pt x="71432" y="573275"/>
                </a:cubicBezTo>
                <a:cubicBezTo>
                  <a:pt x="50795" y="516654"/>
                  <a:pt x="-10589" y="478554"/>
                  <a:pt x="1582" y="385950"/>
                </a:cubicBezTo>
                <a:cubicBezTo>
                  <a:pt x="13753" y="293346"/>
                  <a:pt x="164036" y="23471"/>
                  <a:pt x="173032" y="17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36898D3-503B-4086-8F62-E9AE23BFEBB8}"/>
              </a:ext>
            </a:extLst>
          </p:cNvPr>
          <p:cNvSpPr/>
          <p:nvPr/>
        </p:nvSpPr>
        <p:spPr>
          <a:xfrm>
            <a:off x="7435838" y="6905622"/>
            <a:ext cx="257188" cy="851202"/>
          </a:xfrm>
          <a:custGeom>
            <a:avLst/>
            <a:gdLst>
              <a:gd name="connsiteX0" fmla="*/ 79387 w 257188"/>
              <a:gd name="connsiteY0" fmla="*/ 3 h 851202"/>
              <a:gd name="connsiteX1" fmla="*/ 225437 w 257188"/>
              <a:gd name="connsiteY1" fmla="*/ 339728 h 851202"/>
              <a:gd name="connsiteX2" fmla="*/ 209562 w 257188"/>
              <a:gd name="connsiteY2" fmla="*/ 495303 h 851202"/>
              <a:gd name="connsiteX3" fmla="*/ 114312 w 257188"/>
              <a:gd name="connsiteY3" fmla="*/ 647703 h 851202"/>
              <a:gd name="connsiteX4" fmla="*/ 12 w 257188"/>
              <a:gd name="connsiteY4" fmla="*/ 850903 h 851202"/>
              <a:gd name="connsiteX5" fmla="*/ 107962 w 257188"/>
              <a:gd name="connsiteY5" fmla="*/ 600078 h 851202"/>
              <a:gd name="connsiteX6" fmla="*/ 257187 w 257188"/>
              <a:gd name="connsiteY6" fmla="*/ 333378 h 851202"/>
              <a:gd name="connsiteX7" fmla="*/ 79387 w 257188"/>
              <a:gd name="connsiteY7" fmla="*/ 3 h 85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188" h="851202">
                <a:moveTo>
                  <a:pt x="79387" y="3"/>
                </a:moveTo>
                <a:cubicBezTo>
                  <a:pt x="74096" y="1061"/>
                  <a:pt x="203741" y="257178"/>
                  <a:pt x="225437" y="339728"/>
                </a:cubicBezTo>
                <a:cubicBezTo>
                  <a:pt x="247133" y="422278"/>
                  <a:pt x="228083" y="443974"/>
                  <a:pt x="209562" y="495303"/>
                </a:cubicBezTo>
                <a:cubicBezTo>
                  <a:pt x="191041" y="546632"/>
                  <a:pt x="149237" y="588436"/>
                  <a:pt x="114312" y="647703"/>
                </a:cubicBezTo>
                <a:cubicBezTo>
                  <a:pt x="79387" y="706970"/>
                  <a:pt x="1070" y="858840"/>
                  <a:pt x="12" y="850903"/>
                </a:cubicBezTo>
                <a:cubicBezTo>
                  <a:pt x="-1046" y="842966"/>
                  <a:pt x="65100" y="686332"/>
                  <a:pt x="107962" y="600078"/>
                </a:cubicBezTo>
                <a:cubicBezTo>
                  <a:pt x="150824" y="513824"/>
                  <a:pt x="257716" y="429157"/>
                  <a:pt x="257187" y="333378"/>
                </a:cubicBezTo>
                <a:cubicBezTo>
                  <a:pt x="256658" y="237599"/>
                  <a:pt x="84678" y="-1055"/>
                  <a:pt x="79387" y="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204CBA8C-F8B5-47BA-818E-49F0B2B38E5C}"/>
              </a:ext>
            </a:extLst>
          </p:cNvPr>
          <p:cNvSpPr/>
          <p:nvPr/>
        </p:nvSpPr>
        <p:spPr>
          <a:xfrm>
            <a:off x="7434854" y="7919381"/>
            <a:ext cx="80809" cy="724921"/>
          </a:xfrm>
          <a:custGeom>
            <a:avLst/>
            <a:gdLst>
              <a:gd name="connsiteX0" fmla="*/ 42271 w 80809"/>
              <a:gd name="connsiteY0" fmla="*/ 2244 h 724921"/>
              <a:gd name="connsiteX1" fmla="*/ 35921 w 80809"/>
              <a:gd name="connsiteY1" fmla="*/ 278469 h 724921"/>
              <a:gd name="connsiteX2" fmla="*/ 20046 w 80809"/>
              <a:gd name="connsiteY2" fmla="*/ 237194 h 724921"/>
              <a:gd name="connsiteX3" fmla="*/ 48621 w 80809"/>
              <a:gd name="connsiteY3" fmla="*/ 716619 h 724921"/>
              <a:gd name="connsiteX4" fmla="*/ 4171 w 80809"/>
              <a:gd name="connsiteY4" fmla="*/ 529294 h 724921"/>
              <a:gd name="connsiteX5" fmla="*/ 10521 w 80809"/>
              <a:gd name="connsiteY5" fmla="*/ 373719 h 724921"/>
              <a:gd name="connsiteX6" fmla="*/ 80371 w 80809"/>
              <a:gd name="connsiteY6" fmla="*/ 157819 h 724921"/>
              <a:gd name="connsiteX7" fmla="*/ 42271 w 80809"/>
              <a:gd name="connsiteY7" fmla="*/ 2244 h 7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09" h="724921">
                <a:moveTo>
                  <a:pt x="42271" y="2244"/>
                </a:moveTo>
                <a:cubicBezTo>
                  <a:pt x="34863" y="22352"/>
                  <a:pt x="39625" y="239311"/>
                  <a:pt x="35921" y="278469"/>
                </a:cubicBezTo>
                <a:cubicBezTo>
                  <a:pt x="32217" y="317627"/>
                  <a:pt x="17929" y="164169"/>
                  <a:pt x="20046" y="237194"/>
                </a:cubicBezTo>
                <a:cubicBezTo>
                  <a:pt x="22163" y="310219"/>
                  <a:pt x="51267" y="667936"/>
                  <a:pt x="48621" y="716619"/>
                </a:cubicBezTo>
                <a:cubicBezTo>
                  <a:pt x="45975" y="765302"/>
                  <a:pt x="10521" y="586444"/>
                  <a:pt x="4171" y="529294"/>
                </a:cubicBezTo>
                <a:cubicBezTo>
                  <a:pt x="-2179" y="472144"/>
                  <a:pt x="-2179" y="435632"/>
                  <a:pt x="10521" y="373719"/>
                </a:cubicBezTo>
                <a:cubicBezTo>
                  <a:pt x="23221" y="311807"/>
                  <a:pt x="75609" y="213382"/>
                  <a:pt x="80371" y="157819"/>
                </a:cubicBezTo>
                <a:cubicBezTo>
                  <a:pt x="85134" y="102257"/>
                  <a:pt x="49679" y="-17864"/>
                  <a:pt x="42271" y="2244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F27BB59-B1BE-4A00-BBEE-4AF64C8FF0C4}"/>
              </a:ext>
            </a:extLst>
          </p:cNvPr>
          <p:cNvSpPr/>
          <p:nvPr/>
        </p:nvSpPr>
        <p:spPr>
          <a:xfrm>
            <a:off x="7815109" y="7630388"/>
            <a:ext cx="154198" cy="1020630"/>
          </a:xfrm>
          <a:custGeom>
            <a:avLst/>
            <a:gdLst>
              <a:gd name="connsiteX0" fmla="*/ 14441 w 154198"/>
              <a:gd name="connsiteY0" fmla="*/ 2312 h 1020630"/>
              <a:gd name="connsiteX1" fmla="*/ 11266 w 154198"/>
              <a:gd name="connsiteY1" fmla="*/ 253137 h 1020630"/>
              <a:gd name="connsiteX2" fmla="*/ 144616 w 154198"/>
              <a:gd name="connsiteY2" fmla="*/ 611912 h 1020630"/>
              <a:gd name="connsiteX3" fmla="*/ 122391 w 154198"/>
              <a:gd name="connsiteY3" fmla="*/ 602387 h 1020630"/>
              <a:gd name="connsiteX4" fmla="*/ 154141 w 154198"/>
              <a:gd name="connsiteY4" fmla="*/ 1011962 h 1020630"/>
              <a:gd name="connsiteX5" fmla="*/ 112866 w 154198"/>
              <a:gd name="connsiteY5" fmla="*/ 859562 h 1020630"/>
              <a:gd name="connsiteX6" fmla="*/ 77941 w 154198"/>
              <a:gd name="connsiteY6" fmla="*/ 599212 h 1020630"/>
              <a:gd name="connsiteX7" fmla="*/ 109691 w 154198"/>
              <a:gd name="connsiteY7" fmla="*/ 583337 h 1020630"/>
              <a:gd name="connsiteX8" fmla="*/ 71591 w 154198"/>
              <a:gd name="connsiteY8" fmla="*/ 510312 h 1020630"/>
              <a:gd name="connsiteX9" fmla="*/ 1741 w 154198"/>
              <a:gd name="connsiteY9" fmla="*/ 399187 h 1020630"/>
              <a:gd name="connsiteX10" fmla="*/ 14441 w 154198"/>
              <a:gd name="connsiteY10" fmla="*/ 2312 h 10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198" h="1020630">
                <a:moveTo>
                  <a:pt x="14441" y="2312"/>
                </a:moveTo>
                <a:cubicBezTo>
                  <a:pt x="16029" y="-22030"/>
                  <a:pt x="-10430" y="151537"/>
                  <a:pt x="11266" y="253137"/>
                </a:cubicBezTo>
                <a:cubicBezTo>
                  <a:pt x="32962" y="354737"/>
                  <a:pt x="126095" y="553704"/>
                  <a:pt x="144616" y="611912"/>
                </a:cubicBezTo>
                <a:cubicBezTo>
                  <a:pt x="163137" y="670120"/>
                  <a:pt x="120804" y="535712"/>
                  <a:pt x="122391" y="602387"/>
                </a:cubicBezTo>
                <a:cubicBezTo>
                  <a:pt x="123978" y="669062"/>
                  <a:pt x="155728" y="969100"/>
                  <a:pt x="154141" y="1011962"/>
                </a:cubicBezTo>
                <a:cubicBezTo>
                  <a:pt x="152554" y="1054824"/>
                  <a:pt x="125566" y="928354"/>
                  <a:pt x="112866" y="859562"/>
                </a:cubicBezTo>
                <a:cubicBezTo>
                  <a:pt x="100166" y="790770"/>
                  <a:pt x="78470" y="645249"/>
                  <a:pt x="77941" y="599212"/>
                </a:cubicBezTo>
                <a:cubicBezTo>
                  <a:pt x="77412" y="553175"/>
                  <a:pt x="110749" y="598154"/>
                  <a:pt x="109691" y="583337"/>
                </a:cubicBezTo>
                <a:cubicBezTo>
                  <a:pt x="108633" y="568520"/>
                  <a:pt x="89583" y="541004"/>
                  <a:pt x="71591" y="510312"/>
                </a:cubicBezTo>
                <a:cubicBezTo>
                  <a:pt x="53599" y="479620"/>
                  <a:pt x="9149" y="478033"/>
                  <a:pt x="1741" y="399187"/>
                </a:cubicBezTo>
                <a:cubicBezTo>
                  <a:pt x="-5667" y="320341"/>
                  <a:pt x="12853" y="26654"/>
                  <a:pt x="14441" y="231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4886A09-0E11-430E-9A20-D21F069FEA39}"/>
              </a:ext>
            </a:extLst>
          </p:cNvPr>
          <p:cNvSpPr/>
          <p:nvPr/>
        </p:nvSpPr>
        <p:spPr>
          <a:xfrm>
            <a:off x="7915237" y="8726349"/>
            <a:ext cx="187086" cy="535609"/>
          </a:xfrm>
          <a:custGeom>
            <a:avLst/>
            <a:gdLst>
              <a:gd name="connsiteX0" fmla="*/ 87351 w 187086"/>
              <a:gd name="connsiteY0" fmla="*/ 139 h 535609"/>
              <a:gd name="connsiteX1" fmla="*/ 128626 w 187086"/>
              <a:gd name="connsiteY1" fmla="*/ 171589 h 535609"/>
              <a:gd name="connsiteX2" fmla="*/ 117513 w 187086"/>
              <a:gd name="connsiteY2" fmla="*/ 181114 h 535609"/>
              <a:gd name="connsiteX3" fmla="*/ 185776 w 187086"/>
              <a:gd name="connsiteY3" fmla="*/ 357326 h 535609"/>
              <a:gd name="connsiteX4" fmla="*/ 161963 w 187086"/>
              <a:gd name="connsiteY4" fmla="*/ 484326 h 535609"/>
              <a:gd name="connsiteX5" fmla="*/ 155613 w 187086"/>
              <a:gd name="connsiteY5" fmla="*/ 481151 h 535609"/>
              <a:gd name="connsiteX6" fmla="*/ 109576 w 187086"/>
              <a:gd name="connsiteY6" fmla="*/ 511314 h 535609"/>
              <a:gd name="connsiteX7" fmla="*/ 38 w 187086"/>
              <a:gd name="connsiteY7" fmla="*/ 535126 h 535609"/>
              <a:gd name="connsiteX8" fmla="*/ 122276 w 187086"/>
              <a:gd name="connsiteY8" fmla="*/ 489089 h 535609"/>
              <a:gd name="connsiteX9" fmla="*/ 160376 w 187086"/>
              <a:gd name="connsiteY9" fmla="*/ 382726 h 535609"/>
              <a:gd name="connsiteX10" fmla="*/ 161963 w 187086"/>
              <a:gd name="connsiteY10" fmla="*/ 306526 h 535609"/>
              <a:gd name="connsiteX11" fmla="*/ 106401 w 187086"/>
              <a:gd name="connsiteY11" fmla="*/ 208101 h 535609"/>
              <a:gd name="connsiteX12" fmla="*/ 103226 w 187086"/>
              <a:gd name="connsiteY12" fmla="*/ 143014 h 535609"/>
              <a:gd name="connsiteX13" fmla="*/ 87351 w 187086"/>
              <a:gd name="connsiteY13" fmla="*/ 139 h 53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086" h="535609">
                <a:moveTo>
                  <a:pt x="87351" y="139"/>
                </a:moveTo>
                <a:cubicBezTo>
                  <a:pt x="91584" y="4901"/>
                  <a:pt x="123599" y="141427"/>
                  <a:pt x="128626" y="171589"/>
                </a:cubicBezTo>
                <a:cubicBezTo>
                  <a:pt x="133653" y="201751"/>
                  <a:pt x="107988" y="150158"/>
                  <a:pt x="117513" y="181114"/>
                </a:cubicBezTo>
                <a:cubicBezTo>
                  <a:pt x="127038" y="212070"/>
                  <a:pt x="178368" y="306791"/>
                  <a:pt x="185776" y="357326"/>
                </a:cubicBezTo>
                <a:cubicBezTo>
                  <a:pt x="193184" y="407861"/>
                  <a:pt x="166990" y="463688"/>
                  <a:pt x="161963" y="484326"/>
                </a:cubicBezTo>
                <a:cubicBezTo>
                  <a:pt x="156936" y="504964"/>
                  <a:pt x="164344" y="476653"/>
                  <a:pt x="155613" y="481151"/>
                </a:cubicBezTo>
                <a:cubicBezTo>
                  <a:pt x="146882" y="485649"/>
                  <a:pt x="135505" y="502318"/>
                  <a:pt x="109576" y="511314"/>
                </a:cubicBezTo>
                <a:cubicBezTo>
                  <a:pt x="83647" y="520310"/>
                  <a:pt x="-2079" y="538830"/>
                  <a:pt x="38" y="535126"/>
                </a:cubicBezTo>
                <a:cubicBezTo>
                  <a:pt x="2155" y="531422"/>
                  <a:pt x="95553" y="514489"/>
                  <a:pt x="122276" y="489089"/>
                </a:cubicBezTo>
                <a:cubicBezTo>
                  <a:pt x="148999" y="463689"/>
                  <a:pt x="153762" y="413153"/>
                  <a:pt x="160376" y="382726"/>
                </a:cubicBezTo>
                <a:cubicBezTo>
                  <a:pt x="166990" y="352299"/>
                  <a:pt x="170959" y="335630"/>
                  <a:pt x="161963" y="306526"/>
                </a:cubicBezTo>
                <a:cubicBezTo>
                  <a:pt x="152967" y="277422"/>
                  <a:pt x="116190" y="235353"/>
                  <a:pt x="106401" y="208101"/>
                </a:cubicBezTo>
                <a:cubicBezTo>
                  <a:pt x="96612" y="180849"/>
                  <a:pt x="106401" y="172118"/>
                  <a:pt x="103226" y="143014"/>
                </a:cubicBezTo>
                <a:cubicBezTo>
                  <a:pt x="100051" y="113910"/>
                  <a:pt x="83118" y="-4623"/>
                  <a:pt x="8735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CC7B719-4EFB-41F4-9120-54A4858D75EE}"/>
              </a:ext>
            </a:extLst>
          </p:cNvPr>
          <p:cNvSpPr/>
          <p:nvPr/>
        </p:nvSpPr>
        <p:spPr>
          <a:xfrm>
            <a:off x="7497435" y="8931271"/>
            <a:ext cx="257157" cy="301423"/>
          </a:xfrm>
          <a:custGeom>
            <a:avLst/>
            <a:gdLst>
              <a:gd name="connsiteX0" fmla="*/ 27315 w 257157"/>
              <a:gd name="connsiteY0" fmla="*/ 4 h 301423"/>
              <a:gd name="connsiteX1" fmla="*/ 328 w 257157"/>
              <a:gd name="connsiteY1" fmla="*/ 150817 h 301423"/>
              <a:gd name="connsiteX2" fmla="*/ 49540 w 257157"/>
              <a:gd name="connsiteY2" fmla="*/ 179392 h 301423"/>
              <a:gd name="connsiteX3" fmla="*/ 252740 w 257157"/>
              <a:gd name="connsiteY3" fmla="*/ 298454 h 301423"/>
              <a:gd name="connsiteX4" fmla="*/ 181303 w 257157"/>
              <a:gd name="connsiteY4" fmla="*/ 263529 h 301423"/>
              <a:gd name="connsiteX5" fmla="*/ 86053 w 257157"/>
              <a:gd name="connsiteY5" fmla="*/ 242892 h 301423"/>
              <a:gd name="connsiteX6" fmla="*/ 11440 w 257157"/>
              <a:gd name="connsiteY6" fmla="*/ 146054 h 301423"/>
              <a:gd name="connsiteX7" fmla="*/ 27315 w 257157"/>
              <a:gd name="connsiteY7" fmla="*/ 4 h 30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157" h="301423">
                <a:moveTo>
                  <a:pt x="27315" y="4"/>
                </a:moveTo>
                <a:cubicBezTo>
                  <a:pt x="25463" y="798"/>
                  <a:pt x="-3376" y="120919"/>
                  <a:pt x="328" y="150817"/>
                </a:cubicBezTo>
                <a:cubicBezTo>
                  <a:pt x="4032" y="180715"/>
                  <a:pt x="7471" y="154786"/>
                  <a:pt x="49540" y="179392"/>
                </a:cubicBezTo>
                <a:lnTo>
                  <a:pt x="252740" y="298454"/>
                </a:lnTo>
                <a:cubicBezTo>
                  <a:pt x="274700" y="312477"/>
                  <a:pt x="209084" y="272789"/>
                  <a:pt x="181303" y="263529"/>
                </a:cubicBezTo>
                <a:cubicBezTo>
                  <a:pt x="153522" y="254269"/>
                  <a:pt x="114363" y="262471"/>
                  <a:pt x="86053" y="242892"/>
                </a:cubicBezTo>
                <a:cubicBezTo>
                  <a:pt x="57743" y="223313"/>
                  <a:pt x="21759" y="182037"/>
                  <a:pt x="11440" y="146054"/>
                </a:cubicBezTo>
                <a:cubicBezTo>
                  <a:pt x="1121" y="110071"/>
                  <a:pt x="29167" y="-790"/>
                  <a:pt x="273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073756F6-EFBE-40AB-9EEA-4606039AC210}"/>
              </a:ext>
            </a:extLst>
          </p:cNvPr>
          <p:cNvSpPr/>
          <p:nvPr/>
        </p:nvSpPr>
        <p:spPr>
          <a:xfrm>
            <a:off x="7182387" y="8853444"/>
            <a:ext cx="90058" cy="325494"/>
          </a:xfrm>
          <a:custGeom>
            <a:avLst/>
            <a:gdLst>
              <a:gd name="connsiteX0" fmla="*/ 89951 w 90058"/>
              <a:gd name="connsiteY0" fmla="*/ 44 h 325494"/>
              <a:gd name="connsiteX1" fmla="*/ 29626 w 90058"/>
              <a:gd name="connsiteY1" fmla="*/ 134981 h 325494"/>
              <a:gd name="connsiteX2" fmla="*/ 1051 w 90058"/>
              <a:gd name="connsiteY2" fmla="*/ 200069 h 325494"/>
              <a:gd name="connsiteX3" fmla="*/ 64551 w 90058"/>
              <a:gd name="connsiteY3" fmla="*/ 325481 h 325494"/>
              <a:gd name="connsiteX4" fmla="*/ 23276 w 90058"/>
              <a:gd name="connsiteY4" fmla="*/ 192131 h 325494"/>
              <a:gd name="connsiteX5" fmla="*/ 43913 w 90058"/>
              <a:gd name="connsiteY5" fmla="*/ 120694 h 325494"/>
              <a:gd name="connsiteX6" fmla="*/ 89951 w 90058"/>
              <a:gd name="connsiteY6" fmla="*/ 44 h 3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58" h="325494">
                <a:moveTo>
                  <a:pt x="89951" y="44"/>
                </a:moveTo>
                <a:cubicBezTo>
                  <a:pt x="87570" y="2425"/>
                  <a:pt x="44443" y="101644"/>
                  <a:pt x="29626" y="134981"/>
                </a:cubicBezTo>
                <a:cubicBezTo>
                  <a:pt x="14809" y="168319"/>
                  <a:pt x="-4770" y="168319"/>
                  <a:pt x="1051" y="200069"/>
                </a:cubicBezTo>
                <a:cubicBezTo>
                  <a:pt x="6872" y="231819"/>
                  <a:pt x="60847" y="326804"/>
                  <a:pt x="64551" y="325481"/>
                </a:cubicBezTo>
                <a:cubicBezTo>
                  <a:pt x="68255" y="324158"/>
                  <a:pt x="26716" y="226262"/>
                  <a:pt x="23276" y="192131"/>
                </a:cubicBezTo>
                <a:cubicBezTo>
                  <a:pt x="19836" y="158000"/>
                  <a:pt x="33330" y="150063"/>
                  <a:pt x="43913" y="120694"/>
                </a:cubicBezTo>
                <a:cubicBezTo>
                  <a:pt x="54496" y="91325"/>
                  <a:pt x="92332" y="-2337"/>
                  <a:pt x="8995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5AED2A0C-BB97-4E4B-8320-368E8576A587}"/>
              </a:ext>
            </a:extLst>
          </p:cNvPr>
          <p:cNvSpPr/>
          <p:nvPr/>
        </p:nvSpPr>
        <p:spPr>
          <a:xfrm>
            <a:off x="7454413" y="9216994"/>
            <a:ext cx="278309" cy="199588"/>
          </a:xfrm>
          <a:custGeom>
            <a:avLst/>
            <a:gdLst>
              <a:gd name="connsiteX0" fmla="*/ 21125 w 278309"/>
              <a:gd name="connsiteY0" fmla="*/ 31 h 199588"/>
              <a:gd name="connsiteX1" fmla="*/ 6837 w 278309"/>
              <a:gd name="connsiteY1" fmla="*/ 92106 h 199588"/>
              <a:gd name="connsiteX2" fmla="*/ 148125 w 278309"/>
              <a:gd name="connsiteY2" fmla="*/ 193706 h 199588"/>
              <a:gd name="connsiteX3" fmla="*/ 121137 w 278309"/>
              <a:gd name="connsiteY3" fmla="*/ 187356 h 199588"/>
              <a:gd name="connsiteX4" fmla="*/ 278300 w 278309"/>
              <a:gd name="connsiteY4" fmla="*/ 187356 h 199588"/>
              <a:gd name="connsiteX5" fmla="*/ 113200 w 278309"/>
              <a:gd name="connsiteY5" fmla="*/ 160369 h 199588"/>
              <a:gd name="connsiteX6" fmla="*/ 11600 w 278309"/>
              <a:gd name="connsiteY6" fmla="*/ 82581 h 199588"/>
              <a:gd name="connsiteX7" fmla="*/ 21125 w 278309"/>
              <a:gd name="connsiteY7" fmla="*/ 31 h 19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309" h="199588">
                <a:moveTo>
                  <a:pt x="21125" y="31"/>
                </a:moveTo>
                <a:cubicBezTo>
                  <a:pt x="20331" y="1618"/>
                  <a:pt x="-14330" y="59827"/>
                  <a:pt x="6837" y="92106"/>
                </a:cubicBezTo>
                <a:cubicBezTo>
                  <a:pt x="28004" y="124385"/>
                  <a:pt x="129075" y="177831"/>
                  <a:pt x="148125" y="193706"/>
                </a:cubicBezTo>
                <a:cubicBezTo>
                  <a:pt x="167175" y="209581"/>
                  <a:pt x="99441" y="188414"/>
                  <a:pt x="121137" y="187356"/>
                </a:cubicBezTo>
                <a:cubicBezTo>
                  <a:pt x="142833" y="186298"/>
                  <a:pt x="279623" y="191854"/>
                  <a:pt x="278300" y="187356"/>
                </a:cubicBezTo>
                <a:cubicBezTo>
                  <a:pt x="276977" y="182858"/>
                  <a:pt x="157650" y="177831"/>
                  <a:pt x="113200" y="160369"/>
                </a:cubicBezTo>
                <a:cubicBezTo>
                  <a:pt x="68750" y="142907"/>
                  <a:pt x="26417" y="108246"/>
                  <a:pt x="11600" y="82581"/>
                </a:cubicBezTo>
                <a:cubicBezTo>
                  <a:pt x="-3217" y="56916"/>
                  <a:pt x="21919" y="-1556"/>
                  <a:pt x="211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4887CA90-4C38-430B-A64C-067F1601FB1A}"/>
              </a:ext>
            </a:extLst>
          </p:cNvPr>
          <p:cNvSpPr/>
          <p:nvPr/>
        </p:nvSpPr>
        <p:spPr>
          <a:xfrm>
            <a:off x="7740649" y="9034202"/>
            <a:ext cx="171695" cy="296007"/>
          </a:xfrm>
          <a:custGeom>
            <a:avLst/>
            <a:gdLst>
              <a:gd name="connsiteX0" fmla="*/ 34926 w 171695"/>
              <a:gd name="connsiteY0" fmla="*/ 261 h 296007"/>
              <a:gd name="connsiteX1" fmla="*/ 144464 w 171695"/>
              <a:gd name="connsiteY1" fmla="*/ 103448 h 296007"/>
              <a:gd name="connsiteX2" fmla="*/ 171451 w 171695"/>
              <a:gd name="connsiteY2" fmla="*/ 230448 h 296007"/>
              <a:gd name="connsiteX3" fmla="*/ 134939 w 171695"/>
              <a:gd name="connsiteY3" fmla="*/ 295536 h 296007"/>
              <a:gd name="connsiteX4" fmla="*/ 134939 w 171695"/>
              <a:gd name="connsiteY4" fmla="*/ 255848 h 296007"/>
              <a:gd name="connsiteX5" fmla="*/ 1 w 171695"/>
              <a:gd name="connsiteY5" fmla="*/ 182823 h 296007"/>
              <a:gd name="connsiteX6" fmla="*/ 131764 w 171695"/>
              <a:gd name="connsiteY6" fmla="*/ 232036 h 296007"/>
              <a:gd name="connsiteX7" fmla="*/ 160339 w 171695"/>
              <a:gd name="connsiteY7" fmla="*/ 239973 h 296007"/>
              <a:gd name="connsiteX8" fmla="*/ 133351 w 171695"/>
              <a:gd name="connsiteY8" fmla="*/ 184411 h 296007"/>
              <a:gd name="connsiteX9" fmla="*/ 130176 w 171695"/>
              <a:gd name="connsiteY9" fmla="*/ 143136 h 296007"/>
              <a:gd name="connsiteX10" fmla="*/ 136526 w 171695"/>
              <a:gd name="connsiteY10" fmla="*/ 155836 h 296007"/>
              <a:gd name="connsiteX11" fmla="*/ 55564 w 171695"/>
              <a:gd name="connsiteY11" fmla="*/ 135198 h 296007"/>
              <a:gd name="connsiteX12" fmla="*/ 131764 w 171695"/>
              <a:gd name="connsiteY12" fmla="*/ 136786 h 296007"/>
              <a:gd name="connsiteX13" fmla="*/ 142876 w 171695"/>
              <a:gd name="connsiteY13" fmla="*/ 116148 h 296007"/>
              <a:gd name="connsiteX14" fmla="*/ 149226 w 171695"/>
              <a:gd name="connsiteY14" fmla="*/ 74873 h 296007"/>
              <a:gd name="connsiteX15" fmla="*/ 34926 w 171695"/>
              <a:gd name="connsiteY15" fmla="*/ 261 h 2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695" h="296007">
                <a:moveTo>
                  <a:pt x="34926" y="261"/>
                </a:moveTo>
                <a:cubicBezTo>
                  <a:pt x="34132" y="5023"/>
                  <a:pt x="121710" y="65084"/>
                  <a:pt x="144464" y="103448"/>
                </a:cubicBezTo>
                <a:cubicBezTo>
                  <a:pt x="167218" y="141812"/>
                  <a:pt x="173039" y="198433"/>
                  <a:pt x="171451" y="230448"/>
                </a:cubicBezTo>
                <a:cubicBezTo>
                  <a:pt x="169863" y="262463"/>
                  <a:pt x="141024" y="291303"/>
                  <a:pt x="134939" y="295536"/>
                </a:cubicBezTo>
                <a:cubicBezTo>
                  <a:pt x="128854" y="299769"/>
                  <a:pt x="157429" y="274633"/>
                  <a:pt x="134939" y="255848"/>
                </a:cubicBezTo>
                <a:cubicBezTo>
                  <a:pt x="112449" y="237063"/>
                  <a:pt x="530" y="186792"/>
                  <a:pt x="1" y="182823"/>
                </a:cubicBezTo>
                <a:cubicBezTo>
                  <a:pt x="-528" y="178854"/>
                  <a:pt x="105041" y="222511"/>
                  <a:pt x="131764" y="232036"/>
                </a:cubicBezTo>
                <a:cubicBezTo>
                  <a:pt x="158487" y="241561"/>
                  <a:pt x="160075" y="247910"/>
                  <a:pt x="160339" y="239973"/>
                </a:cubicBezTo>
                <a:cubicBezTo>
                  <a:pt x="160603" y="232036"/>
                  <a:pt x="138378" y="200550"/>
                  <a:pt x="133351" y="184411"/>
                </a:cubicBezTo>
                <a:cubicBezTo>
                  <a:pt x="128324" y="168272"/>
                  <a:pt x="129647" y="147899"/>
                  <a:pt x="130176" y="143136"/>
                </a:cubicBezTo>
                <a:cubicBezTo>
                  <a:pt x="130705" y="138374"/>
                  <a:pt x="148961" y="157159"/>
                  <a:pt x="136526" y="155836"/>
                </a:cubicBezTo>
                <a:cubicBezTo>
                  <a:pt x="124091" y="154513"/>
                  <a:pt x="56358" y="138373"/>
                  <a:pt x="55564" y="135198"/>
                </a:cubicBezTo>
                <a:cubicBezTo>
                  <a:pt x="54770" y="132023"/>
                  <a:pt x="117212" y="139961"/>
                  <a:pt x="131764" y="136786"/>
                </a:cubicBezTo>
                <a:cubicBezTo>
                  <a:pt x="146316" y="133611"/>
                  <a:pt x="139966" y="126467"/>
                  <a:pt x="142876" y="116148"/>
                </a:cubicBezTo>
                <a:cubicBezTo>
                  <a:pt x="145786" y="105829"/>
                  <a:pt x="164836" y="92600"/>
                  <a:pt x="149226" y="74873"/>
                </a:cubicBezTo>
                <a:cubicBezTo>
                  <a:pt x="133616" y="57146"/>
                  <a:pt x="35720" y="-4501"/>
                  <a:pt x="34926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C81BDEB9-AA4E-4785-A252-87FE12A3B04F}"/>
              </a:ext>
            </a:extLst>
          </p:cNvPr>
          <p:cNvSpPr/>
          <p:nvPr/>
        </p:nvSpPr>
        <p:spPr>
          <a:xfrm>
            <a:off x="6833127" y="9156587"/>
            <a:ext cx="133430" cy="427275"/>
          </a:xfrm>
          <a:custGeom>
            <a:avLst/>
            <a:gdLst>
              <a:gd name="connsiteX0" fmla="*/ 118536 w 133430"/>
              <a:gd name="connsiteY0" fmla="*/ 113 h 427275"/>
              <a:gd name="connsiteX1" fmla="*/ 24873 w 133430"/>
              <a:gd name="connsiteY1" fmla="*/ 150926 h 427275"/>
              <a:gd name="connsiteX2" fmla="*/ 28048 w 133430"/>
              <a:gd name="connsiteY2" fmla="*/ 219188 h 427275"/>
              <a:gd name="connsiteX3" fmla="*/ 132823 w 133430"/>
              <a:gd name="connsiteY3" fmla="*/ 423976 h 427275"/>
              <a:gd name="connsiteX4" fmla="*/ 69323 w 133430"/>
              <a:gd name="connsiteY4" fmla="*/ 338251 h 427275"/>
              <a:gd name="connsiteX5" fmla="*/ 31223 w 133430"/>
              <a:gd name="connsiteY5" fmla="*/ 239826 h 427275"/>
              <a:gd name="connsiteX6" fmla="*/ 58211 w 133430"/>
              <a:gd name="connsiteY6" fmla="*/ 285863 h 427275"/>
              <a:gd name="connsiteX7" fmla="*/ 4236 w 133430"/>
              <a:gd name="connsiteY7" fmla="*/ 184263 h 427275"/>
              <a:gd name="connsiteX8" fmla="*/ 16936 w 133430"/>
              <a:gd name="connsiteY8" fmla="*/ 127113 h 427275"/>
              <a:gd name="connsiteX9" fmla="*/ 118536 w 133430"/>
              <a:gd name="connsiteY9" fmla="*/ 113 h 42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430" h="427275">
                <a:moveTo>
                  <a:pt x="118536" y="113"/>
                </a:moveTo>
                <a:cubicBezTo>
                  <a:pt x="119859" y="4082"/>
                  <a:pt x="39954" y="114414"/>
                  <a:pt x="24873" y="150926"/>
                </a:cubicBezTo>
                <a:cubicBezTo>
                  <a:pt x="9792" y="187439"/>
                  <a:pt x="10056" y="173680"/>
                  <a:pt x="28048" y="219188"/>
                </a:cubicBezTo>
                <a:cubicBezTo>
                  <a:pt x="46040" y="264696"/>
                  <a:pt x="125944" y="404132"/>
                  <a:pt x="132823" y="423976"/>
                </a:cubicBezTo>
                <a:cubicBezTo>
                  <a:pt x="139702" y="443820"/>
                  <a:pt x="86256" y="368943"/>
                  <a:pt x="69323" y="338251"/>
                </a:cubicBezTo>
                <a:cubicBezTo>
                  <a:pt x="52390" y="307559"/>
                  <a:pt x="33075" y="248557"/>
                  <a:pt x="31223" y="239826"/>
                </a:cubicBezTo>
                <a:cubicBezTo>
                  <a:pt x="29371" y="231095"/>
                  <a:pt x="62709" y="295123"/>
                  <a:pt x="58211" y="285863"/>
                </a:cubicBezTo>
                <a:cubicBezTo>
                  <a:pt x="53713" y="276603"/>
                  <a:pt x="11115" y="210721"/>
                  <a:pt x="4236" y="184263"/>
                </a:cubicBezTo>
                <a:cubicBezTo>
                  <a:pt x="-2643" y="157805"/>
                  <a:pt x="-2908" y="156482"/>
                  <a:pt x="16936" y="127113"/>
                </a:cubicBezTo>
                <a:cubicBezTo>
                  <a:pt x="36780" y="97744"/>
                  <a:pt x="117213" y="-3856"/>
                  <a:pt x="11853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45E539E2-0A52-4BF8-8054-3A200F68C039}"/>
              </a:ext>
            </a:extLst>
          </p:cNvPr>
          <p:cNvSpPr/>
          <p:nvPr/>
        </p:nvSpPr>
        <p:spPr>
          <a:xfrm>
            <a:off x="8240709" y="9058207"/>
            <a:ext cx="189861" cy="664215"/>
          </a:xfrm>
          <a:custGeom>
            <a:avLst/>
            <a:gdLst>
              <a:gd name="connsiteX0" fmla="*/ 4 w 189861"/>
              <a:gd name="connsiteY0" fmla="*/ 68 h 664215"/>
              <a:gd name="connsiteX1" fmla="*/ 131766 w 189861"/>
              <a:gd name="connsiteY1" fmla="*/ 173106 h 664215"/>
              <a:gd name="connsiteX2" fmla="*/ 123829 w 189861"/>
              <a:gd name="connsiteY2" fmla="*/ 169931 h 664215"/>
              <a:gd name="connsiteX3" fmla="*/ 185741 w 189861"/>
              <a:gd name="connsiteY3" fmla="*/ 247718 h 664215"/>
              <a:gd name="connsiteX4" fmla="*/ 177804 w 189861"/>
              <a:gd name="connsiteY4" fmla="*/ 377893 h 664215"/>
              <a:gd name="connsiteX5" fmla="*/ 127004 w 189861"/>
              <a:gd name="connsiteY5" fmla="*/ 487431 h 664215"/>
              <a:gd name="connsiteX6" fmla="*/ 20641 w 189861"/>
              <a:gd name="connsiteY6" fmla="*/ 660468 h 664215"/>
              <a:gd name="connsiteX7" fmla="*/ 52391 w 189861"/>
              <a:gd name="connsiteY7" fmla="*/ 592206 h 664215"/>
              <a:gd name="connsiteX8" fmla="*/ 138116 w 189861"/>
              <a:gd name="connsiteY8" fmla="*/ 428693 h 664215"/>
              <a:gd name="connsiteX9" fmla="*/ 147641 w 189861"/>
              <a:gd name="connsiteY9" fmla="*/ 401706 h 664215"/>
              <a:gd name="connsiteX10" fmla="*/ 176216 w 189861"/>
              <a:gd name="connsiteY10" fmla="*/ 268356 h 664215"/>
              <a:gd name="connsiteX11" fmla="*/ 127004 w 189861"/>
              <a:gd name="connsiteY11" fmla="*/ 195331 h 664215"/>
              <a:gd name="connsiteX12" fmla="*/ 4 w 189861"/>
              <a:gd name="connsiteY12" fmla="*/ 68 h 66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61" h="664215">
                <a:moveTo>
                  <a:pt x="4" y="68"/>
                </a:moveTo>
                <a:cubicBezTo>
                  <a:pt x="798" y="-3636"/>
                  <a:pt x="111129" y="144796"/>
                  <a:pt x="131766" y="173106"/>
                </a:cubicBezTo>
                <a:cubicBezTo>
                  <a:pt x="152404" y="201417"/>
                  <a:pt x="114833" y="157496"/>
                  <a:pt x="123829" y="169931"/>
                </a:cubicBezTo>
                <a:cubicBezTo>
                  <a:pt x="132825" y="182366"/>
                  <a:pt x="176745" y="213058"/>
                  <a:pt x="185741" y="247718"/>
                </a:cubicBezTo>
                <a:cubicBezTo>
                  <a:pt x="194737" y="282378"/>
                  <a:pt x="187594" y="337941"/>
                  <a:pt x="177804" y="377893"/>
                </a:cubicBezTo>
                <a:cubicBezTo>
                  <a:pt x="168015" y="417845"/>
                  <a:pt x="153198" y="440335"/>
                  <a:pt x="127004" y="487431"/>
                </a:cubicBezTo>
                <a:cubicBezTo>
                  <a:pt x="100810" y="534527"/>
                  <a:pt x="33076" y="643006"/>
                  <a:pt x="20641" y="660468"/>
                </a:cubicBezTo>
                <a:cubicBezTo>
                  <a:pt x="8206" y="677930"/>
                  <a:pt x="32812" y="630835"/>
                  <a:pt x="52391" y="592206"/>
                </a:cubicBezTo>
                <a:cubicBezTo>
                  <a:pt x="71970" y="553577"/>
                  <a:pt x="122241" y="460443"/>
                  <a:pt x="138116" y="428693"/>
                </a:cubicBezTo>
                <a:cubicBezTo>
                  <a:pt x="153991" y="396943"/>
                  <a:pt x="141291" y="428429"/>
                  <a:pt x="147641" y="401706"/>
                </a:cubicBezTo>
                <a:cubicBezTo>
                  <a:pt x="153991" y="374983"/>
                  <a:pt x="179655" y="302752"/>
                  <a:pt x="176216" y="268356"/>
                </a:cubicBezTo>
                <a:cubicBezTo>
                  <a:pt x="172777" y="233960"/>
                  <a:pt x="157166" y="237664"/>
                  <a:pt x="127004" y="195331"/>
                </a:cubicBezTo>
                <a:cubicBezTo>
                  <a:pt x="96842" y="152998"/>
                  <a:pt x="-790" y="3772"/>
                  <a:pt x="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9836861B-63EE-46A0-B3DD-3E034AB43853}"/>
              </a:ext>
            </a:extLst>
          </p:cNvPr>
          <p:cNvSpPr/>
          <p:nvPr/>
        </p:nvSpPr>
        <p:spPr>
          <a:xfrm>
            <a:off x="7715250" y="9453486"/>
            <a:ext cx="106363" cy="107112"/>
          </a:xfrm>
          <a:custGeom>
            <a:avLst/>
            <a:gdLst>
              <a:gd name="connsiteX0" fmla="*/ 106363 w 106363"/>
              <a:gd name="connsiteY0" fmla="*/ 77 h 107112"/>
              <a:gd name="connsiteX1" fmla="*/ 57150 w 106363"/>
              <a:gd name="connsiteY1" fmla="*/ 93739 h 107112"/>
              <a:gd name="connsiteX2" fmla="*/ 0 w 106363"/>
              <a:gd name="connsiteY2" fmla="*/ 104852 h 107112"/>
              <a:gd name="connsiteX3" fmla="*/ 57150 w 106363"/>
              <a:gd name="connsiteY3" fmla="*/ 77864 h 107112"/>
              <a:gd name="connsiteX4" fmla="*/ 106363 w 106363"/>
              <a:gd name="connsiteY4" fmla="*/ 77 h 10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63" h="107112">
                <a:moveTo>
                  <a:pt x="106363" y="77"/>
                </a:moveTo>
                <a:cubicBezTo>
                  <a:pt x="106363" y="2723"/>
                  <a:pt x="74877" y="76277"/>
                  <a:pt x="57150" y="93739"/>
                </a:cubicBezTo>
                <a:cubicBezTo>
                  <a:pt x="39423" y="111201"/>
                  <a:pt x="0" y="107498"/>
                  <a:pt x="0" y="104852"/>
                </a:cubicBezTo>
                <a:cubicBezTo>
                  <a:pt x="0" y="102206"/>
                  <a:pt x="39158" y="92152"/>
                  <a:pt x="57150" y="77864"/>
                </a:cubicBezTo>
                <a:cubicBezTo>
                  <a:pt x="75142" y="63576"/>
                  <a:pt x="106363" y="-2569"/>
                  <a:pt x="10636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85A8AAD6-7EC7-45F3-BB9C-1044F5C84542}"/>
              </a:ext>
            </a:extLst>
          </p:cNvPr>
          <p:cNvSpPr/>
          <p:nvPr/>
        </p:nvSpPr>
        <p:spPr>
          <a:xfrm>
            <a:off x="7490933" y="9448767"/>
            <a:ext cx="143666" cy="106817"/>
          </a:xfrm>
          <a:custGeom>
            <a:avLst/>
            <a:gdLst>
              <a:gd name="connsiteX0" fmla="*/ 143355 w 143666"/>
              <a:gd name="connsiteY0" fmla="*/ 33 h 106817"/>
              <a:gd name="connsiteX1" fmla="*/ 43342 w 143666"/>
              <a:gd name="connsiteY1" fmla="*/ 41308 h 106817"/>
              <a:gd name="connsiteX2" fmla="*/ 108430 w 143666"/>
              <a:gd name="connsiteY2" fmla="*/ 106396 h 106817"/>
              <a:gd name="connsiteX3" fmla="*/ 40167 w 143666"/>
              <a:gd name="connsiteY3" fmla="*/ 68296 h 106817"/>
              <a:gd name="connsiteX4" fmla="*/ 3655 w 143666"/>
              <a:gd name="connsiteY4" fmla="*/ 47658 h 106817"/>
              <a:gd name="connsiteX5" fmla="*/ 143355 w 143666"/>
              <a:gd name="connsiteY5" fmla="*/ 33 h 1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66" h="106817">
                <a:moveTo>
                  <a:pt x="143355" y="33"/>
                </a:moveTo>
                <a:cubicBezTo>
                  <a:pt x="149969" y="-1025"/>
                  <a:pt x="49163" y="23581"/>
                  <a:pt x="43342" y="41308"/>
                </a:cubicBezTo>
                <a:cubicBezTo>
                  <a:pt x="37521" y="59035"/>
                  <a:pt x="108959" y="101898"/>
                  <a:pt x="108430" y="106396"/>
                </a:cubicBezTo>
                <a:cubicBezTo>
                  <a:pt x="107901" y="110894"/>
                  <a:pt x="57630" y="78086"/>
                  <a:pt x="40167" y="68296"/>
                </a:cubicBezTo>
                <a:cubicBezTo>
                  <a:pt x="22704" y="58506"/>
                  <a:pt x="-11161" y="58506"/>
                  <a:pt x="3655" y="47658"/>
                </a:cubicBezTo>
                <a:cubicBezTo>
                  <a:pt x="18471" y="36810"/>
                  <a:pt x="136741" y="1091"/>
                  <a:pt x="14335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FD33A9FD-99FC-4E84-8256-FC3EE771428C}"/>
              </a:ext>
            </a:extLst>
          </p:cNvPr>
          <p:cNvSpPr/>
          <p:nvPr/>
        </p:nvSpPr>
        <p:spPr>
          <a:xfrm>
            <a:off x="7107222" y="9350215"/>
            <a:ext cx="298956" cy="92336"/>
          </a:xfrm>
          <a:custGeom>
            <a:avLst/>
            <a:gdLst>
              <a:gd name="connsiteX0" fmla="*/ 16 w 298956"/>
              <a:gd name="connsiteY0" fmla="*/ 92235 h 92336"/>
              <a:gd name="connsiteX1" fmla="*/ 119078 w 298956"/>
              <a:gd name="connsiteY1" fmla="*/ 23973 h 92336"/>
              <a:gd name="connsiteX2" fmla="*/ 227028 w 298956"/>
              <a:gd name="connsiteY2" fmla="*/ 28735 h 92336"/>
              <a:gd name="connsiteX3" fmla="*/ 298466 w 298956"/>
              <a:gd name="connsiteY3" fmla="*/ 55723 h 92336"/>
              <a:gd name="connsiteX4" fmla="*/ 192103 w 298956"/>
              <a:gd name="connsiteY4" fmla="*/ 9685 h 92336"/>
              <a:gd name="connsiteX5" fmla="*/ 111141 w 298956"/>
              <a:gd name="connsiteY5" fmla="*/ 6510 h 92336"/>
              <a:gd name="connsiteX6" fmla="*/ 16 w 298956"/>
              <a:gd name="connsiteY6" fmla="*/ 92235 h 9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956" h="92336">
                <a:moveTo>
                  <a:pt x="16" y="92235"/>
                </a:moveTo>
                <a:cubicBezTo>
                  <a:pt x="1339" y="95146"/>
                  <a:pt x="81243" y="34556"/>
                  <a:pt x="119078" y="23973"/>
                </a:cubicBezTo>
                <a:cubicBezTo>
                  <a:pt x="156913" y="13390"/>
                  <a:pt x="197130" y="23443"/>
                  <a:pt x="227028" y="28735"/>
                </a:cubicBezTo>
                <a:cubicBezTo>
                  <a:pt x="256926" y="34027"/>
                  <a:pt x="304287" y="58898"/>
                  <a:pt x="298466" y="55723"/>
                </a:cubicBezTo>
                <a:cubicBezTo>
                  <a:pt x="292645" y="52548"/>
                  <a:pt x="223324" y="17887"/>
                  <a:pt x="192103" y="9685"/>
                </a:cubicBezTo>
                <a:cubicBezTo>
                  <a:pt x="160882" y="1483"/>
                  <a:pt x="143949" y="-5661"/>
                  <a:pt x="111141" y="6510"/>
                </a:cubicBezTo>
                <a:cubicBezTo>
                  <a:pt x="78333" y="18681"/>
                  <a:pt x="-1307" y="89324"/>
                  <a:pt x="16" y="92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960F5087-E715-41B6-82D7-07E8F8B02647}"/>
              </a:ext>
            </a:extLst>
          </p:cNvPr>
          <p:cNvSpPr/>
          <p:nvPr/>
        </p:nvSpPr>
        <p:spPr>
          <a:xfrm>
            <a:off x="7932731" y="9353375"/>
            <a:ext cx="292759" cy="120055"/>
          </a:xfrm>
          <a:custGeom>
            <a:avLst/>
            <a:gdLst>
              <a:gd name="connsiteX0" fmla="*/ 7 w 292759"/>
              <a:gd name="connsiteY0" fmla="*/ 43038 h 120055"/>
              <a:gd name="connsiteX1" fmla="*/ 155582 w 292759"/>
              <a:gd name="connsiteY1" fmla="*/ 22400 h 120055"/>
              <a:gd name="connsiteX2" fmla="*/ 219082 w 292759"/>
              <a:gd name="connsiteY2" fmla="*/ 58913 h 120055"/>
              <a:gd name="connsiteX3" fmla="*/ 292107 w 292759"/>
              <a:gd name="connsiteY3" fmla="*/ 119238 h 120055"/>
              <a:gd name="connsiteX4" fmla="*/ 174632 w 292759"/>
              <a:gd name="connsiteY4" fmla="*/ 11288 h 120055"/>
              <a:gd name="connsiteX5" fmla="*/ 149232 w 292759"/>
              <a:gd name="connsiteY5" fmla="*/ 6525 h 120055"/>
              <a:gd name="connsiteX6" fmla="*/ 7 w 292759"/>
              <a:gd name="connsiteY6" fmla="*/ 43038 h 12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759" h="120055">
                <a:moveTo>
                  <a:pt x="7" y="43038"/>
                </a:moveTo>
                <a:cubicBezTo>
                  <a:pt x="1065" y="45684"/>
                  <a:pt x="119070" y="19754"/>
                  <a:pt x="155582" y="22400"/>
                </a:cubicBezTo>
                <a:cubicBezTo>
                  <a:pt x="192094" y="25046"/>
                  <a:pt x="196328" y="42773"/>
                  <a:pt x="219082" y="58913"/>
                </a:cubicBezTo>
                <a:cubicBezTo>
                  <a:pt x="241836" y="75053"/>
                  <a:pt x="299515" y="127176"/>
                  <a:pt x="292107" y="119238"/>
                </a:cubicBezTo>
                <a:cubicBezTo>
                  <a:pt x="284699" y="111301"/>
                  <a:pt x="198444" y="30073"/>
                  <a:pt x="174632" y="11288"/>
                </a:cubicBezTo>
                <a:cubicBezTo>
                  <a:pt x="150820" y="-7497"/>
                  <a:pt x="183628" y="1763"/>
                  <a:pt x="149232" y="6525"/>
                </a:cubicBezTo>
                <a:cubicBezTo>
                  <a:pt x="114836" y="11287"/>
                  <a:pt x="-1051" y="40392"/>
                  <a:pt x="7" y="4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CBDEFEFF-A4AC-402E-BCFE-FF0161009077}"/>
              </a:ext>
            </a:extLst>
          </p:cNvPr>
          <p:cNvSpPr/>
          <p:nvPr/>
        </p:nvSpPr>
        <p:spPr>
          <a:xfrm>
            <a:off x="7034661" y="9667813"/>
            <a:ext cx="183408" cy="99656"/>
          </a:xfrm>
          <a:custGeom>
            <a:avLst/>
            <a:gdLst>
              <a:gd name="connsiteX0" fmla="*/ 107502 w 183408"/>
              <a:gd name="connsiteY0" fmla="*/ 79437 h 99656"/>
              <a:gd name="connsiteX1" fmla="*/ 1139 w 183408"/>
              <a:gd name="connsiteY1" fmla="*/ 62 h 99656"/>
              <a:gd name="connsiteX2" fmla="*/ 180527 w 183408"/>
              <a:gd name="connsiteY2" fmla="*/ 93725 h 99656"/>
              <a:gd name="connsiteX3" fmla="*/ 107502 w 183408"/>
              <a:gd name="connsiteY3" fmla="*/ 79437 h 9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08" h="99656">
                <a:moveTo>
                  <a:pt x="107502" y="79437"/>
                </a:moveTo>
                <a:cubicBezTo>
                  <a:pt x="77604" y="63827"/>
                  <a:pt x="-11032" y="-2319"/>
                  <a:pt x="1139" y="62"/>
                </a:cubicBezTo>
                <a:cubicBezTo>
                  <a:pt x="13310" y="2443"/>
                  <a:pt x="163858" y="79967"/>
                  <a:pt x="180527" y="93725"/>
                </a:cubicBezTo>
                <a:cubicBezTo>
                  <a:pt x="197196" y="107483"/>
                  <a:pt x="137400" y="95047"/>
                  <a:pt x="107502" y="7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19D58F93-E030-48BE-B990-3FC532271808}"/>
              </a:ext>
            </a:extLst>
          </p:cNvPr>
          <p:cNvSpPr/>
          <p:nvPr/>
        </p:nvSpPr>
        <p:spPr>
          <a:xfrm>
            <a:off x="7865407" y="9596044"/>
            <a:ext cx="192755" cy="103463"/>
          </a:xfrm>
          <a:custGeom>
            <a:avLst/>
            <a:gdLst>
              <a:gd name="connsiteX0" fmla="*/ 656 w 192755"/>
              <a:gd name="connsiteY0" fmla="*/ 394 h 103463"/>
              <a:gd name="connsiteX1" fmla="*/ 92731 w 192755"/>
              <a:gd name="connsiteY1" fmla="*/ 90881 h 103463"/>
              <a:gd name="connsiteX2" fmla="*/ 192743 w 192755"/>
              <a:gd name="connsiteY2" fmla="*/ 100406 h 103463"/>
              <a:gd name="connsiteX3" fmla="*/ 86381 w 192755"/>
              <a:gd name="connsiteY3" fmla="*/ 68656 h 103463"/>
              <a:gd name="connsiteX4" fmla="*/ 53043 w 192755"/>
              <a:gd name="connsiteY4" fmla="*/ 57544 h 103463"/>
              <a:gd name="connsiteX5" fmla="*/ 656 w 192755"/>
              <a:gd name="connsiteY5" fmla="*/ 394 h 10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55" h="103463">
                <a:moveTo>
                  <a:pt x="656" y="394"/>
                </a:moveTo>
                <a:cubicBezTo>
                  <a:pt x="7271" y="5950"/>
                  <a:pt x="60717" y="74212"/>
                  <a:pt x="92731" y="90881"/>
                </a:cubicBezTo>
                <a:cubicBezTo>
                  <a:pt x="124746" y="107550"/>
                  <a:pt x="193801" y="104110"/>
                  <a:pt x="192743" y="100406"/>
                </a:cubicBezTo>
                <a:cubicBezTo>
                  <a:pt x="191685" y="96702"/>
                  <a:pt x="109664" y="75800"/>
                  <a:pt x="86381" y="68656"/>
                </a:cubicBezTo>
                <a:cubicBezTo>
                  <a:pt x="63098" y="61512"/>
                  <a:pt x="66801" y="65482"/>
                  <a:pt x="53043" y="57544"/>
                </a:cubicBezTo>
                <a:cubicBezTo>
                  <a:pt x="39285" y="49607"/>
                  <a:pt x="-5959" y="-5162"/>
                  <a:pt x="656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12A56E70-D630-4FF3-84E8-871E7581D963}"/>
              </a:ext>
            </a:extLst>
          </p:cNvPr>
          <p:cNvSpPr/>
          <p:nvPr/>
        </p:nvSpPr>
        <p:spPr>
          <a:xfrm>
            <a:off x="5281083" y="6480423"/>
            <a:ext cx="509696" cy="295027"/>
          </a:xfrm>
          <a:custGeom>
            <a:avLst/>
            <a:gdLst>
              <a:gd name="connsiteX0" fmla="*/ 0 w 509696"/>
              <a:gd name="connsiteY0" fmla="*/ 295027 h 295027"/>
              <a:gd name="connsiteX1" fmla="*/ 296334 w 509696"/>
              <a:gd name="connsiteY1" fmla="*/ 104527 h 295027"/>
              <a:gd name="connsiteX2" fmla="*/ 266700 w 509696"/>
              <a:gd name="connsiteY2" fmla="*/ 132044 h 295027"/>
              <a:gd name="connsiteX3" fmla="*/ 505884 w 509696"/>
              <a:gd name="connsiteY3" fmla="*/ 810 h 295027"/>
              <a:gd name="connsiteX4" fmla="*/ 402167 w 509696"/>
              <a:gd name="connsiteY4" fmla="*/ 81244 h 295027"/>
              <a:gd name="connsiteX5" fmla="*/ 247650 w 509696"/>
              <a:gd name="connsiteY5" fmla="*/ 174377 h 295027"/>
              <a:gd name="connsiteX6" fmla="*/ 0 w 509696"/>
              <a:gd name="connsiteY6" fmla="*/ 295027 h 2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696" h="295027">
                <a:moveTo>
                  <a:pt x="0" y="295027"/>
                </a:moveTo>
                <a:lnTo>
                  <a:pt x="296334" y="104527"/>
                </a:lnTo>
                <a:cubicBezTo>
                  <a:pt x="340784" y="77363"/>
                  <a:pt x="231775" y="149330"/>
                  <a:pt x="266700" y="132044"/>
                </a:cubicBezTo>
                <a:cubicBezTo>
                  <a:pt x="301625" y="114758"/>
                  <a:pt x="483306" y="9277"/>
                  <a:pt x="505884" y="810"/>
                </a:cubicBezTo>
                <a:cubicBezTo>
                  <a:pt x="528462" y="-7657"/>
                  <a:pt x="445206" y="52316"/>
                  <a:pt x="402167" y="81244"/>
                </a:cubicBezTo>
                <a:cubicBezTo>
                  <a:pt x="359128" y="110172"/>
                  <a:pt x="247650" y="174377"/>
                  <a:pt x="247650" y="174377"/>
                </a:cubicBezTo>
                <a:lnTo>
                  <a:pt x="0" y="2950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E2F5647-A6DF-4C1E-9DDC-204906810A48}"/>
              </a:ext>
            </a:extLst>
          </p:cNvPr>
          <p:cNvSpPr/>
          <p:nvPr/>
        </p:nvSpPr>
        <p:spPr>
          <a:xfrm>
            <a:off x="5841515" y="6402767"/>
            <a:ext cx="289051" cy="46727"/>
          </a:xfrm>
          <a:custGeom>
            <a:avLst/>
            <a:gdLst>
              <a:gd name="connsiteX0" fmla="*/ 485 w 289051"/>
              <a:gd name="connsiteY0" fmla="*/ 46716 h 46727"/>
              <a:gd name="connsiteX1" fmla="*/ 135952 w 289051"/>
              <a:gd name="connsiteY1" fmla="*/ 2266 h 46727"/>
              <a:gd name="connsiteX2" fmla="*/ 288352 w 289051"/>
              <a:gd name="connsiteY2" fmla="*/ 6500 h 46727"/>
              <a:gd name="connsiteX3" fmla="*/ 184635 w 289051"/>
              <a:gd name="connsiteY3" fmla="*/ 6500 h 46727"/>
              <a:gd name="connsiteX4" fmla="*/ 485 w 289051"/>
              <a:gd name="connsiteY4" fmla="*/ 46716 h 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1" h="46727">
                <a:moveTo>
                  <a:pt x="485" y="46716"/>
                </a:moveTo>
                <a:cubicBezTo>
                  <a:pt x="-7629" y="46010"/>
                  <a:pt x="87974" y="8969"/>
                  <a:pt x="135952" y="2266"/>
                </a:cubicBezTo>
                <a:cubicBezTo>
                  <a:pt x="183930" y="-4437"/>
                  <a:pt x="280238" y="5794"/>
                  <a:pt x="288352" y="6500"/>
                </a:cubicBezTo>
                <a:cubicBezTo>
                  <a:pt x="296466" y="7206"/>
                  <a:pt x="232260" y="-2319"/>
                  <a:pt x="184635" y="6500"/>
                </a:cubicBezTo>
                <a:cubicBezTo>
                  <a:pt x="137010" y="15319"/>
                  <a:pt x="8599" y="47422"/>
                  <a:pt x="485" y="46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7725DDC1-AD99-4EBB-B3F1-F679A9AE6EA6}"/>
              </a:ext>
            </a:extLst>
          </p:cNvPr>
          <p:cNvSpPr/>
          <p:nvPr/>
        </p:nvSpPr>
        <p:spPr>
          <a:xfrm>
            <a:off x="6006565" y="6433552"/>
            <a:ext cx="664765" cy="127001"/>
          </a:xfrm>
          <a:custGeom>
            <a:avLst/>
            <a:gdLst>
              <a:gd name="connsiteX0" fmla="*/ 535 w 664765"/>
              <a:gd name="connsiteY0" fmla="*/ 22281 h 127001"/>
              <a:gd name="connsiteX1" fmla="*/ 341318 w 664765"/>
              <a:gd name="connsiteY1" fmla="*/ 20165 h 127001"/>
              <a:gd name="connsiteX2" fmla="*/ 334968 w 664765"/>
              <a:gd name="connsiteY2" fmla="*/ 26515 h 127001"/>
              <a:gd name="connsiteX3" fmla="*/ 658818 w 664765"/>
              <a:gd name="connsiteY3" fmla="*/ 117531 h 127001"/>
              <a:gd name="connsiteX4" fmla="*/ 538168 w 664765"/>
              <a:gd name="connsiteY4" fmla="*/ 96365 h 127001"/>
              <a:gd name="connsiteX5" fmla="*/ 453502 w 664765"/>
              <a:gd name="connsiteY5" fmla="*/ 113298 h 127001"/>
              <a:gd name="connsiteX6" fmla="*/ 567802 w 664765"/>
              <a:gd name="connsiteY6" fmla="*/ 125998 h 127001"/>
              <a:gd name="connsiteX7" fmla="*/ 489485 w 664765"/>
              <a:gd name="connsiteY7" fmla="*/ 85781 h 127001"/>
              <a:gd name="connsiteX8" fmla="*/ 303218 w 664765"/>
              <a:gd name="connsiteY8" fmla="*/ 9581 h 127001"/>
              <a:gd name="connsiteX9" fmla="*/ 263002 w 664765"/>
              <a:gd name="connsiteY9" fmla="*/ 1115 h 127001"/>
              <a:gd name="connsiteX10" fmla="*/ 535 w 664765"/>
              <a:gd name="connsiteY10" fmla="*/ 22281 h 12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4765" h="127001">
                <a:moveTo>
                  <a:pt x="535" y="22281"/>
                </a:moveTo>
                <a:cubicBezTo>
                  <a:pt x="13588" y="25456"/>
                  <a:pt x="285579" y="19459"/>
                  <a:pt x="341318" y="20165"/>
                </a:cubicBezTo>
                <a:cubicBezTo>
                  <a:pt x="397057" y="20871"/>
                  <a:pt x="282051" y="10287"/>
                  <a:pt x="334968" y="26515"/>
                </a:cubicBezTo>
                <a:cubicBezTo>
                  <a:pt x="387885" y="42743"/>
                  <a:pt x="624951" y="105889"/>
                  <a:pt x="658818" y="117531"/>
                </a:cubicBezTo>
                <a:cubicBezTo>
                  <a:pt x="692685" y="129173"/>
                  <a:pt x="572387" y="97070"/>
                  <a:pt x="538168" y="96365"/>
                </a:cubicBezTo>
                <a:cubicBezTo>
                  <a:pt x="503949" y="95660"/>
                  <a:pt x="448563" y="108359"/>
                  <a:pt x="453502" y="113298"/>
                </a:cubicBezTo>
                <a:cubicBezTo>
                  <a:pt x="458441" y="118237"/>
                  <a:pt x="561805" y="130584"/>
                  <a:pt x="567802" y="125998"/>
                </a:cubicBezTo>
                <a:cubicBezTo>
                  <a:pt x="573799" y="121412"/>
                  <a:pt x="533582" y="105184"/>
                  <a:pt x="489485" y="85781"/>
                </a:cubicBezTo>
                <a:cubicBezTo>
                  <a:pt x="445388" y="66378"/>
                  <a:pt x="340965" y="23692"/>
                  <a:pt x="303218" y="9581"/>
                </a:cubicBezTo>
                <a:cubicBezTo>
                  <a:pt x="265471" y="-4530"/>
                  <a:pt x="263002" y="1115"/>
                  <a:pt x="263002" y="1115"/>
                </a:cubicBezTo>
                <a:cubicBezTo>
                  <a:pt x="217141" y="762"/>
                  <a:pt x="-12518" y="19106"/>
                  <a:pt x="535" y="2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FD9C776-3C1E-41CA-A067-F8630AB79CD1}"/>
              </a:ext>
            </a:extLst>
          </p:cNvPr>
          <p:cNvSpPr/>
          <p:nvPr/>
        </p:nvSpPr>
        <p:spPr>
          <a:xfrm>
            <a:off x="6665307" y="6560950"/>
            <a:ext cx="435952" cy="236652"/>
          </a:xfrm>
          <a:custGeom>
            <a:avLst/>
            <a:gdLst>
              <a:gd name="connsiteX0" fmla="*/ 76 w 435952"/>
              <a:gd name="connsiteY0" fmla="*/ 717 h 236652"/>
              <a:gd name="connsiteX1" fmla="*/ 169410 w 435952"/>
              <a:gd name="connsiteY1" fmla="*/ 87500 h 236652"/>
              <a:gd name="connsiteX2" fmla="*/ 431876 w 435952"/>
              <a:gd name="connsiteY2" fmla="*/ 153117 h 236652"/>
              <a:gd name="connsiteX3" fmla="*/ 332393 w 435952"/>
              <a:gd name="connsiteY3" fmla="*/ 138300 h 236652"/>
              <a:gd name="connsiteX4" fmla="*/ 374726 w 435952"/>
              <a:gd name="connsiteY4" fmla="*/ 235667 h 236652"/>
              <a:gd name="connsiteX5" fmla="*/ 290060 w 435952"/>
              <a:gd name="connsiteY5" fmla="*/ 191217 h 236652"/>
              <a:gd name="connsiteX6" fmla="*/ 184226 w 435952"/>
              <a:gd name="connsiteY6" fmla="*/ 136183 h 236652"/>
              <a:gd name="connsiteX7" fmla="*/ 332393 w 435952"/>
              <a:gd name="connsiteY7" fmla="*/ 170050 h 236652"/>
              <a:gd name="connsiteX8" fmla="*/ 235026 w 435952"/>
              <a:gd name="connsiteY8" fmla="*/ 115017 h 236652"/>
              <a:gd name="connsiteX9" fmla="*/ 148243 w 435952"/>
              <a:gd name="connsiteY9" fmla="*/ 49400 h 236652"/>
              <a:gd name="connsiteX10" fmla="*/ 76 w 435952"/>
              <a:gd name="connsiteY10" fmla="*/ 717 h 23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52" h="236652">
                <a:moveTo>
                  <a:pt x="76" y="717"/>
                </a:moveTo>
                <a:cubicBezTo>
                  <a:pt x="3604" y="7067"/>
                  <a:pt x="97443" y="62100"/>
                  <a:pt x="169410" y="87500"/>
                </a:cubicBezTo>
                <a:cubicBezTo>
                  <a:pt x="241377" y="112900"/>
                  <a:pt x="404712" y="144650"/>
                  <a:pt x="431876" y="153117"/>
                </a:cubicBezTo>
                <a:cubicBezTo>
                  <a:pt x="459040" y="161584"/>
                  <a:pt x="341918" y="124542"/>
                  <a:pt x="332393" y="138300"/>
                </a:cubicBezTo>
                <a:cubicBezTo>
                  <a:pt x="322868" y="152058"/>
                  <a:pt x="381781" y="226848"/>
                  <a:pt x="374726" y="235667"/>
                </a:cubicBezTo>
                <a:cubicBezTo>
                  <a:pt x="367671" y="244486"/>
                  <a:pt x="290060" y="191217"/>
                  <a:pt x="290060" y="191217"/>
                </a:cubicBezTo>
                <a:cubicBezTo>
                  <a:pt x="258310" y="174636"/>
                  <a:pt x="177170" y="139711"/>
                  <a:pt x="184226" y="136183"/>
                </a:cubicBezTo>
                <a:cubicBezTo>
                  <a:pt x="191282" y="132655"/>
                  <a:pt x="323926" y="173578"/>
                  <a:pt x="332393" y="170050"/>
                </a:cubicBezTo>
                <a:cubicBezTo>
                  <a:pt x="340860" y="166522"/>
                  <a:pt x="265718" y="135125"/>
                  <a:pt x="235026" y="115017"/>
                </a:cubicBezTo>
                <a:cubicBezTo>
                  <a:pt x="204334" y="94909"/>
                  <a:pt x="180698" y="67039"/>
                  <a:pt x="148243" y="49400"/>
                </a:cubicBezTo>
                <a:cubicBezTo>
                  <a:pt x="115788" y="31761"/>
                  <a:pt x="-3452" y="-5633"/>
                  <a:pt x="76" y="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7B893C64-2C69-4AC0-9254-AB45D597BD97}"/>
              </a:ext>
            </a:extLst>
          </p:cNvPr>
          <p:cNvSpPr/>
          <p:nvPr/>
        </p:nvSpPr>
        <p:spPr>
          <a:xfrm>
            <a:off x="5289550" y="6679644"/>
            <a:ext cx="534617" cy="152956"/>
          </a:xfrm>
          <a:custGeom>
            <a:avLst/>
            <a:gdLst>
              <a:gd name="connsiteX0" fmla="*/ 0 w 534617"/>
              <a:gd name="connsiteY0" fmla="*/ 125439 h 152956"/>
              <a:gd name="connsiteX1" fmla="*/ 416983 w 534617"/>
              <a:gd name="connsiteY1" fmla="*/ 19606 h 152956"/>
              <a:gd name="connsiteX2" fmla="*/ 330200 w 534617"/>
              <a:gd name="connsiteY2" fmla="*/ 59823 h 152956"/>
              <a:gd name="connsiteX3" fmla="*/ 533400 w 534617"/>
              <a:gd name="connsiteY3" fmla="*/ 21723 h 152956"/>
              <a:gd name="connsiteX4" fmla="*/ 419100 w 534617"/>
              <a:gd name="connsiteY4" fmla="*/ 59823 h 152956"/>
              <a:gd name="connsiteX5" fmla="*/ 510117 w 534617"/>
              <a:gd name="connsiteY5" fmla="*/ 152956 h 152956"/>
              <a:gd name="connsiteX6" fmla="*/ 455083 w 534617"/>
              <a:gd name="connsiteY6" fmla="*/ 59823 h 152956"/>
              <a:gd name="connsiteX7" fmla="*/ 423333 w 534617"/>
              <a:gd name="connsiteY7" fmla="*/ 2673 h 152956"/>
              <a:gd name="connsiteX8" fmla="*/ 345017 w 534617"/>
              <a:gd name="connsiteY8" fmla="*/ 19606 h 152956"/>
              <a:gd name="connsiteX9" fmla="*/ 0 w 534617"/>
              <a:gd name="connsiteY9" fmla="*/ 125439 h 15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617" h="152956">
                <a:moveTo>
                  <a:pt x="0" y="125439"/>
                </a:moveTo>
                <a:lnTo>
                  <a:pt x="416983" y="19606"/>
                </a:lnTo>
                <a:cubicBezTo>
                  <a:pt x="472016" y="8670"/>
                  <a:pt x="310797" y="59470"/>
                  <a:pt x="330200" y="59823"/>
                </a:cubicBezTo>
                <a:cubicBezTo>
                  <a:pt x="349603" y="60176"/>
                  <a:pt x="518583" y="21723"/>
                  <a:pt x="533400" y="21723"/>
                </a:cubicBezTo>
                <a:cubicBezTo>
                  <a:pt x="548217" y="21723"/>
                  <a:pt x="422980" y="37951"/>
                  <a:pt x="419100" y="59823"/>
                </a:cubicBezTo>
                <a:cubicBezTo>
                  <a:pt x="415220" y="81695"/>
                  <a:pt x="504120" y="152956"/>
                  <a:pt x="510117" y="152956"/>
                </a:cubicBezTo>
                <a:cubicBezTo>
                  <a:pt x="516114" y="152956"/>
                  <a:pt x="469547" y="84870"/>
                  <a:pt x="455083" y="59823"/>
                </a:cubicBezTo>
                <a:cubicBezTo>
                  <a:pt x="440619" y="34776"/>
                  <a:pt x="441677" y="9376"/>
                  <a:pt x="423333" y="2673"/>
                </a:cubicBezTo>
                <a:cubicBezTo>
                  <a:pt x="404989" y="-4030"/>
                  <a:pt x="413456" y="1967"/>
                  <a:pt x="345017" y="19606"/>
                </a:cubicBezTo>
                <a:lnTo>
                  <a:pt x="0" y="1254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27EFA2E2-498D-41C9-9DFB-A63193BCD0A7}"/>
              </a:ext>
            </a:extLst>
          </p:cNvPr>
          <p:cNvSpPr/>
          <p:nvPr/>
        </p:nvSpPr>
        <p:spPr>
          <a:xfrm>
            <a:off x="5830989" y="6721348"/>
            <a:ext cx="707395" cy="105097"/>
          </a:xfrm>
          <a:custGeom>
            <a:avLst/>
            <a:gdLst>
              <a:gd name="connsiteX0" fmla="*/ 4661 w 707395"/>
              <a:gd name="connsiteY0" fmla="*/ 1185 h 105097"/>
              <a:gd name="connsiteX1" fmla="*/ 220561 w 707395"/>
              <a:gd name="connsiteY1" fmla="*/ 9652 h 105097"/>
              <a:gd name="connsiteX2" fmla="*/ 220561 w 707395"/>
              <a:gd name="connsiteY2" fmla="*/ 28702 h 105097"/>
              <a:gd name="connsiteX3" fmla="*/ 480911 w 707395"/>
              <a:gd name="connsiteY3" fmla="*/ 68919 h 105097"/>
              <a:gd name="connsiteX4" fmla="*/ 438578 w 707395"/>
              <a:gd name="connsiteY4" fmla="*/ 47752 h 105097"/>
              <a:gd name="connsiteX5" fmla="*/ 707394 w 707395"/>
              <a:gd name="connsiteY5" fmla="*/ 104902 h 105097"/>
              <a:gd name="connsiteX6" fmla="*/ 434344 w 707395"/>
              <a:gd name="connsiteY6" fmla="*/ 24469 h 105097"/>
              <a:gd name="connsiteX7" fmla="*/ 455511 w 707395"/>
              <a:gd name="connsiteY7" fmla="*/ 37169 h 105097"/>
              <a:gd name="connsiteX8" fmla="*/ 315811 w 707395"/>
              <a:gd name="connsiteY8" fmla="*/ 24469 h 105097"/>
              <a:gd name="connsiteX9" fmla="*/ 345444 w 707395"/>
              <a:gd name="connsiteY9" fmla="*/ 24469 h 105097"/>
              <a:gd name="connsiteX10" fmla="*/ 195161 w 707395"/>
              <a:gd name="connsiteY10" fmla="*/ 13885 h 105097"/>
              <a:gd name="connsiteX11" fmla="*/ 78744 w 707395"/>
              <a:gd name="connsiteY11" fmla="*/ 35052 h 105097"/>
              <a:gd name="connsiteX12" fmla="*/ 4661 w 707395"/>
              <a:gd name="connsiteY12" fmla="*/ 1185 h 1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395" h="105097">
                <a:moveTo>
                  <a:pt x="4661" y="1185"/>
                </a:moveTo>
                <a:cubicBezTo>
                  <a:pt x="28297" y="-3048"/>
                  <a:pt x="184578" y="5066"/>
                  <a:pt x="220561" y="9652"/>
                </a:cubicBezTo>
                <a:cubicBezTo>
                  <a:pt x="256544" y="14238"/>
                  <a:pt x="177169" y="18824"/>
                  <a:pt x="220561" y="28702"/>
                </a:cubicBezTo>
                <a:cubicBezTo>
                  <a:pt x="263953" y="38580"/>
                  <a:pt x="444575" y="65744"/>
                  <a:pt x="480911" y="68919"/>
                </a:cubicBezTo>
                <a:cubicBezTo>
                  <a:pt x="517247" y="72094"/>
                  <a:pt x="400831" y="41755"/>
                  <a:pt x="438578" y="47752"/>
                </a:cubicBezTo>
                <a:cubicBezTo>
                  <a:pt x="476325" y="53749"/>
                  <a:pt x="708100" y="108782"/>
                  <a:pt x="707394" y="104902"/>
                </a:cubicBezTo>
                <a:cubicBezTo>
                  <a:pt x="706688" y="101022"/>
                  <a:pt x="476324" y="35758"/>
                  <a:pt x="434344" y="24469"/>
                </a:cubicBezTo>
                <a:cubicBezTo>
                  <a:pt x="392364" y="13180"/>
                  <a:pt x="475266" y="37169"/>
                  <a:pt x="455511" y="37169"/>
                </a:cubicBezTo>
                <a:cubicBezTo>
                  <a:pt x="435756" y="37169"/>
                  <a:pt x="334156" y="26586"/>
                  <a:pt x="315811" y="24469"/>
                </a:cubicBezTo>
                <a:cubicBezTo>
                  <a:pt x="297466" y="22352"/>
                  <a:pt x="365552" y="26233"/>
                  <a:pt x="345444" y="24469"/>
                </a:cubicBezTo>
                <a:cubicBezTo>
                  <a:pt x="325336" y="22705"/>
                  <a:pt x="239611" y="12121"/>
                  <a:pt x="195161" y="13885"/>
                </a:cubicBezTo>
                <a:cubicBezTo>
                  <a:pt x="150711" y="15649"/>
                  <a:pt x="103791" y="36463"/>
                  <a:pt x="78744" y="35052"/>
                </a:cubicBezTo>
                <a:cubicBezTo>
                  <a:pt x="53697" y="33641"/>
                  <a:pt x="-18975" y="5418"/>
                  <a:pt x="4661" y="1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EFAB956-E4A7-4C4F-929C-279040BF6804}"/>
              </a:ext>
            </a:extLst>
          </p:cNvPr>
          <p:cNvSpPr/>
          <p:nvPr/>
        </p:nvSpPr>
        <p:spPr>
          <a:xfrm>
            <a:off x="6535828" y="6705561"/>
            <a:ext cx="410004" cy="195167"/>
          </a:xfrm>
          <a:custGeom>
            <a:avLst/>
            <a:gdLst>
              <a:gd name="connsiteX0" fmla="*/ 439 w 410004"/>
              <a:gd name="connsiteY0" fmla="*/ 80472 h 195167"/>
              <a:gd name="connsiteX1" fmla="*/ 267139 w 410004"/>
              <a:gd name="connsiteY1" fmla="*/ 156672 h 195167"/>
              <a:gd name="connsiteX2" fmla="*/ 182472 w 410004"/>
              <a:gd name="connsiteY2" fmla="*/ 84706 h 195167"/>
              <a:gd name="connsiteX3" fmla="*/ 345455 w 410004"/>
              <a:gd name="connsiteY3" fmla="*/ 133389 h 195167"/>
              <a:gd name="connsiteX4" fmla="*/ 408955 w 410004"/>
              <a:gd name="connsiteY4" fmla="*/ 165139 h 195167"/>
              <a:gd name="connsiteX5" fmla="*/ 385672 w 410004"/>
              <a:gd name="connsiteY5" fmla="*/ 116456 h 195167"/>
              <a:gd name="connsiteX6" fmla="*/ 394139 w 410004"/>
              <a:gd name="connsiteY6" fmla="*/ 27556 h 195167"/>
              <a:gd name="connsiteX7" fmla="*/ 345455 w 410004"/>
              <a:gd name="connsiteY7" fmla="*/ 39 h 195167"/>
              <a:gd name="connsiteX8" fmla="*/ 387789 w 410004"/>
              <a:gd name="connsiteY8" fmla="*/ 31789 h 195167"/>
              <a:gd name="connsiteX9" fmla="*/ 351805 w 410004"/>
              <a:gd name="connsiteY9" fmla="*/ 105872 h 195167"/>
              <a:gd name="connsiteX10" fmla="*/ 313705 w 410004"/>
              <a:gd name="connsiteY10" fmla="*/ 82589 h 195167"/>
              <a:gd name="connsiteX11" fmla="*/ 231155 w 410004"/>
              <a:gd name="connsiteY11" fmla="*/ 69889 h 195167"/>
              <a:gd name="connsiteX12" fmla="*/ 322172 w 410004"/>
              <a:gd name="connsiteY12" fmla="*/ 143972 h 195167"/>
              <a:gd name="connsiteX13" fmla="*/ 252322 w 410004"/>
              <a:gd name="connsiteY13" fmla="*/ 158789 h 195167"/>
              <a:gd name="connsiteX14" fmla="*/ 207872 w 410004"/>
              <a:gd name="connsiteY14" fmla="*/ 139739 h 195167"/>
              <a:gd name="connsiteX15" fmla="*/ 284072 w 410004"/>
              <a:gd name="connsiteY15" fmla="*/ 194772 h 195167"/>
              <a:gd name="connsiteX16" fmla="*/ 205755 w 410004"/>
              <a:gd name="connsiteY16" fmla="*/ 160906 h 195167"/>
              <a:gd name="connsiteX17" fmla="*/ 439 w 410004"/>
              <a:gd name="connsiteY17" fmla="*/ 80472 h 19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0004" h="195167">
                <a:moveTo>
                  <a:pt x="439" y="80472"/>
                </a:moveTo>
                <a:cubicBezTo>
                  <a:pt x="10670" y="79766"/>
                  <a:pt x="236800" y="155966"/>
                  <a:pt x="267139" y="156672"/>
                </a:cubicBezTo>
                <a:cubicBezTo>
                  <a:pt x="297478" y="157378"/>
                  <a:pt x="169420" y="88586"/>
                  <a:pt x="182472" y="84706"/>
                </a:cubicBezTo>
                <a:cubicBezTo>
                  <a:pt x="195524" y="80826"/>
                  <a:pt x="307708" y="119984"/>
                  <a:pt x="345455" y="133389"/>
                </a:cubicBezTo>
                <a:cubicBezTo>
                  <a:pt x="383202" y="146794"/>
                  <a:pt x="402252" y="167961"/>
                  <a:pt x="408955" y="165139"/>
                </a:cubicBezTo>
                <a:cubicBezTo>
                  <a:pt x="415658" y="162317"/>
                  <a:pt x="388141" y="139387"/>
                  <a:pt x="385672" y="116456"/>
                </a:cubicBezTo>
                <a:cubicBezTo>
                  <a:pt x="383203" y="93526"/>
                  <a:pt x="400842" y="46959"/>
                  <a:pt x="394139" y="27556"/>
                </a:cubicBezTo>
                <a:cubicBezTo>
                  <a:pt x="387436" y="8153"/>
                  <a:pt x="346513" y="-666"/>
                  <a:pt x="345455" y="39"/>
                </a:cubicBezTo>
                <a:cubicBezTo>
                  <a:pt x="344397" y="744"/>
                  <a:pt x="386731" y="14150"/>
                  <a:pt x="387789" y="31789"/>
                </a:cubicBezTo>
                <a:cubicBezTo>
                  <a:pt x="388847" y="49428"/>
                  <a:pt x="364152" y="97405"/>
                  <a:pt x="351805" y="105872"/>
                </a:cubicBezTo>
                <a:cubicBezTo>
                  <a:pt x="339458" y="114339"/>
                  <a:pt x="333813" y="88586"/>
                  <a:pt x="313705" y="82589"/>
                </a:cubicBezTo>
                <a:cubicBezTo>
                  <a:pt x="293597" y="76592"/>
                  <a:pt x="229744" y="59659"/>
                  <a:pt x="231155" y="69889"/>
                </a:cubicBezTo>
                <a:cubicBezTo>
                  <a:pt x="232566" y="80119"/>
                  <a:pt x="318644" y="129155"/>
                  <a:pt x="322172" y="143972"/>
                </a:cubicBezTo>
                <a:cubicBezTo>
                  <a:pt x="325700" y="158789"/>
                  <a:pt x="271372" y="159495"/>
                  <a:pt x="252322" y="158789"/>
                </a:cubicBezTo>
                <a:cubicBezTo>
                  <a:pt x="233272" y="158083"/>
                  <a:pt x="202580" y="133742"/>
                  <a:pt x="207872" y="139739"/>
                </a:cubicBezTo>
                <a:cubicBezTo>
                  <a:pt x="213164" y="145736"/>
                  <a:pt x="284425" y="191244"/>
                  <a:pt x="284072" y="194772"/>
                </a:cubicBezTo>
                <a:cubicBezTo>
                  <a:pt x="283719" y="198300"/>
                  <a:pt x="249852" y="177487"/>
                  <a:pt x="205755" y="160906"/>
                </a:cubicBezTo>
                <a:cubicBezTo>
                  <a:pt x="161658" y="144326"/>
                  <a:pt x="-9792" y="81178"/>
                  <a:pt x="439" y="80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889F370-4351-4076-8342-C069696D8AEE}"/>
              </a:ext>
            </a:extLst>
          </p:cNvPr>
          <p:cNvSpPr/>
          <p:nvPr/>
        </p:nvSpPr>
        <p:spPr>
          <a:xfrm>
            <a:off x="8640122" y="7223501"/>
            <a:ext cx="863976" cy="158202"/>
          </a:xfrm>
          <a:custGeom>
            <a:avLst/>
            <a:gdLst>
              <a:gd name="connsiteX0" fmla="*/ 6461 w 863976"/>
              <a:gd name="connsiteY0" fmla="*/ 157316 h 158202"/>
              <a:gd name="connsiteX1" fmla="*/ 192728 w 863976"/>
              <a:gd name="connsiteY1" fmla="*/ 102282 h 158202"/>
              <a:gd name="connsiteX2" fmla="*/ 152511 w 863976"/>
              <a:gd name="connsiteY2" fmla="*/ 85349 h 158202"/>
              <a:gd name="connsiteX3" fmla="*/ 450961 w 863976"/>
              <a:gd name="connsiteY3" fmla="*/ 28199 h 158202"/>
              <a:gd name="connsiteX4" fmla="*/ 493295 w 863976"/>
              <a:gd name="connsiteY4" fmla="*/ 30316 h 158202"/>
              <a:gd name="connsiteX5" fmla="*/ 719778 w 863976"/>
              <a:gd name="connsiteY5" fmla="*/ 53599 h 158202"/>
              <a:gd name="connsiteX6" fmla="*/ 688028 w 863976"/>
              <a:gd name="connsiteY6" fmla="*/ 38782 h 158202"/>
              <a:gd name="connsiteX7" fmla="*/ 844661 w 863976"/>
              <a:gd name="connsiteY7" fmla="*/ 93816 h 158202"/>
              <a:gd name="connsiteX8" fmla="*/ 848895 w 863976"/>
              <a:gd name="connsiteY8" fmla="*/ 117099 h 158202"/>
              <a:gd name="connsiteX9" fmla="*/ 730361 w 863976"/>
              <a:gd name="connsiteY9" fmla="*/ 40899 h 158202"/>
              <a:gd name="connsiteX10" fmla="*/ 681678 w 863976"/>
              <a:gd name="connsiteY10" fmla="*/ 26082 h 158202"/>
              <a:gd name="connsiteX11" fmla="*/ 704961 w 863976"/>
              <a:gd name="connsiteY11" fmla="*/ 30316 h 158202"/>
              <a:gd name="connsiteX12" fmla="*/ 508111 w 863976"/>
              <a:gd name="connsiteY12" fmla="*/ 15499 h 158202"/>
              <a:gd name="connsiteX13" fmla="*/ 461545 w 863976"/>
              <a:gd name="connsiteY13" fmla="*/ 2799 h 158202"/>
              <a:gd name="connsiteX14" fmla="*/ 408628 w 863976"/>
              <a:gd name="connsiteY14" fmla="*/ 7032 h 158202"/>
              <a:gd name="connsiteX15" fmla="*/ 258345 w 863976"/>
              <a:gd name="connsiteY15" fmla="*/ 72649 h 158202"/>
              <a:gd name="connsiteX16" fmla="*/ 163095 w 863976"/>
              <a:gd name="connsiteY16" fmla="*/ 83232 h 158202"/>
              <a:gd name="connsiteX17" fmla="*/ 50911 w 863976"/>
              <a:gd name="connsiteY17" fmla="*/ 134032 h 158202"/>
              <a:gd name="connsiteX18" fmla="*/ 6461 w 863976"/>
              <a:gd name="connsiteY18" fmla="*/ 157316 h 1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3976" h="158202">
                <a:moveTo>
                  <a:pt x="6461" y="157316"/>
                </a:moveTo>
                <a:cubicBezTo>
                  <a:pt x="30097" y="152024"/>
                  <a:pt x="168386" y="114276"/>
                  <a:pt x="192728" y="102282"/>
                </a:cubicBezTo>
                <a:cubicBezTo>
                  <a:pt x="217070" y="90288"/>
                  <a:pt x="109472" y="97696"/>
                  <a:pt x="152511" y="85349"/>
                </a:cubicBezTo>
                <a:cubicBezTo>
                  <a:pt x="195550" y="73002"/>
                  <a:pt x="394164" y="37371"/>
                  <a:pt x="450961" y="28199"/>
                </a:cubicBezTo>
                <a:cubicBezTo>
                  <a:pt x="507758" y="19027"/>
                  <a:pt x="493295" y="30316"/>
                  <a:pt x="493295" y="30316"/>
                </a:cubicBezTo>
                <a:lnTo>
                  <a:pt x="719778" y="53599"/>
                </a:lnTo>
                <a:cubicBezTo>
                  <a:pt x="752233" y="55010"/>
                  <a:pt x="667214" y="32079"/>
                  <a:pt x="688028" y="38782"/>
                </a:cubicBezTo>
                <a:cubicBezTo>
                  <a:pt x="708842" y="45485"/>
                  <a:pt x="817850" y="80763"/>
                  <a:pt x="844661" y="93816"/>
                </a:cubicBezTo>
                <a:cubicBezTo>
                  <a:pt x="871472" y="106869"/>
                  <a:pt x="867945" y="125918"/>
                  <a:pt x="848895" y="117099"/>
                </a:cubicBezTo>
                <a:cubicBezTo>
                  <a:pt x="829845" y="108280"/>
                  <a:pt x="758231" y="56068"/>
                  <a:pt x="730361" y="40899"/>
                </a:cubicBezTo>
                <a:cubicBezTo>
                  <a:pt x="702492" y="25729"/>
                  <a:pt x="685911" y="27846"/>
                  <a:pt x="681678" y="26082"/>
                </a:cubicBezTo>
                <a:cubicBezTo>
                  <a:pt x="677445" y="24318"/>
                  <a:pt x="733889" y="32080"/>
                  <a:pt x="704961" y="30316"/>
                </a:cubicBezTo>
                <a:cubicBezTo>
                  <a:pt x="676033" y="28552"/>
                  <a:pt x="548680" y="20085"/>
                  <a:pt x="508111" y="15499"/>
                </a:cubicBezTo>
                <a:cubicBezTo>
                  <a:pt x="467542" y="10913"/>
                  <a:pt x="478125" y="4210"/>
                  <a:pt x="461545" y="2799"/>
                </a:cubicBezTo>
                <a:cubicBezTo>
                  <a:pt x="444965" y="1388"/>
                  <a:pt x="442495" y="-4610"/>
                  <a:pt x="408628" y="7032"/>
                </a:cubicBezTo>
                <a:cubicBezTo>
                  <a:pt x="374761" y="18674"/>
                  <a:pt x="299267" y="59949"/>
                  <a:pt x="258345" y="72649"/>
                </a:cubicBezTo>
                <a:cubicBezTo>
                  <a:pt x="217423" y="85349"/>
                  <a:pt x="197667" y="73002"/>
                  <a:pt x="163095" y="83232"/>
                </a:cubicBezTo>
                <a:cubicBezTo>
                  <a:pt x="128523" y="93462"/>
                  <a:pt x="71725" y="125213"/>
                  <a:pt x="50911" y="134032"/>
                </a:cubicBezTo>
                <a:cubicBezTo>
                  <a:pt x="30097" y="142851"/>
                  <a:pt x="-17175" y="162608"/>
                  <a:pt x="6461" y="15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29911C9-334D-48AE-A06D-4027A6B0BC6C}"/>
              </a:ext>
            </a:extLst>
          </p:cNvPr>
          <p:cNvSpPr/>
          <p:nvPr/>
        </p:nvSpPr>
        <p:spPr>
          <a:xfrm>
            <a:off x="8392582" y="6643887"/>
            <a:ext cx="137589" cy="167762"/>
          </a:xfrm>
          <a:custGeom>
            <a:avLst/>
            <a:gdLst>
              <a:gd name="connsiteX0" fmla="*/ 137585 w 137589"/>
              <a:gd name="connsiteY0" fmla="*/ 330 h 167762"/>
              <a:gd name="connsiteX1" fmla="*/ 95251 w 137589"/>
              <a:gd name="connsiteY1" fmla="*/ 84996 h 167762"/>
              <a:gd name="connsiteX2" fmla="*/ 1 w 137589"/>
              <a:gd name="connsiteY2" fmla="*/ 167546 h 167762"/>
              <a:gd name="connsiteX3" fmla="*/ 97368 w 137589"/>
              <a:gd name="connsiteY3" fmla="*/ 59596 h 167762"/>
              <a:gd name="connsiteX4" fmla="*/ 137585 w 137589"/>
              <a:gd name="connsiteY4" fmla="*/ 330 h 1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9" h="167762">
                <a:moveTo>
                  <a:pt x="137585" y="330"/>
                </a:moveTo>
                <a:cubicBezTo>
                  <a:pt x="137232" y="4563"/>
                  <a:pt x="118182" y="57127"/>
                  <a:pt x="95251" y="84996"/>
                </a:cubicBezTo>
                <a:cubicBezTo>
                  <a:pt x="72320" y="112865"/>
                  <a:pt x="-352" y="171779"/>
                  <a:pt x="1" y="167546"/>
                </a:cubicBezTo>
                <a:cubicBezTo>
                  <a:pt x="354" y="163313"/>
                  <a:pt x="75848" y="85702"/>
                  <a:pt x="97368" y="59596"/>
                </a:cubicBezTo>
                <a:cubicBezTo>
                  <a:pt x="118887" y="33491"/>
                  <a:pt x="137938" y="-3903"/>
                  <a:pt x="137585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9691B9E7-330F-4FDF-86A0-7146E30B0605}"/>
              </a:ext>
            </a:extLst>
          </p:cNvPr>
          <p:cNvSpPr/>
          <p:nvPr/>
        </p:nvSpPr>
        <p:spPr>
          <a:xfrm>
            <a:off x="8593667" y="6474375"/>
            <a:ext cx="1006445" cy="109813"/>
          </a:xfrm>
          <a:custGeom>
            <a:avLst/>
            <a:gdLst>
              <a:gd name="connsiteX0" fmla="*/ 0 w 1006445"/>
              <a:gd name="connsiteY0" fmla="*/ 93642 h 109813"/>
              <a:gd name="connsiteX1" fmla="*/ 332316 w 1006445"/>
              <a:gd name="connsiteY1" fmla="*/ 104225 h 109813"/>
              <a:gd name="connsiteX2" fmla="*/ 340783 w 1006445"/>
              <a:gd name="connsiteY2" fmla="*/ 104225 h 109813"/>
              <a:gd name="connsiteX3" fmla="*/ 550333 w 1006445"/>
              <a:gd name="connsiteY3" fmla="*/ 34375 h 109813"/>
              <a:gd name="connsiteX4" fmla="*/ 594783 w 1006445"/>
              <a:gd name="connsiteY4" fmla="*/ 21675 h 109813"/>
              <a:gd name="connsiteX5" fmla="*/ 747183 w 1006445"/>
              <a:gd name="connsiteY5" fmla="*/ 508 h 109813"/>
              <a:gd name="connsiteX6" fmla="*/ 670983 w 1006445"/>
              <a:gd name="connsiteY6" fmla="*/ 44958 h 109813"/>
              <a:gd name="connsiteX7" fmla="*/ 838200 w 1006445"/>
              <a:gd name="connsiteY7" fmla="*/ 47075 h 109813"/>
              <a:gd name="connsiteX8" fmla="*/ 1003300 w 1006445"/>
              <a:gd name="connsiteY8" fmla="*/ 53425 h 109813"/>
              <a:gd name="connsiteX9" fmla="*/ 685800 w 1006445"/>
              <a:gd name="connsiteY9" fmla="*/ 28025 h 109813"/>
              <a:gd name="connsiteX10" fmla="*/ 535516 w 1006445"/>
              <a:gd name="connsiteY10" fmla="*/ 13208 h 109813"/>
              <a:gd name="connsiteX11" fmla="*/ 330200 w 1006445"/>
              <a:gd name="connsiteY11" fmla="*/ 72475 h 109813"/>
              <a:gd name="connsiteX12" fmla="*/ 275166 w 1006445"/>
              <a:gd name="connsiteY12" fmla="*/ 72475 h 109813"/>
              <a:gd name="connsiteX13" fmla="*/ 0 w 1006445"/>
              <a:gd name="connsiteY13" fmla="*/ 93642 h 10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6445" h="109813">
                <a:moveTo>
                  <a:pt x="0" y="93642"/>
                </a:moveTo>
                <a:lnTo>
                  <a:pt x="332316" y="104225"/>
                </a:lnTo>
                <a:cubicBezTo>
                  <a:pt x="389113" y="105989"/>
                  <a:pt x="304447" y="115867"/>
                  <a:pt x="340783" y="104225"/>
                </a:cubicBezTo>
                <a:cubicBezTo>
                  <a:pt x="377119" y="92583"/>
                  <a:pt x="508000" y="48133"/>
                  <a:pt x="550333" y="34375"/>
                </a:cubicBezTo>
                <a:cubicBezTo>
                  <a:pt x="592666" y="20617"/>
                  <a:pt x="561975" y="27319"/>
                  <a:pt x="594783" y="21675"/>
                </a:cubicBezTo>
                <a:cubicBezTo>
                  <a:pt x="627591" y="16031"/>
                  <a:pt x="734483" y="-3372"/>
                  <a:pt x="747183" y="508"/>
                </a:cubicBezTo>
                <a:cubicBezTo>
                  <a:pt x="759883" y="4388"/>
                  <a:pt x="655813" y="37197"/>
                  <a:pt x="670983" y="44958"/>
                </a:cubicBezTo>
                <a:cubicBezTo>
                  <a:pt x="686153" y="52719"/>
                  <a:pt x="782814" y="45664"/>
                  <a:pt x="838200" y="47075"/>
                </a:cubicBezTo>
                <a:cubicBezTo>
                  <a:pt x="893586" y="48486"/>
                  <a:pt x="1028700" y="56600"/>
                  <a:pt x="1003300" y="53425"/>
                </a:cubicBezTo>
                <a:cubicBezTo>
                  <a:pt x="977900" y="50250"/>
                  <a:pt x="763764" y="34728"/>
                  <a:pt x="685800" y="28025"/>
                </a:cubicBezTo>
                <a:cubicBezTo>
                  <a:pt x="607836" y="21322"/>
                  <a:pt x="594783" y="5800"/>
                  <a:pt x="535516" y="13208"/>
                </a:cubicBezTo>
                <a:cubicBezTo>
                  <a:pt x="476249" y="20616"/>
                  <a:pt x="373592" y="62597"/>
                  <a:pt x="330200" y="72475"/>
                </a:cubicBezTo>
                <a:cubicBezTo>
                  <a:pt x="286808" y="82353"/>
                  <a:pt x="275166" y="72475"/>
                  <a:pt x="275166" y="72475"/>
                </a:cubicBezTo>
                <a:lnTo>
                  <a:pt x="0" y="936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A233D1DF-4438-4E24-B99E-61C0F5522100}"/>
              </a:ext>
            </a:extLst>
          </p:cNvPr>
          <p:cNvSpPr/>
          <p:nvPr/>
        </p:nvSpPr>
        <p:spPr>
          <a:xfrm>
            <a:off x="8508978" y="6699049"/>
            <a:ext cx="312945" cy="294201"/>
          </a:xfrm>
          <a:custGeom>
            <a:avLst/>
            <a:gdLst>
              <a:gd name="connsiteX0" fmla="*/ 78339 w 312945"/>
              <a:gd name="connsiteY0" fmla="*/ 201 h 294201"/>
              <a:gd name="connsiteX1" fmla="*/ 48705 w 312945"/>
              <a:gd name="connsiteY1" fmla="*/ 118734 h 294201"/>
              <a:gd name="connsiteX2" fmla="*/ 22 w 312945"/>
              <a:gd name="connsiteY2" fmla="*/ 146251 h 294201"/>
              <a:gd name="connsiteX3" fmla="*/ 55055 w 312945"/>
              <a:gd name="connsiteY3" fmla="*/ 290184 h 294201"/>
              <a:gd name="connsiteX4" fmla="*/ 46589 w 312945"/>
              <a:gd name="connsiteY4" fmla="*/ 247851 h 294201"/>
              <a:gd name="connsiteX5" fmla="*/ 105855 w 312945"/>
              <a:gd name="connsiteY5" fmla="*/ 180118 h 294201"/>
              <a:gd name="connsiteX6" fmla="*/ 311172 w 312945"/>
              <a:gd name="connsiteY6" fmla="*/ 144134 h 294201"/>
              <a:gd name="connsiteX7" fmla="*/ 209572 w 312945"/>
              <a:gd name="connsiteY7" fmla="*/ 169534 h 294201"/>
              <a:gd name="connsiteX8" fmla="*/ 285772 w 312945"/>
              <a:gd name="connsiteY8" fmla="*/ 209751 h 294201"/>
              <a:gd name="connsiteX9" fmla="*/ 186289 w 312945"/>
              <a:gd name="connsiteY9" fmla="*/ 137784 h 294201"/>
              <a:gd name="connsiteX10" fmla="*/ 55055 w 312945"/>
              <a:gd name="connsiteY10" fmla="*/ 197051 h 294201"/>
              <a:gd name="connsiteX11" fmla="*/ 38122 w 312945"/>
              <a:gd name="connsiteY11" fmla="*/ 148368 h 294201"/>
              <a:gd name="connsiteX12" fmla="*/ 38122 w 312945"/>
              <a:gd name="connsiteY12" fmla="*/ 91218 h 294201"/>
              <a:gd name="connsiteX13" fmla="*/ 78339 w 312945"/>
              <a:gd name="connsiteY13" fmla="*/ 201 h 29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945" h="294201">
                <a:moveTo>
                  <a:pt x="78339" y="201"/>
                </a:moveTo>
                <a:cubicBezTo>
                  <a:pt x="80103" y="4787"/>
                  <a:pt x="61758" y="94392"/>
                  <a:pt x="48705" y="118734"/>
                </a:cubicBezTo>
                <a:cubicBezTo>
                  <a:pt x="35652" y="143076"/>
                  <a:pt x="-1036" y="117676"/>
                  <a:pt x="22" y="146251"/>
                </a:cubicBezTo>
                <a:cubicBezTo>
                  <a:pt x="1080" y="174826"/>
                  <a:pt x="47294" y="273251"/>
                  <a:pt x="55055" y="290184"/>
                </a:cubicBezTo>
                <a:cubicBezTo>
                  <a:pt x="62816" y="307117"/>
                  <a:pt x="38122" y="266195"/>
                  <a:pt x="46589" y="247851"/>
                </a:cubicBezTo>
                <a:cubicBezTo>
                  <a:pt x="55056" y="229507"/>
                  <a:pt x="61758" y="197404"/>
                  <a:pt x="105855" y="180118"/>
                </a:cubicBezTo>
                <a:cubicBezTo>
                  <a:pt x="149952" y="162832"/>
                  <a:pt x="293886" y="145898"/>
                  <a:pt x="311172" y="144134"/>
                </a:cubicBezTo>
                <a:cubicBezTo>
                  <a:pt x="328458" y="142370"/>
                  <a:pt x="213805" y="158598"/>
                  <a:pt x="209572" y="169534"/>
                </a:cubicBezTo>
                <a:cubicBezTo>
                  <a:pt x="205339" y="180470"/>
                  <a:pt x="289652" y="215043"/>
                  <a:pt x="285772" y="209751"/>
                </a:cubicBezTo>
                <a:cubicBezTo>
                  <a:pt x="281892" y="204459"/>
                  <a:pt x="224742" y="139901"/>
                  <a:pt x="186289" y="137784"/>
                </a:cubicBezTo>
                <a:cubicBezTo>
                  <a:pt x="147836" y="135667"/>
                  <a:pt x="79749" y="195287"/>
                  <a:pt x="55055" y="197051"/>
                </a:cubicBezTo>
                <a:cubicBezTo>
                  <a:pt x="30361" y="198815"/>
                  <a:pt x="40944" y="166007"/>
                  <a:pt x="38122" y="148368"/>
                </a:cubicBezTo>
                <a:cubicBezTo>
                  <a:pt x="35300" y="130729"/>
                  <a:pt x="33183" y="111679"/>
                  <a:pt x="38122" y="91218"/>
                </a:cubicBezTo>
                <a:cubicBezTo>
                  <a:pt x="43061" y="70757"/>
                  <a:pt x="76575" y="-4385"/>
                  <a:pt x="78339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E5FC6B8E-BA4F-4214-8C6A-7447F373D7BF}"/>
              </a:ext>
            </a:extLst>
          </p:cNvPr>
          <p:cNvSpPr/>
          <p:nvPr/>
        </p:nvSpPr>
        <p:spPr>
          <a:xfrm>
            <a:off x="8798757" y="6766676"/>
            <a:ext cx="528684" cy="125204"/>
          </a:xfrm>
          <a:custGeom>
            <a:avLst/>
            <a:gdLst>
              <a:gd name="connsiteX0" fmla="*/ 226 w 528684"/>
              <a:gd name="connsiteY0" fmla="*/ 125191 h 125204"/>
              <a:gd name="connsiteX1" fmla="*/ 112410 w 528684"/>
              <a:gd name="connsiteY1" fmla="*/ 55341 h 125204"/>
              <a:gd name="connsiteX2" fmla="*/ 281743 w 528684"/>
              <a:gd name="connsiteY2" fmla="*/ 68041 h 125204"/>
              <a:gd name="connsiteX3" fmla="*/ 404510 w 528684"/>
              <a:gd name="connsiteY3" fmla="*/ 61691 h 125204"/>
              <a:gd name="connsiteX4" fmla="*/ 252110 w 528684"/>
              <a:gd name="connsiteY4" fmla="*/ 82857 h 125204"/>
              <a:gd name="connsiteX5" fmla="*/ 207660 w 528684"/>
              <a:gd name="connsiteY5" fmla="*/ 74391 h 125204"/>
              <a:gd name="connsiteX6" fmla="*/ 503993 w 528684"/>
              <a:gd name="connsiteY6" fmla="*/ 27824 h 125204"/>
              <a:gd name="connsiteX7" fmla="*/ 436260 w 528684"/>
              <a:gd name="connsiteY7" fmla="*/ 53224 h 125204"/>
              <a:gd name="connsiteX8" fmla="*/ 527276 w 528684"/>
              <a:gd name="connsiteY8" fmla="*/ 307 h 125204"/>
              <a:gd name="connsiteX9" fmla="*/ 349476 w 528684"/>
              <a:gd name="connsiteY9" fmla="*/ 32057 h 125204"/>
              <a:gd name="connsiteX10" fmla="*/ 190726 w 528684"/>
              <a:gd name="connsiteY10" fmla="*/ 44757 h 125204"/>
              <a:gd name="connsiteX11" fmla="*/ 142043 w 528684"/>
              <a:gd name="connsiteY11" fmla="*/ 32057 h 125204"/>
              <a:gd name="connsiteX12" fmla="*/ 84893 w 528684"/>
              <a:gd name="connsiteY12" fmla="*/ 48991 h 125204"/>
              <a:gd name="connsiteX13" fmla="*/ 226 w 528684"/>
              <a:gd name="connsiteY13" fmla="*/ 125191 h 12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684" h="125204">
                <a:moveTo>
                  <a:pt x="226" y="125191"/>
                </a:moveTo>
                <a:cubicBezTo>
                  <a:pt x="4812" y="126249"/>
                  <a:pt x="65491" y="64866"/>
                  <a:pt x="112410" y="55341"/>
                </a:cubicBezTo>
                <a:cubicBezTo>
                  <a:pt x="159330" y="45816"/>
                  <a:pt x="233060" y="66983"/>
                  <a:pt x="281743" y="68041"/>
                </a:cubicBezTo>
                <a:cubicBezTo>
                  <a:pt x="330426" y="69099"/>
                  <a:pt x="409449" y="59222"/>
                  <a:pt x="404510" y="61691"/>
                </a:cubicBezTo>
                <a:cubicBezTo>
                  <a:pt x="399571" y="64160"/>
                  <a:pt x="284918" y="80740"/>
                  <a:pt x="252110" y="82857"/>
                </a:cubicBezTo>
                <a:cubicBezTo>
                  <a:pt x="219302" y="84974"/>
                  <a:pt x="165679" y="83563"/>
                  <a:pt x="207660" y="74391"/>
                </a:cubicBezTo>
                <a:cubicBezTo>
                  <a:pt x="249641" y="65219"/>
                  <a:pt x="465893" y="31352"/>
                  <a:pt x="503993" y="27824"/>
                </a:cubicBezTo>
                <a:cubicBezTo>
                  <a:pt x="542093" y="24296"/>
                  <a:pt x="432379" y="57810"/>
                  <a:pt x="436260" y="53224"/>
                </a:cubicBezTo>
                <a:cubicBezTo>
                  <a:pt x="440141" y="48638"/>
                  <a:pt x="541740" y="3835"/>
                  <a:pt x="527276" y="307"/>
                </a:cubicBezTo>
                <a:cubicBezTo>
                  <a:pt x="512812" y="-3221"/>
                  <a:pt x="405568" y="24649"/>
                  <a:pt x="349476" y="32057"/>
                </a:cubicBezTo>
                <a:cubicBezTo>
                  <a:pt x="293384" y="39465"/>
                  <a:pt x="225298" y="44757"/>
                  <a:pt x="190726" y="44757"/>
                </a:cubicBezTo>
                <a:cubicBezTo>
                  <a:pt x="156154" y="44757"/>
                  <a:pt x="159682" y="31351"/>
                  <a:pt x="142043" y="32057"/>
                </a:cubicBezTo>
                <a:cubicBezTo>
                  <a:pt x="124404" y="32763"/>
                  <a:pt x="107823" y="34880"/>
                  <a:pt x="84893" y="48991"/>
                </a:cubicBezTo>
                <a:cubicBezTo>
                  <a:pt x="61963" y="63102"/>
                  <a:pt x="-4360" y="124133"/>
                  <a:pt x="226" y="125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53FECF4D-FF77-43F7-9B1B-1644871E9947}"/>
              </a:ext>
            </a:extLst>
          </p:cNvPr>
          <p:cNvSpPr/>
          <p:nvPr/>
        </p:nvSpPr>
        <p:spPr>
          <a:xfrm>
            <a:off x="9236639" y="6732098"/>
            <a:ext cx="633443" cy="117528"/>
          </a:xfrm>
          <a:custGeom>
            <a:avLst/>
            <a:gdLst>
              <a:gd name="connsiteX0" fmla="*/ 2611 w 633443"/>
              <a:gd name="connsiteY0" fmla="*/ 1019 h 117528"/>
              <a:gd name="connsiteX1" fmla="*/ 332811 w 633443"/>
              <a:gd name="connsiteY1" fmla="*/ 3135 h 117528"/>
              <a:gd name="connsiteX2" fmla="*/ 282011 w 633443"/>
              <a:gd name="connsiteY2" fmla="*/ 17952 h 117528"/>
              <a:gd name="connsiteX3" fmla="*/ 523311 w 633443"/>
              <a:gd name="connsiteY3" fmla="*/ 51819 h 117528"/>
              <a:gd name="connsiteX4" fmla="*/ 411128 w 633443"/>
              <a:gd name="connsiteY4" fmla="*/ 47585 h 117528"/>
              <a:gd name="connsiteX5" fmla="*/ 633378 w 633443"/>
              <a:gd name="connsiteY5" fmla="*/ 117435 h 117528"/>
              <a:gd name="connsiteX6" fmla="*/ 432294 w 633443"/>
              <a:gd name="connsiteY6" fmla="*/ 30652 h 117528"/>
              <a:gd name="connsiteX7" fmla="*/ 241794 w 633443"/>
              <a:gd name="connsiteY7" fmla="*/ 39119 h 117528"/>
              <a:gd name="connsiteX8" fmla="*/ 298944 w 633443"/>
              <a:gd name="connsiteY8" fmla="*/ 26419 h 117528"/>
              <a:gd name="connsiteX9" fmla="*/ 184644 w 633443"/>
              <a:gd name="connsiteY9" fmla="*/ 15835 h 117528"/>
              <a:gd name="connsiteX10" fmla="*/ 2611 w 633443"/>
              <a:gd name="connsiteY10" fmla="*/ 1019 h 1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43" h="117528">
                <a:moveTo>
                  <a:pt x="2611" y="1019"/>
                </a:moveTo>
                <a:cubicBezTo>
                  <a:pt x="27306" y="-1098"/>
                  <a:pt x="286244" y="313"/>
                  <a:pt x="332811" y="3135"/>
                </a:cubicBezTo>
                <a:cubicBezTo>
                  <a:pt x="379378" y="5957"/>
                  <a:pt x="250261" y="9838"/>
                  <a:pt x="282011" y="17952"/>
                </a:cubicBezTo>
                <a:cubicBezTo>
                  <a:pt x="313761" y="26066"/>
                  <a:pt x="501792" y="46880"/>
                  <a:pt x="523311" y="51819"/>
                </a:cubicBezTo>
                <a:cubicBezTo>
                  <a:pt x="544830" y="56758"/>
                  <a:pt x="392784" y="36649"/>
                  <a:pt x="411128" y="47585"/>
                </a:cubicBezTo>
                <a:cubicBezTo>
                  <a:pt x="429472" y="58521"/>
                  <a:pt x="629850" y="120257"/>
                  <a:pt x="633378" y="117435"/>
                </a:cubicBezTo>
                <a:cubicBezTo>
                  <a:pt x="636906" y="114613"/>
                  <a:pt x="497558" y="43705"/>
                  <a:pt x="432294" y="30652"/>
                </a:cubicBezTo>
                <a:cubicBezTo>
                  <a:pt x="367030" y="17599"/>
                  <a:pt x="264019" y="39824"/>
                  <a:pt x="241794" y="39119"/>
                </a:cubicBezTo>
                <a:cubicBezTo>
                  <a:pt x="219569" y="38414"/>
                  <a:pt x="308469" y="30300"/>
                  <a:pt x="298944" y="26419"/>
                </a:cubicBezTo>
                <a:cubicBezTo>
                  <a:pt x="289419" y="22538"/>
                  <a:pt x="234033" y="15130"/>
                  <a:pt x="184644" y="15835"/>
                </a:cubicBezTo>
                <a:cubicBezTo>
                  <a:pt x="135255" y="16540"/>
                  <a:pt x="-22084" y="3136"/>
                  <a:pt x="2611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434A62D9-F8B1-4B45-BFF0-6B79D29CD607}"/>
              </a:ext>
            </a:extLst>
          </p:cNvPr>
          <p:cNvSpPr/>
          <p:nvPr/>
        </p:nvSpPr>
        <p:spPr>
          <a:xfrm>
            <a:off x="9423248" y="6535748"/>
            <a:ext cx="624607" cy="284644"/>
          </a:xfrm>
          <a:custGeom>
            <a:avLst/>
            <a:gdLst>
              <a:gd name="connsiteX0" fmla="*/ 152 w 624607"/>
              <a:gd name="connsiteY0" fmla="*/ 21685 h 284644"/>
              <a:gd name="connsiteX1" fmla="*/ 218169 w 624607"/>
              <a:gd name="connsiteY1" fmla="*/ 32269 h 284644"/>
              <a:gd name="connsiteX2" fmla="*/ 180069 w 624607"/>
              <a:gd name="connsiteY2" fmla="*/ 2635 h 284644"/>
              <a:gd name="connsiteX3" fmla="*/ 391735 w 624607"/>
              <a:gd name="connsiteY3" fmla="*/ 110585 h 284644"/>
              <a:gd name="connsiteX4" fmla="*/ 379035 w 624607"/>
              <a:gd name="connsiteY4" fmla="*/ 102119 h 284644"/>
              <a:gd name="connsiteX5" fmla="*/ 467935 w 624607"/>
              <a:gd name="connsiteY5" fmla="*/ 220652 h 284644"/>
              <a:gd name="connsiteX6" fmla="*/ 624569 w 624607"/>
              <a:gd name="connsiteY6" fmla="*/ 284152 h 284644"/>
              <a:gd name="connsiteX7" fmla="*/ 453119 w 624607"/>
              <a:gd name="connsiteY7" fmla="*/ 188902 h 284644"/>
              <a:gd name="connsiteX8" fmla="*/ 328235 w 624607"/>
              <a:gd name="connsiteY8" fmla="*/ 93652 h 284644"/>
              <a:gd name="connsiteX9" fmla="*/ 385385 w 624607"/>
              <a:gd name="connsiteY9" fmla="*/ 203719 h 284644"/>
              <a:gd name="connsiteX10" fmla="*/ 311302 w 624607"/>
              <a:gd name="connsiteY10" fmla="*/ 59785 h 284644"/>
              <a:gd name="connsiteX11" fmla="*/ 256269 w 624607"/>
              <a:gd name="connsiteY11" fmla="*/ 28035 h 284644"/>
              <a:gd name="connsiteX12" fmla="*/ 152 w 624607"/>
              <a:gd name="connsiteY12" fmla="*/ 21685 h 2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607" h="284644">
                <a:moveTo>
                  <a:pt x="152" y="21685"/>
                </a:moveTo>
                <a:cubicBezTo>
                  <a:pt x="-6198" y="22391"/>
                  <a:pt x="188183" y="35444"/>
                  <a:pt x="218169" y="32269"/>
                </a:cubicBezTo>
                <a:cubicBezTo>
                  <a:pt x="248155" y="29094"/>
                  <a:pt x="151141" y="-10418"/>
                  <a:pt x="180069" y="2635"/>
                </a:cubicBezTo>
                <a:cubicBezTo>
                  <a:pt x="208997" y="15688"/>
                  <a:pt x="358574" y="94004"/>
                  <a:pt x="391735" y="110585"/>
                </a:cubicBezTo>
                <a:cubicBezTo>
                  <a:pt x="424896" y="127166"/>
                  <a:pt x="366335" y="83774"/>
                  <a:pt x="379035" y="102119"/>
                </a:cubicBezTo>
                <a:cubicBezTo>
                  <a:pt x="391735" y="120464"/>
                  <a:pt x="427013" y="190313"/>
                  <a:pt x="467935" y="220652"/>
                </a:cubicBezTo>
                <a:cubicBezTo>
                  <a:pt x="508857" y="250991"/>
                  <a:pt x="627038" y="289444"/>
                  <a:pt x="624569" y="284152"/>
                </a:cubicBezTo>
                <a:cubicBezTo>
                  <a:pt x="622100" y="278860"/>
                  <a:pt x="502508" y="220652"/>
                  <a:pt x="453119" y="188902"/>
                </a:cubicBezTo>
                <a:cubicBezTo>
                  <a:pt x="403730" y="157152"/>
                  <a:pt x="339524" y="91182"/>
                  <a:pt x="328235" y="93652"/>
                </a:cubicBezTo>
                <a:cubicBezTo>
                  <a:pt x="316946" y="96122"/>
                  <a:pt x="388207" y="209363"/>
                  <a:pt x="385385" y="203719"/>
                </a:cubicBezTo>
                <a:cubicBezTo>
                  <a:pt x="382563" y="198075"/>
                  <a:pt x="332821" y="89066"/>
                  <a:pt x="311302" y="59785"/>
                </a:cubicBezTo>
                <a:cubicBezTo>
                  <a:pt x="289783" y="30504"/>
                  <a:pt x="304599" y="35090"/>
                  <a:pt x="256269" y="28035"/>
                </a:cubicBezTo>
                <a:cubicBezTo>
                  <a:pt x="207939" y="20980"/>
                  <a:pt x="6502" y="20979"/>
                  <a:pt x="152" y="21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B9811161-F550-4EDE-8D35-6812FC605529}"/>
              </a:ext>
            </a:extLst>
          </p:cNvPr>
          <p:cNvSpPr/>
          <p:nvPr/>
        </p:nvSpPr>
        <p:spPr>
          <a:xfrm>
            <a:off x="9749323" y="6830213"/>
            <a:ext cx="392176" cy="177000"/>
          </a:xfrm>
          <a:custGeom>
            <a:avLst/>
            <a:gdLst>
              <a:gd name="connsiteX0" fmla="*/ 44 w 392176"/>
              <a:gd name="connsiteY0" fmla="*/ 12970 h 177000"/>
              <a:gd name="connsiteX1" fmla="*/ 186310 w 392176"/>
              <a:gd name="connsiteY1" fmla="*/ 59537 h 177000"/>
              <a:gd name="connsiteX2" fmla="*/ 387394 w 392176"/>
              <a:gd name="connsiteY2" fmla="*/ 175954 h 177000"/>
              <a:gd name="connsiteX3" fmla="*/ 326010 w 392176"/>
              <a:gd name="connsiteY3" fmla="*/ 110337 h 177000"/>
              <a:gd name="connsiteX4" fmla="*/ 290027 w 392176"/>
              <a:gd name="connsiteY4" fmla="*/ 270 h 177000"/>
              <a:gd name="connsiteX5" fmla="*/ 285794 w 392176"/>
              <a:gd name="connsiteY5" fmla="*/ 78587 h 177000"/>
              <a:gd name="connsiteX6" fmla="*/ 234994 w 392176"/>
              <a:gd name="connsiteY6" fmla="*/ 57420 h 177000"/>
              <a:gd name="connsiteX7" fmla="*/ 169377 w 392176"/>
              <a:gd name="connsiteY7" fmla="*/ 27787 h 177000"/>
              <a:gd name="connsiteX8" fmla="*/ 44 w 392176"/>
              <a:gd name="connsiteY8" fmla="*/ 12970 h 1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76" h="177000">
                <a:moveTo>
                  <a:pt x="44" y="12970"/>
                </a:moveTo>
                <a:cubicBezTo>
                  <a:pt x="2866" y="18262"/>
                  <a:pt x="121752" y="32373"/>
                  <a:pt x="186310" y="59537"/>
                </a:cubicBezTo>
                <a:cubicBezTo>
                  <a:pt x="250868" y="86701"/>
                  <a:pt x="364111" y="167487"/>
                  <a:pt x="387394" y="175954"/>
                </a:cubicBezTo>
                <a:cubicBezTo>
                  <a:pt x="410677" y="184421"/>
                  <a:pt x="342238" y="139618"/>
                  <a:pt x="326010" y="110337"/>
                </a:cubicBezTo>
                <a:cubicBezTo>
                  <a:pt x="309782" y="81056"/>
                  <a:pt x="296730" y="5562"/>
                  <a:pt x="290027" y="270"/>
                </a:cubicBezTo>
                <a:cubicBezTo>
                  <a:pt x="283324" y="-5022"/>
                  <a:pt x="294966" y="69062"/>
                  <a:pt x="285794" y="78587"/>
                </a:cubicBezTo>
                <a:cubicBezTo>
                  <a:pt x="276622" y="88112"/>
                  <a:pt x="254397" y="65887"/>
                  <a:pt x="234994" y="57420"/>
                </a:cubicBezTo>
                <a:cubicBezTo>
                  <a:pt x="215591" y="48953"/>
                  <a:pt x="209241" y="34842"/>
                  <a:pt x="169377" y="27787"/>
                </a:cubicBezTo>
                <a:cubicBezTo>
                  <a:pt x="129513" y="20732"/>
                  <a:pt x="-2778" y="7678"/>
                  <a:pt x="44" y="12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CDD978BB-001F-4213-BE8D-957C49095575}"/>
              </a:ext>
            </a:extLst>
          </p:cNvPr>
          <p:cNvSpPr/>
          <p:nvPr/>
        </p:nvSpPr>
        <p:spPr>
          <a:xfrm>
            <a:off x="7432657" y="9813848"/>
            <a:ext cx="145821" cy="315976"/>
          </a:xfrm>
          <a:custGeom>
            <a:avLst/>
            <a:gdLst>
              <a:gd name="connsiteX0" fmla="*/ 139718 w 145821"/>
              <a:gd name="connsiteY0" fmla="*/ 77 h 315976"/>
              <a:gd name="connsiteX1" fmla="*/ 133368 w 145821"/>
              <a:gd name="connsiteY1" fmla="*/ 142952 h 315976"/>
              <a:gd name="connsiteX2" fmla="*/ 18 w 145821"/>
              <a:gd name="connsiteY2" fmla="*/ 314402 h 315976"/>
              <a:gd name="connsiteX3" fmla="*/ 123843 w 145821"/>
              <a:gd name="connsiteY3" fmla="*/ 222327 h 315976"/>
              <a:gd name="connsiteX4" fmla="*/ 130193 w 145821"/>
              <a:gd name="connsiteY4" fmla="*/ 123902 h 315976"/>
              <a:gd name="connsiteX5" fmla="*/ 139718 w 145821"/>
              <a:gd name="connsiteY5" fmla="*/ 77 h 31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821" h="315976">
                <a:moveTo>
                  <a:pt x="139718" y="77"/>
                </a:moveTo>
                <a:cubicBezTo>
                  <a:pt x="140247" y="3252"/>
                  <a:pt x="156651" y="90565"/>
                  <a:pt x="133368" y="142952"/>
                </a:cubicBezTo>
                <a:cubicBezTo>
                  <a:pt x="110085" y="195340"/>
                  <a:pt x="1605" y="301173"/>
                  <a:pt x="18" y="314402"/>
                </a:cubicBezTo>
                <a:cubicBezTo>
                  <a:pt x="-1569" y="327631"/>
                  <a:pt x="102147" y="254077"/>
                  <a:pt x="123843" y="222327"/>
                </a:cubicBezTo>
                <a:cubicBezTo>
                  <a:pt x="145539" y="190577"/>
                  <a:pt x="127018" y="155123"/>
                  <a:pt x="130193" y="123902"/>
                </a:cubicBezTo>
                <a:cubicBezTo>
                  <a:pt x="133368" y="92681"/>
                  <a:pt x="139189" y="-3098"/>
                  <a:pt x="139718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8214017-81E8-4371-A579-2200EE8EF8E4}"/>
              </a:ext>
            </a:extLst>
          </p:cNvPr>
          <p:cNvSpPr/>
          <p:nvPr/>
        </p:nvSpPr>
        <p:spPr>
          <a:xfrm>
            <a:off x="7699770" y="9766691"/>
            <a:ext cx="142700" cy="399867"/>
          </a:xfrm>
          <a:custGeom>
            <a:avLst/>
            <a:gdLst>
              <a:gd name="connsiteX0" fmla="*/ 47230 w 142700"/>
              <a:gd name="connsiteY0" fmla="*/ 2784 h 399867"/>
              <a:gd name="connsiteX1" fmla="*/ 2780 w 142700"/>
              <a:gd name="connsiteY1" fmla="*/ 193284 h 399867"/>
              <a:gd name="connsiteX2" fmla="*/ 142480 w 142700"/>
              <a:gd name="connsiteY2" fmla="*/ 399659 h 399867"/>
              <a:gd name="connsiteX3" fmla="*/ 34530 w 142700"/>
              <a:gd name="connsiteY3" fmla="*/ 231384 h 399867"/>
              <a:gd name="connsiteX4" fmla="*/ 12305 w 142700"/>
              <a:gd name="connsiteY4" fmla="*/ 196459 h 399867"/>
              <a:gd name="connsiteX5" fmla="*/ 21830 w 142700"/>
              <a:gd name="connsiteY5" fmla="*/ 85334 h 399867"/>
              <a:gd name="connsiteX6" fmla="*/ 47230 w 142700"/>
              <a:gd name="connsiteY6" fmla="*/ 2784 h 39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700" h="399867">
                <a:moveTo>
                  <a:pt x="47230" y="2784"/>
                </a:moveTo>
                <a:cubicBezTo>
                  <a:pt x="44055" y="20776"/>
                  <a:pt x="-13095" y="127138"/>
                  <a:pt x="2780" y="193284"/>
                </a:cubicBezTo>
                <a:cubicBezTo>
                  <a:pt x="18655" y="259430"/>
                  <a:pt x="137188" y="393309"/>
                  <a:pt x="142480" y="399659"/>
                </a:cubicBezTo>
                <a:cubicBezTo>
                  <a:pt x="147772" y="406009"/>
                  <a:pt x="56226" y="265251"/>
                  <a:pt x="34530" y="231384"/>
                </a:cubicBezTo>
                <a:cubicBezTo>
                  <a:pt x="12834" y="197517"/>
                  <a:pt x="14422" y="220801"/>
                  <a:pt x="12305" y="196459"/>
                </a:cubicBezTo>
                <a:cubicBezTo>
                  <a:pt x="10188" y="172117"/>
                  <a:pt x="20772" y="111792"/>
                  <a:pt x="21830" y="85334"/>
                </a:cubicBezTo>
                <a:cubicBezTo>
                  <a:pt x="22888" y="58876"/>
                  <a:pt x="50405" y="-15208"/>
                  <a:pt x="47230" y="2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B91DB26E-F925-4C57-BABA-CCFF20B098E6}"/>
              </a:ext>
            </a:extLst>
          </p:cNvPr>
          <p:cNvSpPr/>
          <p:nvPr/>
        </p:nvSpPr>
        <p:spPr>
          <a:xfrm>
            <a:off x="6451591" y="10371598"/>
            <a:ext cx="841630" cy="91123"/>
          </a:xfrm>
          <a:custGeom>
            <a:avLst/>
            <a:gdLst>
              <a:gd name="connsiteX0" fmla="*/ 9 w 841630"/>
              <a:gd name="connsiteY0" fmla="*/ 50869 h 91123"/>
              <a:gd name="connsiteX1" fmla="*/ 237076 w 841630"/>
              <a:gd name="connsiteY1" fmla="*/ 91085 h 91123"/>
              <a:gd name="connsiteX2" fmla="*/ 461442 w 841630"/>
              <a:gd name="connsiteY2" fmla="*/ 42402 h 91123"/>
              <a:gd name="connsiteX3" fmla="*/ 529176 w 841630"/>
              <a:gd name="connsiteY3" fmla="*/ 21235 h 91123"/>
              <a:gd name="connsiteX4" fmla="*/ 840326 w 841630"/>
              <a:gd name="connsiteY4" fmla="*/ 8535 h 91123"/>
              <a:gd name="connsiteX5" fmla="*/ 635009 w 841630"/>
              <a:gd name="connsiteY5" fmla="*/ 69 h 91123"/>
              <a:gd name="connsiteX6" fmla="*/ 499542 w 841630"/>
              <a:gd name="connsiteY6" fmla="*/ 8535 h 91123"/>
              <a:gd name="connsiteX7" fmla="*/ 334442 w 841630"/>
              <a:gd name="connsiteY7" fmla="*/ 59335 h 91123"/>
              <a:gd name="connsiteX8" fmla="*/ 245542 w 841630"/>
              <a:gd name="connsiteY8" fmla="*/ 69919 h 91123"/>
              <a:gd name="connsiteX9" fmla="*/ 9 w 841630"/>
              <a:gd name="connsiteY9" fmla="*/ 50869 h 9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630" h="91123">
                <a:moveTo>
                  <a:pt x="9" y="50869"/>
                </a:moveTo>
                <a:cubicBezTo>
                  <a:pt x="-1402" y="54397"/>
                  <a:pt x="160171" y="92496"/>
                  <a:pt x="237076" y="91085"/>
                </a:cubicBezTo>
                <a:cubicBezTo>
                  <a:pt x="313981" y="89674"/>
                  <a:pt x="412759" y="54044"/>
                  <a:pt x="461442" y="42402"/>
                </a:cubicBezTo>
                <a:cubicBezTo>
                  <a:pt x="510125" y="30760"/>
                  <a:pt x="466029" y="26879"/>
                  <a:pt x="529176" y="21235"/>
                </a:cubicBezTo>
                <a:cubicBezTo>
                  <a:pt x="592323" y="15591"/>
                  <a:pt x="822687" y="12063"/>
                  <a:pt x="840326" y="8535"/>
                </a:cubicBezTo>
                <a:cubicBezTo>
                  <a:pt x="857965" y="5007"/>
                  <a:pt x="691806" y="69"/>
                  <a:pt x="635009" y="69"/>
                </a:cubicBezTo>
                <a:cubicBezTo>
                  <a:pt x="578212" y="69"/>
                  <a:pt x="549636" y="-1343"/>
                  <a:pt x="499542" y="8535"/>
                </a:cubicBezTo>
                <a:cubicBezTo>
                  <a:pt x="449448" y="18413"/>
                  <a:pt x="376775" y="49104"/>
                  <a:pt x="334442" y="59335"/>
                </a:cubicBezTo>
                <a:cubicBezTo>
                  <a:pt x="292109" y="69566"/>
                  <a:pt x="299517" y="70624"/>
                  <a:pt x="245542" y="69919"/>
                </a:cubicBezTo>
                <a:cubicBezTo>
                  <a:pt x="191567" y="69214"/>
                  <a:pt x="1420" y="47341"/>
                  <a:pt x="9" y="50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6A93F21A-B7ED-45EF-9268-AB5DE3AE3EBF}"/>
              </a:ext>
            </a:extLst>
          </p:cNvPr>
          <p:cNvSpPr/>
          <p:nvPr/>
        </p:nvSpPr>
        <p:spPr>
          <a:xfrm>
            <a:off x="7246972" y="10325977"/>
            <a:ext cx="331697" cy="119785"/>
          </a:xfrm>
          <a:custGeom>
            <a:avLst/>
            <a:gdLst>
              <a:gd name="connsiteX0" fmla="*/ 2611 w 331697"/>
              <a:gd name="connsiteY0" fmla="*/ 7590 h 119785"/>
              <a:gd name="connsiteX1" fmla="*/ 233328 w 331697"/>
              <a:gd name="connsiteY1" fmla="*/ 32990 h 119785"/>
              <a:gd name="connsiteX2" fmla="*/ 330695 w 331697"/>
              <a:gd name="connsiteY2" fmla="*/ 119773 h 119785"/>
              <a:gd name="connsiteX3" fmla="*/ 282011 w 331697"/>
              <a:gd name="connsiteY3" fmla="*/ 39340 h 119785"/>
              <a:gd name="connsiteX4" fmla="*/ 250261 w 331697"/>
              <a:gd name="connsiteY4" fmla="*/ 24523 h 119785"/>
              <a:gd name="connsiteX5" fmla="*/ 114795 w 331697"/>
              <a:gd name="connsiteY5" fmla="*/ 1240 h 119785"/>
              <a:gd name="connsiteX6" fmla="*/ 2611 w 331697"/>
              <a:gd name="connsiteY6" fmla="*/ 7590 h 11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97" h="119785">
                <a:moveTo>
                  <a:pt x="2611" y="7590"/>
                </a:moveTo>
                <a:cubicBezTo>
                  <a:pt x="22366" y="12882"/>
                  <a:pt x="178647" y="14293"/>
                  <a:pt x="233328" y="32990"/>
                </a:cubicBezTo>
                <a:cubicBezTo>
                  <a:pt x="288009" y="51687"/>
                  <a:pt x="322581" y="118715"/>
                  <a:pt x="330695" y="119773"/>
                </a:cubicBezTo>
                <a:cubicBezTo>
                  <a:pt x="338809" y="120831"/>
                  <a:pt x="295417" y="55215"/>
                  <a:pt x="282011" y="39340"/>
                </a:cubicBezTo>
                <a:cubicBezTo>
                  <a:pt x="268605" y="23465"/>
                  <a:pt x="278130" y="30873"/>
                  <a:pt x="250261" y="24523"/>
                </a:cubicBezTo>
                <a:cubicBezTo>
                  <a:pt x="222392" y="18173"/>
                  <a:pt x="149014" y="4768"/>
                  <a:pt x="114795" y="1240"/>
                </a:cubicBezTo>
                <a:cubicBezTo>
                  <a:pt x="80576" y="-2288"/>
                  <a:pt x="-17144" y="2298"/>
                  <a:pt x="2611" y="7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1A6AD48-AFEC-4682-B6BE-DF2EECD0007B}"/>
              </a:ext>
            </a:extLst>
          </p:cNvPr>
          <p:cNvSpPr/>
          <p:nvPr/>
        </p:nvSpPr>
        <p:spPr>
          <a:xfrm>
            <a:off x="7567077" y="10345685"/>
            <a:ext cx="927222" cy="127596"/>
          </a:xfrm>
          <a:custGeom>
            <a:avLst/>
            <a:gdLst>
              <a:gd name="connsiteX0" fmla="*/ 6 w 927222"/>
              <a:gd name="connsiteY0" fmla="*/ 91598 h 127596"/>
              <a:gd name="connsiteX1" fmla="*/ 148173 w 927222"/>
              <a:gd name="connsiteY1" fmla="*/ 19632 h 127596"/>
              <a:gd name="connsiteX2" fmla="*/ 116423 w 927222"/>
              <a:gd name="connsiteY2" fmla="*/ 30215 h 127596"/>
              <a:gd name="connsiteX3" fmla="*/ 262473 w 927222"/>
              <a:gd name="connsiteY3" fmla="*/ 28098 h 127596"/>
              <a:gd name="connsiteX4" fmla="*/ 256123 w 927222"/>
              <a:gd name="connsiteY4" fmla="*/ 23865 h 127596"/>
              <a:gd name="connsiteX5" fmla="*/ 480490 w 927222"/>
              <a:gd name="connsiteY5" fmla="*/ 49265 h 127596"/>
              <a:gd name="connsiteX6" fmla="*/ 713323 w 927222"/>
              <a:gd name="connsiteY6" fmla="*/ 89482 h 127596"/>
              <a:gd name="connsiteX7" fmla="*/ 751423 w 927222"/>
              <a:gd name="connsiteY7" fmla="*/ 87365 h 127596"/>
              <a:gd name="connsiteX8" fmla="*/ 927106 w 927222"/>
              <a:gd name="connsiteY8" fmla="*/ 127582 h 127596"/>
              <a:gd name="connsiteX9" fmla="*/ 776823 w 927222"/>
              <a:gd name="connsiteY9" fmla="*/ 91598 h 127596"/>
              <a:gd name="connsiteX10" fmla="*/ 673106 w 927222"/>
              <a:gd name="connsiteY10" fmla="*/ 59848 h 127596"/>
              <a:gd name="connsiteX11" fmla="*/ 641356 w 927222"/>
              <a:gd name="connsiteY11" fmla="*/ 89482 h 127596"/>
              <a:gd name="connsiteX12" fmla="*/ 459323 w 927222"/>
              <a:gd name="connsiteY12" fmla="*/ 32332 h 127596"/>
              <a:gd name="connsiteX13" fmla="*/ 402173 w 927222"/>
              <a:gd name="connsiteY13" fmla="*/ 13282 h 127596"/>
              <a:gd name="connsiteX14" fmla="*/ 266706 w 927222"/>
              <a:gd name="connsiteY14" fmla="*/ 582 h 127596"/>
              <a:gd name="connsiteX15" fmla="*/ 154523 w 927222"/>
              <a:gd name="connsiteY15" fmla="*/ 32332 h 127596"/>
              <a:gd name="connsiteX16" fmla="*/ 6 w 927222"/>
              <a:gd name="connsiteY16" fmla="*/ 91598 h 12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222" h="127596">
                <a:moveTo>
                  <a:pt x="6" y="91598"/>
                </a:moveTo>
                <a:cubicBezTo>
                  <a:pt x="-1052" y="89481"/>
                  <a:pt x="128770" y="29863"/>
                  <a:pt x="148173" y="19632"/>
                </a:cubicBezTo>
                <a:cubicBezTo>
                  <a:pt x="167576" y="9401"/>
                  <a:pt x="97373" y="28804"/>
                  <a:pt x="116423" y="30215"/>
                </a:cubicBezTo>
                <a:cubicBezTo>
                  <a:pt x="135473" y="31626"/>
                  <a:pt x="239190" y="29156"/>
                  <a:pt x="262473" y="28098"/>
                </a:cubicBezTo>
                <a:cubicBezTo>
                  <a:pt x="285756" y="27040"/>
                  <a:pt x="219787" y="20337"/>
                  <a:pt x="256123" y="23865"/>
                </a:cubicBezTo>
                <a:cubicBezTo>
                  <a:pt x="292459" y="27393"/>
                  <a:pt x="404290" y="38329"/>
                  <a:pt x="480490" y="49265"/>
                </a:cubicBezTo>
                <a:cubicBezTo>
                  <a:pt x="556690" y="60201"/>
                  <a:pt x="668168" y="83132"/>
                  <a:pt x="713323" y="89482"/>
                </a:cubicBezTo>
                <a:cubicBezTo>
                  <a:pt x="758478" y="95832"/>
                  <a:pt x="715793" y="81015"/>
                  <a:pt x="751423" y="87365"/>
                </a:cubicBezTo>
                <a:cubicBezTo>
                  <a:pt x="787053" y="93715"/>
                  <a:pt x="922873" y="126877"/>
                  <a:pt x="927106" y="127582"/>
                </a:cubicBezTo>
                <a:cubicBezTo>
                  <a:pt x="931339" y="128288"/>
                  <a:pt x="819156" y="102887"/>
                  <a:pt x="776823" y="91598"/>
                </a:cubicBezTo>
                <a:cubicBezTo>
                  <a:pt x="734490" y="80309"/>
                  <a:pt x="695684" y="60201"/>
                  <a:pt x="673106" y="59848"/>
                </a:cubicBezTo>
                <a:cubicBezTo>
                  <a:pt x="650528" y="59495"/>
                  <a:pt x="676987" y="94068"/>
                  <a:pt x="641356" y="89482"/>
                </a:cubicBezTo>
                <a:cubicBezTo>
                  <a:pt x="605726" y="84896"/>
                  <a:pt x="459323" y="32332"/>
                  <a:pt x="459323" y="32332"/>
                </a:cubicBezTo>
                <a:cubicBezTo>
                  <a:pt x="419459" y="19632"/>
                  <a:pt x="434276" y="18574"/>
                  <a:pt x="402173" y="13282"/>
                </a:cubicBezTo>
                <a:cubicBezTo>
                  <a:pt x="370070" y="7990"/>
                  <a:pt x="307981" y="-2593"/>
                  <a:pt x="266706" y="582"/>
                </a:cubicBezTo>
                <a:cubicBezTo>
                  <a:pt x="225431" y="3757"/>
                  <a:pt x="195798" y="12929"/>
                  <a:pt x="154523" y="32332"/>
                </a:cubicBezTo>
                <a:cubicBezTo>
                  <a:pt x="113248" y="51735"/>
                  <a:pt x="1064" y="93715"/>
                  <a:pt x="6" y="91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41A03A9E-907F-4A0E-BB71-F484742DF72D}"/>
              </a:ext>
            </a:extLst>
          </p:cNvPr>
          <p:cNvSpPr/>
          <p:nvPr/>
        </p:nvSpPr>
        <p:spPr>
          <a:xfrm>
            <a:off x="8331197" y="10419948"/>
            <a:ext cx="324142" cy="59684"/>
          </a:xfrm>
          <a:custGeom>
            <a:avLst/>
            <a:gdLst>
              <a:gd name="connsiteX0" fmla="*/ 3 w 324142"/>
              <a:gd name="connsiteY0" fmla="*/ 6752 h 59684"/>
              <a:gd name="connsiteX1" fmla="*/ 150286 w 324142"/>
              <a:gd name="connsiteY1" fmla="*/ 59669 h 59684"/>
              <a:gd name="connsiteX2" fmla="*/ 323853 w 324142"/>
              <a:gd name="connsiteY2" fmla="*/ 402 h 59684"/>
              <a:gd name="connsiteX3" fmla="*/ 190503 w 324142"/>
              <a:gd name="connsiteY3" fmla="*/ 34269 h 59684"/>
              <a:gd name="connsiteX4" fmla="*/ 154520 w 324142"/>
              <a:gd name="connsiteY4" fmla="*/ 46969 h 59684"/>
              <a:gd name="connsiteX5" fmla="*/ 3 w 324142"/>
              <a:gd name="connsiteY5" fmla="*/ 6752 h 5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42" h="59684">
                <a:moveTo>
                  <a:pt x="3" y="6752"/>
                </a:moveTo>
                <a:cubicBezTo>
                  <a:pt x="-703" y="8869"/>
                  <a:pt x="96311" y="60727"/>
                  <a:pt x="150286" y="59669"/>
                </a:cubicBezTo>
                <a:cubicBezTo>
                  <a:pt x="204261" y="58611"/>
                  <a:pt x="317150" y="4635"/>
                  <a:pt x="323853" y="402"/>
                </a:cubicBezTo>
                <a:cubicBezTo>
                  <a:pt x="330556" y="-3831"/>
                  <a:pt x="218725" y="26508"/>
                  <a:pt x="190503" y="34269"/>
                </a:cubicBezTo>
                <a:cubicBezTo>
                  <a:pt x="162281" y="42030"/>
                  <a:pt x="183448" y="51908"/>
                  <a:pt x="154520" y="46969"/>
                </a:cubicBezTo>
                <a:cubicBezTo>
                  <a:pt x="125592" y="42030"/>
                  <a:pt x="709" y="4635"/>
                  <a:pt x="3" y="6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ED1114E9-57F1-4EF4-8698-20BAD9E05922}"/>
              </a:ext>
            </a:extLst>
          </p:cNvPr>
          <p:cNvSpPr/>
          <p:nvPr/>
        </p:nvSpPr>
        <p:spPr>
          <a:xfrm>
            <a:off x="6378979" y="10488310"/>
            <a:ext cx="327580" cy="40086"/>
          </a:xfrm>
          <a:custGeom>
            <a:avLst/>
            <a:gdLst>
              <a:gd name="connsiteX0" fmla="*/ 654 w 327580"/>
              <a:gd name="connsiteY0" fmla="*/ 1890 h 40086"/>
              <a:gd name="connsiteX1" fmla="*/ 155171 w 327580"/>
              <a:gd name="connsiteY1" fmla="*/ 6123 h 40086"/>
              <a:gd name="connsiteX2" fmla="*/ 324504 w 327580"/>
              <a:gd name="connsiteY2" fmla="*/ 39990 h 40086"/>
              <a:gd name="connsiteX3" fmla="*/ 252538 w 327580"/>
              <a:gd name="connsiteY3" fmla="*/ 16707 h 40086"/>
              <a:gd name="connsiteX4" fmla="*/ 104371 w 327580"/>
              <a:gd name="connsiteY4" fmla="*/ 27290 h 40086"/>
              <a:gd name="connsiteX5" fmla="*/ 654 w 327580"/>
              <a:gd name="connsiteY5" fmla="*/ 1890 h 4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80" h="40086">
                <a:moveTo>
                  <a:pt x="654" y="1890"/>
                </a:moveTo>
                <a:cubicBezTo>
                  <a:pt x="9121" y="-1638"/>
                  <a:pt x="101196" y="-227"/>
                  <a:pt x="155171" y="6123"/>
                </a:cubicBezTo>
                <a:cubicBezTo>
                  <a:pt x="209146" y="12473"/>
                  <a:pt x="308276" y="38226"/>
                  <a:pt x="324504" y="39990"/>
                </a:cubicBezTo>
                <a:cubicBezTo>
                  <a:pt x="340732" y="41754"/>
                  <a:pt x="289227" y="18824"/>
                  <a:pt x="252538" y="16707"/>
                </a:cubicBezTo>
                <a:cubicBezTo>
                  <a:pt x="215849" y="14590"/>
                  <a:pt x="140707" y="29760"/>
                  <a:pt x="104371" y="27290"/>
                </a:cubicBezTo>
                <a:cubicBezTo>
                  <a:pt x="68035" y="24821"/>
                  <a:pt x="-7813" y="5418"/>
                  <a:pt x="654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FB68F41F-503F-4443-BD74-BBC977A760CF}"/>
              </a:ext>
            </a:extLst>
          </p:cNvPr>
          <p:cNvSpPr/>
          <p:nvPr/>
        </p:nvSpPr>
        <p:spPr>
          <a:xfrm>
            <a:off x="6843891" y="10553683"/>
            <a:ext cx="609567" cy="81821"/>
          </a:xfrm>
          <a:custGeom>
            <a:avLst/>
            <a:gdLst>
              <a:gd name="connsiteX0" fmla="*/ 1409 w 609567"/>
              <a:gd name="connsiteY0" fmla="*/ 17 h 81821"/>
              <a:gd name="connsiteX1" fmla="*/ 323142 w 609567"/>
              <a:gd name="connsiteY1" fmla="*/ 59284 h 81821"/>
              <a:gd name="connsiteX2" fmla="*/ 606776 w 609567"/>
              <a:gd name="connsiteY2" fmla="*/ 74100 h 81821"/>
              <a:gd name="connsiteX3" fmla="*/ 458609 w 609567"/>
              <a:gd name="connsiteY3" fmla="*/ 80450 h 81821"/>
              <a:gd name="connsiteX4" fmla="*/ 304092 w 609567"/>
              <a:gd name="connsiteY4" fmla="*/ 80450 h 81821"/>
              <a:gd name="connsiteX5" fmla="*/ 208842 w 609567"/>
              <a:gd name="connsiteY5" fmla="*/ 65634 h 81821"/>
              <a:gd name="connsiteX6" fmla="*/ 1409 w 609567"/>
              <a:gd name="connsiteY6" fmla="*/ 17 h 8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67" h="81821">
                <a:moveTo>
                  <a:pt x="1409" y="17"/>
                </a:moveTo>
                <a:cubicBezTo>
                  <a:pt x="20459" y="-1041"/>
                  <a:pt x="222248" y="46937"/>
                  <a:pt x="323142" y="59284"/>
                </a:cubicBezTo>
                <a:cubicBezTo>
                  <a:pt x="424036" y="71631"/>
                  <a:pt x="584198" y="70572"/>
                  <a:pt x="606776" y="74100"/>
                </a:cubicBezTo>
                <a:cubicBezTo>
                  <a:pt x="629354" y="77628"/>
                  <a:pt x="509056" y="79392"/>
                  <a:pt x="458609" y="80450"/>
                </a:cubicBezTo>
                <a:cubicBezTo>
                  <a:pt x="408162" y="81508"/>
                  <a:pt x="345720" y="82919"/>
                  <a:pt x="304092" y="80450"/>
                </a:cubicBezTo>
                <a:cubicBezTo>
                  <a:pt x="262464" y="77981"/>
                  <a:pt x="255761" y="76217"/>
                  <a:pt x="208842" y="65634"/>
                </a:cubicBezTo>
                <a:cubicBezTo>
                  <a:pt x="161923" y="55051"/>
                  <a:pt x="-17641" y="1075"/>
                  <a:pt x="140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1EC780B-6AA9-4E30-AD12-D620700FF00F}"/>
              </a:ext>
            </a:extLst>
          </p:cNvPr>
          <p:cNvSpPr/>
          <p:nvPr/>
        </p:nvSpPr>
        <p:spPr>
          <a:xfrm>
            <a:off x="7462505" y="10521784"/>
            <a:ext cx="963949" cy="142624"/>
          </a:xfrm>
          <a:custGeom>
            <a:avLst/>
            <a:gdLst>
              <a:gd name="connsiteX0" fmla="*/ 862 w 963949"/>
              <a:gd name="connsiteY0" fmla="*/ 137749 h 142624"/>
              <a:gd name="connsiteX1" fmla="*/ 373395 w 963949"/>
              <a:gd name="connsiteY1" fmla="*/ 141983 h 142624"/>
              <a:gd name="connsiteX2" fmla="*/ 309895 w 963949"/>
              <a:gd name="connsiteY2" fmla="*/ 129283 h 142624"/>
              <a:gd name="connsiteX3" fmla="*/ 589295 w 963949"/>
              <a:gd name="connsiteY3" fmla="*/ 112349 h 142624"/>
              <a:gd name="connsiteX4" fmla="*/ 608345 w 963949"/>
              <a:gd name="connsiteY4" fmla="*/ 95416 h 142624"/>
              <a:gd name="connsiteX5" fmla="*/ 686662 w 963949"/>
              <a:gd name="connsiteY5" fmla="*/ 72133 h 142624"/>
              <a:gd name="connsiteX6" fmla="*/ 809428 w 963949"/>
              <a:gd name="connsiteY6" fmla="*/ 84833 h 142624"/>
              <a:gd name="connsiteX7" fmla="*/ 963945 w 963949"/>
              <a:gd name="connsiteY7" fmla="*/ 166 h 142624"/>
              <a:gd name="connsiteX8" fmla="*/ 813662 w 963949"/>
              <a:gd name="connsiteY8" fmla="*/ 63666 h 142624"/>
              <a:gd name="connsiteX9" fmla="*/ 614695 w 963949"/>
              <a:gd name="connsiteY9" fmla="*/ 80599 h 142624"/>
              <a:gd name="connsiteX10" fmla="*/ 498278 w 963949"/>
              <a:gd name="connsiteY10" fmla="*/ 95416 h 142624"/>
              <a:gd name="connsiteX11" fmla="*/ 360695 w 963949"/>
              <a:gd name="connsiteY11" fmla="*/ 108116 h 142624"/>
              <a:gd name="connsiteX12" fmla="*/ 390328 w 963949"/>
              <a:gd name="connsiteY12" fmla="*/ 82716 h 142624"/>
              <a:gd name="connsiteX13" fmla="*/ 273912 w 963949"/>
              <a:gd name="connsiteY13" fmla="*/ 112349 h 142624"/>
              <a:gd name="connsiteX14" fmla="*/ 862 w 963949"/>
              <a:gd name="connsiteY14" fmla="*/ 137749 h 14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3949" h="142624">
                <a:moveTo>
                  <a:pt x="862" y="137749"/>
                </a:moveTo>
                <a:cubicBezTo>
                  <a:pt x="17442" y="142688"/>
                  <a:pt x="321890" y="143394"/>
                  <a:pt x="373395" y="141983"/>
                </a:cubicBezTo>
                <a:cubicBezTo>
                  <a:pt x="424900" y="140572"/>
                  <a:pt x="273912" y="134222"/>
                  <a:pt x="309895" y="129283"/>
                </a:cubicBezTo>
                <a:cubicBezTo>
                  <a:pt x="345878" y="124344"/>
                  <a:pt x="539553" y="117993"/>
                  <a:pt x="589295" y="112349"/>
                </a:cubicBezTo>
                <a:cubicBezTo>
                  <a:pt x="639037" y="106705"/>
                  <a:pt x="592117" y="102119"/>
                  <a:pt x="608345" y="95416"/>
                </a:cubicBezTo>
                <a:cubicBezTo>
                  <a:pt x="624573" y="88713"/>
                  <a:pt x="653148" y="73897"/>
                  <a:pt x="686662" y="72133"/>
                </a:cubicBezTo>
                <a:cubicBezTo>
                  <a:pt x="720176" y="70369"/>
                  <a:pt x="763214" y="96827"/>
                  <a:pt x="809428" y="84833"/>
                </a:cubicBezTo>
                <a:cubicBezTo>
                  <a:pt x="855642" y="72839"/>
                  <a:pt x="963239" y="3694"/>
                  <a:pt x="963945" y="166"/>
                </a:cubicBezTo>
                <a:cubicBezTo>
                  <a:pt x="964651" y="-3362"/>
                  <a:pt x="871870" y="50261"/>
                  <a:pt x="813662" y="63666"/>
                </a:cubicBezTo>
                <a:cubicBezTo>
                  <a:pt x="755454" y="77071"/>
                  <a:pt x="667259" y="75307"/>
                  <a:pt x="614695" y="80599"/>
                </a:cubicBezTo>
                <a:cubicBezTo>
                  <a:pt x="562131" y="85891"/>
                  <a:pt x="540611" y="90830"/>
                  <a:pt x="498278" y="95416"/>
                </a:cubicBezTo>
                <a:cubicBezTo>
                  <a:pt x="455945" y="100002"/>
                  <a:pt x="378687" y="110233"/>
                  <a:pt x="360695" y="108116"/>
                </a:cubicBezTo>
                <a:cubicBezTo>
                  <a:pt x="342703" y="105999"/>
                  <a:pt x="404792" y="82011"/>
                  <a:pt x="390328" y="82716"/>
                </a:cubicBezTo>
                <a:cubicBezTo>
                  <a:pt x="375864" y="83421"/>
                  <a:pt x="336354" y="103882"/>
                  <a:pt x="273912" y="112349"/>
                </a:cubicBezTo>
                <a:cubicBezTo>
                  <a:pt x="211470" y="120816"/>
                  <a:pt x="-15718" y="132810"/>
                  <a:pt x="862" y="137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3BAEC48-8D6C-4A49-BE87-FCA81705D4A7}"/>
              </a:ext>
            </a:extLst>
          </p:cNvPr>
          <p:cNvSpPr/>
          <p:nvPr/>
        </p:nvSpPr>
        <p:spPr>
          <a:xfrm>
            <a:off x="8241359" y="10502417"/>
            <a:ext cx="340963" cy="322531"/>
          </a:xfrm>
          <a:custGeom>
            <a:avLst/>
            <a:gdLst>
              <a:gd name="connsiteX0" fmla="*/ 339608 w 340963"/>
              <a:gd name="connsiteY0" fmla="*/ 483 h 322531"/>
              <a:gd name="connsiteX1" fmla="*/ 233774 w 340963"/>
              <a:gd name="connsiteY1" fmla="*/ 78800 h 322531"/>
              <a:gd name="connsiteX2" fmla="*/ 191441 w 340963"/>
              <a:gd name="connsiteY2" fmla="*/ 121133 h 322531"/>
              <a:gd name="connsiteX3" fmla="*/ 155458 w 340963"/>
              <a:gd name="connsiteY3" fmla="*/ 190983 h 322531"/>
              <a:gd name="connsiteX4" fmla="*/ 85608 w 340963"/>
              <a:gd name="connsiteY4" fmla="*/ 174050 h 322531"/>
              <a:gd name="connsiteX5" fmla="*/ 941 w 340963"/>
              <a:gd name="connsiteY5" fmla="*/ 322216 h 322531"/>
              <a:gd name="connsiteX6" fmla="*/ 41158 w 340963"/>
              <a:gd name="connsiteY6" fmla="*/ 212150 h 322531"/>
              <a:gd name="connsiteX7" fmla="*/ 55974 w 340963"/>
              <a:gd name="connsiteY7" fmla="*/ 171933 h 322531"/>
              <a:gd name="connsiteX8" fmla="*/ 134291 w 340963"/>
              <a:gd name="connsiteY8" fmla="*/ 159233 h 322531"/>
              <a:gd name="connsiteX9" fmla="*/ 151224 w 340963"/>
              <a:gd name="connsiteY9" fmla="*/ 119016 h 322531"/>
              <a:gd name="connsiteX10" fmla="*/ 339608 w 340963"/>
              <a:gd name="connsiteY10" fmla="*/ 483 h 32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63" h="322531">
                <a:moveTo>
                  <a:pt x="339608" y="483"/>
                </a:moveTo>
                <a:cubicBezTo>
                  <a:pt x="353366" y="-6220"/>
                  <a:pt x="258468" y="58692"/>
                  <a:pt x="233774" y="78800"/>
                </a:cubicBezTo>
                <a:cubicBezTo>
                  <a:pt x="209080" y="98908"/>
                  <a:pt x="204494" y="102436"/>
                  <a:pt x="191441" y="121133"/>
                </a:cubicBezTo>
                <a:cubicBezTo>
                  <a:pt x="178388" y="139830"/>
                  <a:pt x="173097" y="182164"/>
                  <a:pt x="155458" y="190983"/>
                </a:cubicBezTo>
                <a:cubicBezTo>
                  <a:pt x="137819" y="199802"/>
                  <a:pt x="111361" y="152178"/>
                  <a:pt x="85608" y="174050"/>
                </a:cubicBezTo>
                <a:cubicBezTo>
                  <a:pt x="59855" y="195922"/>
                  <a:pt x="8349" y="315866"/>
                  <a:pt x="941" y="322216"/>
                </a:cubicBezTo>
                <a:cubicBezTo>
                  <a:pt x="-6467" y="328566"/>
                  <a:pt x="31986" y="237197"/>
                  <a:pt x="41158" y="212150"/>
                </a:cubicBezTo>
                <a:cubicBezTo>
                  <a:pt x="50330" y="187103"/>
                  <a:pt x="40452" y="180752"/>
                  <a:pt x="55974" y="171933"/>
                </a:cubicBezTo>
                <a:cubicBezTo>
                  <a:pt x="71496" y="163114"/>
                  <a:pt x="118416" y="168052"/>
                  <a:pt x="134291" y="159233"/>
                </a:cubicBezTo>
                <a:cubicBezTo>
                  <a:pt x="150166" y="150414"/>
                  <a:pt x="119827" y="145474"/>
                  <a:pt x="151224" y="119016"/>
                </a:cubicBezTo>
                <a:cubicBezTo>
                  <a:pt x="182621" y="92558"/>
                  <a:pt x="325850" y="7186"/>
                  <a:pt x="339608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AD635D56-16A2-49FD-AD11-6EAD3A7B1AD1}"/>
              </a:ext>
            </a:extLst>
          </p:cNvPr>
          <p:cNvSpPr/>
          <p:nvPr/>
        </p:nvSpPr>
        <p:spPr>
          <a:xfrm>
            <a:off x="7598738" y="10805608"/>
            <a:ext cx="605464" cy="87517"/>
          </a:xfrm>
          <a:custGeom>
            <a:avLst/>
            <a:gdLst>
              <a:gd name="connsiteX0" fmla="*/ 95 w 605464"/>
              <a:gd name="connsiteY0" fmla="*/ 82525 h 87517"/>
              <a:gd name="connsiteX1" fmla="*/ 230812 w 605464"/>
              <a:gd name="connsiteY1" fmla="*/ 82525 h 87517"/>
              <a:gd name="connsiteX2" fmla="*/ 395912 w 605464"/>
              <a:gd name="connsiteY2" fmla="*/ 23259 h 87517"/>
              <a:gd name="connsiteX3" fmla="*/ 605462 w 605464"/>
              <a:gd name="connsiteY3" fmla="*/ 6325 h 87517"/>
              <a:gd name="connsiteX4" fmla="*/ 400145 w 605464"/>
              <a:gd name="connsiteY4" fmla="*/ 2092 h 87517"/>
              <a:gd name="connsiteX5" fmla="*/ 281612 w 605464"/>
              <a:gd name="connsiteY5" fmla="*/ 38075 h 87517"/>
              <a:gd name="connsiteX6" fmla="*/ 203295 w 605464"/>
              <a:gd name="connsiteY6" fmla="*/ 67709 h 87517"/>
              <a:gd name="connsiteX7" fmla="*/ 95 w 605464"/>
              <a:gd name="connsiteY7" fmla="*/ 82525 h 8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464" h="87517">
                <a:moveTo>
                  <a:pt x="95" y="82525"/>
                </a:moveTo>
                <a:cubicBezTo>
                  <a:pt x="4681" y="84994"/>
                  <a:pt x="164843" y="92403"/>
                  <a:pt x="230812" y="82525"/>
                </a:cubicBezTo>
                <a:cubicBezTo>
                  <a:pt x="296782" y="72647"/>
                  <a:pt x="333470" y="35959"/>
                  <a:pt x="395912" y="23259"/>
                </a:cubicBezTo>
                <a:cubicBezTo>
                  <a:pt x="458354" y="10559"/>
                  <a:pt x="604757" y="9853"/>
                  <a:pt x="605462" y="6325"/>
                </a:cubicBezTo>
                <a:cubicBezTo>
                  <a:pt x="606167" y="2797"/>
                  <a:pt x="454120" y="-3200"/>
                  <a:pt x="400145" y="2092"/>
                </a:cubicBezTo>
                <a:cubicBezTo>
                  <a:pt x="346170" y="7384"/>
                  <a:pt x="314420" y="27139"/>
                  <a:pt x="281612" y="38075"/>
                </a:cubicBezTo>
                <a:cubicBezTo>
                  <a:pt x="248804" y="49011"/>
                  <a:pt x="249862" y="60301"/>
                  <a:pt x="203295" y="67709"/>
                </a:cubicBezTo>
                <a:cubicBezTo>
                  <a:pt x="156728" y="75117"/>
                  <a:pt x="-4491" y="80056"/>
                  <a:pt x="95" y="8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ECAC98A4-5034-46AF-A81C-C3E318379104}"/>
              </a:ext>
            </a:extLst>
          </p:cNvPr>
          <p:cNvSpPr/>
          <p:nvPr/>
        </p:nvSpPr>
        <p:spPr>
          <a:xfrm>
            <a:off x="6416657" y="10537719"/>
            <a:ext cx="429794" cy="187063"/>
          </a:xfrm>
          <a:custGeom>
            <a:avLst/>
            <a:gdLst>
              <a:gd name="connsiteX0" fmla="*/ 1076 w 429794"/>
              <a:gd name="connsiteY0" fmla="*/ 1164 h 187063"/>
              <a:gd name="connsiteX1" fmla="*/ 134426 w 429794"/>
              <a:gd name="connsiteY1" fmla="*/ 58314 h 187063"/>
              <a:gd name="connsiteX2" fmla="*/ 159826 w 429794"/>
              <a:gd name="connsiteY2" fmla="*/ 43498 h 187063"/>
              <a:gd name="connsiteX3" fmla="*/ 424410 w 429794"/>
              <a:gd name="connsiteY3" fmla="*/ 183198 h 187063"/>
              <a:gd name="connsiteX4" fmla="*/ 335510 w 429794"/>
              <a:gd name="connsiteY4" fmla="*/ 147214 h 187063"/>
              <a:gd name="connsiteX5" fmla="*/ 307993 w 429794"/>
              <a:gd name="connsiteY5" fmla="*/ 138748 h 187063"/>
              <a:gd name="connsiteX6" fmla="*/ 178876 w 429794"/>
              <a:gd name="connsiteY6" fmla="*/ 71014 h 187063"/>
              <a:gd name="connsiteX7" fmla="*/ 121726 w 429794"/>
              <a:gd name="connsiteY7" fmla="*/ 56198 h 187063"/>
              <a:gd name="connsiteX8" fmla="*/ 73043 w 429794"/>
              <a:gd name="connsiteY8" fmla="*/ 22331 h 187063"/>
              <a:gd name="connsiteX9" fmla="*/ 1076 w 429794"/>
              <a:gd name="connsiteY9" fmla="*/ 1164 h 1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794" h="187063">
                <a:moveTo>
                  <a:pt x="1076" y="1164"/>
                </a:moveTo>
                <a:cubicBezTo>
                  <a:pt x="11307" y="7161"/>
                  <a:pt x="107968" y="51258"/>
                  <a:pt x="134426" y="58314"/>
                </a:cubicBezTo>
                <a:cubicBezTo>
                  <a:pt x="160884" y="65370"/>
                  <a:pt x="111495" y="22684"/>
                  <a:pt x="159826" y="43498"/>
                </a:cubicBezTo>
                <a:cubicBezTo>
                  <a:pt x="208157" y="64312"/>
                  <a:pt x="395129" y="165912"/>
                  <a:pt x="424410" y="183198"/>
                </a:cubicBezTo>
                <a:cubicBezTo>
                  <a:pt x="453691" y="200484"/>
                  <a:pt x="354913" y="154622"/>
                  <a:pt x="335510" y="147214"/>
                </a:cubicBezTo>
                <a:cubicBezTo>
                  <a:pt x="316107" y="139806"/>
                  <a:pt x="334099" y="151448"/>
                  <a:pt x="307993" y="138748"/>
                </a:cubicBezTo>
                <a:cubicBezTo>
                  <a:pt x="281887" y="126048"/>
                  <a:pt x="209921" y="84772"/>
                  <a:pt x="178876" y="71014"/>
                </a:cubicBezTo>
                <a:cubicBezTo>
                  <a:pt x="147832" y="57256"/>
                  <a:pt x="139365" y="64312"/>
                  <a:pt x="121726" y="56198"/>
                </a:cubicBezTo>
                <a:cubicBezTo>
                  <a:pt x="104087" y="48084"/>
                  <a:pt x="89624" y="30798"/>
                  <a:pt x="73043" y="22331"/>
                </a:cubicBezTo>
                <a:cubicBezTo>
                  <a:pt x="56463" y="13864"/>
                  <a:pt x="-9155" y="-4833"/>
                  <a:pt x="1076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FC2D5813-242D-48B2-9175-C9DA448DD06E}"/>
              </a:ext>
            </a:extLst>
          </p:cNvPr>
          <p:cNvSpPr/>
          <p:nvPr/>
        </p:nvSpPr>
        <p:spPr>
          <a:xfrm>
            <a:off x="6893983" y="10739967"/>
            <a:ext cx="630967" cy="153462"/>
          </a:xfrm>
          <a:custGeom>
            <a:avLst/>
            <a:gdLst>
              <a:gd name="connsiteX0" fmla="*/ 0 w 630967"/>
              <a:gd name="connsiteY0" fmla="*/ 0 h 153462"/>
              <a:gd name="connsiteX1" fmla="*/ 232834 w 630967"/>
              <a:gd name="connsiteY1" fmla="*/ 86783 h 153462"/>
              <a:gd name="connsiteX2" fmla="*/ 423334 w 630967"/>
              <a:gd name="connsiteY2" fmla="*/ 101600 h 153462"/>
              <a:gd name="connsiteX3" fmla="*/ 522817 w 630967"/>
              <a:gd name="connsiteY3" fmla="*/ 152400 h 153462"/>
              <a:gd name="connsiteX4" fmla="*/ 630767 w 630967"/>
              <a:gd name="connsiteY4" fmla="*/ 48683 h 153462"/>
              <a:gd name="connsiteX5" fmla="*/ 546100 w 630967"/>
              <a:gd name="connsiteY5" fmla="*/ 124883 h 153462"/>
              <a:gd name="connsiteX6" fmla="*/ 419100 w 630967"/>
              <a:gd name="connsiteY6" fmla="*/ 80433 h 153462"/>
              <a:gd name="connsiteX7" fmla="*/ 294217 w 630967"/>
              <a:gd name="connsiteY7" fmla="*/ 74083 h 153462"/>
              <a:gd name="connsiteX8" fmla="*/ 194734 w 630967"/>
              <a:gd name="connsiteY8" fmla="*/ 50800 h 153462"/>
              <a:gd name="connsiteX9" fmla="*/ 0 w 630967"/>
              <a:gd name="connsiteY9" fmla="*/ 0 h 15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967" h="153462">
                <a:moveTo>
                  <a:pt x="0" y="0"/>
                </a:moveTo>
                <a:cubicBezTo>
                  <a:pt x="81139" y="34925"/>
                  <a:pt x="162278" y="69850"/>
                  <a:pt x="232834" y="86783"/>
                </a:cubicBezTo>
                <a:cubicBezTo>
                  <a:pt x="303390" y="103716"/>
                  <a:pt x="375004" y="90664"/>
                  <a:pt x="423334" y="101600"/>
                </a:cubicBezTo>
                <a:cubicBezTo>
                  <a:pt x="471664" y="112536"/>
                  <a:pt x="488245" y="161220"/>
                  <a:pt x="522817" y="152400"/>
                </a:cubicBezTo>
                <a:cubicBezTo>
                  <a:pt x="557389" y="143581"/>
                  <a:pt x="626886" y="53269"/>
                  <a:pt x="630767" y="48683"/>
                </a:cubicBezTo>
                <a:cubicBezTo>
                  <a:pt x="634648" y="44097"/>
                  <a:pt x="581378" y="119591"/>
                  <a:pt x="546100" y="124883"/>
                </a:cubicBezTo>
                <a:cubicBezTo>
                  <a:pt x="510822" y="130175"/>
                  <a:pt x="461081" y="88900"/>
                  <a:pt x="419100" y="80433"/>
                </a:cubicBezTo>
                <a:cubicBezTo>
                  <a:pt x="377120" y="71966"/>
                  <a:pt x="331611" y="79022"/>
                  <a:pt x="294217" y="74083"/>
                </a:cubicBezTo>
                <a:cubicBezTo>
                  <a:pt x="256823" y="69144"/>
                  <a:pt x="239184" y="61736"/>
                  <a:pt x="194734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54C26005-975F-4686-9B60-1E358A56344C}"/>
              </a:ext>
            </a:extLst>
          </p:cNvPr>
          <p:cNvSpPr/>
          <p:nvPr/>
        </p:nvSpPr>
        <p:spPr>
          <a:xfrm>
            <a:off x="6845300" y="10514408"/>
            <a:ext cx="719205" cy="69187"/>
          </a:xfrm>
          <a:custGeom>
            <a:avLst/>
            <a:gdLst>
              <a:gd name="connsiteX0" fmla="*/ 0 w 719205"/>
              <a:gd name="connsiteY0" fmla="*/ 5425 h 69187"/>
              <a:gd name="connsiteX1" fmla="*/ 302683 w 719205"/>
              <a:gd name="connsiteY1" fmla="*/ 13892 h 69187"/>
              <a:gd name="connsiteX2" fmla="*/ 713317 w 719205"/>
              <a:gd name="connsiteY2" fmla="*/ 49875 h 69187"/>
              <a:gd name="connsiteX3" fmla="*/ 543983 w 719205"/>
              <a:gd name="connsiteY3" fmla="*/ 62575 h 69187"/>
              <a:gd name="connsiteX4" fmla="*/ 522817 w 719205"/>
              <a:gd name="connsiteY4" fmla="*/ 68925 h 69187"/>
              <a:gd name="connsiteX5" fmla="*/ 556683 w 719205"/>
              <a:gd name="connsiteY5" fmla="*/ 54109 h 69187"/>
              <a:gd name="connsiteX6" fmla="*/ 387350 w 719205"/>
              <a:gd name="connsiteY6" fmla="*/ 5425 h 69187"/>
              <a:gd name="connsiteX7" fmla="*/ 294217 w 719205"/>
              <a:gd name="connsiteY7" fmla="*/ 1192 h 69187"/>
              <a:gd name="connsiteX8" fmla="*/ 0 w 719205"/>
              <a:gd name="connsiteY8" fmla="*/ 5425 h 6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205" h="69187">
                <a:moveTo>
                  <a:pt x="0" y="5425"/>
                </a:moveTo>
                <a:cubicBezTo>
                  <a:pt x="91898" y="5954"/>
                  <a:pt x="183797" y="6484"/>
                  <a:pt x="302683" y="13892"/>
                </a:cubicBezTo>
                <a:cubicBezTo>
                  <a:pt x="421569" y="21300"/>
                  <a:pt x="673100" y="41761"/>
                  <a:pt x="713317" y="49875"/>
                </a:cubicBezTo>
                <a:cubicBezTo>
                  <a:pt x="753534" y="57989"/>
                  <a:pt x="575733" y="59400"/>
                  <a:pt x="543983" y="62575"/>
                </a:cubicBezTo>
                <a:cubicBezTo>
                  <a:pt x="512233" y="65750"/>
                  <a:pt x="520700" y="70336"/>
                  <a:pt x="522817" y="68925"/>
                </a:cubicBezTo>
                <a:cubicBezTo>
                  <a:pt x="524934" y="67514"/>
                  <a:pt x="579261" y="64692"/>
                  <a:pt x="556683" y="54109"/>
                </a:cubicBezTo>
                <a:cubicBezTo>
                  <a:pt x="534105" y="43526"/>
                  <a:pt x="431094" y="14245"/>
                  <a:pt x="387350" y="5425"/>
                </a:cubicBezTo>
                <a:cubicBezTo>
                  <a:pt x="343606" y="-3395"/>
                  <a:pt x="294217" y="1192"/>
                  <a:pt x="294217" y="1192"/>
                </a:cubicBezTo>
                <a:lnTo>
                  <a:pt x="0" y="54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B4AA647A-9FD1-4C05-AFB8-AD503D9F1EED}"/>
              </a:ext>
            </a:extLst>
          </p:cNvPr>
          <p:cNvSpPr/>
          <p:nvPr/>
        </p:nvSpPr>
        <p:spPr>
          <a:xfrm>
            <a:off x="7595492" y="10491914"/>
            <a:ext cx="789558" cy="76687"/>
          </a:xfrm>
          <a:custGeom>
            <a:avLst/>
            <a:gdLst>
              <a:gd name="connsiteX0" fmla="*/ 3341 w 789558"/>
              <a:gd name="connsiteY0" fmla="*/ 66019 h 76687"/>
              <a:gd name="connsiteX1" fmla="*/ 270041 w 789558"/>
              <a:gd name="connsiteY1" fmla="*/ 76603 h 76687"/>
              <a:gd name="connsiteX2" fmla="*/ 282741 w 789558"/>
              <a:gd name="connsiteY2" fmla="*/ 59669 h 76687"/>
              <a:gd name="connsiteX3" fmla="*/ 545208 w 789558"/>
              <a:gd name="connsiteY3" fmla="*/ 59669 h 76687"/>
              <a:gd name="connsiteX4" fmla="*/ 536741 w 789558"/>
              <a:gd name="connsiteY4" fmla="*/ 42736 h 76687"/>
              <a:gd name="connsiteX5" fmla="*/ 680675 w 789558"/>
              <a:gd name="connsiteY5" fmla="*/ 8869 h 76687"/>
              <a:gd name="connsiteX6" fmla="*/ 786508 w 789558"/>
              <a:gd name="connsiteY6" fmla="*/ 15219 h 76687"/>
              <a:gd name="connsiteX7" fmla="*/ 560025 w 789558"/>
              <a:gd name="connsiteY7" fmla="*/ 403 h 76687"/>
              <a:gd name="connsiteX8" fmla="*/ 469008 w 789558"/>
              <a:gd name="connsiteY8" fmla="*/ 34269 h 76687"/>
              <a:gd name="connsiteX9" fmla="*/ 261575 w 789558"/>
              <a:gd name="connsiteY9" fmla="*/ 49086 h 76687"/>
              <a:gd name="connsiteX10" fmla="*/ 130341 w 789558"/>
              <a:gd name="connsiteY10" fmla="*/ 61786 h 76687"/>
              <a:gd name="connsiteX11" fmla="*/ 3341 w 789558"/>
              <a:gd name="connsiteY11" fmla="*/ 66019 h 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9558" h="76687">
                <a:moveTo>
                  <a:pt x="3341" y="66019"/>
                </a:moveTo>
                <a:cubicBezTo>
                  <a:pt x="26624" y="68489"/>
                  <a:pt x="223474" y="77661"/>
                  <a:pt x="270041" y="76603"/>
                </a:cubicBezTo>
                <a:cubicBezTo>
                  <a:pt x="316608" y="75545"/>
                  <a:pt x="236880" y="62491"/>
                  <a:pt x="282741" y="59669"/>
                </a:cubicBezTo>
                <a:cubicBezTo>
                  <a:pt x="328602" y="56847"/>
                  <a:pt x="502875" y="62491"/>
                  <a:pt x="545208" y="59669"/>
                </a:cubicBezTo>
                <a:cubicBezTo>
                  <a:pt x="587541" y="56847"/>
                  <a:pt x="514163" y="51203"/>
                  <a:pt x="536741" y="42736"/>
                </a:cubicBezTo>
                <a:cubicBezTo>
                  <a:pt x="559319" y="34269"/>
                  <a:pt x="639047" y="13455"/>
                  <a:pt x="680675" y="8869"/>
                </a:cubicBezTo>
                <a:cubicBezTo>
                  <a:pt x="722303" y="4283"/>
                  <a:pt x="806616" y="16630"/>
                  <a:pt x="786508" y="15219"/>
                </a:cubicBezTo>
                <a:cubicBezTo>
                  <a:pt x="766400" y="13808"/>
                  <a:pt x="612942" y="-2772"/>
                  <a:pt x="560025" y="403"/>
                </a:cubicBezTo>
                <a:cubicBezTo>
                  <a:pt x="507108" y="3578"/>
                  <a:pt x="518750" y="26155"/>
                  <a:pt x="469008" y="34269"/>
                </a:cubicBezTo>
                <a:cubicBezTo>
                  <a:pt x="419266" y="42383"/>
                  <a:pt x="261575" y="49086"/>
                  <a:pt x="261575" y="49086"/>
                </a:cubicBezTo>
                <a:cubicBezTo>
                  <a:pt x="205130" y="53672"/>
                  <a:pt x="176202" y="59316"/>
                  <a:pt x="130341" y="61786"/>
                </a:cubicBezTo>
                <a:cubicBezTo>
                  <a:pt x="84480" y="64255"/>
                  <a:pt x="-19942" y="63549"/>
                  <a:pt x="3341" y="66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BF4F60C0-3BFE-4177-A6F2-F9A537420390}"/>
              </a:ext>
            </a:extLst>
          </p:cNvPr>
          <p:cNvSpPr/>
          <p:nvPr/>
        </p:nvSpPr>
        <p:spPr>
          <a:xfrm>
            <a:off x="9558866" y="8847646"/>
            <a:ext cx="538165" cy="740869"/>
          </a:xfrm>
          <a:custGeom>
            <a:avLst/>
            <a:gdLst>
              <a:gd name="connsiteX0" fmla="*/ 537634 w 538165"/>
              <a:gd name="connsiteY0" fmla="*/ 21 h 740869"/>
              <a:gd name="connsiteX1" fmla="*/ 419101 w 538165"/>
              <a:gd name="connsiteY1" fmla="*/ 368321 h 740869"/>
              <a:gd name="connsiteX2" fmla="*/ 254001 w 538165"/>
              <a:gd name="connsiteY2" fmla="*/ 554587 h 740869"/>
              <a:gd name="connsiteX3" fmla="*/ 300567 w 538165"/>
              <a:gd name="connsiteY3" fmla="*/ 491087 h 740869"/>
              <a:gd name="connsiteX4" fmla="*/ 1 w 538165"/>
              <a:gd name="connsiteY4" fmla="*/ 740854 h 740869"/>
              <a:gd name="connsiteX5" fmla="*/ 296334 w 538165"/>
              <a:gd name="connsiteY5" fmla="*/ 478387 h 740869"/>
              <a:gd name="connsiteX6" fmla="*/ 372534 w 538165"/>
              <a:gd name="connsiteY6" fmla="*/ 351387 h 740869"/>
              <a:gd name="connsiteX7" fmla="*/ 537634 w 538165"/>
              <a:gd name="connsiteY7" fmla="*/ 21 h 74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165" h="740869">
                <a:moveTo>
                  <a:pt x="537634" y="21"/>
                </a:moveTo>
                <a:cubicBezTo>
                  <a:pt x="545395" y="2843"/>
                  <a:pt x="466373" y="275893"/>
                  <a:pt x="419101" y="368321"/>
                </a:cubicBezTo>
                <a:cubicBezTo>
                  <a:pt x="371829" y="460749"/>
                  <a:pt x="273757" y="534126"/>
                  <a:pt x="254001" y="554587"/>
                </a:cubicBezTo>
                <a:cubicBezTo>
                  <a:pt x="234245" y="575048"/>
                  <a:pt x="342900" y="460043"/>
                  <a:pt x="300567" y="491087"/>
                </a:cubicBezTo>
                <a:cubicBezTo>
                  <a:pt x="258234" y="522131"/>
                  <a:pt x="706" y="742971"/>
                  <a:pt x="1" y="740854"/>
                </a:cubicBezTo>
                <a:cubicBezTo>
                  <a:pt x="-705" y="738737"/>
                  <a:pt x="234245" y="543298"/>
                  <a:pt x="296334" y="478387"/>
                </a:cubicBezTo>
                <a:cubicBezTo>
                  <a:pt x="358423" y="413476"/>
                  <a:pt x="328084" y="431114"/>
                  <a:pt x="372534" y="351387"/>
                </a:cubicBezTo>
                <a:cubicBezTo>
                  <a:pt x="416984" y="271660"/>
                  <a:pt x="529873" y="-2801"/>
                  <a:pt x="537634" y="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E21F2705-1B8E-479F-A7F8-960F0A44E53C}"/>
              </a:ext>
            </a:extLst>
          </p:cNvPr>
          <p:cNvSpPr/>
          <p:nvPr/>
        </p:nvSpPr>
        <p:spPr>
          <a:xfrm>
            <a:off x="10204215" y="8368193"/>
            <a:ext cx="95577" cy="572528"/>
          </a:xfrm>
          <a:custGeom>
            <a:avLst/>
            <a:gdLst>
              <a:gd name="connsiteX0" fmla="*/ 235 w 95577"/>
              <a:gd name="connsiteY0" fmla="*/ 7457 h 572528"/>
              <a:gd name="connsiteX1" fmla="*/ 63735 w 95577"/>
              <a:gd name="connsiteY1" fmla="*/ 458307 h 572528"/>
              <a:gd name="connsiteX2" fmla="*/ 31985 w 95577"/>
              <a:gd name="connsiteY2" fmla="*/ 566257 h 572528"/>
              <a:gd name="connsiteX3" fmla="*/ 95485 w 95577"/>
              <a:gd name="connsiteY3" fmla="*/ 324957 h 572528"/>
              <a:gd name="connsiteX4" fmla="*/ 44685 w 95577"/>
              <a:gd name="connsiteY4" fmla="*/ 185257 h 572528"/>
              <a:gd name="connsiteX5" fmla="*/ 235 w 95577"/>
              <a:gd name="connsiteY5" fmla="*/ 7457 h 57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77" h="572528">
                <a:moveTo>
                  <a:pt x="235" y="7457"/>
                </a:moveTo>
                <a:cubicBezTo>
                  <a:pt x="3410" y="52965"/>
                  <a:pt x="58443" y="365174"/>
                  <a:pt x="63735" y="458307"/>
                </a:cubicBezTo>
                <a:cubicBezTo>
                  <a:pt x="69027" y="551440"/>
                  <a:pt x="26693" y="588482"/>
                  <a:pt x="31985" y="566257"/>
                </a:cubicBezTo>
                <a:cubicBezTo>
                  <a:pt x="37277" y="544032"/>
                  <a:pt x="93368" y="388457"/>
                  <a:pt x="95485" y="324957"/>
                </a:cubicBezTo>
                <a:cubicBezTo>
                  <a:pt x="97602" y="261457"/>
                  <a:pt x="62677" y="232882"/>
                  <a:pt x="44685" y="185257"/>
                </a:cubicBezTo>
                <a:cubicBezTo>
                  <a:pt x="26693" y="137632"/>
                  <a:pt x="-2940" y="-38051"/>
                  <a:pt x="235" y="74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8C6DA394-0A97-4338-A7B8-AFAF961EB163}"/>
              </a:ext>
            </a:extLst>
          </p:cNvPr>
          <p:cNvSpPr/>
          <p:nvPr/>
        </p:nvSpPr>
        <p:spPr>
          <a:xfrm>
            <a:off x="10587433" y="7505107"/>
            <a:ext cx="109927" cy="902862"/>
          </a:xfrm>
          <a:custGeom>
            <a:avLst/>
            <a:gdLst>
              <a:gd name="connsiteX0" fmla="*/ 134 w 109927"/>
              <a:gd name="connsiteY0" fmla="*/ 593 h 902862"/>
              <a:gd name="connsiteX1" fmla="*/ 101734 w 109927"/>
              <a:gd name="connsiteY1" fmla="*/ 423926 h 902862"/>
              <a:gd name="connsiteX2" fmla="*/ 101734 w 109927"/>
              <a:gd name="connsiteY2" fmla="*/ 902293 h 902862"/>
              <a:gd name="connsiteX3" fmla="*/ 84800 w 109927"/>
              <a:gd name="connsiteY3" fmla="*/ 517060 h 902862"/>
              <a:gd name="connsiteX4" fmla="*/ 80567 w 109927"/>
              <a:gd name="connsiteY4" fmla="*/ 335026 h 902862"/>
              <a:gd name="connsiteX5" fmla="*/ 134 w 109927"/>
              <a:gd name="connsiteY5" fmla="*/ 593 h 9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27" h="902862">
                <a:moveTo>
                  <a:pt x="134" y="593"/>
                </a:moveTo>
                <a:cubicBezTo>
                  <a:pt x="3662" y="15410"/>
                  <a:pt x="84801" y="273643"/>
                  <a:pt x="101734" y="423926"/>
                </a:cubicBezTo>
                <a:cubicBezTo>
                  <a:pt x="118667" y="574209"/>
                  <a:pt x="104556" y="886771"/>
                  <a:pt x="101734" y="902293"/>
                </a:cubicBezTo>
                <a:cubicBezTo>
                  <a:pt x="98912" y="917815"/>
                  <a:pt x="88328" y="611604"/>
                  <a:pt x="84800" y="517060"/>
                </a:cubicBezTo>
                <a:cubicBezTo>
                  <a:pt x="81272" y="422516"/>
                  <a:pt x="97500" y="417576"/>
                  <a:pt x="80567" y="335026"/>
                </a:cubicBezTo>
                <a:cubicBezTo>
                  <a:pt x="63634" y="252476"/>
                  <a:pt x="-3394" y="-14224"/>
                  <a:pt x="134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D0CC4135-9344-4DF1-9DD3-E765454AA8D5}"/>
              </a:ext>
            </a:extLst>
          </p:cNvPr>
          <p:cNvSpPr/>
          <p:nvPr/>
        </p:nvSpPr>
        <p:spPr>
          <a:xfrm>
            <a:off x="10336328" y="8500232"/>
            <a:ext cx="302307" cy="1232767"/>
          </a:xfrm>
          <a:custGeom>
            <a:avLst/>
            <a:gdLst>
              <a:gd name="connsiteX0" fmla="*/ 302039 w 302307"/>
              <a:gd name="connsiteY0" fmla="*/ 301 h 1232767"/>
              <a:gd name="connsiteX1" fmla="*/ 136939 w 302307"/>
              <a:gd name="connsiteY1" fmla="*/ 537935 h 1232767"/>
              <a:gd name="connsiteX2" fmla="*/ 73439 w 302307"/>
              <a:gd name="connsiteY2" fmla="*/ 690335 h 1232767"/>
              <a:gd name="connsiteX3" fmla="*/ 5705 w 302307"/>
              <a:gd name="connsiteY3" fmla="*/ 1219501 h 1232767"/>
              <a:gd name="connsiteX4" fmla="*/ 5705 w 302307"/>
              <a:gd name="connsiteY4" fmla="*/ 1050168 h 1232767"/>
              <a:gd name="connsiteX5" fmla="*/ 22639 w 302307"/>
              <a:gd name="connsiteY5" fmla="*/ 796168 h 1232767"/>
              <a:gd name="connsiteX6" fmla="*/ 94605 w 302307"/>
              <a:gd name="connsiteY6" fmla="*/ 465968 h 1232767"/>
              <a:gd name="connsiteX7" fmla="*/ 302039 w 302307"/>
              <a:gd name="connsiteY7" fmla="*/ 301 h 123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307" h="1232767">
                <a:moveTo>
                  <a:pt x="302039" y="301"/>
                </a:moveTo>
                <a:cubicBezTo>
                  <a:pt x="309095" y="12295"/>
                  <a:pt x="175039" y="422929"/>
                  <a:pt x="136939" y="537935"/>
                </a:cubicBezTo>
                <a:cubicBezTo>
                  <a:pt x="98839" y="652941"/>
                  <a:pt x="95311" y="576741"/>
                  <a:pt x="73439" y="690335"/>
                </a:cubicBezTo>
                <a:cubicBezTo>
                  <a:pt x="51567" y="803929"/>
                  <a:pt x="16994" y="1159529"/>
                  <a:pt x="5705" y="1219501"/>
                </a:cubicBezTo>
                <a:cubicBezTo>
                  <a:pt x="-5584" y="1279473"/>
                  <a:pt x="2883" y="1120723"/>
                  <a:pt x="5705" y="1050168"/>
                </a:cubicBezTo>
                <a:cubicBezTo>
                  <a:pt x="8527" y="979613"/>
                  <a:pt x="7822" y="893535"/>
                  <a:pt x="22639" y="796168"/>
                </a:cubicBezTo>
                <a:cubicBezTo>
                  <a:pt x="37456" y="698801"/>
                  <a:pt x="44511" y="594379"/>
                  <a:pt x="94605" y="465968"/>
                </a:cubicBezTo>
                <a:cubicBezTo>
                  <a:pt x="144699" y="337557"/>
                  <a:pt x="294983" y="-11693"/>
                  <a:pt x="302039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C57AF5C7-43AB-4979-B320-10C83098F68D}"/>
              </a:ext>
            </a:extLst>
          </p:cNvPr>
          <p:cNvSpPr/>
          <p:nvPr/>
        </p:nvSpPr>
        <p:spPr>
          <a:xfrm>
            <a:off x="9550316" y="9656204"/>
            <a:ext cx="411107" cy="271015"/>
          </a:xfrm>
          <a:custGeom>
            <a:avLst/>
            <a:gdLst>
              <a:gd name="connsiteX0" fmla="*/ 410717 w 411107"/>
              <a:gd name="connsiteY0" fmla="*/ 29 h 271015"/>
              <a:gd name="connsiteX1" fmla="*/ 304884 w 411107"/>
              <a:gd name="connsiteY1" fmla="*/ 165129 h 271015"/>
              <a:gd name="connsiteX2" fmla="*/ 84 w 411107"/>
              <a:gd name="connsiteY2" fmla="*/ 270963 h 271015"/>
              <a:gd name="connsiteX3" fmla="*/ 275251 w 411107"/>
              <a:gd name="connsiteY3" fmla="*/ 152429 h 271015"/>
              <a:gd name="connsiteX4" fmla="*/ 410717 w 411107"/>
              <a:gd name="connsiteY4" fmla="*/ 29 h 2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07" h="271015">
                <a:moveTo>
                  <a:pt x="410717" y="29"/>
                </a:moveTo>
                <a:cubicBezTo>
                  <a:pt x="415656" y="2146"/>
                  <a:pt x="373323" y="119973"/>
                  <a:pt x="304884" y="165129"/>
                </a:cubicBezTo>
                <a:cubicBezTo>
                  <a:pt x="236445" y="210285"/>
                  <a:pt x="5023" y="273080"/>
                  <a:pt x="84" y="270963"/>
                </a:cubicBezTo>
                <a:cubicBezTo>
                  <a:pt x="-4855" y="268846"/>
                  <a:pt x="207518" y="195468"/>
                  <a:pt x="275251" y="152429"/>
                </a:cubicBezTo>
                <a:cubicBezTo>
                  <a:pt x="342984" y="109390"/>
                  <a:pt x="405778" y="-2088"/>
                  <a:pt x="410717" y="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C9CD8BA7-C8ED-46B2-92D5-189927F983CC}"/>
              </a:ext>
            </a:extLst>
          </p:cNvPr>
          <p:cNvSpPr/>
          <p:nvPr/>
        </p:nvSpPr>
        <p:spPr>
          <a:xfrm>
            <a:off x="10112774" y="9817011"/>
            <a:ext cx="216949" cy="901785"/>
          </a:xfrm>
          <a:custGeom>
            <a:avLst/>
            <a:gdLst>
              <a:gd name="connsiteX0" fmla="*/ 216559 w 216949"/>
              <a:gd name="connsiteY0" fmla="*/ 89 h 901785"/>
              <a:gd name="connsiteX1" fmla="*/ 81093 w 216949"/>
              <a:gd name="connsiteY1" fmla="*/ 554656 h 901785"/>
              <a:gd name="connsiteX2" fmla="*/ 17593 w 216949"/>
              <a:gd name="connsiteY2" fmla="*/ 897556 h 901785"/>
              <a:gd name="connsiteX3" fmla="*/ 659 w 216949"/>
              <a:gd name="connsiteY3" fmla="*/ 736689 h 901785"/>
              <a:gd name="connsiteX4" fmla="*/ 34526 w 216949"/>
              <a:gd name="connsiteY4" fmla="*/ 596989 h 901785"/>
              <a:gd name="connsiteX5" fmla="*/ 216559 w 216949"/>
              <a:gd name="connsiteY5" fmla="*/ 89 h 90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49" h="901785">
                <a:moveTo>
                  <a:pt x="216559" y="89"/>
                </a:moveTo>
                <a:cubicBezTo>
                  <a:pt x="224320" y="-6967"/>
                  <a:pt x="114254" y="405078"/>
                  <a:pt x="81093" y="554656"/>
                </a:cubicBezTo>
                <a:cubicBezTo>
                  <a:pt x="47932" y="704234"/>
                  <a:pt x="30999" y="867217"/>
                  <a:pt x="17593" y="897556"/>
                </a:cubicBezTo>
                <a:cubicBezTo>
                  <a:pt x="4187" y="927895"/>
                  <a:pt x="-2163" y="786783"/>
                  <a:pt x="659" y="736689"/>
                </a:cubicBezTo>
                <a:cubicBezTo>
                  <a:pt x="3481" y="686595"/>
                  <a:pt x="659" y="713406"/>
                  <a:pt x="34526" y="596989"/>
                </a:cubicBezTo>
                <a:cubicBezTo>
                  <a:pt x="68393" y="480572"/>
                  <a:pt x="208798" y="7145"/>
                  <a:pt x="21655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CF70C0F-5D17-4C0A-B61B-FDD2ED44866F}"/>
              </a:ext>
            </a:extLst>
          </p:cNvPr>
          <p:cNvSpPr/>
          <p:nvPr/>
        </p:nvSpPr>
        <p:spPr>
          <a:xfrm>
            <a:off x="9648640" y="10689164"/>
            <a:ext cx="465166" cy="423338"/>
          </a:xfrm>
          <a:custGeom>
            <a:avLst/>
            <a:gdLst>
              <a:gd name="connsiteX0" fmla="*/ 464793 w 465166"/>
              <a:gd name="connsiteY0" fmla="*/ 3 h 423338"/>
              <a:gd name="connsiteX1" fmla="*/ 151527 w 465166"/>
              <a:gd name="connsiteY1" fmla="*/ 173569 h 423338"/>
              <a:gd name="connsiteX2" fmla="*/ 3360 w 465166"/>
              <a:gd name="connsiteY2" fmla="*/ 423336 h 423338"/>
              <a:gd name="connsiteX3" fmla="*/ 83793 w 465166"/>
              <a:gd name="connsiteY3" fmla="*/ 177803 h 423338"/>
              <a:gd name="connsiteX4" fmla="*/ 464793 w 465166"/>
              <a:gd name="connsiteY4" fmla="*/ 3 h 42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166" h="423338">
                <a:moveTo>
                  <a:pt x="464793" y="3"/>
                </a:moveTo>
                <a:cubicBezTo>
                  <a:pt x="476082" y="-703"/>
                  <a:pt x="228432" y="103014"/>
                  <a:pt x="151527" y="173569"/>
                </a:cubicBezTo>
                <a:cubicBezTo>
                  <a:pt x="74622" y="244124"/>
                  <a:pt x="14649" y="422630"/>
                  <a:pt x="3360" y="423336"/>
                </a:cubicBezTo>
                <a:cubicBezTo>
                  <a:pt x="-7929" y="424042"/>
                  <a:pt x="6888" y="246242"/>
                  <a:pt x="83793" y="177803"/>
                </a:cubicBezTo>
                <a:cubicBezTo>
                  <a:pt x="160698" y="109364"/>
                  <a:pt x="453504" y="709"/>
                  <a:pt x="4647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DC849191-9E9B-4D57-ACE5-692747FADF40}"/>
              </a:ext>
            </a:extLst>
          </p:cNvPr>
          <p:cNvSpPr/>
          <p:nvPr/>
        </p:nvSpPr>
        <p:spPr>
          <a:xfrm>
            <a:off x="8669701" y="11235204"/>
            <a:ext cx="851777" cy="635159"/>
          </a:xfrm>
          <a:custGeom>
            <a:avLst/>
            <a:gdLst>
              <a:gd name="connsiteX0" fmla="*/ 851066 w 851777"/>
              <a:gd name="connsiteY0" fmla="*/ 63 h 635159"/>
              <a:gd name="connsiteX1" fmla="*/ 643632 w 851777"/>
              <a:gd name="connsiteY1" fmla="*/ 177863 h 635159"/>
              <a:gd name="connsiteX2" fmla="*/ 389632 w 851777"/>
              <a:gd name="connsiteY2" fmla="*/ 330263 h 635159"/>
              <a:gd name="connsiteX3" fmla="*/ 199132 w 851777"/>
              <a:gd name="connsiteY3" fmla="*/ 453029 h 635159"/>
              <a:gd name="connsiteX4" fmla="*/ 166 w 851777"/>
              <a:gd name="connsiteY4" fmla="*/ 635063 h 635159"/>
              <a:gd name="connsiteX5" fmla="*/ 232999 w 851777"/>
              <a:gd name="connsiteY5" fmla="*/ 427629 h 635159"/>
              <a:gd name="connsiteX6" fmla="*/ 571666 w 851777"/>
              <a:gd name="connsiteY6" fmla="*/ 160929 h 635159"/>
              <a:gd name="connsiteX7" fmla="*/ 851066 w 851777"/>
              <a:gd name="connsiteY7" fmla="*/ 63 h 63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777" h="635159">
                <a:moveTo>
                  <a:pt x="851066" y="63"/>
                </a:moveTo>
                <a:cubicBezTo>
                  <a:pt x="863060" y="2885"/>
                  <a:pt x="720538" y="122830"/>
                  <a:pt x="643632" y="177863"/>
                </a:cubicBezTo>
                <a:cubicBezTo>
                  <a:pt x="566726" y="232896"/>
                  <a:pt x="463715" y="284402"/>
                  <a:pt x="389632" y="330263"/>
                </a:cubicBezTo>
                <a:cubicBezTo>
                  <a:pt x="315549" y="376124"/>
                  <a:pt x="264043" y="402229"/>
                  <a:pt x="199132" y="453029"/>
                </a:cubicBezTo>
                <a:cubicBezTo>
                  <a:pt x="134221" y="503829"/>
                  <a:pt x="-5478" y="639296"/>
                  <a:pt x="166" y="635063"/>
                </a:cubicBezTo>
                <a:cubicBezTo>
                  <a:pt x="5810" y="630830"/>
                  <a:pt x="137749" y="506651"/>
                  <a:pt x="232999" y="427629"/>
                </a:cubicBezTo>
                <a:cubicBezTo>
                  <a:pt x="328249" y="348607"/>
                  <a:pt x="466538" y="232190"/>
                  <a:pt x="571666" y="160929"/>
                </a:cubicBezTo>
                <a:cubicBezTo>
                  <a:pt x="676794" y="89668"/>
                  <a:pt x="839072" y="-2759"/>
                  <a:pt x="85106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4041882D-0BCD-49A9-9D65-847ABFB575F2}"/>
              </a:ext>
            </a:extLst>
          </p:cNvPr>
          <p:cNvSpPr/>
          <p:nvPr/>
        </p:nvSpPr>
        <p:spPr>
          <a:xfrm>
            <a:off x="6423209" y="11918731"/>
            <a:ext cx="1114619" cy="328323"/>
          </a:xfrm>
          <a:custGeom>
            <a:avLst/>
            <a:gdLst>
              <a:gd name="connsiteX0" fmla="*/ 58024 w 1114619"/>
              <a:gd name="connsiteY0" fmla="*/ 19269 h 328323"/>
              <a:gd name="connsiteX1" fmla="*/ 735358 w 1114619"/>
              <a:gd name="connsiteY1" fmla="*/ 260569 h 328323"/>
              <a:gd name="connsiteX2" fmla="*/ 1112124 w 1114619"/>
              <a:gd name="connsiteY2" fmla="*/ 328302 h 328323"/>
              <a:gd name="connsiteX3" fmla="*/ 908924 w 1114619"/>
              <a:gd name="connsiteY3" fmla="*/ 256336 h 328323"/>
              <a:gd name="connsiteX4" fmla="*/ 794624 w 1114619"/>
              <a:gd name="connsiteY4" fmla="*/ 214002 h 328323"/>
              <a:gd name="connsiteX5" fmla="*/ 117291 w 1114619"/>
              <a:gd name="connsiteY5" fmla="*/ 36202 h 328323"/>
              <a:gd name="connsiteX6" fmla="*/ 58024 w 1114619"/>
              <a:gd name="connsiteY6" fmla="*/ 19269 h 32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619" h="328323">
                <a:moveTo>
                  <a:pt x="58024" y="19269"/>
                </a:moveTo>
                <a:cubicBezTo>
                  <a:pt x="161035" y="56664"/>
                  <a:pt x="559675" y="209064"/>
                  <a:pt x="735358" y="260569"/>
                </a:cubicBezTo>
                <a:cubicBezTo>
                  <a:pt x="911041" y="312074"/>
                  <a:pt x="1083196" y="329007"/>
                  <a:pt x="1112124" y="328302"/>
                </a:cubicBezTo>
                <a:cubicBezTo>
                  <a:pt x="1141052" y="327597"/>
                  <a:pt x="908924" y="256336"/>
                  <a:pt x="908924" y="256336"/>
                </a:cubicBezTo>
                <a:cubicBezTo>
                  <a:pt x="856007" y="237286"/>
                  <a:pt x="926563" y="250691"/>
                  <a:pt x="794624" y="214002"/>
                </a:cubicBezTo>
                <a:cubicBezTo>
                  <a:pt x="662685" y="177313"/>
                  <a:pt x="236530" y="67246"/>
                  <a:pt x="117291" y="36202"/>
                </a:cubicBezTo>
                <a:cubicBezTo>
                  <a:pt x="-1948" y="5158"/>
                  <a:pt x="-44987" y="-18126"/>
                  <a:pt x="58024" y="19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A8AFD533-E8FF-473D-87F1-945241528E0B}"/>
              </a:ext>
            </a:extLst>
          </p:cNvPr>
          <p:cNvSpPr/>
          <p:nvPr/>
        </p:nvSpPr>
        <p:spPr>
          <a:xfrm>
            <a:off x="5101720" y="10333240"/>
            <a:ext cx="262909" cy="551482"/>
          </a:xfrm>
          <a:custGeom>
            <a:avLst/>
            <a:gdLst>
              <a:gd name="connsiteX0" fmla="*/ 37547 w 262909"/>
              <a:gd name="connsiteY0" fmla="*/ 327 h 551482"/>
              <a:gd name="connsiteX1" fmla="*/ 12147 w 262909"/>
              <a:gd name="connsiteY1" fmla="*/ 250093 h 551482"/>
              <a:gd name="connsiteX2" fmla="*/ 261913 w 262909"/>
              <a:gd name="connsiteY2" fmla="*/ 550660 h 551482"/>
              <a:gd name="connsiteX3" fmla="*/ 96813 w 262909"/>
              <a:gd name="connsiteY3" fmla="*/ 334760 h 551482"/>
              <a:gd name="connsiteX4" fmla="*/ 24847 w 262909"/>
              <a:gd name="connsiteY4" fmla="*/ 199293 h 551482"/>
              <a:gd name="connsiteX5" fmla="*/ 37547 w 262909"/>
              <a:gd name="connsiteY5" fmla="*/ 327 h 5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909" h="551482">
                <a:moveTo>
                  <a:pt x="37547" y="327"/>
                </a:moveTo>
                <a:cubicBezTo>
                  <a:pt x="35430" y="8794"/>
                  <a:pt x="-25247" y="158371"/>
                  <a:pt x="12147" y="250093"/>
                </a:cubicBezTo>
                <a:cubicBezTo>
                  <a:pt x="49541" y="341815"/>
                  <a:pt x="247802" y="536549"/>
                  <a:pt x="261913" y="550660"/>
                </a:cubicBezTo>
                <a:cubicBezTo>
                  <a:pt x="276024" y="564771"/>
                  <a:pt x="136324" y="393321"/>
                  <a:pt x="96813" y="334760"/>
                </a:cubicBezTo>
                <a:cubicBezTo>
                  <a:pt x="57302" y="276199"/>
                  <a:pt x="32608" y="248682"/>
                  <a:pt x="24847" y="199293"/>
                </a:cubicBezTo>
                <a:cubicBezTo>
                  <a:pt x="17086" y="149904"/>
                  <a:pt x="39664" y="-8140"/>
                  <a:pt x="37547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01C5FDE-B2CE-4A2D-8FD2-A4EE25619A0D}"/>
              </a:ext>
            </a:extLst>
          </p:cNvPr>
          <p:cNvSpPr/>
          <p:nvPr/>
        </p:nvSpPr>
        <p:spPr>
          <a:xfrm>
            <a:off x="5045548" y="9512292"/>
            <a:ext cx="250558" cy="389493"/>
          </a:xfrm>
          <a:custGeom>
            <a:avLst/>
            <a:gdLst>
              <a:gd name="connsiteX0" fmla="*/ 585 w 250558"/>
              <a:gd name="connsiteY0" fmla="*/ 8 h 389493"/>
              <a:gd name="connsiteX1" fmla="*/ 72552 w 250558"/>
              <a:gd name="connsiteY1" fmla="*/ 245541 h 389493"/>
              <a:gd name="connsiteX2" fmla="*/ 250352 w 250558"/>
              <a:gd name="connsiteY2" fmla="*/ 389475 h 389493"/>
              <a:gd name="connsiteX3" fmla="*/ 106419 w 250558"/>
              <a:gd name="connsiteY3" fmla="*/ 237075 h 389493"/>
              <a:gd name="connsiteX4" fmla="*/ 585 w 250558"/>
              <a:gd name="connsiteY4" fmla="*/ 8 h 38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58" h="389493">
                <a:moveTo>
                  <a:pt x="585" y="8"/>
                </a:moveTo>
                <a:cubicBezTo>
                  <a:pt x="-5060" y="1419"/>
                  <a:pt x="30924" y="180630"/>
                  <a:pt x="72552" y="245541"/>
                </a:cubicBezTo>
                <a:cubicBezTo>
                  <a:pt x="114180" y="310452"/>
                  <a:pt x="244708" y="390886"/>
                  <a:pt x="250352" y="389475"/>
                </a:cubicBezTo>
                <a:cubicBezTo>
                  <a:pt x="255997" y="388064"/>
                  <a:pt x="144519" y="299164"/>
                  <a:pt x="106419" y="237075"/>
                </a:cubicBezTo>
                <a:cubicBezTo>
                  <a:pt x="68319" y="174986"/>
                  <a:pt x="6230" y="-1403"/>
                  <a:pt x="585" y="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C2FC427A-176D-445A-B776-A1494060CBE1}"/>
              </a:ext>
            </a:extLst>
          </p:cNvPr>
          <p:cNvSpPr/>
          <p:nvPr/>
        </p:nvSpPr>
        <p:spPr>
          <a:xfrm>
            <a:off x="4597076" y="9029684"/>
            <a:ext cx="162524" cy="609633"/>
          </a:xfrm>
          <a:custGeom>
            <a:avLst/>
            <a:gdLst>
              <a:gd name="connsiteX0" fmla="*/ 324 w 162524"/>
              <a:gd name="connsiteY0" fmla="*/ 16 h 609633"/>
              <a:gd name="connsiteX1" fmla="*/ 118857 w 162524"/>
              <a:gd name="connsiteY1" fmla="*/ 317516 h 609633"/>
              <a:gd name="connsiteX2" fmla="*/ 93457 w 162524"/>
              <a:gd name="connsiteY2" fmla="*/ 609616 h 609633"/>
              <a:gd name="connsiteX3" fmla="*/ 161191 w 162524"/>
              <a:gd name="connsiteY3" fmla="*/ 304816 h 609633"/>
              <a:gd name="connsiteX4" fmla="*/ 324 w 162524"/>
              <a:gd name="connsiteY4" fmla="*/ 16 h 6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24" h="609633">
                <a:moveTo>
                  <a:pt x="324" y="16"/>
                </a:moveTo>
                <a:cubicBezTo>
                  <a:pt x="-6732" y="2133"/>
                  <a:pt x="103335" y="215916"/>
                  <a:pt x="118857" y="317516"/>
                </a:cubicBezTo>
                <a:cubicBezTo>
                  <a:pt x="134379" y="419116"/>
                  <a:pt x="86401" y="611733"/>
                  <a:pt x="93457" y="609616"/>
                </a:cubicBezTo>
                <a:cubicBezTo>
                  <a:pt x="100513" y="607499"/>
                  <a:pt x="173185" y="404299"/>
                  <a:pt x="161191" y="304816"/>
                </a:cubicBezTo>
                <a:cubicBezTo>
                  <a:pt x="149197" y="205333"/>
                  <a:pt x="7380" y="-2101"/>
                  <a:pt x="32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860BD6D0-4087-44EC-9AEE-BA7F5E845A00}"/>
              </a:ext>
            </a:extLst>
          </p:cNvPr>
          <p:cNvSpPr/>
          <p:nvPr/>
        </p:nvSpPr>
        <p:spPr>
          <a:xfrm>
            <a:off x="10266406" y="6093510"/>
            <a:ext cx="369844" cy="1389853"/>
          </a:xfrm>
          <a:custGeom>
            <a:avLst/>
            <a:gdLst>
              <a:gd name="connsiteX0" fmla="*/ 7894 w 369844"/>
              <a:gd name="connsiteY0" fmla="*/ 2490 h 1389853"/>
              <a:gd name="connsiteX1" fmla="*/ 344444 w 369844"/>
              <a:gd name="connsiteY1" fmla="*/ 554940 h 1389853"/>
              <a:gd name="connsiteX2" fmla="*/ 319044 w 369844"/>
              <a:gd name="connsiteY2" fmla="*/ 529540 h 1389853"/>
              <a:gd name="connsiteX3" fmla="*/ 331744 w 369844"/>
              <a:gd name="connsiteY3" fmla="*/ 789890 h 1389853"/>
              <a:gd name="connsiteX4" fmla="*/ 369844 w 369844"/>
              <a:gd name="connsiteY4" fmla="*/ 1380440 h 1389853"/>
              <a:gd name="connsiteX5" fmla="*/ 331744 w 369844"/>
              <a:gd name="connsiteY5" fmla="*/ 1107390 h 1389853"/>
              <a:gd name="connsiteX6" fmla="*/ 280944 w 369844"/>
              <a:gd name="connsiteY6" fmla="*/ 510490 h 1389853"/>
              <a:gd name="connsiteX7" fmla="*/ 122194 w 369844"/>
              <a:gd name="connsiteY7" fmla="*/ 358090 h 1389853"/>
              <a:gd name="connsiteX8" fmla="*/ 7894 w 369844"/>
              <a:gd name="connsiteY8" fmla="*/ 2490 h 138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844" h="1389853">
                <a:moveTo>
                  <a:pt x="7894" y="2490"/>
                </a:moveTo>
                <a:cubicBezTo>
                  <a:pt x="44936" y="35298"/>
                  <a:pt x="292586" y="467098"/>
                  <a:pt x="344444" y="554940"/>
                </a:cubicBezTo>
                <a:cubicBezTo>
                  <a:pt x="396302" y="642782"/>
                  <a:pt x="321161" y="490382"/>
                  <a:pt x="319044" y="529540"/>
                </a:cubicBezTo>
                <a:cubicBezTo>
                  <a:pt x="316927" y="568698"/>
                  <a:pt x="323277" y="648073"/>
                  <a:pt x="331744" y="789890"/>
                </a:cubicBezTo>
                <a:cubicBezTo>
                  <a:pt x="340211" y="931707"/>
                  <a:pt x="369844" y="1327523"/>
                  <a:pt x="369844" y="1380440"/>
                </a:cubicBezTo>
                <a:cubicBezTo>
                  <a:pt x="369844" y="1433357"/>
                  <a:pt x="346561" y="1252382"/>
                  <a:pt x="331744" y="1107390"/>
                </a:cubicBezTo>
                <a:cubicBezTo>
                  <a:pt x="316927" y="962398"/>
                  <a:pt x="315869" y="635373"/>
                  <a:pt x="280944" y="510490"/>
                </a:cubicBezTo>
                <a:cubicBezTo>
                  <a:pt x="246019" y="385607"/>
                  <a:pt x="170877" y="445932"/>
                  <a:pt x="122194" y="358090"/>
                </a:cubicBezTo>
                <a:cubicBezTo>
                  <a:pt x="73511" y="270248"/>
                  <a:pt x="-29148" y="-30318"/>
                  <a:pt x="7894" y="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661B24B2-3372-41E6-8559-49389BD74C5C}"/>
              </a:ext>
            </a:extLst>
          </p:cNvPr>
          <p:cNvSpPr/>
          <p:nvPr/>
        </p:nvSpPr>
        <p:spPr>
          <a:xfrm>
            <a:off x="11226090" y="7087819"/>
            <a:ext cx="339390" cy="125790"/>
          </a:xfrm>
          <a:custGeom>
            <a:avLst/>
            <a:gdLst>
              <a:gd name="connsiteX0" fmla="*/ 710 w 339390"/>
              <a:gd name="connsiteY0" fmla="*/ 125781 h 125790"/>
              <a:gd name="connsiteX1" fmla="*/ 140410 w 339390"/>
              <a:gd name="connsiteY1" fmla="*/ 24181 h 125790"/>
              <a:gd name="connsiteX2" fmla="*/ 337260 w 339390"/>
              <a:gd name="connsiteY2" fmla="*/ 62281 h 125790"/>
              <a:gd name="connsiteX3" fmla="*/ 235660 w 339390"/>
              <a:gd name="connsiteY3" fmla="*/ 5131 h 125790"/>
              <a:gd name="connsiteX4" fmla="*/ 92785 w 339390"/>
              <a:gd name="connsiteY4" fmla="*/ 17831 h 125790"/>
              <a:gd name="connsiteX5" fmla="*/ 710 w 339390"/>
              <a:gd name="connsiteY5" fmla="*/ 125781 h 1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90" h="125790">
                <a:moveTo>
                  <a:pt x="710" y="125781"/>
                </a:moveTo>
                <a:cubicBezTo>
                  <a:pt x="8647" y="126839"/>
                  <a:pt x="84318" y="34764"/>
                  <a:pt x="140410" y="24181"/>
                </a:cubicBezTo>
                <a:cubicBezTo>
                  <a:pt x="196502" y="13598"/>
                  <a:pt x="321385" y="65456"/>
                  <a:pt x="337260" y="62281"/>
                </a:cubicBezTo>
                <a:cubicBezTo>
                  <a:pt x="353135" y="59106"/>
                  <a:pt x="276406" y="12539"/>
                  <a:pt x="235660" y="5131"/>
                </a:cubicBezTo>
                <a:cubicBezTo>
                  <a:pt x="194914" y="-2277"/>
                  <a:pt x="132472" y="-4394"/>
                  <a:pt x="92785" y="17831"/>
                </a:cubicBezTo>
                <a:cubicBezTo>
                  <a:pt x="53098" y="40056"/>
                  <a:pt x="-7227" y="124723"/>
                  <a:pt x="710" y="125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4E673E8-9E59-4FE2-A48E-9E14BC06A564}"/>
              </a:ext>
            </a:extLst>
          </p:cNvPr>
          <p:cNvSpPr/>
          <p:nvPr/>
        </p:nvSpPr>
        <p:spPr>
          <a:xfrm>
            <a:off x="11301389" y="7204075"/>
            <a:ext cx="288381" cy="155584"/>
          </a:xfrm>
          <a:custGeom>
            <a:avLst/>
            <a:gdLst>
              <a:gd name="connsiteX0" fmla="*/ 1611 w 288381"/>
              <a:gd name="connsiteY0" fmla="*/ 155575 h 155584"/>
              <a:gd name="connsiteX1" fmla="*/ 160361 w 288381"/>
              <a:gd name="connsiteY1" fmla="*/ 31750 h 155584"/>
              <a:gd name="connsiteX2" fmla="*/ 287361 w 288381"/>
              <a:gd name="connsiteY2" fmla="*/ 155575 h 155584"/>
              <a:gd name="connsiteX3" fmla="*/ 217511 w 288381"/>
              <a:gd name="connsiteY3" fmla="*/ 38100 h 155584"/>
              <a:gd name="connsiteX4" fmla="*/ 169886 w 288381"/>
              <a:gd name="connsiteY4" fmla="*/ 0 h 155584"/>
              <a:gd name="connsiteX5" fmla="*/ 84161 w 288381"/>
              <a:gd name="connsiteY5" fmla="*/ 38100 h 155584"/>
              <a:gd name="connsiteX6" fmla="*/ 1611 w 288381"/>
              <a:gd name="connsiteY6" fmla="*/ 155575 h 15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81" h="155584">
                <a:moveTo>
                  <a:pt x="1611" y="155575"/>
                </a:moveTo>
                <a:cubicBezTo>
                  <a:pt x="14311" y="154517"/>
                  <a:pt x="112736" y="31750"/>
                  <a:pt x="160361" y="31750"/>
                </a:cubicBezTo>
                <a:cubicBezTo>
                  <a:pt x="207986" y="31750"/>
                  <a:pt x="277836" y="154517"/>
                  <a:pt x="287361" y="155575"/>
                </a:cubicBezTo>
                <a:cubicBezTo>
                  <a:pt x="296886" y="156633"/>
                  <a:pt x="237090" y="64029"/>
                  <a:pt x="217511" y="38100"/>
                </a:cubicBezTo>
                <a:cubicBezTo>
                  <a:pt x="197932" y="12171"/>
                  <a:pt x="192111" y="0"/>
                  <a:pt x="169886" y="0"/>
                </a:cubicBezTo>
                <a:cubicBezTo>
                  <a:pt x="147661" y="0"/>
                  <a:pt x="113794" y="10054"/>
                  <a:pt x="84161" y="38100"/>
                </a:cubicBezTo>
                <a:cubicBezTo>
                  <a:pt x="54528" y="66146"/>
                  <a:pt x="-11089" y="156633"/>
                  <a:pt x="1611" y="155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C9F049BC-FCAB-4966-A12B-D374D00082C7}"/>
              </a:ext>
            </a:extLst>
          </p:cNvPr>
          <p:cNvSpPr/>
          <p:nvPr/>
        </p:nvSpPr>
        <p:spPr>
          <a:xfrm>
            <a:off x="11436043" y="7215726"/>
            <a:ext cx="155886" cy="861892"/>
          </a:xfrm>
          <a:custGeom>
            <a:avLst/>
            <a:gdLst>
              <a:gd name="connsiteX0" fmla="*/ 86032 w 155886"/>
              <a:gd name="connsiteY0" fmla="*/ 1049 h 861892"/>
              <a:gd name="connsiteX1" fmla="*/ 133657 w 155886"/>
              <a:gd name="connsiteY1" fmla="*/ 204249 h 861892"/>
              <a:gd name="connsiteX2" fmla="*/ 66982 w 155886"/>
              <a:gd name="connsiteY2" fmla="*/ 556674 h 861892"/>
              <a:gd name="connsiteX3" fmla="*/ 47932 w 155886"/>
              <a:gd name="connsiteY3" fmla="*/ 664624 h 861892"/>
              <a:gd name="connsiteX4" fmla="*/ 307 w 155886"/>
              <a:gd name="connsiteY4" fmla="*/ 861474 h 861892"/>
              <a:gd name="connsiteX5" fmla="*/ 73332 w 155886"/>
              <a:gd name="connsiteY5" fmla="*/ 607474 h 861892"/>
              <a:gd name="connsiteX6" fmla="*/ 98732 w 155886"/>
              <a:gd name="connsiteY6" fmla="*/ 477299 h 861892"/>
              <a:gd name="connsiteX7" fmla="*/ 155882 w 155886"/>
              <a:gd name="connsiteY7" fmla="*/ 286799 h 861892"/>
              <a:gd name="connsiteX8" fmla="*/ 86032 w 155886"/>
              <a:gd name="connsiteY8" fmla="*/ 1049 h 8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86" h="861892">
                <a:moveTo>
                  <a:pt x="86032" y="1049"/>
                </a:moveTo>
                <a:cubicBezTo>
                  <a:pt x="82328" y="-12709"/>
                  <a:pt x="136832" y="111645"/>
                  <a:pt x="133657" y="204249"/>
                </a:cubicBezTo>
                <a:cubicBezTo>
                  <a:pt x="130482" y="296853"/>
                  <a:pt x="81269" y="479945"/>
                  <a:pt x="66982" y="556674"/>
                </a:cubicBezTo>
                <a:cubicBezTo>
                  <a:pt x="52695" y="633403"/>
                  <a:pt x="59044" y="613824"/>
                  <a:pt x="47932" y="664624"/>
                </a:cubicBezTo>
                <a:cubicBezTo>
                  <a:pt x="36819" y="715424"/>
                  <a:pt x="-3926" y="870999"/>
                  <a:pt x="307" y="861474"/>
                </a:cubicBezTo>
                <a:cubicBezTo>
                  <a:pt x="4540" y="851949"/>
                  <a:pt x="56928" y="671503"/>
                  <a:pt x="73332" y="607474"/>
                </a:cubicBezTo>
                <a:cubicBezTo>
                  <a:pt x="89736" y="543445"/>
                  <a:pt x="84974" y="530745"/>
                  <a:pt x="98732" y="477299"/>
                </a:cubicBezTo>
                <a:cubicBezTo>
                  <a:pt x="112490" y="423853"/>
                  <a:pt x="156411" y="359295"/>
                  <a:pt x="155882" y="286799"/>
                </a:cubicBezTo>
                <a:cubicBezTo>
                  <a:pt x="155353" y="214303"/>
                  <a:pt x="89736" y="14807"/>
                  <a:pt x="86032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69552F62-25C8-4031-B64B-59228C966F32}"/>
              </a:ext>
            </a:extLst>
          </p:cNvPr>
          <p:cNvSpPr/>
          <p:nvPr/>
        </p:nvSpPr>
        <p:spPr>
          <a:xfrm>
            <a:off x="11417160" y="7226290"/>
            <a:ext cx="216045" cy="1136684"/>
          </a:xfrm>
          <a:custGeom>
            <a:avLst/>
            <a:gdLst>
              <a:gd name="connsiteX0" fmla="*/ 171590 w 216045"/>
              <a:gd name="connsiteY0" fmla="*/ 10 h 1136684"/>
              <a:gd name="connsiteX1" fmla="*/ 216040 w 216045"/>
              <a:gd name="connsiteY1" fmla="*/ 254010 h 1136684"/>
              <a:gd name="connsiteX2" fmla="*/ 168415 w 216045"/>
              <a:gd name="connsiteY2" fmla="*/ 422285 h 1136684"/>
              <a:gd name="connsiteX3" fmla="*/ 184290 w 216045"/>
              <a:gd name="connsiteY3" fmla="*/ 603260 h 1136684"/>
              <a:gd name="connsiteX4" fmla="*/ 152540 w 216045"/>
              <a:gd name="connsiteY4" fmla="*/ 606435 h 1136684"/>
              <a:gd name="connsiteX5" fmla="*/ 92215 w 216045"/>
              <a:gd name="connsiteY5" fmla="*/ 819160 h 1136684"/>
              <a:gd name="connsiteX6" fmla="*/ 140 w 216045"/>
              <a:gd name="connsiteY6" fmla="*/ 1136660 h 1136684"/>
              <a:gd name="connsiteX7" fmla="*/ 114440 w 216045"/>
              <a:gd name="connsiteY7" fmla="*/ 835035 h 1136684"/>
              <a:gd name="connsiteX8" fmla="*/ 168415 w 216045"/>
              <a:gd name="connsiteY8" fmla="*/ 606435 h 1136684"/>
              <a:gd name="connsiteX9" fmla="*/ 196990 w 216045"/>
              <a:gd name="connsiteY9" fmla="*/ 387360 h 1136684"/>
              <a:gd name="connsiteX10" fmla="*/ 193815 w 216045"/>
              <a:gd name="connsiteY10" fmla="*/ 244485 h 1136684"/>
              <a:gd name="connsiteX11" fmla="*/ 171590 w 216045"/>
              <a:gd name="connsiteY11" fmla="*/ 10 h 113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45" h="1136684">
                <a:moveTo>
                  <a:pt x="171590" y="10"/>
                </a:moveTo>
                <a:cubicBezTo>
                  <a:pt x="175294" y="1597"/>
                  <a:pt x="216569" y="183631"/>
                  <a:pt x="216040" y="254010"/>
                </a:cubicBezTo>
                <a:cubicBezTo>
                  <a:pt x="215511" y="324389"/>
                  <a:pt x="173707" y="364077"/>
                  <a:pt x="168415" y="422285"/>
                </a:cubicBezTo>
                <a:cubicBezTo>
                  <a:pt x="163123" y="480493"/>
                  <a:pt x="186936" y="572568"/>
                  <a:pt x="184290" y="603260"/>
                </a:cubicBezTo>
                <a:cubicBezTo>
                  <a:pt x="181644" y="633952"/>
                  <a:pt x="167886" y="570452"/>
                  <a:pt x="152540" y="606435"/>
                </a:cubicBezTo>
                <a:cubicBezTo>
                  <a:pt x="137194" y="642418"/>
                  <a:pt x="117615" y="730789"/>
                  <a:pt x="92215" y="819160"/>
                </a:cubicBezTo>
                <a:cubicBezTo>
                  <a:pt x="66815" y="907531"/>
                  <a:pt x="-3564" y="1134014"/>
                  <a:pt x="140" y="1136660"/>
                </a:cubicBezTo>
                <a:cubicBezTo>
                  <a:pt x="3844" y="1139306"/>
                  <a:pt x="86394" y="923406"/>
                  <a:pt x="114440" y="835035"/>
                </a:cubicBezTo>
                <a:cubicBezTo>
                  <a:pt x="142486" y="746664"/>
                  <a:pt x="154657" y="681048"/>
                  <a:pt x="168415" y="606435"/>
                </a:cubicBezTo>
                <a:cubicBezTo>
                  <a:pt x="182173" y="531823"/>
                  <a:pt x="192757" y="447685"/>
                  <a:pt x="196990" y="387360"/>
                </a:cubicBezTo>
                <a:cubicBezTo>
                  <a:pt x="201223" y="327035"/>
                  <a:pt x="199636" y="305339"/>
                  <a:pt x="193815" y="244485"/>
                </a:cubicBezTo>
                <a:cubicBezTo>
                  <a:pt x="187994" y="183631"/>
                  <a:pt x="167886" y="-1577"/>
                  <a:pt x="17159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1B5C2BB6-D499-47BC-B901-9EF3139A3DAD}"/>
              </a:ext>
            </a:extLst>
          </p:cNvPr>
          <p:cNvSpPr/>
          <p:nvPr/>
        </p:nvSpPr>
        <p:spPr>
          <a:xfrm>
            <a:off x="11007595" y="8476806"/>
            <a:ext cx="336680" cy="1159911"/>
          </a:xfrm>
          <a:custGeom>
            <a:avLst/>
            <a:gdLst>
              <a:gd name="connsiteX0" fmla="*/ 336680 w 336680"/>
              <a:gd name="connsiteY0" fmla="*/ 444 h 1159911"/>
              <a:gd name="connsiteX1" fmla="*/ 270005 w 336680"/>
              <a:gd name="connsiteY1" fmla="*/ 448119 h 1159911"/>
              <a:gd name="connsiteX2" fmla="*/ 187455 w 336680"/>
              <a:gd name="connsiteY2" fmla="*/ 575119 h 1159911"/>
              <a:gd name="connsiteX3" fmla="*/ 158880 w 336680"/>
              <a:gd name="connsiteY3" fmla="*/ 854519 h 1159911"/>
              <a:gd name="connsiteX4" fmla="*/ 130 w 336680"/>
              <a:gd name="connsiteY4" fmla="*/ 1156144 h 1159911"/>
              <a:gd name="connsiteX5" fmla="*/ 133480 w 336680"/>
              <a:gd name="connsiteY5" fmla="*/ 994219 h 1159911"/>
              <a:gd name="connsiteX6" fmla="*/ 225555 w 336680"/>
              <a:gd name="connsiteY6" fmla="*/ 575119 h 1159911"/>
              <a:gd name="connsiteX7" fmla="*/ 270005 w 336680"/>
              <a:gd name="connsiteY7" fmla="*/ 368744 h 1159911"/>
              <a:gd name="connsiteX8" fmla="*/ 336680 w 336680"/>
              <a:gd name="connsiteY8" fmla="*/ 444 h 115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680" h="1159911">
                <a:moveTo>
                  <a:pt x="336680" y="444"/>
                </a:moveTo>
                <a:cubicBezTo>
                  <a:pt x="336680" y="13673"/>
                  <a:pt x="294876" y="352340"/>
                  <a:pt x="270005" y="448119"/>
                </a:cubicBezTo>
                <a:cubicBezTo>
                  <a:pt x="245134" y="543898"/>
                  <a:pt x="205976" y="507386"/>
                  <a:pt x="187455" y="575119"/>
                </a:cubicBezTo>
                <a:cubicBezTo>
                  <a:pt x="168934" y="642852"/>
                  <a:pt x="190101" y="757682"/>
                  <a:pt x="158880" y="854519"/>
                </a:cubicBezTo>
                <a:cubicBezTo>
                  <a:pt x="127659" y="951356"/>
                  <a:pt x="4363" y="1132861"/>
                  <a:pt x="130" y="1156144"/>
                </a:cubicBezTo>
                <a:cubicBezTo>
                  <a:pt x="-4103" y="1179427"/>
                  <a:pt x="95909" y="1091056"/>
                  <a:pt x="133480" y="994219"/>
                </a:cubicBezTo>
                <a:cubicBezTo>
                  <a:pt x="171051" y="897382"/>
                  <a:pt x="202801" y="679365"/>
                  <a:pt x="225555" y="575119"/>
                </a:cubicBezTo>
                <a:cubicBezTo>
                  <a:pt x="248309" y="470873"/>
                  <a:pt x="247251" y="464523"/>
                  <a:pt x="270005" y="368744"/>
                </a:cubicBezTo>
                <a:cubicBezTo>
                  <a:pt x="292759" y="272965"/>
                  <a:pt x="336680" y="-12785"/>
                  <a:pt x="33668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459038FE-B7E7-4300-B575-E55CDB9DF62E}"/>
              </a:ext>
            </a:extLst>
          </p:cNvPr>
          <p:cNvSpPr/>
          <p:nvPr/>
        </p:nvSpPr>
        <p:spPr>
          <a:xfrm>
            <a:off x="11029336" y="8302270"/>
            <a:ext cx="405521" cy="1391509"/>
          </a:xfrm>
          <a:custGeom>
            <a:avLst/>
            <a:gdLst>
              <a:gd name="connsiteX0" fmla="*/ 403839 w 405521"/>
              <a:gd name="connsiteY0" fmla="*/ 3530 h 1391509"/>
              <a:gd name="connsiteX1" fmla="*/ 337164 w 405521"/>
              <a:gd name="connsiteY1" fmla="*/ 336905 h 1391509"/>
              <a:gd name="connsiteX2" fmla="*/ 337164 w 405521"/>
              <a:gd name="connsiteY2" fmla="*/ 301980 h 1391509"/>
              <a:gd name="connsiteX3" fmla="*/ 280014 w 405521"/>
              <a:gd name="connsiteY3" fmla="*/ 771880 h 1391509"/>
              <a:gd name="connsiteX4" fmla="*/ 232389 w 405521"/>
              <a:gd name="connsiteY4" fmla="*/ 943330 h 1391509"/>
              <a:gd name="connsiteX5" fmla="*/ 251439 w 405521"/>
              <a:gd name="connsiteY5" fmla="*/ 835380 h 1391509"/>
              <a:gd name="connsiteX6" fmla="*/ 216514 w 405521"/>
              <a:gd name="connsiteY6" fmla="*/ 994130 h 1391509"/>
              <a:gd name="connsiteX7" fmla="*/ 60939 w 405521"/>
              <a:gd name="connsiteY7" fmla="*/ 1276705 h 1391509"/>
              <a:gd name="connsiteX8" fmla="*/ 614 w 405521"/>
              <a:gd name="connsiteY8" fmla="*/ 1391005 h 1391509"/>
              <a:gd name="connsiteX9" fmla="*/ 92689 w 405521"/>
              <a:gd name="connsiteY9" fmla="*/ 1238605 h 1391509"/>
              <a:gd name="connsiteX10" fmla="*/ 264139 w 405521"/>
              <a:gd name="connsiteY10" fmla="*/ 892530 h 1391509"/>
              <a:gd name="connsiteX11" fmla="*/ 286364 w 405521"/>
              <a:gd name="connsiteY11" fmla="*/ 892530 h 1391509"/>
              <a:gd name="connsiteX12" fmla="*/ 257789 w 405521"/>
              <a:gd name="connsiteY12" fmla="*/ 740130 h 1391509"/>
              <a:gd name="connsiteX13" fmla="*/ 257789 w 405521"/>
              <a:gd name="connsiteY13" fmla="*/ 581380 h 1391509"/>
              <a:gd name="connsiteX14" fmla="*/ 403839 w 405521"/>
              <a:gd name="connsiteY14" fmla="*/ 3530 h 13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521" h="1391509">
                <a:moveTo>
                  <a:pt x="403839" y="3530"/>
                </a:moveTo>
                <a:cubicBezTo>
                  <a:pt x="417068" y="-37216"/>
                  <a:pt x="348276" y="287163"/>
                  <a:pt x="337164" y="336905"/>
                </a:cubicBezTo>
                <a:cubicBezTo>
                  <a:pt x="326052" y="386647"/>
                  <a:pt x="346689" y="229484"/>
                  <a:pt x="337164" y="301980"/>
                </a:cubicBezTo>
                <a:cubicBezTo>
                  <a:pt x="327639" y="374476"/>
                  <a:pt x="297476" y="664988"/>
                  <a:pt x="280014" y="771880"/>
                </a:cubicBezTo>
                <a:cubicBezTo>
                  <a:pt x="262552" y="878772"/>
                  <a:pt x="237151" y="932747"/>
                  <a:pt x="232389" y="943330"/>
                </a:cubicBezTo>
                <a:cubicBezTo>
                  <a:pt x="227626" y="953913"/>
                  <a:pt x="254085" y="826913"/>
                  <a:pt x="251439" y="835380"/>
                </a:cubicBezTo>
                <a:cubicBezTo>
                  <a:pt x="248793" y="843847"/>
                  <a:pt x="248264" y="920576"/>
                  <a:pt x="216514" y="994130"/>
                </a:cubicBezTo>
                <a:cubicBezTo>
                  <a:pt x="184764" y="1067684"/>
                  <a:pt x="96922" y="1210559"/>
                  <a:pt x="60939" y="1276705"/>
                </a:cubicBezTo>
                <a:cubicBezTo>
                  <a:pt x="24956" y="1342851"/>
                  <a:pt x="-4678" y="1397355"/>
                  <a:pt x="614" y="1391005"/>
                </a:cubicBezTo>
                <a:cubicBezTo>
                  <a:pt x="5906" y="1384655"/>
                  <a:pt x="48768" y="1321684"/>
                  <a:pt x="92689" y="1238605"/>
                </a:cubicBezTo>
                <a:cubicBezTo>
                  <a:pt x="136610" y="1155526"/>
                  <a:pt x="231860" y="950209"/>
                  <a:pt x="264139" y="892530"/>
                </a:cubicBezTo>
                <a:cubicBezTo>
                  <a:pt x="296418" y="834851"/>
                  <a:pt x="287422" y="917930"/>
                  <a:pt x="286364" y="892530"/>
                </a:cubicBezTo>
                <a:cubicBezTo>
                  <a:pt x="285306" y="867130"/>
                  <a:pt x="262551" y="791988"/>
                  <a:pt x="257789" y="740130"/>
                </a:cubicBezTo>
                <a:cubicBezTo>
                  <a:pt x="253026" y="688272"/>
                  <a:pt x="231331" y="703088"/>
                  <a:pt x="257789" y="581380"/>
                </a:cubicBezTo>
                <a:cubicBezTo>
                  <a:pt x="284247" y="459672"/>
                  <a:pt x="390610" y="44276"/>
                  <a:pt x="403839" y="3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906B9BE5-E7BE-4A5C-BB96-5311BF5861F4}"/>
              </a:ext>
            </a:extLst>
          </p:cNvPr>
          <p:cNvSpPr/>
          <p:nvPr/>
        </p:nvSpPr>
        <p:spPr>
          <a:xfrm>
            <a:off x="10728190" y="9724662"/>
            <a:ext cx="317768" cy="169476"/>
          </a:xfrm>
          <a:custGeom>
            <a:avLst/>
            <a:gdLst>
              <a:gd name="connsiteX0" fmla="*/ 317635 w 317768"/>
              <a:gd name="connsiteY0" fmla="*/ 363 h 169476"/>
              <a:gd name="connsiteX1" fmla="*/ 171585 w 317768"/>
              <a:gd name="connsiteY1" fmla="*/ 121013 h 169476"/>
              <a:gd name="connsiteX2" fmla="*/ 135 w 317768"/>
              <a:gd name="connsiteY2" fmla="*/ 168638 h 169476"/>
              <a:gd name="connsiteX3" fmla="*/ 146185 w 317768"/>
              <a:gd name="connsiteY3" fmla="*/ 86088 h 169476"/>
              <a:gd name="connsiteX4" fmla="*/ 317635 w 317768"/>
              <a:gd name="connsiteY4" fmla="*/ 363 h 1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68" h="169476">
                <a:moveTo>
                  <a:pt x="317635" y="363"/>
                </a:moveTo>
                <a:cubicBezTo>
                  <a:pt x="321868" y="6184"/>
                  <a:pt x="224502" y="92967"/>
                  <a:pt x="171585" y="121013"/>
                </a:cubicBezTo>
                <a:cubicBezTo>
                  <a:pt x="118668" y="149059"/>
                  <a:pt x="4368" y="174459"/>
                  <a:pt x="135" y="168638"/>
                </a:cubicBezTo>
                <a:cubicBezTo>
                  <a:pt x="-4098" y="162817"/>
                  <a:pt x="91681" y="112017"/>
                  <a:pt x="146185" y="86088"/>
                </a:cubicBezTo>
                <a:cubicBezTo>
                  <a:pt x="200689" y="60159"/>
                  <a:pt x="313402" y="-5458"/>
                  <a:pt x="317635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BA321AF-231C-4E2E-AE48-F4B36D5CCA2C}"/>
              </a:ext>
            </a:extLst>
          </p:cNvPr>
          <p:cNvSpPr/>
          <p:nvPr/>
        </p:nvSpPr>
        <p:spPr>
          <a:xfrm>
            <a:off x="10467405" y="9418796"/>
            <a:ext cx="105347" cy="425348"/>
          </a:xfrm>
          <a:custGeom>
            <a:avLst/>
            <a:gdLst>
              <a:gd name="connsiteX0" fmla="*/ 60895 w 105347"/>
              <a:gd name="connsiteY0" fmla="*/ 1429 h 425348"/>
              <a:gd name="connsiteX1" fmla="*/ 570 w 105347"/>
              <a:gd name="connsiteY1" fmla="*/ 176054 h 425348"/>
              <a:gd name="connsiteX2" fmla="*/ 105345 w 105347"/>
              <a:gd name="connsiteY2" fmla="*/ 423704 h 425348"/>
              <a:gd name="connsiteX3" fmla="*/ 3745 w 105347"/>
              <a:gd name="connsiteY3" fmla="*/ 271304 h 425348"/>
              <a:gd name="connsiteX4" fmla="*/ 60895 w 105347"/>
              <a:gd name="connsiteY4" fmla="*/ 1429 h 4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47" h="425348">
                <a:moveTo>
                  <a:pt x="60895" y="1429"/>
                </a:moveTo>
                <a:cubicBezTo>
                  <a:pt x="60366" y="-14446"/>
                  <a:pt x="-6838" y="105675"/>
                  <a:pt x="570" y="176054"/>
                </a:cubicBezTo>
                <a:cubicBezTo>
                  <a:pt x="7978" y="246433"/>
                  <a:pt x="104816" y="407829"/>
                  <a:pt x="105345" y="423704"/>
                </a:cubicBezTo>
                <a:cubicBezTo>
                  <a:pt x="105874" y="439579"/>
                  <a:pt x="8507" y="336921"/>
                  <a:pt x="3745" y="271304"/>
                </a:cubicBezTo>
                <a:cubicBezTo>
                  <a:pt x="-1018" y="205687"/>
                  <a:pt x="61424" y="17304"/>
                  <a:pt x="60895" y="1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3F025789-071F-4C0F-8BF1-712D2F46D451}"/>
              </a:ext>
            </a:extLst>
          </p:cNvPr>
          <p:cNvSpPr/>
          <p:nvPr/>
        </p:nvSpPr>
        <p:spPr>
          <a:xfrm>
            <a:off x="11197226" y="7518325"/>
            <a:ext cx="191761" cy="810119"/>
          </a:xfrm>
          <a:custGeom>
            <a:avLst/>
            <a:gdLst>
              <a:gd name="connsiteX0" fmla="*/ 191499 w 191761"/>
              <a:gd name="connsiteY0" fmla="*/ 75 h 810119"/>
              <a:gd name="connsiteX1" fmla="*/ 143874 w 191761"/>
              <a:gd name="connsiteY1" fmla="*/ 266775 h 810119"/>
              <a:gd name="connsiteX2" fmla="*/ 102599 w 191761"/>
              <a:gd name="connsiteY2" fmla="*/ 333450 h 810119"/>
              <a:gd name="connsiteX3" fmla="*/ 118474 w 191761"/>
              <a:gd name="connsiteY3" fmla="*/ 546175 h 810119"/>
              <a:gd name="connsiteX4" fmla="*/ 10524 w 191761"/>
              <a:gd name="connsiteY4" fmla="*/ 704925 h 810119"/>
              <a:gd name="connsiteX5" fmla="*/ 7349 w 191761"/>
              <a:gd name="connsiteY5" fmla="*/ 809700 h 810119"/>
              <a:gd name="connsiteX6" fmla="*/ 39099 w 191761"/>
              <a:gd name="connsiteY6" fmla="*/ 666825 h 810119"/>
              <a:gd name="connsiteX7" fmla="*/ 96249 w 191761"/>
              <a:gd name="connsiteY7" fmla="*/ 419175 h 810119"/>
              <a:gd name="connsiteX8" fmla="*/ 121649 w 191761"/>
              <a:gd name="connsiteY8" fmla="*/ 241375 h 810119"/>
              <a:gd name="connsiteX9" fmla="*/ 191499 w 191761"/>
              <a:gd name="connsiteY9" fmla="*/ 75 h 8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61" h="810119">
                <a:moveTo>
                  <a:pt x="191499" y="75"/>
                </a:moveTo>
                <a:cubicBezTo>
                  <a:pt x="195203" y="4308"/>
                  <a:pt x="158691" y="211213"/>
                  <a:pt x="143874" y="266775"/>
                </a:cubicBezTo>
                <a:cubicBezTo>
                  <a:pt x="129057" y="322337"/>
                  <a:pt x="106832" y="286883"/>
                  <a:pt x="102599" y="333450"/>
                </a:cubicBezTo>
                <a:cubicBezTo>
                  <a:pt x="98366" y="380017"/>
                  <a:pt x="133820" y="484263"/>
                  <a:pt x="118474" y="546175"/>
                </a:cubicBezTo>
                <a:cubicBezTo>
                  <a:pt x="103128" y="608087"/>
                  <a:pt x="29045" y="661004"/>
                  <a:pt x="10524" y="704925"/>
                </a:cubicBezTo>
                <a:cubicBezTo>
                  <a:pt x="-7997" y="748846"/>
                  <a:pt x="2587" y="816050"/>
                  <a:pt x="7349" y="809700"/>
                </a:cubicBezTo>
                <a:cubicBezTo>
                  <a:pt x="12111" y="803350"/>
                  <a:pt x="24282" y="731912"/>
                  <a:pt x="39099" y="666825"/>
                </a:cubicBezTo>
                <a:cubicBezTo>
                  <a:pt x="53916" y="601738"/>
                  <a:pt x="82491" y="490083"/>
                  <a:pt x="96249" y="419175"/>
                </a:cubicBezTo>
                <a:cubicBezTo>
                  <a:pt x="110007" y="348267"/>
                  <a:pt x="101541" y="312812"/>
                  <a:pt x="121649" y="241375"/>
                </a:cubicBezTo>
                <a:cubicBezTo>
                  <a:pt x="141757" y="169938"/>
                  <a:pt x="187795" y="-4158"/>
                  <a:pt x="19149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90A47606-A7AE-44E0-A139-B246EAD0E9DD}"/>
              </a:ext>
            </a:extLst>
          </p:cNvPr>
          <p:cNvSpPr/>
          <p:nvPr/>
        </p:nvSpPr>
        <p:spPr>
          <a:xfrm>
            <a:off x="11270975" y="7320300"/>
            <a:ext cx="280546" cy="213988"/>
          </a:xfrm>
          <a:custGeom>
            <a:avLst/>
            <a:gdLst>
              <a:gd name="connsiteX0" fmla="*/ 275 w 280546"/>
              <a:gd name="connsiteY0" fmla="*/ 213975 h 213988"/>
              <a:gd name="connsiteX1" fmla="*/ 174900 w 280546"/>
              <a:gd name="connsiteY1" fmla="*/ 48875 h 213988"/>
              <a:gd name="connsiteX2" fmla="*/ 209825 w 280546"/>
              <a:gd name="connsiteY2" fmla="*/ 45700 h 213988"/>
              <a:gd name="connsiteX3" fmla="*/ 279675 w 280546"/>
              <a:gd name="connsiteY3" fmla="*/ 153650 h 213988"/>
              <a:gd name="connsiteX4" fmla="*/ 241575 w 280546"/>
              <a:gd name="connsiteY4" fmla="*/ 7600 h 213988"/>
              <a:gd name="connsiteX5" fmla="*/ 136800 w 280546"/>
              <a:gd name="connsiteY5" fmla="*/ 39350 h 213988"/>
              <a:gd name="connsiteX6" fmla="*/ 275 w 280546"/>
              <a:gd name="connsiteY6" fmla="*/ 213975 h 21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46" h="213988">
                <a:moveTo>
                  <a:pt x="275" y="213975"/>
                </a:moveTo>
                <a:cubicBezTo>
                  <a:pt x="6625" y="215563"/>
                  <a:pt x="139975" y="76921"/>
                  <a:pt x="174900" y="48875"/>
                </a:cubicBezTo>
                <a:cubicBezTo>
                  <a:pt x="209825" y="20829"/>
                  <a:pt x="192363" y="28238"/>
                  <a:pt x="209825" y="45700"/>
                </a:cubicBezTo>
                <a:cubicBezTo>
                  <a:pt x="227287" y="63162"/>
                  <a:pt x="274383" y="160000"/>
                  <a:pt x="279675" y="153650"/>
                </a:cubicBezTo>
                <a:cubicBezTo>
                  <a:pt x="284967" y="147300"/>
                  <a:pt x="265387" y="26650"/>
                  <a:pt x="241575" y="7600"/>
                </a:cubicBezTo>
                <a:cubicBezTo>
                  <a:pt x="217763" y="-11450"/>
                  <a:pt x="174371" y="7600"/>
                  <a:pt x="136800" y="39350"/>
                </a:cubicBezTo>
                <a:cubicBezTo>
                  <a:pt x="99229" y="71100"/>
                  <a:pt x="-6075" y="212387"/>
                  <a:pt x="275" y="21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1DD26F75-1197-410F-A317-146B250BAF81}"/>
              </a:ext>
            </a:extLst>
          </p:cNvPr>
          <p:cNvSpPr/>
          <p:nvPr/>
        </p:nvSpPr>
        <p:spPr>
          <a:xfrm>
            <a:off x="10915286" y="8312121"/>
            <a:ext cx="426945" cy="836204"/>
          </a:xfrm>
          <a:custGeom>
            <a:avLst/>
            <a:gdLst>
              <a:gd name="connsiteX0" fmla="*/ 425814 w 426945"/>
              <a:gd name="connsiteY0" fmla="*/ 29 h 836204"/>
              <a:gd name="connsiteX1" fmla="*/ 305164 w 426945"/>
              <a:gd name="connsiteY1" fmla="*/ 400079 h 836204"/>
              <a:gd name="connsiteX2" fmla="*/ 314689 w 426945"/>
              <a:gd name="connsiteY2" fmla="*/ 374679 h 836204"/>
              <a:gd name="connsiteX3" fmla="*/ 232139 w 426945"/>
              <a:gd name="connsiteY3" fmla="*/ 488979 h 836204"/>
              <a:gd name="connsiteX4" fmla="*/ 130539 w 426945"/>
              <a:gd name="connsiteY4" fmla="*/ 527079 h 836204"/>
              <a:gd name="connsiteX5" fmla="*/ 6714 w 426945"/>
              <a:gd name="connsiteY5" fmla="*/ 828704 h 836204"/>
              <a:gd name="connsiteX6" fmla="*/ 38464 w 426945"/>
              <a:gd name="connsiteY6" fmla="*/ 717579 h 836204"/>
              <a:gd name="connsiteX7" fmla="*/ 222614 w 426945"/>
              <a:gd name="connsiteY7" fmla="*/ 422304 h 836204"/>
              <a:gd name="connsiteX8" fmla="*/ 425814 w 426945"/>
              <a:gd name="connsiteY8" fmla="*/ 29 h 83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945" h="836204">
                <a:moveTo>
                  <a:pt x="425814" y="29"/>
                </a:moveTo>
                <a:cubicBezTo>
                  <a:pt x="439572" y="-3675"/>
                  <a:pt x="323685" y="337637"/>
                  <a:pt x="305164" y="400079"/>
                </a:cubicBezTo>
                <a:cubicBezTo>
                  <a:pt x="286643" y="462521"/>
                  <a:pt x="326860" y="359862"/>
                  <a:pt x="314689" y="374679"/>
                </a:cubicBezTo>
                <a:cubicBezTo>
                  <a:pt x="302518" y="389496"/>
                  <a:pt x="262831" y="463579"/>
                  <a:pt x="232139" y="488979"/>
                </a:cubicBezTo>
                <a:cubicBezTo>
                  <a:pt x="201447" y="514379"/>
                  <a:pt x="168110" y="470458"/>
                  <a:pt x="130539" y="527079"/>
                </a:cubicBezTo>
                <a:cubicBezTo>
                  <a:pt x="92968" y="583700"/>
                  <a:pt x="22060" y="796954"/>
                  <a:pt x="6714" y="828704"/>
                </a:cubicBezTo>
                <a:cubicBezTo>
                  <a:pt x="-8632" y="860454"/>
                  <a:pt x="2481" y="785312"/>
                  <a:pt x="38464" y="717579"/>
                </a:cubicBezTo>
                <a:cubicBezTo>
                  <a:pt x="74447" y="649846"/>
                  <a:pt x="159114" y="538721"/>
                  <a:pt x="222614" y="422304"/>
                </a:cubicBezTo>
                <a:cubicBezTo>
                  <a:pt x="286114" y="305887"/>
                  <a:pt x="412056" y="3733"/>
                  <a:pt x="42581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426E51FC-80FE-4568-8212-909650840D46}"/>
              </a:ext>
            </a:extLst>
          </p:cNvPr>
          <p:cNvSpPr/>
          <p:nvPr/>
        </p:nvSpPr>
        <p:spPr>
          <a:xfrm>
            <a:off x="10531442" y="9079018"/>
            <a:ext cx="154468" cy="592090"/>
          </a:xfrm>
          <a:custGeom>
            <a:avLst/>
            <a:gdLst>
              <a:gd name="connsiteX0" fmla="*/ 139733 w 154468"/>
              <a:gd name="connsiteY0" fmla="*/ 1482 h 592090"/>
              <a:gd name="connsiteX1" fmla="*/ 149258 w 154468"/>
              <a:gd name="connsiteY1" fmla="*/ 226907 h 592090"/>
              <a:gd name="connsiteX2" fmla="*/ 47658 w 154468"/>
              <a:gd name="connsiteY2" fmla="*/ 445982 h 592090"/>
              <a:gd name="connsiteX3" fmla="*/ 33 w 154468"/>
              <a:gd name="connsiteY3" fmla="*/ 592032 h 592090"/>
              <a:gd name="connsiteX4" fmla="*/ 54008 w 154468"/>
              <a:gd name="connsiteY4" fmla="*/ 430107 h 592090"/>
              <a:gd name="connsiteX5" fmla="*/ 139733 w 154468"/>
              <a:gd name="connsiteY5" fmla="*/ 144357 h 592090"/>
              <a:gd name="connsiteX6" fmla="*/ 139733 w 154468"/>
              <a:gd name="connsiteY6" fmla="*/ 1482 h 59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68" h="592090">
                <a:moveTo>
                  <a:pt x="139733" y="1482"/>
                </a:moveTo>
                <a:cubicBezTo>
                  <a:pt x="141320" y="15240"/>
                  <a:pt x="164604" y="152824"/>
                  <a:pt x="149258" y="226907"/>
                </a:cubicBezTo>
                <a:cubicBezTo>
                  <a:pt x="133912" y="300990"/>
                  <a:pt x="72529" y="385128"/>
                  <a:pt x="47658" y="445982"/>
                </a:cubicBezTo>
                <a:cubicBezTo>
                  <a:pt x="22787" y="506836"/>
                  <a:pt x="-1025" y="594678"/>
                  <a:pt x="33" y="592032"/>
                </a:cubicBezTo>
                <a:cubicBezTo>
                  <a:pt x="1091" y="589386"/>
                  <a:pt x="30725" y="504719"/>
                  <a:pt x="54008" y="430107"/>
                </a:cubicBezTo>
                <a:cubicBezTo>
                  <a:pt x="77291" y="355495"/>
                  <a:pt x="123329" y="216324"/>
                  <a:pt x="139733" y="144357"/>
                </a:cubicBezTo>
                <a:cubicBezTo>
                  <a:pt x="156137" y="72390"/>
                  <a:pt x="138146" y="-12276"/>
                  <a:pt x="139733" y="1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A16FB747-7546-4490-93BA-A68E5AE4B4DE}"/>
              </a:ext>
            </a:extLst>
          </p:cNvPr>
          <p:cNvSpPr/>
          <p:nvPr/>
        </p:nvSpPr>
        <p:spPr>
          <a:xfrm>
            <a:off x="10678500" y="8447789"/>
            <a:ext cx="207508" cy="596706"/>
          </a:xfrm>
          <a:custGeom>
            <a:avLst/>
            <a:gdLst>
              <a:gd name="connsiteX0" fmla="*/ 84750 w 207508"/>
              <a:gd name="connsiteY0" fmla="*/ 886 h 596706"/>
              <a:gd name="connsiteX1" fmla="*/ 160950 w 207508"/>
              <a:gd name="connsiteY1" fmla="*/ 305686 h 596706"/>
              <a:gd name="connsiteX2" fmla="*/ 205400 w 207508"/>
              <a:gd name="connsiteY2" fmla="*/ 454911 h 596706"/>
              <a:gd name="connsiteX3" fmla="*/ 94275 w 207508"/>
              <a:gd name="connsiteY3" fmla="*/ 556511 h 596706"/>
              <a:gd name="connsiteX4" fmla="*/ 2200 w 207508"/>
              <a:gd name="connsiteY4" fmla="*/ 591436 h 596706"/>
              <a:gd name="connsiteX5" fmla="*/ 189525 w 207508"/>
              <a:gd name="connsiteY5" fmla="*/ 451736 h 596706"/>
              <a:gd name="connsiteX6" fmla="*/ 192700 w 207508"/>
              <a:gd name="connsiteY6" fmla="*/ 315211 h 596706"/>
              <a:gd name="connsiteX7" fmla="*/ 189525 w 207508"/>
              <a:gd name="connsiteY7" fmla="*/ 216786 h 596706"/>
              <a:gd name="connsiteX8" fmla="*/ 84750 w 207508"/>
              <a:gd name="connsiteY8" fmla="*/ 886 h 59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08" h="596706">
                <a:moveTo>
                  <a:pt x="84750" y="886"/>
                </a:moveTo>
                <a:cubicBezTo>
                  <a:pt x="79987" y="15703"/>
                  <a:pt x="140842" y="230015"/>
                  <a:pt x="160950" y="305686"/>
                </a:cubicBezTo>
                <a:cubicBezTo>
                  <a:pt x="181058" y="381357"/>
                  <a:pt x="216512" y="413107"/>
                  <a:pt x="205400" y="454911"/>
                </a:cubicBezTo>
                <a:cubicBezTo>
                  <a:pt x="194288" y="496715"/>
                  <a:pt x="128142" y="533757"/>
                  <a:pt x="94275" y="556511"/>
                </a:cubicBezTo>
                <a:cubicBezTo>
                  <a:pt x="60408" y="579265"/>
                  <a:pt x="-13675" y="608898"/>
                  <a:pt x="2200" y="591436"/>
                </a:cubicBezTo>
                <a:cubicBezTo>
                  <a:pt x="18075" y="573974"/>
                  <a:pt x="157775" y="497773"/>
                  <a:pt x="189525" y="451736"/>
                </a:cubicBezTo>
                <a:cubicBezTo>
                  <a:pt x="221275" y="405699"/>
                  <a:pt x="192700" y="354369"/>
                  <a:pt x="192700" y="315211"/>
                </a:cubicBezTo>
                <a:cubicBezTo>
                  <a:pt x="192700" y="276053"/>
                  <a:pt x="206458" y="272349"/>
                  <a:pt x="189525" y="216786"/>
                </a:cubicBezTo>
                <a:cubicBezTo>
                  <a:pt x="172592" y="161224"/>
                  <a:pt x="89513" y="-13931"/>
                  <a:pt x="84750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4511236-5175-4E7D-AC44-2E4A487E96AA}"/>
              </a:ext>
            </a:extLst>
          </p:cNvPr>
          <p:cNvSpPr/>
          <p:nvPr/>
        </p:nvSpPr>
        <p:spPr>
          <a:xfrm>
            <a:off x="10810848" y="7905837"/>
            <a:ext cx="403423" cy="446005"/>
          </a:xfrm>
          <a:custGeom>
            <a:avLst/>
            <a:gdLst>
              <a:gd name="connsiteX0" fmla="*/ 27 w 403423"/>
              <a:gd name="connsiteY0" fmla="*/ 234863 h 446005"/>
              <a:gd name="connsiteX1" fmla="*/ 174652 w 403423"/>
              <a:gd name="connsiteY1" fmla="*/ 266613 h 446005"/>
              <a:gd name="connsiteX2" fmla="*/ 333402 w 403423"/>
              <a:gd name="connsiteY2" fmla="*/ 82463 h 446005"/>
              <a:gd name="connsiteX3" fmla="*/ 336577 w 403423"/>
              <a:gd name="connsiteY3" fmla="*/ 47538 h 446005"/>
              <a:gd name="connsiteX4" fmla="*/ 390552 w 403423"/>
              <a:gd name="connsiteY4" fmla="*/ 101513 h 446005"/>
              <a:gd name="connsiteX5" fmla="*/ 390552 w 403423"/>
              <a:gd name="connsiteY5" fmla="*/ 136438 h 446005"/>
              <a:gd name="connsiteX6" fmla="*/ 384202 w 403423"/>
              <a:gd name="connsiteY6" fmla="*/ 301538 h 446005"/>
              <a:gd name="connsiteX7" fmla="*/ 276252 w 403423"/>
              <a:gd name="connsiteY7" fmla="*/ 336463 h 446005"/>
              <a:gd name="connsiteX8" fmla="*/ 184177 w 403423"/>
              <a:gd name="connsiteY8" fmla="*/ 431713 h 446005"/>
              <a:gd name="connsiteX9" fmla="*/ 168302 w 403423"/>
              <a:gd name="connsiteY9" fmla="*/ 438063 h 446005"/>
              <a:gd name="connsiteX10" fmla="*/ 308002 w 403423"/>
              <a:gd name="connsiteY10" fmla="*/ 358688 h 446005"/>
              <a:gd name="connsiteX11" fmla="*/ 390552 w 403423"/>
              <a:gd name="connsiteY11" fmla="*/ 355513 h 446005"/>
              <a:gd name="connsiteX12" fmla="*/ 393727 w 403423"/>
              <a:gd name="connsiteY12" fmla="*/ 15788 h 446005"/>
              <a:gd name="connsiteX13" fmla="*/ 298477 w 403423"/>
              <a:gd name="connsiteY13" fmla="*/ 66588 h 446005"/>
              <a:gd name="connsiteX14" fmla="*/ 225452 w 403423"/>
              <a:gd name="connsiteY14" fmla="*/ 158663 h 446005"/>
              <a:gd name="connsiteX15" fmla="*/ 187352 w 403423"/>
              <a:gd name="connsiteY15" fmla="*/ 212638 h 446005"/>
              <a:gd name="connsiteX16" fmla="*/ 27 w 403423"/>
              <a:gd name="connsiteY16" fmla="*/ 234863 h 4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423" h="446005">
                <a:moveTo>
                  <a:pt x="27" y="234863"/>
                </a:moveTo>
                <a:cubicBezTo>
                  <a:pt x="-2090" y="243859"/>
                  <a:pt x="119090" y="292013"/>
                  <a:pt x="174652" y="266613"/>
                </a:cubicBezTo>
                <a:cubicBezTo>
                  <a:pt x="230215" y="241213"/>
                  <a:pt x="306414" y="118976"/>
                  <a:pt x="333402" y="82463"/>
                </a:cubicBezTo>
                <a:cubicBezTo>
                  <a:pt x="360390" y="45950"/>
                  <a:pt x="327052" y="44363"/>
                  <a:pt x="336577" y="47538"/>
                </a:cubicBezTo>
                <a:cubicBezTo>
                  <a:pt x="346102" y="50713"/>
                  <a:pt x="381556" y="86696"/>
                  <a:pt x="390552" y="101513"/>
                </a:cubicBezTo>
                <a:cubicBezTo>
                  <a:pt x="399548" y="116330"/>
                  <a:pt x="390552" y="136438"/>
                  <a:pt x="390552" y="136438"/>
                </a:cubicBezTo>
                <a:cubicBezTo>
                  <a:pt x="389494" y="169775"/>
                  <a:pt x="403252" y="268201"/>
                  <a:pt x="384202" y="301538"/>
                </a:cubicBezTo>
                <a:cubicBezTo>
                  <a:pt x="365152" y="334876"/>
                  <a:pt x="309590" y="314767"/>
                  <a:pt x="276252" y="336463"/>
                </a:cubicBezTo>
                <a:cubicBezTo>
                  <a:pt x="242915" y="358159"/>
                  <a:pt x="202169" y="414780"/>
                  <a:pt x="184177" y="431713"/>
                </a:cubicBezTo>
                <a:cubicBezTo>
                  <a:pt x="166185" y="448646"/>
                  <a:pt x="147665" y="450234"/>
                  <a:pt x="168302" y="438063"/>
                </a:cubicBezTo>
                <a:cubicBezTo>
                  <a:pt x="188939" y="425892"/>
                  <a:pt x="270960" y="372446"/>
                  <a:pt x="308002" y="358688"/>
                </a:cubicBezTo>
                <a:cubicBezTo>
                  <a:pt x="345044" y="344930"/>
                  <a:pt x="376265" y="412663"/>
                  <a:pt x="390552" y="355513"/>
                </a:cubicBezTo>
                <a:cubicBezTo>
                  <a:pt x="404840" y="298363"/>
                  <a:pt x="409073" y="63942"/>
                  <a:pt x="393727" y="15788"/>
                </a:cubicBezTo>
                <a:cubicBezTo>
                  <a:pt x="378381" y="-32366"/>
                  <a:pt x="326523" y="42775"/>
                  <a:pt x="298477" y="66588"/>
                </a:cubicBezTo>
                <a:cubicBezTo>
                  <a:pt x="270431" y="90400"/>
                  <a:pt x="243973" y="134321"/>
                  <a:pt x="225452" y="158663"/>
                </a:cubicBezTo>
                <a:cubicBezTo>
                  <a:pt x="206931" y="183005"/>
                  <a:pt x="219631" y="199409"/>
                  <a:pt x="187352" y="212638"/>
                </a:cubicBezTo>
                <a:cubicBezTo>
                  <a:pt x="155073" y="225867"/>
                  <a:pt x="2144" y="225867"/>
                  <a:pt x="27" y="234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3E2C8FB2-F827-4E3B-BA89-F7580B4C4075}"/>
              </a:ext>
            </a:extLst>
          </p:cNvPr>
          <p:cNvSpPr/>
          <p:nvPr/>
        </p:nvSpPr>
        <p:spPr>
          <a:xfrm>
            <a:off x="5466233" y="11067983"/>
            <a:ext cx="766082" cy="725431"/>
          </a:xfrm>
          <a:custGeom>
            <a:avLst/>
            <a:gdLst>
              <a:gd name="connsiteX0" fmla="*/ 1117 w 766082"/>
              <a:gd name="connsiteY0" fmla="*/ 67 h 725431"/>
              <a:gd name="connsiteX1" fmla="*/ 229717 w 766082"/>
              <a:gd name="connsiteY1" fmla="*/ 311217 h 725431"/>
              <a:gd name="connsiteX2" fmla="*/ 763117 w 766082"/>
              <a:gd name="connsiteY2" fmla="*/ 723967 h 725431"/>
              <a:gd name="connsiteX3" fmla="*/ 439267 w 766082"/>
              <a:gd name="connsiteY3" fmla="*/ 444567 h 725431"/>
              <a:gd name="connsiteX4" fmla="*/ 312267 w 766082"/>
              <a:gd name="connsiteY4" fmla="*/ 336617 h 725431"/>
              <a:gd name="connsiteX5" fmla="*/ 1117 w 766082"/>
              <a:gd name="connsiteY5" fmla="*/ 67 h 72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082" h="725431">
                <a:moveTo>
                  <a:pt x="1117" y="67"/>
                </a:moveTo>
                <a:cubicBezTo>
                  <a:pt x="-12641" y="-4166"/>
                  <a:pt x="102717" y="190567"/>
                  <a:pt x="229717" y="311217"/>
                </a:cubicBezTo>
                <a:cubicBezTo>
                  <a:pt x="356717" y="431867"/>
                  <a:pt x="728192" y="701742"/>
                  <a:pt x="763117" y="723967"/>
                </a:cubicBezTo>
                <a:cubicBezTo>
                  <a:pt x="798042" y="746192"/>
                  <a:pt x="514409" y="509125"/>
                  <a:pt x="439267" y="444567"/>
                </a:cubicBezTo>
                <a:cubicBezTo>
                  <a:pt x="364125" y="380009"/>
                  <a:pt x="385292" y="408584"/>
                  <a:pt x="312267" y="336617"/>
                </a:cubicBezTo>
                <a:cubicBezTo>
                  <a:pt x="239242" y="264650"/>
                  <a:pt x="14875" y="4300"/>
                  <a:pt x="111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3331BC21-4232-4097-8CC3-4A3ED0CDE7B1}"/>
              </a:ext>
            </a:extLst>
          </p:cNvPr>
          <p:cNvSpPr/>
          <p:nvPr/>
        </p:nvSpPr>
        <p:spPr>
          <a:xfrm>
            <a:off x="4641795" y="7219948"/>
            <a:ext cx="169882" cy="1138170"/>
          </a:xfrm>
          <a:custGeom>
            <a:avLst/>
            <a:gdLst>
              <a:gd name="connsiteX0" fmla="*/ 139755 w 169882"/>
              <a:gd name="connsiteY0" fmla="*/ 2 h 1138170"/>
              <a:gd name="connsiteX1" fmla="*/ 50855 w 169882"/>
              <a:gd name="connsiteY1" fmla="*/ 488952 h 1138170"/>
              <a:gd name="connsiteX2" fmla="*/ 165155 w 169882"/>
              <a:gd name="connsiteY2" fmla="*/ 1117602 h 1138170"/>
              <a:gd name="connsiteX3" fmla="*/ 133405 w 169882"/>
              <a:gd name="connsiteY3" fmla="*/ 939802 h 1138170"/>
              <a:gd name="connsiteX4" fmla="*/ 55 w 169882"/>
              <a:gd name="connsiteY4" fmla="*/ 482602 h 1138170"/>
              <a:gd name="connsiteX5" fmla="*/ 139755 w 169882"/>
              <a:gd name="connsiteY5" fmla="*/ 2 h 113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82" h="1138170">
                <a:moveTo>
                  <a:pt x="139755" y="2"/>
                </a:moveTo>
                <a:cubicBezTo>
                  <a:pt x="148222" y="1060"/>
                  <a:pt x="46622" y="302685"/>
                  <a:pt x="50855" y="488952"/>
                </a:cubicBezTo>
                <a:cubicBezTo>
                  <a:pt x="55088" y="675219"/>
                  <a:pt x="151397" y="1042460"/>
                  <a:pt x="165155" y="1117602"/>
                </a:cubicBezTo>
                <a:cubicBezTo>
                  <a:pt x="178913" y="1192744"/>
                  <a:pt x="160922" y="1045635"/>
                  <a:pt x="133405" y="939802"/>
                </a:cubicBezTo>
                <a:cubicBezTo>
                  <a:pt x="105888" y="833969"/>
                  <a:pt x="3230" y="645585"/>
                  <a:pt x="55" y="482602"/>
                </a:cubicBezTo>
                <a:cubicBezTo>
                  <a:pt x="-3120" y="319619"/>
                  <a:pt x="131288" y="-1056"/>
                  <a:pt x="139755" y="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3DD28975-8786-44BB-A8A6-C673A5176322}"/>
              </a:ext>
            </a:extLst>
          </p:cNvPr>
          <p:cNvSpPr/>
          <p:nvPr/>
        </p:nvSpPr>
        <p:spPr>
          <a:xfrm>
            <a:off x="3560738" y="6703961"/>
            <a:ext cx="405472" cy="812060"/>
          </a:xfrm>
          <a:custGeom>
            <a:avLst/>
            <a:gdLst>
              <a:gd name="connsiteX0" fmla="*/ 404837 w 405472"/>
              <a:gd name="connsiteY0" fmla="*/ 230239 h 812060"/>
              <a:gd name="connsiteX1" fmla="*/ 303237 w 405472"/>
              <a:gd name="connsiteY1" fmla="*/ 52439 h 812060"/>
              <a:gd name="connsiteX2" fmla="*/ 157187 w 405472"/>
              <a:gd name="connsiteY2" fmla="*/ 77839 h 812060"/>
              <a:gd name="connsiteX3" fmla="*/ 68287 w 405472"/>
              <a:gd name="connsiteY3" fmla="*/ 236589 h 812060"/>
              <a:gd name="connsiteX4" fmla="*/ 7962 w 405472"/>
              <a:gd name="connsiteY4" fmla="*/ 487414 h 812060"/>
              <a:gd name="connsiteX5" fmla="*/ 4787 w 405472"/>
              <a:gd name="connsiteY5" fmla="*/ 811264 h 812060"/>
              <a:gd name="connsiteX6" fmla="*/ 46062 w 405472"/>
              <a:gd name="connsiteY6" fmla="*/ 566789 h 812060"/>
              <a:gd name="connsiteX7" fmla="*/ 36537 w 405472"/>
              <a:gd name="connsiteY7" fmla="*/ 192139 h 812060"/>
              <a:gd name="connsiteX8" fmla="*/ 119087 w 405472"/>
              <a:gd name="connsiteY8" fmla="*/ 55614 h 812060"/>
              <a:gd name="connsiteX9" fmla="*/ 255612 w 405472"/>
              <a:gd name="connsiteY9" fmla="*/ 7989 h 812060"/>
              <a:gd name="connsiteX10" fmla="*/ 404837 w 405472"/>
              <a:gd name="connsiteY10" fmla="*/ 230239 h 8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472" h="812060">
                <a:moveTo>
                  <a:pt x="404837" y="230239"/>
                </a:moveTo>
                <a:cubicBezTo>
                  <a:pt x="412775" y="237647"/>
                  <a:pt x="344512" y="77839"/>
                  <a:pt x="303237" y="52439"/>
                </a:cubicBezTo>
                <a:cubicBezTo>
                  <a:pt x="261962" y="27039"/>
                  <a:pt x="196345" y="47147"/>
                  <a:pt x="157187" y="77839"/>
                </a:cubicBezTo>
                <a:cubicBezTo>
                  <a:pt x="118029" y="108531"/>
                  <a:pt x="93158" y="168326"/>
                  <a:pt x="68287" y="236589"/>
                </a:cubicBezTo>
                <a:cubicBezTo>
                  <a:pt x="43416" y="304852"/>
                  <a:pt x="18545" y="391635"/>
                  <a:pt x="7962" y="487414"/>
                </a:cubicBezTo>
                <a:cubicBezTo>
                  <a:pt x="-2621" y="583193"/>
                  <a:pt x="-1563" y="798035"/>
                  <a:pt x="4787" y="811264"/>
                </a:cubicBezTo>
                <a:cubicBezTo>
                  <a:pt x="11137" y="824493"/>
                  <a:pt x="40770" y="669976"/>
                  <a:pt x="46062" y="566789"/>
                </a:cubicBezTo>
                <a:cubicBezTo>
                  <a:pt x="51354" y="463602"/>
                  <a:pt x="24366" y="277335"/>
                  <a:pt x="36537" y="192139"/>
                </a:cubicBezTo>
                <a:cubicBezTo>
                  <a:pt x="48708" y="106943"/>
                  <a:pt x="82574" y="86306"/>
                  <a:pt x="119087" y="55614"/>
                </a:cubicBezTo>
                <a:cubicBezTo>
                  <a:pt x="155599" y="24922"/>
                  <a:pt x="210104" y="-17940"/>
                  <a:pt x="255612" y="7989"/>
                </a:cubicBezTo>
                <a:cubicBezTo>
                  <a:pt x="301120" y="33918"/>
                  <a:pt x="396899" y="222831"/>
                  <a:pt x="404837" y="230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80D37AFA-3B46-45E1-AE4C-7230D60F3558}"/>
              </a:ext>
            </a:extLst>
          </p:cNvPr>
          <p:cNvSpPr/>
          <p:nvPr/>
        </p:nvSpPr>
        <p:spPr>
          <a:xfrm>
            <a:off x="3713999" y="6991007"/>
            <a:ext cx="80469" cy="524864"/>
          </a:xfrm>
          <a:custGeom>
            <a:avLst/>
            <a:gdLst>
              <a:gd name="connsiteX0" fmla="*/ 76951 w 80469"/>
              <a:gd name="connsiteY0" fmla="*/ 343 h 524864"/>
              <a:gd name="connsiteX1" fmla="*/ 67426 w 80469"/>
              <a:gd name="connsiteY1" fmla="*/ 187668 h 524864"/>
              <a:gd name="connsiteX2" fmla="*/ 10276 w 80469"/>
              <a:gd name="connsiteY2" fmla="*/ 381343 h 524864"/>
              <a:gd name="connsiteX3" fmla="*/ 751 w 80469"/>
              <a:gd name="connsiteY3" fmla="*/ 524218 h 524864"/>
              <a:gd name="connsiteX4" fmla="*/ 19801 w 80469"/>
              <a:gd name="connsiteY4" fmla="*/ 425793 h 524864"/>
              <a:gd name="connsiteX5" fmla="*/ 73776 w 80469"/>
              <a:gd name="connsiteY5" fmla="*/ 235293 h 524864"/>
              <a:gd name="connsiteX6" fmla="*/ 76951 w 80469"/>
              <a:gd name="connsiteY6" fmla="*/ 343 h 52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69" h="524864">
                <a:moveTo>
                  <a:pt x="76951" y="343"/>
                </a:moveTo>
                <a:cubicBezTo>
                  <a:pt x="75893" y="-7594"/>
                  <a:pt x="78539" y="124168"/>
                  <a:pt x="67426" y="187668"/>
                </a:cubicBezTo>
                <a:cubicBezTo>
                  <a:pt x="56313" y="251168"/>
                  <a:pt x="21388" y="325251"/>
                  <a:pt x="10276" y="381343"/>
                </a:cubicBezTo>
                <a:cubicBezTo>
                  <a:pt x="-836" y="437435"/>
                  <a:pt x="-836" y="516810"/>
                  <a:pt x="751" y="524218"/>
                </a:cubicBezTo>
                <a:cubicBezTo>
                  <a:pt x="2338" y="531626"/>
                  <a:pt x="7630" y="473947"/>
                  <a:pt x="19801" y="425793"/>
                </a:cubicBezTo>
                <a:cubicBezTo>
                  <a:pt x="31972" y="377639"/>
                  <a:pt x="61605" y="304085"/>
                  <a:pt x="73776" y="235293"/>
                </a:cubicBezTo>
                <a:cubicBezTo>
                  <a:pt x="85947" y="166501"/>
                  <a:pt x="78009" y="8280"/>
                  <a:pt x="76951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48CF1644-508B-4258-BBBF-39F835EE7BEC}"/>
              </a:ext>
            </a:extLst>
          </p:cNvPr>
          <p:cNvSpPr/>
          <p:nvPr/>
        </p:nvSpPr>
        <p:spPr>
          <a:xfrm>
            <a:off x="3691294" y="6975346"/>
            <a:ext cx="167586" cy="884775"/>
          </a:xfrm>
          <a:custGeom>
            <a:avLst/>
            <a:gdLst>
              <a:gd name="connsiteX0" fmla="*/ 29806 w 167586"/>
              <a:gd name="connsiteY0" fmla="*/ 129 h 884775"/>
              <a:gd name="connsiteX1" fmla="*/ 1231 w 167586"/>
              <a:gd name="connsiteY1" fmla="*/ 225554 h 884775"/>
              <a:gd name="connsiteX2" fmla="*/ 13931 w 167586"/>
              <a:gd name="connsiteY2" fmla="*/ 438279 h 884775"/>
              <a:gd name="connsiteX3" fmla="*/ 90131 w 167586"/>
              <a:gd name="connsiteY3" fmla="*/ 663704 h 884775"/>
              <a:gd name="connsiteX4" fmla="*/ 166331 w 167586"/>
              <a:gd name="connsiteY4" fmla="*/ 882779 h 884775"/>
              <a:gd name="connsiteX5" fmla="*/ 131406 w 167586"/>
              <a:gd name="connsiteY5" fmla="*/ 765304 h 884775"/>
              <a:gd name="connsiteX6" fmla="*/ 52031 w 167586"/>
              <a:gd name="connsiteY6" fmla="*/ 647829 h 884775"/>
              <a:gd name="connsiteX7" fmla="*/ 42506 w 167586"/>
              <a:gd name="connsiteY7" fmla="*/ 708154 h 884775"/>
              <a:gd name="connsiteX8" fmla="*/ 32981 w 167586"/>
              <a:gd name="connsiteY8" fmla="*/ 565279 h 884775"/>
              <a:gd name="connsiteX9" fmla="*/ 20281 w 167586"/>
              <a:gd name="connsiteY9" fmla="*/ 390654 h 884775"/>
              <a:gd name="connsiteX10" fmla="*/ 29806 w 167586"/>
              <a:gd name="connsiteY10" fmla="*/ 257304 h 884775"/>
              <a:gd name="connsiteX11" fmla="*/ 29806 w 167586"/>
              <a:gd name="connsiteY11" fmla="*/ 129 h 8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586" h="884775">
                <a:moveTo>
                  <a:pt x="29806" y="129"/>
                </a:moveTo>
                <a:cubicBezTo>
                  <a:pt x="25043" y="-5163"/>
                  <a:pt x="3877" y="152529"/>
                  <a:pt x="1231" y="225554"/>
                </a:cubicBezTo>
                <a:cubicBezTo>
                  <a:pt x="-1415" y="298579"/>
                  <a:pt x="-886" y="365254"/>
                  <a:pt x="13931" y="438279"/>
                </a:cubicBezTo>
                <a:cubicBezTo>
                  <a:pt x="28748" y="511304"/>
                  <a:pt x="90131" y="663704"/>
                  <a:pt x="90131" y="663704"/>
                </a:cubicBezTo>
                <a:cubicBezTo>
                  <a:pt x="115531" y="737787"/>
                  <a:pt x="159452" y="865846"/>
                  <a:pt x="166331" y="882779"/>
                </a:cubicBezTo>
                <a:cubicBezTo>
                  <a:pt x="173210" y="899712"/>
                  <a:pt x="150456" y="804462"/>
                  <a:pt x="131406" y="765304"/>
                </a:cubicBezTo>
                <a:cubicBezTo>
                  <a:pt x="112356" y="726146"/>
                  <a:pt x="66848" y="657354"/>
                  <a:pt x="52031" y="647829"/>
                </a:cubicBezTo>
                <a:cubicBezTo>
                  <a:pt x="37214" y="638304"/>
                  <a:pt x="45681" y="721912"/>
                  <a:pt x="42506" y="708154"/>
                </a:cubicBezTo>
                <a:cubicBezTo>
                  <a:pt x="39331" y="694396"/>
                  <a:pt x="36685" y="618196"/>
                  <a:pt x="32981" y="565279"/>
                </a:cubicBezTo>
                <a:cubicBezTo>
                  <a:pt x="29277" y="512362"/>
                  <a:pt x="20810" y="441983"/>
                  <a:pt x="20281" y="390654"/>
                </a:cubicBezTo>
                <a:cubicBezTo>
                  <a:pt x="19752" y="339325"/>
                  <a:pt x="23456" y="320804"/>
                  <a:pt x="29806" y="257304"/>
                </a:cubicBezTo>
                <a:cubicBezTo>
                  <a:pt x="36156" y="193804"/>
                  <a:pt x="34569" y="5421"/>
                  <a:pt x="2980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EB4EDB2C-8342-4A84-9EFA-B1FA4DF2A271}"/>
              </a:ext>
            </a:extLst>
          </p:cNvPr>
          <p:cNvSpPr/>
          <p:nvPr/>
        </p:nvSpPr>
        <p:spPr>
          <a:xfrm>
            <a:off x="3603697" y="7530114"/>
            <a:ext cx="146679" cy="989572"/>
          </a:xfrm>
          <a:custGeom>
            <a:avLst/>
            <a:gdLst>
              <a:gd name="connsiteX0" fmla="*/ 3103 w 146679"/>
              <a:gd name="connsiteY0" fmla="*/ 986 h 989572"/>
              <a:gd name="connsiteX1" fmla="*/ 101528 w 146679"/>
              <a:gd name="connsiteY1" fmla="*/ 328011 h 989572"/>
              <a:gd name="connsiteX2" fmla="*/ 101528 w 146679"/>
              <a:gd name="connsiteY2" fmla="*/ 426436 h 989572"/>
              <a:gd name="connsiteX3" fmla="*/ 133278 w 146679"/>
              <a:gd name="connsiteY3" fmla="*/ 975711 h 989572"/>
              <a:gd name="connsiteX4" fmla="*/ 142803 w 146679"/>
              <a:gd name="connsiteY4" fmla="*/ 788386 h 989572"/>
              <a:gd name="connsiteX5" fmla="*/ 136453 w 146679"/>
              <a:gd name="connsiteY5" fmla="*/ 391511 h 989572"/>
              <a:gd name="connsiteX6" fmla="*/ 34853 w 146679"/>
              <a:gd name="connsiteY6" fmla="*/ 232761 h 989572"/>
              <a:gd name="connsiteX7" fmla="*/ 3103 w 146679"/>
              <a:gd name="connsiteY7" fmla="*/ 986 h 98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79" h="989572">
                <a:moveTo>
                  <a:pt x="3103" y="986"/>
                </a:moveTo>
                <a:cubicBezTo>
                  <a:pt x="14216" y="16861"/>
                  <a:pt x="85124" y="257103"/>
                  <a:pt x="101528" y="328011"/>
                </a:cubicBezTo>
                <a:cubicBezTo>
                  <a:pt x="117932" y="398919"/>
                  <a:pt x="96236" y="318486"/>
                  <a:pt x="101528" y="426436"/>
                </a:cubicBezTo>
                <a:cubicBezTo>
                  <a:pt x="106820" y="534386"/>
                  <a:pt x="126399" y="915386"/>
                  <a:pt x="133278" y="975711"/>
                </a:cubicBezTo>
                <a:cubicBezTo>
                  <a:pt x="140157" y="1036036"/>
                  <a:pt x="142274" y="885753"/>
                  <a:pt x="142803" y="788386"/>
                </a:cubicBezTo>
                <a:cubicBezTo>
                  <a:pt x="143332" y="691019"/>
                  <a:pt x="154445" y="484115"/>
                  <a:pt x="136453" y="391511"/>
                </a:cubicBezTo>
                <a:cubicBezTo>
                  <a:pt x="118461" y="298907"/>
                  <a:pt x="57078" y="300494"/>
                  <a:pt x="34853" y="232761"/>
                </a:cubicBezTo>
                <a:cubicBezTo>
                  <a:pt x="12628" y="165028"/>
                  <a:pt x="-8010" y="-14889"/>
                  <a:pt x="3103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F01B0C7B-F2C5-4364-BDD9-A773DBDA9AE6}"/>
              </a:ext>
            </a:extLst>
          </p:cNvPr>
          <p:cNvSpPr/>
          <p:nvPr/>
        </p:nvSpPr>
        <p:spPr>
          <a:xfrm>
            <a:off x="3799769" y="8369152"/>
            <a:ext cx="311921" cy="1093247"/>
          </a:xfrm>
          <a:custGeom>
            <a:avLst/>
            <a:gdLst>
              <a:gd name="connsiteX0" fmla="*/ 22931 w 311921"/>
              <a:gd name="connsiteY0" fmla="*/ 148 h 1093247"/>
              <a:gd name="connsiteX1" fmla="*/ 38806 w 311921"/>
              <a:gd name="connsiteY1" fmla="*/ 323998 h 1093247"/>
              <a:gd name="connsiteX2" fmla="*/ 92781 w 311921"/>
              <a:gd name="connsiteY2" fmla="*/ 730398 h 1093247"/>
              <a:gd name="connsiteX3" fmla="*/ 311856 w 311921"/>
              <a:gd name="connsiteY3" fmla="*/ 1092348 h 1093247"/>
              <a:gd name="connsiteX4" fmla="*/ 115006 w 311921"/>
              <a:gd name="connsiteY4" fmla="*/ 825648 h 1093247"/>
              <a:gd name="connsiteX5" fmla="*/ 41981 w 311921"/>
              <a:gd name="connsiteY5" fmla="*/ 587523 h 1093247"/>
              <a:gd name="connsiteX6" fmla="*/ 706 w 311921"/>
              <a:gd name="connsiteY6" fmla="*/ 285898 h 1093247"/>
              <a:gd name="connsiteX7" fmla="*/ 22931 w 311921"/>
              <a:gd name="connsiteY7" fmla="*/ 148 h 109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1" h="1093247">
                <a:moveTo>
                  <a:pt x="22931" y="148"/>
                </a:moveTo>
                <a:cubicBezTo>
                  <a:pt x="29281" y="6498"/>
                  <a:pt x="27164" y="202290"/>
                  <a:pt x="38806" y="323998"/>
                </a:cubicBezTo>
                <a:cubicBezTo>
                  <a:pt x="50448" y="445706"/>
                  <a:pt x="47273" y="602340"/>
                  <a:pt x="92781" y="730398"/>
                </a:cubicBezTo>
                <a:cubicBezTo>
                  <a:pt x="138289" y="858456"/>
                  <a:pt x="308152" y="1076473"/>
                  <a:pt x="311856" y="1092348"/>
                </a:cubicBezTo>
                <a:cubicBezTo>
                  <a:pt x="315560" y="1108223"/>
                  <a:pt x="159985" y="909786"/>
                  <a:pt x="115006" y="825648"/>
                </a:cubicBezTo>
                <a:cubicBezTo>
                  <a:pt x="70027" y="741511"/>
                  <a:pt x="61031" y="677481"/>
                  <a:pt x="41981" y="587523"/>
                </a:cubicBezTo>
                <a:cubicBezTo>
                  <a:pt x="22931" y="497565"/>
                  <a:pt x="5469" y="378502"/>
                  <a:pt x="706" y="285898"/>
                </a:cubicBezTo>
                <a:cubicBezTo>
                  <a:pt x="-4057" y="193294"/>
                  <a:pt x="16581" y="-6202"/>
                  <a:pt x="22931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4B8C3677-0FB2-4D20-B20B-A64EC337B570}"/>
              </a:ext>
            </a:extLst>
          </p:cNvPr>
          <p:cNvSpPr/>
          <p:nvPr/>
        </p:nvSpPr>
        <p:spPr>
          <a:xfrm>
            <a:off x="3812496" y="8032325"/>
            <a:ext cx="258829" cy="641106"/>
          </a:xfrm>
          <a:custGeom>
            <a:avLst/>
            <a:gdLst>
              <a:gd name="connsiteX0" fmla="*/ 13379 w 258829"/>
              <a:gd name="connsiteY0" fmla="*/ 425 h 641106"/>
              <a:gd name="connsiteX1" fmla="*/ 19729 w 258829"/>
              <a:gd name="connsiteY1" fmla="*/ 232200 h 641106"/>
              <a:gd name="connsiteX2" fmla="*/ 251504 w 258829"/>
              <a:gd name="connsiteY2" fmla="*/ 632250 h 641106"/>
              <a:gd name="connsiteX3" fmla="*/ 188004 w 258829"/>
              <a:gd name="connsiteY3" fmla="*/ 502075 h 641106"/>
              <a:gd name="connsiteX4" fmla="*/ 57829 w 258829"/>
              <a:gd name="connsiteY4" fmla="*/ 416350 h 641106"/>
              <a:gd name="connsiteX5" fmla="*/ 191179 w 258829"/>
              <a:gd name="connsiteY5" fmla="*/ 584625 h 641106"/>
              <a:gd name="connsiteX6" fmla="*/ 26079 w 258829"/>
              <a:gd name="connsiteY6" fmla="*/ 286175 h 641106"/>
              <a:gd name="connsiteX7" fmla="*/ 13379 w 258829"/>
              <a:gd name="connsiteY7" fmla="*/ 425 h 64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29" h="641106">
                <a:moveTo>
                  <a:pt x="13379" y="425"/>
                </a:moveTo>
                <a:cubicBezTo>
                  <a:pt x="12321" y="-8571"/>
                  <a:pt x="-19958" y="126896"/>
                  <a:pt x="19729" y="232200"/>
                </a:cubicBezTo>
                <a:cubicBezTo>
                  <a:pt x="59416" y="337504"/>
                  <a:pt x="223458" y="587271"/>
                  <a:pt x="251504" y="632250"/>
                </a:cubicBezTo>
                <a:cubicBezTo>
                  <a:pt x="279550" y="677229"/>
                  <a:pt x="220283" y="538058"/>
                  <a:pt x="188004" y="502075"/>
                </a:cubicBezTo>
                <a:cubicBezTo>
                  <a:pt x="155725" y="466092"/>
                  <a:pt x="57300" y="402592"/>
                  <a:pt x="57829" y="416350"/>
                </a:cubicBezTo>
                <a:cubicBezTo>
                  <a:pt x="58358" y="430108"/>
                  <a:pt x="196471" y="606321"/>
                  <a:pt x="191179" y="584625"/>
                </a:cubicBezTo>
                <a:cubicBezTo>
                  <a:pt x="185887" y="562929"/>
                  <a:pt x="56771" y="378779"/>
                  <a:pt x="26079" y="286175"/>
                </a:cubicBezTo>
                <a:cubicBezTo>
                  <a:pt x="-4613" y="193571"/>
                  <a:pt x="14437" y="9421"/>
                  <a:pt x="1337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367FC97C-E983-4CF6-A0CE-89E65F187C7B}"/>
              </a:ext>
            </a:extLst>
          </p:cNvPr>
          <p:cNvSpPr/>
          <p:nvPr/>
        </p:nvSpPr>
        <p:spPr>
          <a:xfrm>
            <a:off x="3749675" y="8567194"/>
            <a:ext cx="210197" cy="783668"/>
          </a:xfrm>
          <a:custGeom>
            <a:avLst/>
            <a:gdLst>
              <a:gd name="connsiteX0" fmla="*/ 0 w 210197"/>
              <a:gd name="connsiteY0" fmla="*/ 5306 h 783668"/>
              <a:gd name="connsiteX1" fmla="*/ 50800 w 210197"/>
              <a:gd name="connsiteY1" fmla="*/ 325981 h 783668"/>
              <a:gd name="connsiteX2" fmla="*/ 209550 w 210197"/>
              <a:gd name="connsiteY2" fmla="*/ 780006 h 783668"/>
              <a:gd name="connsiteX3" fmla="*/ 104775 w 210197"/>
              <a:gd name="connsiteY3" fmla="*/ 519656 h 783668"/>
              <a:gd name="connsiteX4" fmla="*/ 50800 w 210197"/>
              <a:gd name="connsiteY4" fmla="*/ 157706 h 783668"/>
              <a:gd name="connsiteX5" fmla="*/ 0 w 210197"/>
              <a:gd name="connsiteY5" fmla="*/ 5306 h 78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97" h="783668">
                <a:moveTo>
                  <a:pt x="0" y="5306"/>
                </a:moveTo>
                <a:cubicBezTo>
                  <a:pt x="0" y="33352"/>
                  <a:pt x="15875" y="196864"/>
                  <a:pt x="50800" y="325981"/>
                </a:cubicBezTo>
                <a:cubicBezTo>
                  <a:pt x="85725" y="455098"/>
                  <a:pt x="200554" y="747727"/>
                  <a:pt x="209550" y="780006"/>
                </a:cubicBezTo>
                <a:cubicBezTo>
                  <a:pt x="218546" y="812285"/>
                  <a:pt x="131233" y="623373"/>
                  <a:pt x="104775" y="519656"/>
                </a:cubicBezTo>
                <a:cubicBezTo>
                  <a:pt x="78317" y="415939"/>
                  <a:pt x="67733" y="250310"/>
                  <a:pt x="50800" y="157706"/>
                </a:cubicBezTo>
                <a:cubicBezTo>
                  <a:pt x="33867" y="65102"/>
                  <a:pt x="0" y="-22740"/>
                  <a:pt x="0" y="5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EBD9A8EA-1004-48AA-A5A6-616654A95EB1}"/>
              </a:ext>
            </a:extLst>
          </p:cNvPr>
          <p:cNvSpPr/>
          <p:nvPr/>
        </p:nvSpPr>
        <p:spPr>
          <a:xfrm>
            <a:off x="4364958" y="8974421"/>
            <a:ext cx="250713" cy="643022"/>
          </a:xfrm>
          <a:custGeom>
            <a:avLst/>
            <a:gdLst>
              <a:gd name="connsiteX0" fmla="*/ 64167 w 250713"/>
              <a:gd name="connsiteY0" fmla="*/ 1304 h 643022"/>
              <a:gd name="connsiteX1" fmla="*/ 216567 w 250713"/>
              <a:gd name="connsiteY1" fmla="*/ 366429 h 643022"/>
              <a:gd name="connsiteX2" fmla="*/ 156242 w 250713"/>
              <a:gd name="connsiteY2" fmla="*/ 512479 h 643022"/>
              <a:gd name="connsiteX3" fmla="*/ 667 w 250713"/>
              <a:gd name="connsiteY3" fmla="*/ 642654 h 643022"/>
              <a:gd name="connsiteX4" fmla="*/ 222917 w 250713"/>
              <a:gd name="connsiteY4" fmla="*/ 471204 h 643022"/>
              <a:gd name="connsiteX5" fmla="*/ 232442 w 250713"/>
              <a:gd name="connsiteY5" fmla="*/ 252129 h 643022"/>
              <a:gd name="connsiteX6" fmla="*/ 64167 w 250713"/>
              <a:gd name="connsiteY6" fmla="*/ 1304 h 6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713" h="643022">
                <a:moveTo>
                  <a:pt x="64167" y="1304"/>
                </a:moveTo>
                <a:cubicBezTo>
                  <a:pt x="61521" y="20354"/>
                  <a:pt x="201221" y="281233"/>
                  <a:pt x="216567" y="366429"/>
                </a:cubicBezTo>
                <a:cubicBezTo>
                  <a:pt x="231913" y="451625"/>
                  <a:pt x="192225" y="466442"/>
                  <a:pt x="156242" y="512479"/>
                </a:cubicBezTo>
                <a:cubicBezTo>
                  <a:pt x="120259" y="558516"/>
                  <a:pt x="-10445" y="649533"/>
                  <a:pt x="667" y="642654"/>
                </a:cubicBezTo>
                <a:cubicBezTo>
                  <a:pt x="11779" y="635775"/>
                  <a:pt x="184288" y="536291"/>
                  <a:pt x="222917" y="471204"/>
                </a:cubicBezTo>
                <a:cubicBezTo>
                  <a:pt x="261546" y="406117"/>
                  <a:pt x="255196" y="327271"/>
                  <a:pt x="232442" y="252129"/>
                </a:cubicBezTo>
                <a:cubicBezTo>
                  <a:pt x="209688" y="176987"/>
                  <a:pt x="66813" y="-17746"/>
                  <a:pt x="64167" y="1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500761DB-89F3-4413-8892-876D9A45A7DC}"/>
              </a:ext>
            </a:extLst>
          </p:cNvPr>
          <p:cNvSpPr/>
          <p:nvPr/>
        </p:nvSpPr>
        <p:spPr>
          <a:xfrm>
            <a:off x="3892107" y="8009401"/>
            <a:ext cx="455698" cy="710834"/>
          </a:xfrm>
          <a:custGeom>
            <a:avLst/>
            <a:gdLst>
              <a:gd name="connsiteX0" fmla="*/ 23726 w 455698"/>
              <a:gd name="connsiteY0" fmla="*/ 12766 h 710834"/>
              <a:gd name="connsiteX1" fmla="*/ 66060 w 455698"/>
              <a:gd name="connsiteY1" fmla="*/ 287932 h 710834"/>
              <a:gd name="connsiteX2" fmla="*/ 447060 w 455698"/>
              <a:gd name="connsiteY2" fmla="*/ 702799 h 710834"/>
              <a:gd name="connsiteX3" fmla="*/ 307360 w 455698"/>
              <a:gd name="connsiteY3" fmla="*/ 541932 h 710834"/>
              <a:gd name="connsiteX4" fmla="*/ 23726 w 455698"/>
              <a:gd name="connsiteY4" fmla="*/ 296399 h 710834"/>
              <a:gd name="connsiteX5" fmla="*/ 19493 w 455698"/>
              <a:gd name="connsiteY5" fmla="*/ 72032 h 710834"/>
              <a:gd name="connsiteX6" fmla="*/ 23726 w 455698"/>
              <a:gd name="connsiteY6" fmla="*/ 12766 h 71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98" h="710834">
                <a:moveTo>
                  <a:pt x="23726" y="12766"/>
                </a:moveTo>
                <a:cubicBezTo>
                  <a:pt x="31487" y="48749"/>
                  <a:pt x="-4496" y="172927"/>
                  <a:pt x="66060" y="287932"/>
                </a:cubicBezTo>
                <a:cubicBezTo>
                  <a:pt x="136616" y="402937"/>
                  <a:pt x="406843" y="660466"/>
                  <a:pt x="447060" y="702799"/>
                </a:cubicBezTo>
                <a:cubicBezTo>
                  <a:pt x="487277" y="745132"/>
                  <a:pt x="377916" y="609665"/>
                  <a:pt x="307360" y="541932"/>
                </a:cubicBezTo>
                <a:cubicBezTo>
                  <a:pt x="236804" y="474199"/>
                  <a:pt x="71704" y="374716"/>
                  <a:pt x="23726" y="296399"/>
                </a:cubicBezTo>
                <a:cubicBezTo>
                  <a:pt x="-24252" y="218082"/>
                  <a:pt x="14554" y="120715"/>
                  <a:pt x="19493" y="72032"/>
                </a:cubicBezTo>
                <a:cubicBezTo>
                  <a:pt x="24432" y="23349"/>
                  <a:pt x="15965" y="-23217"/>
                  <a:pt x="23726" y="1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F14C4582-E17D-4FF9-8B88-7EA5488E34B0}"/>
              </a:ext>
            </a:extLst>
          </p:cNvPr>
          <p:cNvSpPr/>
          <p:nvPr/>
        </p:nvSpPr>
        <p:spPr>
          <a:xfrm>
            <a:off x="4636186" y="4540719"/>
            <a:ext cx="1770011" cy="900012"/>
          </a:xfrm>
          <a:custGeom>
            <a:avLst/>
            <a:gdLst>
              <a:gd name="connsiteX0" fmla="*/ 1769694 w 1770011"/>
              <a:gd name="connsiteY0" fmla="*/ 801 h 900012"/>
              <a:gd name="connsiteX1" fmla="*/ 774014 w 1770011"/>
              <a:gd name="connsiteY1" fmla="*/ 473241 h 900012"/>
              <a:gd name="connsiteX2" fmla="*/ 961974 w 1770011"/>
              <a:gd name="connsiteY2" fmla="*/ 371641 h 900012"/>
              <a:gd name="connsiteX3" fmla="*/ 484454 w 1770011"/>
              <a:gd name="connsiteY3" fmla="*/ 447841 h 900012"/>
              <a:gd name="connsiteX4" fmla="*/ 1854 w 1770011"/>
              <a:gd name="connsiteY4" fmla="*/ 899961 h 900012"/>
              <a:gd name="connsiteX5" fmla="*/ 667334 w 1770011"/>
              <a:gd name="connsiteY5" fmla="*/ 417361 h 900012"/>
              <a:gd name="connsiteX6" fmla="*/ 286334 w 1770011"/>
              <a:gd name="connsiteY6" fmla="*/ 630721 h 900012"/>
              <a:gd name="connsiteX7" fmla="*/ 1185494 w 1770011"/>
              <a:gd name="connsiteY7" fmla="*/ 381801 h 900012"/>
              <a:gd name="connsiteX8" fmla="*/ 885774 w 1770011"/>
              <a:gd name="connsiteY8" fmla="*/ 361481 h 900012"/>
              <a:gd name="connsiteX9" fmla="*/ 1769694 w 1770011"/>
              <a:gd name="connsiteY9" fmla="*/ 801 h 9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011" h="900012">
                <a:moveTo>
                  <a:pt x="1769694" y="801"/>
                </a:moveTo>
                <a:cubicBezTo>
                  <a:pt x="1751067" y="19428"/>
                  <a:pt x="908634" y="411434"/>
                  <a:pt x="774014" y="473241"/>
                </a:cubicBezTo>
                <a:cubicBezTo>
                  <a:pt x="639394" y="535048"/>
                  <a:pt x="1010234" y="375874"/>
                  <a:pt x="961974" y="371641"/>
                </a:cubicBezTo>
                <a:cubicBezTo>
                  <a:pt x="913714" y="367408"/>
                  <a:pt x="644474" y="359788"/>
                  <a:pt x="484454" y="447841"/>
                </a:cubicBezTo>
                <a:cubicBezTo>
                  <a:pt x="324434" y="535894"/>
                  <a:pt x="-28626" y="905041"/>
                  <a:pt x="1854" y="899961"/>
                </a:cubicBezTo>
                <a:cubicBezTo>
                  <a:pt x="32334" y="894881"/>
                  <a:pt x="619921" y="462234"/>
                  <a:pt x="667334" y="417361"/>
                </a:cubicBezTo>
                <a:cubicBezTo>
                  <a:pt x="714747" y="372488"/>
                  <a:pt x="199974" y="636648"/>
                  <a:pt x="286334" y="630721"/>
                </a:cubicBezTo>
                <a:cubicBezTo>
                  <a:pt x="372694" y="624794"/>
                  <a:pt x="1085588" y="426674"/>
                  <a:pt x="1185494" y="381801"/>
                </a:cubicBezTo>
                <a:cubicBezTo>
                  <a:pt x="1285400" y="336928"/>
                  <a:pt x="790947" y="429214"/>
                  <a:pt x="885774" y="361481"/>
                </a:cubicBezTo>
                <a:cubicBezTo>
                  <a:pt x="980601" y="293748"/>
                  <a:pt x="1788321" y="-17826"/>
                  <a:pt x="1769694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EF1CF2D2-60A7-4C0A-9590-8D3C5AFAC23D}"/>
              </a:ext>
            </a:extLst>
          </p:cNvPr>
          <p:cNvSpPr/>
          <p:nvPr/>
        </p:nvSpPr>
        <p:spPr>
          <a:xfrm>
            <a:off x="4600739" y="5257360"/>
            <a:ext cx="551130" cy="2058110"/>
          </a:xfrm>
          <a:custGeom>
            <a:avLst/>
            <a:gdLst>
              <a:gd name="connsiteX0" fmla="*/ 550381 w 551130"/>
              <a:gd name="connsiteY0" fmla="*/ 440 h 2058110"/>
              <a:gd name="connsiteX1" fmla="*/ 367501 w 551130"/>
              <a:gd name="connsiteY1" fmla="*/ 356040 h 2058110"/>
              <a:gd name="connsiteX2" fmla="*/ 418301 w 551130"/>
              <a:gd name="connsiteY2" fmla="*/ 620200 h 2058110"/>
              <a:gd name="connsiteX3" fmla="*/ 138901 w 551130"/>
              <a:gd name="connsiteY3" fmla="*/ 1102800 h 2058110"/>
              <a:gd name="connsiteX4" fmla="*/ 392901 w 551130"/>
              <a:gd name="connsiteY4" fmla="*/ 833560 h 2058110"/>
              <a:gd name="connsiteX5" fmla="*/ 77941 w 551130"/>
              <a:gd name="connsiteY5" fmla="*/ 1341560 h 2058110"/>
              <a:gd name="connsiteX6" fmla="*/ 113501 w 551130"/>
              <a:gd name="connsiteY6" fmla="*/ 1331400 h 2058110"/>
              <a:gd name="connsiteX7" fmla="*/ 6821 w 551130"/>
              <a:gd name="connsiteY7" fmla="*/ 2042600 h 2058110"/>
              <a:gd name="connsiteX8" fmla="*/ 16981 w 551130"/>
              <a:gd name="connsiteY8" fmla="*/ 1763200 h 2058110"/>
              <a:gd name="connsiteX9" fmla="*/ 67781 w 551130"/>
              <a:gd name="connsiteY9" fmla="*/ 1092640 h 2058110"/>
              <a:gd name="connsiteX10" fmla="*/ 103341 w 551130"/>
              <a:gd name="connsiteY10" fmla="*/ 1102800 h 2058110"/>
              <a:gd name="connsiteX11" fmla="*/ 342101 w 551130"/>
              <a:gd name="connsiteY11" fmla="*/ 635440 h 2058110"/>
              <a:gd name="connsiteX12" fmla="*/ 260821 w 551130"/>
              <a:gd name="connsiteY12" fmla="*/ 650680 h 2058110"/>
              <a:gd name="connsiteX13" fmla="*/ 286221 w 551130"/>
              <a:gd name="connsiteY13" fmla="*/ 432240 h 2058110"/>
              <a:gd name="connsiteX14" fmla="*/ 550381 w 551130"/>
              <a:gd name="connsiteY14" fmla="*/ 440 h 205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130" h="2058110">
                <a:moveTo>
                  <a:pt x="550381" y="440"/>
                </a:moveTo>
                <a:cubicBezTo>
                  <a:pt x="563928" y="-12260"/>
                  <a:pt x="389514" y="252747"/>
                  <a:pt x="367501" y="356040"/>
                </a:cubicBezTo>
                <a:cubicBezTo>
                  <a:pt x="345488" y="459333"/>
                  <a:pt x="456401" y="495740"/>
                  <a:pt x="418301" y="620200"/>
                </a:cubicBezTo>
                <a:cubicBezTo>
                  <a:pt x="380201" y="744660"/>
                  <a:pt x="143134" y="1067240"/>
                  <a:pt x="138901" y="1102800"/>
                </a:cubicBezTo>
                <a:cubicBezTo>
                  <a:pt x="134668" y="1138360"/>
                  <a:pt x="403061" y="793767"/>
                  <a:pt x="392901" y="833560"/>
                </a:cubicBezTo>
                <a:cubicBezTo>
                  <a:pt x="382741" y="873353"/>
                  <a:pt x="124508" y="1258587"/>
                  <a:pt x="77941" y="1341560"/>
                </a:cubicBezTo>
                <a:cubicBezTo>
                  <a:pt x="31374" y="1424533"/>
                  <a:pt x="125354" y="1214560"/>
                  <a:pt x="113501" y="1331400"/>
                </a:cubicBezTo>
                <a:cubicBezTo>
                  <a:pt x="101648" y="1448240"/>
                  <a:pt x="22908" y="1970633"/>
                  <a:pt x="6821" y="2042600"/>
                </a:cubicBezTo>
                <a:cubicBezTo>
                  <a:pt x="-9266" y="2114567"/>
                  <a:pt x="6821" y="1921527"/>
                  <a:pt x="16981" y="1763200"/>
                </a:cubicBezTo>
                <a:cubicBezTo>
                  <a:pt x="27141" y="1604873"/>
                  <a:pt x="53388" y="1202707"/>
                  <a:pt x="67781" y="1092640"/>
                </a:cubicBezTo>
                <a:cubicBezTo>
                  <a:pt x="82174" y="982573"/>
                  <a:pt x="57621" y="1179000"/>
                  <a:pt x="103341" y="1102800"/>
                </a:cubicBezTo>
                <a:cubicBezTo>
                  <a:pt x="149061" y="1026600"/>
                  <a:pt x="315854" y="710793"/>
                  <a:pt x="342101" y="635440"/>
                </a:cubicBezTo>
                <a:cubicBezTo>
                  <a:pt x="368348" y="560087"/>
                  <a:pt x="270134" y="684547"/>
                  <a:pt x="260821" y="650680"/>
                </a:cubicBezTo>
                <a:cubicBezTo>
                  <a:pt x="251508" y="616813"/>
                  <a:pt x="231188" y="543153"/>
                  <a:pt x="286221" y="432240"/>
                </a:cubicBezTo>
                <a:cubicBezTo>
                  <a:pt x="341254" y="321327"/>
                  <a:pt x="536834" y="13140"/>
                  <a:pt x="550381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45F12995-412F-46E6-B0A6-F0A1DB1C7EF4}"/>
              </a:ext>
            </a:extLst>
          </p:cNvPr>
          <p:cNvSpPr/>
          <p:nvPr/>
        </p:nvSpPr>
        <p:spPr>
          <a:xfrm>
            <a:off x="4424650" y="6364181"/>
            <a:ext cx="335339" cy="1675711"/>
          </a:xfrm>
          <a:custGeom>
            <a:avLst/>
            <a:gdLst>
              <a:gd name="connsiteX0" fmla="*/ 335310 w 335339"/>
              <a:gd name="connsiteY0" fmla="*/ 11219 h 1675711"/>
              <a:gd name="connsiteX1" fmla="*/ 101630 w 335339"/>
              <a:gd name="connsiteY1" fmla="*/ 717339 h 1675711"/>
              <a:gd name="connsiteX2" fmla="*/ 167670 w 335339"/>
              <a:gd name="connsiteY2" fmla="*/ 402379 h 1675711"/>
              <a:gd name="connsiteX3" fmla="*/ 71150 w 335339"/>
              <a:gd name="connsiteY3" fmla="*/ 1291379 h 1675711"/>
              <a:gd name="connsiteX4" fmla="*/ 147350 w 335339"/>
              <a:gd name="connsiteY4" fmla="*/ 793539 h 1675711"/>
              <a:gd name="connsiteX5" fmla="*/ 10190 w 335339"/>
              <a:gd name="connsiteY5" fmla="*/ 1662219 h 1675711"/>
              <a:gd name="connsiteX6" fmla="*/ 40670 w 335339"/>
              <a:gd name="connsiteY6" fmla="*/ 1260899 h 1675711"/>
              <a:gd name="connsiteX7" fmla="*/ 30 w 335339"/>
              <a:gd name="connsiteY7" fmla="*/ 443019 h 1675711"/>
              <a:gd name="connsiteX8" fmla="*/ 35590 w 335339"/>
              <a:gd name="connsiteY8" fmla="*/ 1001819 h 1675711"/>
              <a:gd name="connsiteX9" fmla="*/ 116870 w 335339"/>
              <a:gd name="connsiteY9" fmla="*/ 336339 h 1675711"/>
              <a:gd name="connsiteX10" fmla="*/ 335310 w 335339"/>
              <a:gd name="connsiteY10" fmla="*/ 11219 h 16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339" h="1675711">
                <a:moveTo>
                  <a:pt x="335310" y="11219"/>
                </a:moveTo>
                <a:cubicBezTo>
                  <a:pt x="332770" y="74719"/>
                  <a:pt x="129570" y="652146"/>
                  <a:pt x="101630" y="717339"/>
                </a:cubicBezTo>
                <a:cubicBezTo>
                  <a:pt x="73690" y="782532"/>
                  <a:pt x="172750" y="306706"/>
                  <a:pt x="167670" y="402379"/>
                </a:cubicBezTo>
                <a:cubicBezTo>
                  <a:pt x="162590" y="498052"/>
                  <a:pt x="74537" y="1226186"/>
                  <a:pt x="71150" y="1291379"/>
                </a:cubicBezTo>
                <a:cubicBezTo>
                  <a:pt x="67763" y="1356572"/>
                  <a:pt x="157510" y="731732"/>
                  <a:pt x="147350" y="793539"/>
                </a:cubicBezTo>
                <a:cubicBezTo>
                  <a:pt x="137190" y="855346"/>
                  <a:pt x="27970" y="1584326"/>
                  <a:pt x="10190" y="1662219"/>
                </a:cubicBezTo>
                <a:cubicBezTo>
                  <a:pt x="-7590" y="1740112"/>
                  <a:pt x="42363" y="1464099"/>
                  <a:pt x="40670" y="1260899"/>
                </a:cubicBezTo>
                <a:cubicBezTo>
                  <a:pt x="38977" y="1057699"/>
                  <a:pt x="877" y="486199"/>
                  <a:pt x="30" y="443019"/>
                </a:cubicBezTo>
                <a:cubicBezTo>
                  <a:pt x="-817" y="399839"/>
                  <a:pt x="16117" y="1019599"/>
                  <a:pt x="35590" y="1001819"/>
                </a:cubicBezTo>
                <a:cubicBezTo>
                  <a:pt x="55063" y="984039"/>
                  <a:pt x="60143" y="505672"/>
                  <a:pt x="116870" y="336339"/>
                </a:cubicBezTo>
                <a:cubicBezTo>
                  <a:pt x="173597" y="167006"/>
                  <a:pt x="337850" y="-52281"/>
                  <a:pt x="335310" y="1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AFAB3BE4-7D95-43B3-A91B-41E607C61424}"/>
              </a:ext>
            </a:extLst>
          </p:cNvPr>
          <p:cNvSpPr/>
          <p:nvPr/>
        </p:nvSpPr>
        <p:spPr>
          <a:xfrm>
            <a:off x="3729563" y="5501617"/>
            <a:ext cx="609844" cy="1920849"/>
          </a:xfrm>
          <a:custGeom>
            <a:avLst/>
            <a:gdLst>
              <a:gd name="connsiteX0" fmla="*/ 603677 w 609844"/>
              <a:gd name="connsiteY0" fmla="*/ 5103 h 1920849"/>
              <a:gd name="connsiteX1" fmla="*/ 115997 w 609844"/>
              <a:gd name="connsiteY1" fmla="*/ 457223 h 1920849"/>
              <a:gd name="connsiteX2" fmla="*/ 258237 w 609844"/>
              <a:gd name="connsiteY2" fmla="*/ 375943 h 1920849"/>
              <a:gd name="connsiteX3" fmla="*/ 14397 w 609844"/>
              <a:gd name="connsiteY3" fmla="*/ 711223 h 1920849"/>
              <a:gd name="connsiteX4" fmla="*/ 44877 w 609844"/>
              <a:gd name="connsiteY4" fmla="*/ 609623 h 1920849"/>
              <a:gd name="connsiteX5" fmla="*/ 182037 w 609844"/>
              <a:gd name="connsiteY5" fmla="*/ 1259863 h 1920849"/>
              <a:gd name="connsiteX6" fmla="*/ 146477 w 609844"/>
              <a:gd name="connsiteY6" fmla="*/ 1198903 h 1920849"/>
              <a:gd name="connsiteX7" fmla="*/ 354757 w 609844"/>
              <a:gd name="connsiteY7" fmla="*/ 1915183 h 1920849"/>
              <a:gd name="connsiteX8" fmla="*/ 278557 w 609844"/>
              <a:gd name="connsiteY8" fmla="*/ 1488463 h 1920849"/>
              <a:gd name="connsiteX9" fmla="*/ 24557 w 609844"/>
              <a:gd name="connsiteY9" fmla="*/ 685823 h 1920849"/>
              <a:gd name="connsiteX10" fmla="*/ 49957 w 609844"/>
              <a:gd name="connsiteY10" fmla="*/ 746783 h 1920849"/>
              <a:gd name="connsiteX11" fmla="*/ 110917 w 609844"/>
              <a:gd name="connsiteY11" fmla="*/ 360703 h 1920849"/>
              <a:gd name="connsiteX12" fmla="*/ 90597 w 609844"/>
              <a:gd name="connsiteY12" fmla="*/ 386103 h 1920849"/>
              <a:gd name="connsiteX13" fmla="*/ 369997 w 609844"/>
              <a:gd name="connsiteY13" fmla="*/ 223543 h 1920849"/>
              <a:gd name="connsiteX14" fmla="*/ 603677 w 609844"/>
              <a:gd name="connsiteY14" fmla="*/ 5103 h 19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844" h="1920849">
                <a:moveTo>
                  <a:pt x="603677" y="5103"/>
                </a:moveTo>
                <a:cubicBezTo>
                  <a:pt x="561344" y="44050"/>
                  <a:pt x="173570" y="395416"/>
                  <a:pt x="115997" y="457223"/>
                </a:cubicBezTo>
                <a:cubicBezTo>
                  <a:pt x="58424" y="519030"/>
                  <a:pt x="275170" y="333610"/>
                  <a:pt x="258237" y="375943"/>
                </a:cubicBezTo>
                <a:cubicBezTo>
                  <a:pt x="241304" y="418276"/>
                  <a:pt x="49957" y="672276"/>
                  <a:pt x="14397" y="711223"/>
                </a:cubicBezTo>
                <a:cubicBezTo>
                  <a:pt x="-21163" y="750170"/>
                  <a:pt x="16937" y="518183"/>
                  <a:pt x="44877" y="609623"/>
                </a:cubicBezTo>
                <a:cubicBezTo>
                  <a:pt x="72817" y="701063"/>
                  <a:pt x="165104" y="1161650"/>
                  <a:pt x="182037" y="1259863"/>
                </a:cubicBezTo>
                <a:cubicBezTo>
                  <a:pt x="198970" y="1358076"/>
                  <a:pt x="117690" y="1089683"/>
                  <a:pt x="146477" y="1198903"/>
                </a:cubicBezTo>
                <a:cubicBezTo>
                  <a:pt x="175264" y="1308123"/>
                  <a:pt x="332744" y="1866923"/>
                  <a:pt x="354757" y="1915183"/>
                </a:cubicBezTo>
                <a:cubicBezTo>
                  <a:pt x="376770" y="1963443"/>
                  <a:pt x="333590" y="1693356"/>
                  <a:pt x="278557" y="1488463"/>
                </a:cubicBezTo>
                <a:cubicBezTo>
                  <a:pt x="223524" y="1283570"/>
                  <a:pt x="62657" y="809436"/>
                  <a:pt x="24557" y="685823"/>
                </a:cubicBezTo>
                <a:cubicBezTo>
                  <a:pt x="-13543" y="562210"/>
                  <a:pt x="35564" y="800970"/>
                  <a:pt x="49957" y="746783"/>
                </a:cubicBezTo>
                <a:cubicBezTo>
                  <a:pt x="64350" y="692596"/>
                  <a:pt x="104144" y="420816"/>
                  <a:pt x="110917" y="360703"/>
                </a:cubicBezTo>
                <a:cubicBezTo>
                  <a:pt x="117690" y="300590"/>
                  <a:pt x="47417" y="408963"/>
                  <a:pt x="90597" y="386103"/>
                </a:cubicBezTo>
                <a:cubicBezTo>
                  <a:pt x="133777" y="363243"/>
                  <a:pt x="280250" y="286196"/>
                  <a:pt x="369997" y="223543"/>
                </a:cubicBezTo>
                <a:cubicBezTo>
                  <a:pt x="459744" y="160890"/>
                  <a:pt x="646010" y="-33844"/>
                  <a:pt x="603677" y="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E442A412-C781-42B6-A76E-E8E14C103EDB}"/>
              </a:ext>
            </a:extLst>
          </p:cNvPr>
          <p:cNvSpPr/>
          <p:nvPr/>
        </p:nvSpPr>
        <p:spPr>
          <a:xfrm>
            <a:off x="3894505" y="3943488"/>
            <a:ext cx="1018304" cy="1958808"/>
          </a:xfrm>
          <a:custGeom>
            <a:avLst/>
            <a:gdLst>
              <a:gd name="connsiteX0" fmla="*/ 916255 w 1018304"/>
              <a:gd name="connsiteY0" fmla="*/ 54472 h 1958808"/>
              <a:gd name="connsiteX1" fmla="*/ 286335 w 1018304"/>
              <a:gd name="connsiteY1" fmla="*/ 674232 h 1958808"/>
              <a:gd name="connsiteX2" fmla="*/ 387935 w 1018304"/>
              <a:gd name="connsiteY2" fmla="*/ 496432 h 1958808"/>
              <a:gd name="connsiteX3" fmla="*/ 113615 w 1018304"/>
              <a:gd name="connsiteY3" fmla="*/ 1024752 h 1958808"/>
              <a:gd name="connsiteX4" fmla="*/ 235535 w 1018304"/>
              <a:gd name="connsiteY4" fmla="*/ 811392 h 1958808"/>
              <a:gd name="connsiteX5" fmla="*/ 164415 w 1018304"/>
              <a:gd name="connsiteY5" fmla="*/ 1370192 h 1958808"/>
              <a:gd name="connsiteX6" fmla="*/ 245695 w 1018304"/>
              <a:gd name="connsiteY6" fmla="*/ 1014592 h 1958808"/>
              <a:gd name="connsiteX7" fmla="*/ 83135 w 1018304"/>
              <a:gd name="connsiteY7" fmla="*/ 1949312 h 1958808"/>
              <a:gd name="connsiteX8" fmla="*/ 139015 w 1018304"/>
              <a:gd name="connsiteY8" fmla="*/ 1451472 h 1958808"/>
              <a:gd name="connsiteX9" fmla="*/ 184735 w 1018304"/>
              <a:gd name="connsiteY9" fmla="*/ 704712 h 1958808"/>
              <a:gd name="connsiteX10" fmla="*/ 6935 w 1018304"/>
              <a:gd name="connsiteY10" fmla="*/ 1309232 h 1958808"/>
              <a:gd name="connsiteX11" fmla="*/ 464135 w 1018304"/>
              <a:gd name="connsiteY11" fmla="*/ 384672 h 1958808"/>
              <a:gd name="connsiteX12" fmla="*/ 972135 w 1018304"/>
              <a:gd name="connsiteY12" fmla="*/ 64632 h 1958808"/>
              <a:gd name="connsiteX13" fmla="*/ 916255 w 1018304"/>
              <a:gd name="connsiteY13" fmla="*/ 54472 h 195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8304" h="1958808">
                <a:moveTo>
                  <a:pt x="916255" y="54472"/>
                </a:moveTo>
                <a:cubicBezTo>
                  <a:pt x="801955" y="156072"/>
                  <a:pt x="374388" y="600572"/>
                  <a:pt x="286335" y="674232"/>
                </a:cubicBezTo>
                <a:cubicBezTo>
                  <a:pt x="198282" y="747892"/>
                  <a:pt x="416722" y="438012"/>
                  <a:pt x="387935" y="496432"/>
                </a:cubicBezTo>
                <a:cubicBezTo>
                  <a:pt x="359148" y="554852"/>
                  <a:pt x="139015" y="972259"/>
                  <a:pt x="113615" y="1024752"/>
                </a:cubicBezTo>
                <a:cubicBezTo>
                  <a:pt x="88215" y="1077245"/>
                  <a:pt x="227068" y="753819"/>
                  <a:pt x="235535" y="811392"/>
                </a:cubicBezTo>
                <a:cubicBezTo>
                  <a:pt x="244002" y="868965"/>
                  <a:pt x="162722" y="1336325"/>
                  <a:pt x="164415" y="1370192"/>
                </a:cubicBezTo>
                <a:cubicBezTo>
                  <a:pt x="166108" y="1404059"/>
                  <a:pt x="259242" y="918072"/>
                  <a:pt x="245695" y="1014592"/>
                </a:cubicBezTo>
                <a:cubicBezTo>
                  <a:pt x="232148" y="1111112"/>
                  <a:pt x="100915" y="1876499"/>
                  <a:pt x="83135" y="1949312"/>
                </a:cubicBezTo>
                <a:cubicBezTo>
                  <a:pt x="65355" y="2022125"/>
                  <a:pt x="122082" y="1658905"/>
                  <a:pt x="139015" y="1451472"/>
                </a:cubicBezTo>
                <a:cubicBezTo>
                  <a:pt x="155948" y="1244039"/>
                  <a:pt x="206748" y="728419"/>
                  <a:pt x="184735" y="704712"/>
                </a:cubicBezTo>
                <a:cubicBezTo>
                  <a:pt x="162722" y="681005"/>
                  <a:pt x="-39632" y="1362572"/>
                  <a:pt x="6935" y="1309232"/>
                </a:cubicBezTo>
                <a:cubicBezTo>
                  <a:pt x="53502" y="1255892"/>
                  <a:pt x="303268" y="592105"/>
                  <a:pt x="464135" y="384672"/>
                </a:cubicBezTo>
                <a:cubicBezTo>
                  <a:pt x="625002" y="177239"/>
                  <a:pt x="895935" y="113739"/>
                  <a:pt x="972135" y="64632"/>
                </a:cubicBezTo>
                <a:cubicBezTo>
                  <a:pt x="1048335" y="15525"/>
                  <a:pt x="1030555" y="-47128"/>
                  <a:pt x="916255" y="54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257C109F-146A-47E2-9391-C97B3CDFE45A}"/>
              </a:ext>
            </a:extLst>
          </p:cNvPr>
          <p:cNvSpPr/>
          <p:nvPr/>
        </p:nvSpPr>
        <p:spPr>
          <a:xfrm>
            <a:off x="5390542" y="3863934"/>
            <a:ext cx="2677783" cy="1006828"/>
          </a:xfrm>
          <a:custGeom>
            <a:avLst/>
            <a:gdLst>
              <a:gd name="connsiteX0" fmla="*/ 2667608 w 2677783"/>
              <a:gd name="connsiteY0" fmla="*/ 352466 h 1006828"/>
              <a:gd name="connsiteX1" fmla="*/ 1245208 w 2677783"/>
              <a:gd name="connsiteY1" fmla="*/ 15916 h 1006828"/>
              <a:gd name="connsiteX2" fmla="*/ 1702408 w 2677783"/>
              <a:gd name="connsiteY2" fmla="*/ 117516 h 1006828"/>
              <a:gd name="connsiteX3" fmla="*/ 387958 w 2677783"/>
              <a:gd name="connsiteY3" fmla="*/ 663616 h 1006828"/>
              <a:gd name="connsiteX4" fmla="*/ 1022958 w 2677783"/>
              <a:gd name="connsiteY4" fmla="*/ 288966 h 1006828"/>
              <a:gd name="connsiteX5" fmla="*/ 608 w 2677783"/>
              <a:gd name="connsiteY5" fmla="*/ 1006516 h 1006828"/>
              <a:gd name="connsiteX6" fmla="*/ 1194408 w 2677783"/>
              <a:gd name="connsiteY6" fmla="*/ 187366 h 1006828"/>
              <a:gd name="connsiteX7" fmla="*/ 1080108 w 2677783"/>
              <a:gd name="connsiteY7" fmla="*/ 327066 h 1006828"/>
              <a:gd name="connsiteX8" fmla="*/ 1842108 w 2677783"/>
              <a:gd name="connsiteY8" fmla="*/ 168316 h 1006828"/>
              <a:gd name="connsiteX9" fmla="*/ 2667608 w 2677783"/>
              <a:gd name="connsiteY9" fmla="*/ 352466 h 10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7783" h="1006828">
                <a:moveTo>
                  <a:pt x="2667608" y="352466"/>
                </a:moveTo>
                <a:cubicBezTo>
                  <a:pt x="2568125" y="327066"/>
                  <a:pt x="1406075" y="55074"/>
                  <a:pt x="1245208" y="15916"/>
                </a:cubicBezTo>
                <a:cubicBezTo>
                  <a:pt x="1084341" y="-23242"/>
                  <a:pt x="1845283" y="9566"/>
                  <a:pt x="1702408" y="117516"/>
                </a:cubicBezTo>
                <a:cubicBezTo>
                  <a:pt x="1559533" y="225466"/>
                  <a:pt x="501200" y="635041"/>
                  <a:pt x="387958" y="663616"/>
                </a:cubicBezTo>
                <a:cubicBezTo>
                  <a:pt x="274716" y="692191"/>
                  <a:pt x="1087516" y="231816"/>
                  <a:pt x="1022958" y="288966"/>
                </a:cubicBezTo>
                <a:cubicBezTo>
                  <a:pt x="958400" y="346116"/>
                  <a:pt x="-27967" y="1023449"/>
                  <a:pt x="608" y="1006516"/>
                </a:cubicBezTo>
                <a:cubicBezTo>
                  <a:pt x="29183" y="989583"/>
                  <a:pt x="1014492" y="300608"/>
                  <a:pt x="1194408" y="187366"/>
                </a:cubicBezTo>
                <a:cubicBezTo>
                  <a:pt x="1374324" y="74124"/>
                  <a:pt x="972158" y="330241"/>
                  <a:pt x="1080108" y="327066"/>
                </a:cubicBezTo>
                <a:cubicBezTo>
                  <a:pt x="1188058" y="323891"/>
                  <a:pt x="1573291" y="165141"/>
                  <a:pt x="1842108" y="168316"/>
                </a:cubicBezTo>
                <a:cubicBezTo>
                  <a:pt x="2110925" y="171491"/>
                  <a:pt x="2767091" y="377866"/>
                  <a:pt x="2667608" y="35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87C2B1F-2AC5-411A-BC15-5F78C86EE11F}"/>
              </a:ext>
            </a:extLst>
          </p:cNvPr>
          <p:cNvSpPr/>
          <p:nvPr/>
        </p:nvSpPr>
        <p:spPr>
          <a:xfrm>
            <a:off x="4815509" y="2689723"/>
            <a:ext cx="4146404" cy="1241807"/>
          </a:xfrm>
          <a:custGeom>
            <a:avLst/>
            <a:gdLst>
              <a:gd name="connsiteX0" fmla="*/ 4144341 w 4146404"/>
              <a:gd name="connsiteY0" fmla="*/ 1240927 h 1241807"/>
              <a:gd name="connsiteX1" fmla="*/ 3153741 w 4146404"/>
              <a:gd name="connsiteY1" fmla="*/ 288427 h 1241807"/>
              <a:gd name="connsiteX2" fmla="*/ 3769691 w 4146404"/>
              <a:gd name="connsiteY2" fmla="*/ 510677 h 1241807"/>
              <a:gd name="connsiteX3" fmla="*/ 2220291 w 4146404"/>
              <a:gd name="connsiteY3" fmla="*/ 47127 h 1241807"/>
              <a:gd name="connsiteX4" fmla="*/ 2309191 w 4146404"/>
              <a:gd name="connsiteY4" fmla="*/ 47127 h 1241807"/>
              <a:gd name="connsiteX5" fmla="*/ 1070941 w 4146404"/>
              <a:gd name="connsiteY5" fmla="*/ 326527 h 1241807"/>
              <a:gd name="connsiteX6" fmla="*/ 1159841 w 4146404"/>
              <a:gd name="connsiteY6" fmla="*/ 218577 h 1241807"/>
              <a:gd name="connsiteX7" fmla="*/ 4141 w 4146404"/>
              <a:gd name="connsiteY7" fmla="*/ 898027 h 1241807"/>
              <a:gd name="connsiteX8" fmla="*/ 1629741 w 4146404"/>
              <a:gd name="connsiteY8" fmla="*/ 123327 h 1241807"/>
              <a:gd name="connsiteX9" fmla="*/ 1807541 w 4146404"/>
              <a:gd name="connsiteY9" fmla="*/ 129677 h 1241807"/>
              <a:gd name="connsiteX10" fmla="*/ 2328241 w 4146404"/>
              <a:gd name="connsiteY10" fmla="*/ 116977 h 1241807"/>
              <a:gd name="connsiteX11" fmla="*/ 3382341 w 4146404"/>
              <a:gd name="connsiteY11" fmla="*/ 453527 h 1241807"/>
              <a:gd name="connsiteX12" fmla="*/ 4144341 w 4146404"/>
              <a:gd name="connsiteY12" fmla="*/ 1240927 h 12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6404" h="1241807">
                <a:moveTo>
                  <a:pt x="4144341" y="1240927"/>
                </a:moveTo>
                <a:cubicBezTo>
                  <a:pt x="4106241" y="1213410"/>
                  <a:pt x="3216183" y="410135"/>
                  <a:pt x="3153741" y="288427"/>
                </a:cubicBezTo>
                <a:cubicBezTo>
                  <a:pt x="3091299" y="166719"/>
                  <a:pt x="3925266" y="550894"/>
                  <a:pt x="3769691" y="510677"/>
                </a:cubicBezTo>
                <a:cubicBezTo>
                  <a:pt x="3614116" y="470460"/>
                  <a:pt x="2463708" y="124385"/>
                  <a:pt x="2220291" y="47127"/>
                </a:cubicBezTo>
                <a:cubicBezTo>
                  <a:pt x="1976874" y="-30131"/>
                  <a:pt x="2500749" y="560"/>
                  <a:pt x="2309191" y="47127"/>
                </a:cubicBezTo>
                <a:cubicBezTo>
                  <a:pt x="2117633" y="93694"/>
                  <a:pt x="1262499" y="297952"/>
                  <a:pt x="1070941" y="326527"/>
                </a:cubicBezTo>
                <a:cubicBezTo>
                  <a:pt x="879383" y="355102"/>
                  <a:pt x="1337641" y="123327"/>
                  <a:pt x="1159841" y="218577"/>
                </a:cubicBezTo>
                <a:cubicBezTo>
                  <a:pt x="982041" y="313827"/>
                  <a:pt x="-74175" y="913902"/>
                  <a:pt x="4141" y="898027"/>
                </a:cubicBezTo>
                <a:cubicBezTo>
                  <a:pt x="82457" y="882152"/>
                  <a:pt x="1329174" y="251385"/>
                  <a:pt x="1629741" y="123327"/>
                </a:cubicBezTo>
                <a:cubicBezTo>
                  <a:pt x="1930308" y="-4731"/>
                  <a:pt x="1691124" y="130735"/>
                  <a:pt x="1807541" y="129677"/>
                </a:cubicBezTo>
                <a:cubicBezTo>
                  <a:pt x="1923958" y="128619"/>
                  <a:pt x="2065774" y="63002"/>
                  <a:pt x="2328241" y="116977"/>
                </a:cubicBezTo>
                <a:cubicBezTo>
                  <a:pt x="2590708" y="170952"/>
                  <a:pt x="3080716" y="264085"/>
                  <a:pt x="3382341" y="453527"/>
                </a:cubicBezTo>
                <a:cubicBezTo>
                  <a:pt x="3683966" y="642969"/>
                  <a:pt x="4182441" y="1268444"/>
                  <a:pt x="4144341" y="1240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E647BE03-4FF5-45E8-B1E2-04DCCA6C329B}"/>
              </a:ext>
            </a:extLst>
          </p:cNvPr>
          <p:cNvSpPr/>
          <p:nvPr/>
        </p:nvSpPr>
        <p:spPr>
          <a:xfrm>
            <a:off x="4046897" y="3925269"/>
            <a:ext cx="2544997" cy="1494068"/>
          </a:xfrm>
          <a:custGeom>
            <a:avLst/>
            <a:gdLst>
              <a:gd name="connsiteX0" fmla="*/ 2544403 w 2544997"/>
              <a:gd name="connsiteY0" fmla="*/ 5381 h 1494068"/>
              <a:gd name="connsiteX1" fmla="*/ 1210903 w 2544997"/>
              <a:gd name="connsiteY1" fmla="*/ 253031 h 1494068"/>
              <a:gd name="connsiteX2" fmla="*/ 1439503 w 2544997"/>
              <a:gd name="connsiteY2" fmla="*/ 119681 h 1494068"/>
              <a:gd name="connsiteX3" fmla="*/ 772753 w 2544997"/>
              <a:gd name="connsiteY3" fmla="*/ 500681 h 1494068"/>
              <a:gd name="connsiteX4" fmla="*/ 918803 w 2544997"/>
              <a:gd name="connsiteY4" fmla="*/ 386381 h 1494068"/>
              <a:gd name="connsiteX5" fmla="*/ 4403 w 2544997"/>
              <a:gd name="connsiteY5" fmla="*/ 1491281 h 1494068"/>
              <a:gd name="connsiteX6" fmla="*/ 569553 w 2544997"/>
              <a:gd name="connsiteY6" fmla="*/ 703881 h 1494068"/>
              <a:gd name="connsiteX7" fmla="*/ 525103 w 2544997"/>
              <a:gd name="connsiteY7" fmla="*/ 748331 h 1494068"/>
              <a:gd name="connsiteX8" fmla="*/ 1369653 w 2544997"/>
              <a:gd name="connsiteY8" fmla="*/ 138731 h 1494068"/>
              <a:gd name="connsiteX9" fmla="*/ 2544403 w 2544997"/>
              <a:gd name="connsiteY9" fmla="*/ 5381 h 149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4997" h="1494068">
                <a:moveTo>
                  <a:pt x="2544403" y="5381"/>
                </a:moveTo>
                <a:cubicBezTo>
                  <a:pt x="2517945" y="24431"/>
                  <a:pt x="1395053" y="233981"/>
                  <a:pt x="1210903" y="253031"/>
                </a:cubicBezTo>
                <a:cubicBezTo>
                  <a:pt x="1026753" y="272081"/>
                  <a:pt x="1439503" y="119681"/>
                  <a:pt x="1439503" y="119681"/>
                </a:cubicBezTo>
                <a:lnTo>
                  <a:pt x="772753" y="500681"/>
                </a:lnTo>
                <a:cubicBezTo>
                  <a:pt x="685970" y="545131"/>
                  <a:pt x="1046861" y="221281"/>
                  <a:pt x="918803" y="386381"/>
                </a:cubicBezTo>
                <a:cubicBezTo>
                  <a:pt x="790745" y="551481"/>
                  <a:pt x="62611" y="1438364"/>
                  <a:pt x="4403" y="1491281"/>
                </a:cubicBezTo>
                <a:cubicBezTo>
                  <a:pt x="-53805" y="1544198"/>
                  <a:pt x="482770" y="827706"/>
                  <a:pt x="569553" y="703881"/>
                </a:cubicBezTo>
                <a:cubicBezTo>
                  <a:pt x="656336" y="580056"/>
                  <a:pt x="391753" y="842523"/>
                  <a:pt x="525103" y="748331"/>
                </a:cubicBezTo>
                <a:cubicBezTo>
                  <a:pt x="658453" y="654139"/>
                  <a:pt x="1032045" y="262556"/>
                  <a:pt x="1369653" y="138731"/>
                </a:cubicBezTo>
                <a:cubicBezTo>
                  <a:pt x="1707261" y="14906"/>
                  <a:pt x="2570861" y="-13669"/>
                  <a:pt x="2544403" y="5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11106009-44D2-4A05-B64B-4F642911EFFB}"/>
              </a:ext>
            </a:extLst>
          </p:cNvPr>
          <p:cNvSpPr/>
          <p:nvPr/>
        </p:nvSpPr>
        <p:spPr>
          <a:xfrm>
            <a:off x="5419678" y="2276096"/>
            <a:ext cx="3859480" cy="1112299"/>
          </a:xfrm>
          <a:custGeom>
            <a:avLst/>
            <a:gdLst>
              <a:gd name="connsiteX0" fmla="*/ 3844972 w 3859480"/>
              <a:gd name="connsiteY0" fmla="*/ 1108454 h 1112299"/>
              <a:gd name="connsiteX1" fmla="*/ 2352722 w 3859480"/>
              <a:gd name="connsiteY1" fmla="*/ 175004 h 1112299"/>
              <a:gd name="connsiteX2" fmla="*/ 2670222 w 3859480"/>
              <a:gd name="connsiteY2" fmla="*/ 225804 h 1112299"/>
              <a:gd name="connsiteX3" fmla="*/ 1336722 w 3859480"/>
              <a:gd name="connsiteY3" fmla="*/ 143254 h 1112299"/>
              <a:gd name="connsiteX4" fmla="*/ 1419272 w 3859480"/>
              <a:gd name="connsiteY4" fmla="*/ 60704 h 1112299"/>
              <a:gd name="connsiteX5" fmla="*/ 3222 w 3859480"/>
              <a:gd name="connsiteY5" fmla="*/ 740154 h 1112299"/>
              <a:gd name="connsiteX6" fmla="*/ 1031922 w 3859480"/>
              <a:gd name="connsiteY6" fmla="*/ 175004 h 1112299"/>
              <a:gd name="connsiteX7" fmla="*/ 1012872 w 3859480"/>
              <a:gd name="connsiteY7" fmla="*/ 194054 h 1112299"/>
              <a:gd name="connsiteX8" fmla="*/ 1978072 w 3859480"/>
              <a:gd name="connsiteY8" fmla="*/ 3554 h 1112299"/>
              <a:gd name="connsiteX9" fmla="*/ 1762172 w 3859480"/>
              <a:gd name="connsiteY9" fmla="*/ 73404 h 1112299"/>
              <a:gd name="connsiteX10" fmla="*/ 2359072 w 3859480"/>
              <a:gd name="connsiteY10" fmla="*/ 117854 h 1112299"/>
              <a:gd name="connsiteX11" fmla="*/ 3070272 w 3859480"/>
              <a:gd name="connsiteY11" fmla="*/ 492504 h 1112299"/>
              <a:gd name="connsiteX12" fmla="*/ 3844972 w 3859480"/>
              <a:gd name="connsiteY12" fmla="*/ 1108454 h 11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59480" h="1112299">
                <a:moveTo>
                  <a:pt x="3844972" y="1108454"/>
                </a:moveTo>
                <a:cubicBezTo>
                  <a:pt x="3725380" y="1055537"/>
                  <a:pt x="2548514" y="322112"/>
                  <a:pt x="2352722" y="175004"/>
                </a:cubicBezTo>
                <a:cubicBezTo>
                  <a:pt x="2156930" y="27896"/>
                  <a:pt x="2839555" y="231096"/>
                  <a:pt x="2670222" y="225804"/>
                </a:cubicBezTo>
                <a:cubicBezTo>
                  <a:pt x="2500889" y="220512"/>
                  <a:pt x="1545214" y="170771"/>
                  <a:pt x="1336722" y="143254"/>
                </a:cubicBezTo>
                <a:cubicBezTo>
                  <a:pt x="1128230" y="115737"/>
                  <a:pt x="1641522" y="-38779"/>
                  <a:pt x="1419272" y="60704"/>
                </a:cubicBezTo>
                <a:cubicBezTo>
                  <a:pt x="1197022" y="160187"/>
                  <a:pt x="67780" y="721104"/>
                  <a:pt x="3222" y="740154"/>
                </a:cubicBezTo>
                <a:cubicBezTo>
                  <a:pt x="-61336" y="759204"/>
                  <a:pt x="863647" y="266021"/>
                  <a:pt x="1031922" y="175004"/>
                </a:cubicBezTo>
                <a:cubicBezTo>
                  <a:pt x="1200197" y="83987"/>
                  <a:pt x="855180" y="222629"/>
                  <a:pt x="1012872" y="194054"/>
                </a:cubicBezTo>
                <a:cubicBezTo>
                  <a:pt x="1170564" y="165479"/>
                  <a:pt x="1853189" y="23662"/>
                  <a:pt x="1978072" y="3554"/>
                </a:cubicBezTo>
                <a:cubicBezTo>
                  <a:pt x="2102955" y="-16554"/>
                  <a:pt x="1698672" y="54354"/>
                  <a:pt x="1762172" y="73404"/>
                </a:cubicBezTo>
                <a:cubicBezTo>
                  <a:pt x="1825672" y="92454"/>
                  <a:pt x="2141055" y="48004"/>
                  <a:pt x="2359072" y="117854"/>
                </a:cubicBezTo>
                <a:cubicBezTo>
                  <a:pt x="2577089" y="187704"/>
                  <a:pt x="2827914" y="331637"/>
                  <a:pt x="3070272" y="492504"/>
                </a:cubicBezTo>
                <a:cubicBezTo>
                  <a:pt x="3312630" y="653371"/>
                  <a:pt x="3964564" y="1161371"/>
                  <a:pt x="3844972" y="1108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1506E587-E050-47A4-901D-2F5B860B138C}"/>
              </a:ext>
            </a:extLst>
          </p:cNvPr>
          <p:cNvSpPr/>
          <p:nvPr/>
        </p:nvSpPr>
        <p:spPr>
          <a:xfrm>
            <a:off x="4433469" y="3165498"/>
            <a:ext cx="4193754" cy="901511"/>
          </a:xfrm>
          <a:custGeom>
            <a:avLst/>
            <a:gdLst>
              <a:gd name="connsiteX0" fmla="*/ 4081881 w 4193754"/>
              <a:gd name="connsiteY0" fmla="*/ 873102 h 901511"/>
              <a:gd name="connsiteX1" fmla="*/ 3999331 w 4193754"/>
              <a:gd name="connsiteY1" fmla="*/ 803252 h 901511"/>
              <a:gd name="connsiteX2" fmla="*/ 2284831 w 4193754"/>
              <a:gd name="connsiteY2" fmla="*/ 66652 h 901511"/>
              <a:gd name="connsiteX3" fmla="*/ 2418181 w 4193754"/>
              <a:gd name="connsiteY3" fmla="*/ 92052 h 901511"/>
              <a:gd name="connsiteX4" fmla="*/ 703681 w 4193754"/>
              <a:gd name="connsiteY4" fmla="*/ 574652 h 901511"/>
              <a:gd name="connsiteX5" fmla="*/ 710031 w 4193754"/>
              <a:gd name="connsiteY5" fmla="*/ 542902 h 901511"/>
              <a:gd name="connsiteX6" fmla="*/ 24231 w 4193754"/>
              <a:gd name="connsiteY6" fmla="*/ 815952 h 901511"/>
              <a:gd name="connsiteX7" fmla="*/ 1706981 w 4193754"/>
              <a:gd name="connsiteY7" fmla="*/ 212702 h 901511"/>
              <a:gd name="connsiteX8" fmla="*/ 1776831 w 4193754"/>
              <a:gd name="connsiteY8" fmla="*/ 206352 h 901511"/>
              <a:gd name="connsiteX9" fmla="*/ 2272131 w 4193754"/>
              <a:gd name="connsiteY9" fmla="*/ 142852 h 901511"/>
              <a:gd name="connsiteX10" fmla="*/ 3269081 w 4193754"/>
              <a:gd name="connsiteY10" fmla="*/ 549252 h 901511"/>
              <a:gd name="connsiteX11" fmla="*/ 4081881 w 4193754"/>
              <a:gd name="connsiteY11" fmla="*/ 873102 h 90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3754" h="901511">
                <a:moveTo>
                  <a:pt x="4081881" y="873102"/>
                </a:moveTo>
                <a:cubicBezTo>
                  <a:pt x="4190360" y="905381"/>
                  <a:pt x="4298839" y="937660"/>
                  <a:pt x="3999331" y="803252"/>
                </a:cubicBezTo>
                <a:cubicBezTo>
                  <a:pt x="3699823" y="668844"/>
                  <a:pt x="2548356" y="185185"/>
                  <a:pt x="2284831" y="66652"/>
                </a:cubicBezTo>
                <a:cubicBezTo>
                  <a:pt x="2021306" y="-51881"/>
                  <a:pt x="2681706" y="7385"/>
                  <a:pt x="2418181" y="92052"/>
                </a:cubicBezTo>
                <a:cubicBezTo>
                  <a:pt x="2154656" y="176719"/>
                  <a:pt x="988373" y="499510"/>
                  <a:pt x="703681" y="574652"/>
                </a:cubicBezTo>
                <a:cubicBezTo>
                  <a:pt x="418989" y="649794"/>
                  <a:pt x="823273" y="502685"/>
                  <a:pt x="710031" y="542902"/>
                </a:cubicBezTo>
                <a:cubicBezTo>
                  <a:pt x="596789" y="583119"/>
                  <a:pt x="-141927" y="870985"/>
                  <a:pt x="24231" y="815952"/>
                </a:cubicBezTo>
                <a:cubicBezTo>
                  <a:pt x="190389" y="760919"/>
                  <a:pt x="1414881" y="314302"/>
                  <a:pt x="1706981" y="212702"/>
                </a:cubicBezTo>
                <a:cubicBezTo>
                  <a:pt x="1999081" y="111102"/>
                  <a:pt x="1682639" y="217994"/>
                  <a:pt x="1776831" y="206352"/>
                </a:cubicBezTo>
                <a:cubicBezTo>
                  <a:pt x="1871023" y="194710"/>
                  <a:pt x="2023423" y="85702"/>
                  <a:pt x="2272131" y="142852"/>
                </a:cubicBezTo>
                <a:cubicBezTo>
                  <a:pt x="2520839" y="200002"/>
                  <a:pt x="3269081" y="549252"/>
                  <a:pt x="3269081" y="549252"/>
                </a:cubicBezTo>
                <a:lnTo>
                  <a:pt x="4081881" y="8731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6EBA0B8C-E7AF-4F41-A692-66A0464243C2}"/>
              </a:ext>
            </a:extLst>
          </p:cNvPr>
          <p:cNvSpPr/>
          <p:nvPr/>
        </p:nvSpPr>
        <p:spPr>
          <a:xfrm>
            <a:off x="7046505" y="2106983"/>
            <a:ext cx="2206892" cy="802953"/>
          </a:xfrm>
          <a:custGeom>
            <a:avLst/>
            <a:gdLst>
              <a:gd name="connsiteX0" fmla="*/ 2173695 w 2206892"/>
              <a:gd name="connsiteY0" fmla="*/ 769567 h 802953"/>
              <a:gd name="connsiteX1" fmla="*/ 2091145 w 2206892"/>
              <a:gd name="connsiteY1" fmla="*/ 731467 h 802953"/>
              <a:gd name="connsiteX2" fmla="*/ 1475195 w 2206892"/>
              <a:gd name="connsiteY2" fmla="*/ 147267 h 802953"/>
              <a:gd name="connsiteX3" fmla="*/ 1760945 w 2206892"/>
              <a:gd name="connsiteY3" fmla="*/ 274267 h 802953"/>
              <a:gd name="connsiteX4" fmla="*/ 1341845 w 2206892"/>
              <a:gd name="connsiteY4" fmla="*/ 90117 h 802953"/>
              <a:gd name="connsiteX5" fmla="*/ 1995 w 2206892"/>
              <a:gd name="connsiteY5" fmla="*/ 134567 h 802953"/>
              <a:gd name="connsiteX6" fmla="*/ 1037045 w 2206892"/>
              <a:gd name="connsiteY6" fmla="*/ 1217 h 802953"/>
              <a:gd name="connsiteX7" fmla="*/ 910045 w 2206892"/>
              <a:gd name="connsiteY7" fmla="*/ 71067 h 802953"/>
              <a:gd name="connsiteX8" fmla="*/ 1341845 w 2206892"/>
              <a:gd name="connsiteY8" fmla="*/ 115517 h 802953"/>
              <a:gd name="connsiteX9" fmla="*/ 1703795 w 2206892"/>
              <a:gd name="connsiteY9" fmla="*/ 515567 h 802953"/>
              <a:gd name="connsiteX10" fmla="*/ 2173695 w 2206892"/>
              <a:gd name="connsiteY10" fmla="*/ 769567 h 8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6892" h="802953">
                <a:moveTo>
                  <a:pt x="2173695" y="769567"/>
                </a:moveTo>
                <a:cubicBezTo>
                  <a:pt x="2238253" y="805550"/>
                  <a:pt x="2207562" y="835184"/>
                  <a:pt x="2091145" y="731467"/>
                </a:cubicBezTo>
                <a:cubicBezTo>
                  <a:pt x="1974728" y="627750"/>
                  <a:pt x="1530228" y="223467"/>
                  <a:pt x="1475195" y="147267"/>
                </a:cubicBezTo>
                <a:cubicBezTo>
                  <a:pt x="1420162" y="71067"/>
                  <a:pt x="1783170" y="283792"/>
                  <a:pt x="1760945" y="274267"/>
                </a:cubicBezTo>
                <a:cubicBezTo>
                  <a:pt x="1738720" y="264742"/>
                  <a:pt x="1635003" y="113400"/>
                  <a:pt x="1341845" y="90117"/>
                </a:cubicBezTo>
                <a:cubicBezTo>
                  <a:pt x="1048687" y="66834"/>
                  <a:pt x="52795" y="149384"/>
                  <a:pt x="1995" y="134567"/>
                </a:cubicBezTo>
                <a:cubicBezTo>
                  <a:pt x="-48805" y="119750"/>
                  <a:pt x="885703" y="11800"/>
                  <a:pt x="1037045" y="1217"/>
                </a:cubicBezTo>
                <a:cubicBezTo>
                  <a:pt x="1188387" y="-9366"/>
                  <a:pt x="859245" y="52017"/>
                  <a:pt x="910045" y="71067"/>
                </a:cubicBezTo>
                <a:cubicBezTo>
                  <a:pt x="960845" y="90117"/>
                  <a:pt x="1209553" y="41434"/>
                  <a:pt x="1341845" y="115517"/>
                </a:cubicBezTo>
                <a:cubicBezTo>
                  <a:pt x="1474137" y="189600"/>
                  <a:pt x="1564095" y="405500"/>
                  <a:pt x="1703795" y="515567"/>
                </a:cubicBezTo>
                <a:cubicBezTo>
                  <a:pt x="1843495" y="625634"/>
                  <a:pt x="2109137" y="733584"/>
                  <a:pt x="2173695" y="769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79A697D1-7B73-48E7-9AF1-C612DB17EB08}"/>
              </a:ext>
            </a:extLst>
          </p:cNvPr>
          <p:cNvSpPr/>
          <p:nvPr/>
        </p:nvSpPr>
        <p:spPr>
          <a:xfrm>
            <a:off x="7664450" y="3981649"/>
            <a:ext cx="2822288" cy="1728054"/>
          </a:xfrm>
          <a:custGeom>
            <a:avLst/>
            <a:gdLst>
              <a:gd name="connsiteX0" fmla="*/ 0 w 2822288"/>
              <a:gd name="connsiteY0" fmla="*/ 120451 h 1728054"/>
              <a:gd name="connsiteX1" fmla="*/ 57150 w 2822288"/>
              <a:gd name="connsiteY1" fmla="*/ 120451 h 1728054"/>
              <a:gd name="connsiteX2" fmla="*/ 1206500 w 2822288"/>
              <a:gd name="connsiteY2" fmla="*/ 120451 h 1728054"/>
              <a:gd name="connsiteX3" fmla="*/ 1035050 w 2822288"/>
              <a:gd name="connsiteY3" fmla="*/ 120451 h 1728054"/>
              <a:gd name="connsiteX4" fmla="*/ 2159000 w 2822288"/>
              <a:gd name="connsiteY4" fmla="*/ 1022151 h 1728054"/>
              <a:gd name="connsiteX5" fmla="*/ 2044700 w 2822288"/>
              <a:gd name="connsiteY5" fmla="*/ 933251 h 1728054"/>
              <a:gd name="connsiteX6" fmla="*/ 2819400 w 2822288"/>
              <a:gd name="connsiteY6" fmla="*/ 1727001 h 1728054"/>
              <a:gd name="connsiteX7" fmla="*/ 2279650 w 2822288"/>
              <a:gd name="connsiteY7" fmla="*/ 1085651 h 1728054"/>
              <a:gd name="connsiteX8" fmla="*/ 1555750 w 2822288"/>
              <a:gd name="connsiteY8" fmla="*/ 368101 h 1728054"/>
              <a:gd name="connsiteX9" fmla="*/ 1536700 w 2822288"/>
              <a:gd name="connsiteY9" fmla="*/ 387151 h 1728054"/>
              <a:gd name="connsiteX10" fmla="*/ 1003300 w 2822288"/>
              <a:gd name="connsiteY10" fmla="*/ 25201 h 1728054"/>
              <a:gd name="connsiteX11" fmla="*/ 546100 w 2822288"/>
              <a:gd name="connsiteY11" fmla="*/ 37901 h 1728054"/>
              <a:gd name="connsiteX12" fmla="*/ 0 w 2822288"/>
              <a:gd name="connsiteY12" fmla="*/ 120451 h 172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2288" h="1728054">
                <a:moveTo>
                  <a:pt x="0" y="120451"/>
                </a:moveTo>
                <a:lnTo>
                  <a:pt x="57150" y="120451"/>
                </a:lnTo>
                <a:lnTo>
                  <a:pt x="1206500" y="120451"/>
                </a:lnTo>
                <a:cubicBezTo>
                  <a:pt x="1369483" y="120451"/>
                  <a:pt x="876300" y="-29832"/>
                  <a:pt x="1035050" y="120451"/>
                </a:cubicBezTo>
                <a:cubicBezTo>
                  <a:pt x="1193800" y="270734"/>
                  <a:pt x="1990725" y="886684"/>
                  <a:pt x="2159000" y="1022151"/>
                </a:cubicBezTo>
                <a:cubicBezTo>
                  <a:pt x="2327275" y="1157618"/>
                  <a:pt x="1934633" y="815776"/>
                  <a:pt x="2044700" y="933251"/>
                </a:cubicBezTo>
                <a:cubicBezTo>
                  <a:pt x="2154767" y="1050726"/>
                  <a:pt x="2780242" y="1701601"/>
                  <a:pt x="2819400" y="1727001"/>
                </a:cubicBezTo>
                <a:cubicBezTo>
                  <a:pt x="2858558" y="1752401"/>
                  <a:pt x="2490258" y="1312134"/>
                  <a:pt x="2279650" y="1085651"/>
                </a:cubicBezTo>
                <a:cubicBezTo>
                  <a:pt x="2069042" y="859168"/>
                  <a:pt x="1679575" y="484518"/>
                  <a:pt x="1555750" y="368101"/>
                </a:cubicBezTo>
                <a:cubicBezTo>
                  <a:pt x="1431925" y="251684"/>
                  <a:pt x="1628775" y="444301"/>
                  <a:pt x="1536700" y="387151"/>
                </a:cubicBezTo>
                <a:cubicBezTo>
                  <a:pt x="1444625" y="330001"/>
                  <a:pt x="1168400" y="83409"/>
                  <a:pt x="1003300" y="25201"/>
                </a:cubicBezTo>
                <a:cubicBezTo>
                  <a:pt x="838200" y="-33007"/>
                  <a:pt x="717550" y="26259"/>
                  <a:pt x="546100" y="37901"/>
                </a:cubicBezTo>
                <a:cubicBezTo>
                  <a:pt x="374650" y="49543"/>
                  <a:pt x="174625" y="72297"/>
                  <a:pt x="0" y="120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8B82589B-8802-4707-ADF0-FAEC8CAD969F}"/>
              </a:ext>
            </a:extLst>
          </p:cNvPr>
          <p:cNvSpPr/>
          <p:nvPr/>
        </p:nvSpPr>
        <p:spPr>
          <a:xfrm>
            <a:off x="8351412" y="3780022"/>
            <a:ext cx="2832999" cy="988842"/>
          </a:xfrm>
          <a:custGeom>
            <a:avLst/>
            <a:gdLst>
              <a:gd name="connsiteX0" fmla="*/ 36938 w 2832999"/>
              <a:gd name="connsiteY0" fmla="*/ 17278 h 988842"/>
              <a:gd name="connsiteX1" fmla="*/ 87738 w 2832999"/>
              <a:gd name="connsiteY1" fmla="*/ 17278 h 988842"/>
              <a:gd name="connsiteX2" fmla="*/ 1618088 w 2832999"/>
              <a:gd name="connsiteY2" fmla="*/ 118878 h 988842"/>
              <a:gd name="connsiteX3" fmla="*/ 1472038 w 2832999"/>
              <a:gd name="connsiteY3" fmla="*/ 137928 h 988842"/>
              <a:gd name="connsiteX4" fmla="*/ 2373738 w 2832999"/>
              <a:gd name="connsiteY4" fmla="*/ 341128 h 988842"/>
              <a:gd name="connsiteX5" fmla="*/ 2830938 w 2832999"/>
              <a:gd name="connsiteY5" fmla="*/ 988828 h 988842"/>
              <a:gd name="connsiteX6" fmla="*/ 2545188 w 2832999"/>
              <a:gd name="connsiteY6" fmla="*/ 360178 h 988842"/>
              <a:gd name="connsiteX7" fmla="*/ 2608688 w 2832999"/>
              <a:gd name="connsiteY7" fmla="*/ 417328 h 988842"/>
              <a:gd name="connsiteX8" fmla="*/ 1960988 w 2832999"/>
              <a:gd name="connsiteY8" fmla="*/ 144278 h 988842"/>
              <a:gd name="connsiteX9" fmla="*/ 1300588 w 2832999"/>
              <a:gd name="connsiteY9" fmla="*/ 17278 h 988842"/>
              <a:gd name="connsiteX10" fmla="*/ 36938 w 2832999"/>
              <a:gd name="connsiteY10" fmla="*/ 17278 h 98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2999" h="988842">
                <a:moveTo>
                  <a:pt x="36938" y="17278"/>
                </a:moveTo>
                <a:cubicBezTo>
                  <a:pt x="-69425" y="8811"/>
                  <a:pt x="87738" y="17278"/>
                  <a:pt x="87738" y="17278"/>
                </a:cubicBezTo>
                <a:lnTo>
                  <a:pt x="1618088" y="118878"/>
                </a:lnTo>
                <a:cubicBezTo>
                  <a:pt x="1848805" y="138986"/>
                  <a:pt x="1346096" y="100886"/>
                  <a:pt x="1472038" y="137928"/>
                </a:cubicBezTo>
                <a:cubicBezTo>
                  <a:pt x="1597980" y="174970"/>
                  <a:pt x="2147255" y="199311"/>
                  <a:pt x="2373738" y="341128"/>
                </a:cubicBezTo>
                <a:cubicBezTo>
                  <a:pt x="2600221" y="482945"/>
                  <a:pt x="2802363" y="985653"/>
                  <a:pt x="2830938" y="988828"/>
                </a:cubicBezTo>
                <a:cubicBezTo>
                  <a:pt x="2859513" y="992003"/>
                  <a:pt x="2582230" y="455428"/>
                  <a:pt x="2545188" y="360178"/>
                </a:cubicBezTo>
                <a:cubicBezTo>
                  <a:pt x="2508146" y="264928"/>
                  <a:pt x="2706055" y="453311"/>
                  <a:pt x="2608688" y="417328"/>
                </a:cubicBezTo>
                <a:cubicBezTo>
                  <a:pt x="2511321" y="381345"/>
                  <a:pt x="2179005" y="210953"/>
                  <a:pt x="1960988" y="144278"/>
                </a:cubicBezTo>
                <a:cubicBezTo>
                  <a:pt x="1742971" y="77603"/>
                  <a:pt x="1614913" y="41620"/>
                  <a:pt x="1300588" y="17278"/>
                </a:cubicBezTo>
                <a:cubicBezTo>
                  <a:pt x="986263" y="-7064"/>
                  <a:pt x="530650" y="-4418"/>
                  <a:pt x="36938" y="1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80C951F9-0528-4B71-87ED-0CF1C0EE2E09}"/>
              </a:ext>
            </a:extLst>
          </p:cNvPr>
          <p:cNvSpPr/>
          <p:nvPr/>
        </p:nvSpPr>
        <p:spPr>
          <a:xfrm>
            <a:off x="8591550" y="3144366"/>
            <a:ext cx="2236457" cy="786577"/>
          </a:xfrm>
          <a:custGeom>
            <a:avLst/>
            <a:gdLst>
              <a:gd name="connsiteX0" fmla="*/ 0 w 2236457"/>
              <a:gd name="connsiteY0" fmla="*/ 144934 h 786577"/>
              <a:gd name="connsiteX1" fmla="*/ 63500 w 2236457"/>
              <a:gd name="connsiteY1" fmla="*/ 144934 h 786577"/>
              <a:gd name="connsiteX2" fmla="*/ 1130300 w 2236457"/>
              <a:gd name="connsiteY2" fmla="*/ 138584 h 786577"/>
              <a:gd name="connsiteX3" fmla="*/ 1047750 w 2236457"/>
              <a:gd name="connsiteY3" fmla="*/ 138584 h 786577"/>
              <a:gd name="connsiteX4" fmla="*/ 1543050 w 2236457"/>
              <a:gd name="connsiteY4" fmla="*/ 100484 h 786577"/>
              <a:gd name="connsiteX5" fmla="*/ 1885950 w 2236457"/>
              <a:gd name="connsiteY5" fmla="*/ 386234 h 786577"/>
              <a:gd name="connsiteX6" fmla="*/ 1835150 w 2236457"/>
              <a:gd name="connsiteY6" fmla="*/ 329084 h 786577"/>
              <a:gd name="connsiteX7" fmla="*/ 2235200 w 2236457"/>
              <a:gd name="connsiteY7" fmla="*/ 786284 h 786577"/>
              <a:gd name="connsiteX8" fmla="*/ 1682750 w 2236457"/>
              <a:gd name="connsiteY8" fmla="*/ 252884 h 786577"/>
              <a:gd name="connsiteX9" fmla="*/ 1695450 w 2236457"/>
              <a:gd name="connsiteY9" fmla="*/ 252884 h 786577"/>
              <a:gd name="connsiteX10" fmla="*/ 1390650 w 2236457"/>
              <a:gd name="connsiteY10" fmla="*/ 5234 h 786577"/>
              <a:gd name="connsiteX11" fmla="*/ 704850 w 2236457"/>
              <a:gd name="connsiteY11" fmla="*/ 87784 h 786577"/>
              <a:gd name="connsiteX12" fmla="*/ 0 w 2236457"/>
              <a:gd name="connsiteY12" fmla="*/ 144934 h 7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6457" h="786577">
                <a:moveTo>
                  <a:pt x="0" y="144934"/>
                </a:moveTo>
                <a:lnTo>
                  <a:pt x="63500" y="144934"/>
                </a:lnTo>
                <a:lnTo>
                  <a:pt x="1130300" y="138584"/>
                </a:lnTo>
                <a:cubicBezTo>
                  <a:pt x="1294342" y="137526"/>
                  <a:pt x="978958" y="144934"/>
                  <a:pt x="1047750" y="138584"/>
                </a:cubicBezTo>
                <a:cubicBezTo>
                  <a:pt x="1116542" y="132234"/>
                  <a:pt x="1403350" y="59209"/>
                  <a:pt x="1543050" y="100484"/>
                </a:cubicBezTo>
                <a:cubicBezTo>
                  <a:pt x="1682750" y="141759"/>
                  <a:pt x="1837267" y="348134"/>
                  <a:pt x="1885950" y="386234"/>
                </a:cubicBezTo>
                <a:cubicBezTo>
                  <a:pt x="1934633" y="424334"/>
                  <a:pt x="1835150" y="329084"/>
                  <a:pt x="1835150" y="329084"/>
                </a:cubicBezTo>
                <a:cubicBezTo>
                  <a:pt x="1893358" y="395759"/>
                  <a:pt x="2260600" y="798984"/>
                  <a:pt x="2235200" y="786284"/>
                </a:cubicBezTo>
                <a:cubicBezTo>
                  <a:pt x="2209800" y="773584"/>
                  <a:pt x="1772708" y="341784"/>
                  <a:pt x="1682750" y="252884"/>
                </a:cubicBezTo>
                <a:cubicBezTo>
                  <a:pt x="1592792" y="163984"/>
                  <a:pt x="1744133" y="294159"/>
                  <a:pt x="1695450" y="252884"/>
                </a:cubicBezTo>
                <a:cubicBezTo>
                  <a:pt x="1646767" y="211609"/>
                  <a:pt x="1555750" y="32751"/>
                  <a:pt x="1390650" y="5234"/>
                </a:cubicBezTo>
                <a:cubicBezTo>
                  <a:pt x="1225550" y="-22283"/>
                  <a:pt x="938742" y="66617"/>
                  <a:pt x="704850" y="87784"/>
                </a:cubicBezTo>
                <a:cubicBezTo>
                  <a:pt x="470958" y="108951"/>
                  <a:pt x="229129" y="120592"/>
                  <a:pt x="0" y="144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AB1B4120-0A3C-42DE-8E4E-83E162B34923}"/>
              </a:ext>
            </a:extLst>
          </p:cNvPr>
          <p:cNvSpPr/>
          <p:nvPr/>
        </p:nvSpPr>
        <p:spPr>
          <a:xfrm>
            <a:off x="8660548" y="2477044"/>
            <a:ext cx="1429602" cy="609056"/>
          </a:xfrm>
          <a:custGeom>
            <a:avLst/>
            <a:gdLst>
              <a:gd name="connsiteX0" fmla="*/ 852 w 1429602"/>
              <a:gd name="connsiteY0" fmla="*/ 329656 h 609056"/>
              <a:gd name="connsiteX1" fmla="*/ 686652 w 1429602"/>
              <a:gd name="connsiteY1" fmla="*/ 285206 h 609056"/>
              <a:gd name="connsiteX2" fmla="*/ 477102 w 1429602"/>
              <a:gd name="connsiteY2" fmla="*/ 113756 h 609056"/>
              <a:gd name="connsiteX3" fmla="*/ 1366102 w 1429602"/>
              <a:gd name="connsiteY3" fmla="*/ 526506 h 609056"/>
              <a:gd name="connsiteX4" fmla="*/ 1162902 w 1429602"/>
              <a:gd name="connsiteY4" fmla="*/ 450306 h 609056"/>
              <a:gd name="connsiteX5" fmla="*/ 1429602 w 1429602"/>
              <a:gd name="connsiteY5" fmla="*/ 609056 h 609056"/>
              <a:gd name="connsiteX6" fmla="*/ 400902 w 1429602"/>
              <a:gd name="connsiteY6" fmla="*/ 12156 h 609056"/>
              <a:gd name="connsiteX7" fmla="*/ 540602 w 1429602"/>
              <a:gd name="connsiteY7" fmla="*/ 215356 h 609056"/>
              <a:gd name="connsiteX8" fmla="*/ 852 w 1429602"/>
              <a:gd name="connsiteY8" fmla="*/ 329656 h 6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602" h="609056">
                <a:moveTo>
                  <a:pt x="852" y="329656"/>
                </a:moveTo>
                <a:cubicBezTo>
                  <a:pt x="25194" y="341298"/>
                  <a:pt x="607277" y="321189"/>
                  <a:pt x="686652" y="285206"/>
                </a:cubicBezTo>
                <a:cubicBezTo>
                  <a:pt x="766027" y="249223"/>
                  <a:pt x="363860" y="73539"/>
                  <a:pt x="477102" y="113756"/>
                </a:cubicBezTo>
                <a:cubicBezTo>
                  <a:pt x="590344" y="153973"/>
                  <a:pt x="1251802" y="470414"/>
                  <a:pt x="1366102" y="526506"/>
                </a:cubicBezTo>
                <a:cubicBezTo>
                  <a:pt x="1480402" y="582598"/>
                  <a:pt x="1152319" y="436548"/>
                  <a:pt x="1162902" y="450306"/>
                </a:cubicBezTo>
                <a:cubicBezTo>
                  <a:pt x="1173485" y="464064"/>
                  <a:pt x="1429602" y="609056"/>
                  <a:pt x="1429602" y="609056"/>
                </a:cubicBezTo>
                <a:cubicBezTo>
                  <a:pt x="1302602" y="536031"/>
                  <a:pt x="549069" y="77773"/>
                  <a:pt x="400902" y="12156"/>
                </a:cubicBezTo>
                <a:cubicBezTo>
                  <a:pt x="252735" y="-53461"/>
                  <a:pt x="599869" y="165614"/>
                  <a:pt x="540602" y="215356"/>
                </a:cubicBezTo>
                <a:cubicBezTo>
                  <a:pt x="481335" y="265098"/>
                  <a:pt x="-23490" y="318014"/>
                  <a:pt x="852" y="329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9F3D5457-5AD2-4188-A1CB-EA78B3E4B1E0}"/>
              </a:ext>
            </a:extLst>
          </p:cNvPr>
          <p:cNvSpPr/>
          <p:nvPr/>
        </p:nvSpPr>
        <p:spPr>
          <a:xfrm>
            <a:off x="8578850" y="3937000"/>
            <a:ext cx="2747265" cy="2348590"/>
          </a:xfrm>
          <a:custGeom>
            <a:avLst/>
            <a:gdLst>
              <a:gd name="connsiteX0" fmla="*/ 0 w 2747265"/>
              <a:gd name="connsiteY0" fmla="*/ 0 h 2348590"/>
              <a:gd name="connsiteX1" fmla="*/ 57150 w 2747265"/>
              <a:gd name="connsiteY1" fmla="*/ 12700 h 2348590"/>
              <a:gd name="connsiteX2" fmla="*/ 1765300 w 2747265"/>
              <a:gd name="connsiteY2" fmla="*/ 349250 h 2348590"/>
              <a:gd name="connsiteX3" fmla="*/ 1974850 w 2747265"/>
              <a:gd name="connsiteY3" fmla="*/ 450850 h 2348590"/>
              <a:gd name="connsiteX4" fmla="*/ 2184400 w 2747265"/>
              <a:gd name="connsiteY4" fmla="*/ 508000 h 2348590"/>
              <a:gd name="connsiteX5" fmla="*/ 2235200 w 2747265"/>
              <a:gd name="connsiteY5" fmla="*/ 482600 h 2348590"/>
              <a:gd name="connsiteX6" fmla="*/ 2609850 w 2747265"/>
              <a:gd name="connsiteY6" fmla="*/ 1365250 h 2348590"/>
              <a:gd name="connsiteX7" fmla="*/ 2622550 w 2747265"/>
              <a:gd name="connsiteY7" fmla="*/ 1219200 h 2348590"/>
              <a:gd name="connsiteX8" fmla="*/ 2736850 w 2747265"/>
              <a:gd name="connsiteY8" fmla="*/ 2311400 h 2348590"/>
              <a:gd name="connsiteX9" fmla="*/ 2730500 w 2747265"/>
              <a:gd name="connsiteY9" fmla="*/ 1981200 h 2348590"/>
              <a:gd name="connsiteX10" fmla="*/ 2635250 w 2747265"/>
              <a:gd name="connsiteY10" fmla="*/ 889000 h 2348590"/>
              <a:gd name="connsiteX11" fmla="*/ 2546350 w 2747265"/>
              <a:gd name="connsiteY11" fmla="*/ 1028700 h 2348590"/>
              <a:gd name="connsiteX12" fmla="*/ 2298700 w 2747265"/>
              <a:gd name="connsiteY12" fmla="*/ 482600 h 2348590"/>
              <a:gd name="connsiteX13" fmla="*/ 1885950 w 2747265"/>
              <a:gd name="connsiteY13" fmla="*/ 311150 h 2348590"/>
              <a:gd name="connsiteX14" fmla="*/ 1739900 w 2747265"/>
              <a:gd name="connsiteY14" fmla="*/ 285750 h 2348590"/>
              <a:gd name="connsiteX15" fmla="*/ 0 w 2747265"/>
              <a:gd name="connsiteY15" fmla="*/ 0 h 23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47265" h="2348590">
                <a:moveTo>
                  <a:pt x="0" y="0"/>
                </a:moveTo>
                <a:lnTo>
                  <a:pt x="57150" y="12700"/>
                </a:lnTo>
                <a:lnTo>
                  <a:pt x="1765300" y="349250"/>
                </a:lnTo>
                <a:cubicBezTo>
                  <a:pt x="2084917" y="422275"/>
                  <a:pt x="1905000" y="424392"/>
                  <a:pt x="1974850" y="450850"/>
                </a:cubicBezTo>
                <a:cubicBezTo>
                  <a:pt x="2044700" y="477308"/>
                  <a:pt x="2141008" y="502708"/>
                  <a:pt x="2184400" y="508000"/>
                </a:cubicBezTo>
                <a:cubicBezTo>
                  <a:pt x="2227792" y="513292"/>
                  <a:pt x="2164292" y="339725"/>
                  <a:pt x="2235200" y="482600"/>
                </a:cubicBezTo>
                <a:cubicBezTo>
                  <a:pt x="2306108" y="625475"/>
                  <a:pt x="2545292" y="1242483"/>
                  <a:pt x="2609850" y="1365250"/>
                </a:cubicBezTo>
                <a:cubicBezTo>
                  <a:pt x="2674408" y="1488017"/>
                  <a:pt x="2601383" y="1061508"/>
                  <a:pt x="2622550" y="1219200"/>
                </a:cubicBezTo>
                <a:cubicBezTo>
                  <a:pt x="2643717" y="1376892"/>
                  <a:pt x="2718858" y="2184400"/>
                  <a:pt x="2736850" y="2311400"/>
                </a:cubicBezTo>
                <a:cubicBezTo>
                  <a:pt x="2754842" y="2438400"/>
                  <a:pt x="2747433" y="2218267"/>
                  <a:pt x="2730500" y="1981200"/>
                </a:cubicBezTo>
                <a:cubicBezTo>
                  <a:pt x="2713567" y="1744133"/>
                  <a:pt x="2665942" y="1047750"/>
                  <a:pt x="2635250" y="889000"/>
                </a:cubicBezTo>
                <a:cubicBezTo>
                  <a:pt x="2604558" y="730250"/>
                  <a:pt x="2602442" y="1096433"/>
                  <a:pt x="2546350" y="1028700"/>
                </a:cubicBezTo>
                <a:cubicBezTo>
                  <a:pt x="2490258" y="960967"/>
                  <a:pt x="2408766" y="602191"/>
                  <a:pt x="2298700" y="482600"/>
                </a:cubicBezTo>
                <a:cubicBezTo>
                  <a:pt x="2188634" y="363009"/>
                  <a:pt x="1885950" y="311150"/>
                  <a:pt x="1885950" y="311150"/>
                </a:cubicBezTo>
                <a:cubicBezTo>
                  <a:pt x="1792817" y="278342"/>
                  <a:pt x="1739900" y="285750"/>
                  <a:pt x="1739900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6D88BA75-CC8A-4726-AF74-CE4E28A849DA}"/>
              </a:ext>
            </a:extLst>
          </p:cNvPr>
          <p:cNvSpPr/>
          <p:nvPr/>
        </p:nvSpPr>
        <p:spPr>
          <a:xfrm>
            <a:off x="9378443" y="4233222"/>
            <a:ext cx="1907665" cy="2853444"/>
          </a:xfrm>
          <a:custGeom>
            <a:avLst/>
            <a:gdLst>
              <a:gd name="connsiteX0" fmla="*/ 507 w 1907665"/>
              <a:gd name="connsiteY0" fmla="*/ 2228 h 2853444"/>
              <a:gd name="connsiteX1" fmla="*/ 1410207 w 1907665"/>
              <a:gd name="connsiteY1" fmla="*/ 903928 h 2853444"/>
              <a:gd name="connsiteX2" fmla="*/ 1473707 w 1907665"/>
              <a:gd name="connsiteY2" fmla="*/ 967428 h 2853444"/>
              <a:gd name="connsiteX3" fmla="*/ 1740407 w 1907665"/>
              <a:gd name="connsiteY3" fmla="*/ 1176978 h 2853444"/>
              <a:gd name="connsiteX4" fmla="*/ 1886457 w 1907665"/>
              <a:gd name="connsiteY4" fmla="*/ 2123128 h 2853444"/>
              <a:gd name="connsiteX5" fmla="*/ 1905507 w 1907665"/>
              <a:gd name="connsiteY5" fmla="*/ 2078678 h 2853444"/>
              <a:gd name="connsiteX6" fmla="*/ 1873757 w 1907665"/>
              <a:gd name="connsiteY6" fmla="*/ 2853378 h 2853444"/>
              <a:gd name="connsiteX7" fmla="*/ 1854707 w 1907665"/>
              <a:gd name="connsiteY7" fmla="*/ 2123128 h 2853444"/>
              <a:gd name="connsiteX8" fmla="*/ 1899157 w 1907665"/>
              <a:gd name="connsiteY8" fmla="*/ 2097728 h 2853444"/>
              <a:gd name="connsiteX9" fmla="*/ 1708657 w 1907665"/>
              <a:gd name="connsiteY9" fmla="*/ 1170628 h 2853444"/>
              <a:gd name="connsiteX10" fmla="*/ 1721357 w 1907665"/>
              <a:gd name="connsiteY10" fmla="*/ 1208728 h 2853444"/>
              <a:gd name="connsiteX11" fmla="*/ 1568957 w 1907665"/>
              <a:gd name="connsiteY11" fmla="*/ 922978 h 2853444"/>
              <a:gd name="connsiteX12" fmla="*/ 1251457 w 1907665"/>
              <a:gd name="connsiteY12" fmla="*/ 656278 h 2853444"/>
              <a:gd name="connsiteX13" fmla="*/ 507 w 1907665"/>
              <a:gd name="connsiteY13" fmla="*/ 2228 h 285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7665" h="2853444">
                <a:moveTo>
                  <a:pt x="507" y="2228"/>
                </a:moveTo>
                <a:cubicBezTo>
                  <a:pt x="26965" y="43503"/>
                  <a:pt x="1164674" y="743061"/>
                  <a:pt x="1410207" y="903928"/>
                </a:cubicBezTo>
                <a:cubicBezTo>
                  <a:pt x="1655740" y="1064795"/>
                  <a:pt x="1418674" y="921920"/>
                  <a:pt x="1473707" y="967428"/>
                </a:cubicBezTo>
                <a:cubicBezTo>
                  <a:pt x="1528740" y="1012936"/>
                  <a:pt x="1671615" y="984361"/>
                  <a:pt x="1740407" y="1176978"/>
                </a:cubicBezTo>
                <a:cubicBezTo>
                  <a:pt x="1809199" y="1369595"/>
                  <a:pt x="1858940" y="1972845"/>
                  <a:pt x="1886457" y="2123128"/>
                </a:cubicBezTo>
                <a:cubicBezTo>
                  <a:pt x="1913974" y="2273411"/>
                  <a:pt x="1907624" y="1956970"/>
                  <a:pt x="1905507" y="2078678"/>
                </a:cubicBezTo>
                <a:cubicBezTo>
                  <a:pt x="1903390" y="2200386"/>
                  <a:pt x="1882224" y="2845970"/>
                  <a:pt x="1873757" y="2853378"/>
                </a:cubicBezTo>
                <a:cubicBezTo>
                  <a:pt x="1865290" y="2860786"/>
                  <a:pt x="1850474" y="2249069"/>
                  <a:pt x="1854707" y="2123128"/>
                </a:cubicBezTo>
                <a:cubicBezTo>
                  <a:pt x="1858940" y="1997187"/>
                  <a:pt x="1923499" y="2256478"/>
                  <a:pt x="1899157" y="2097728"/>
                </a:cubicBezTo>
                <a:cubicBezTo>
                  <a:pt x="1874815" y="1938978"/>
                  <a:pt x="1738290" y="1318795"/>
                  <a:pt x="1708657" y="1170628"/>
                </a:cubicBezTo>
                <a:cubicBezTo>
                  <a:pt x="1679024" y="1022461"/>
                  <a:pt x="1744640" y="1250003"/>
                  <a:pt x="1721357" y="1208728"/>
                </a:cubicBezTo>
                <a:cubicBezTo>
                  <a:pt x="1698074" y="1167453"/>
                  <a:pt x="1647274" y="1015053"/>
                  <a:pt x="1568957" y="922978"/>
                </a:cubicBezTo>
                <a:cubicBezTo>
                  <a:pt x="1490640" y="830903"/>
                  <a:pt x="1512865" y="807620"/>
                  <a:pt x="1251457" y="656278"/>
                </a:cubicBezTo>
                <a:cubicBezTo>
                  <a:pt x="990049" y="504936"/>
                  <a:pt x="-25951" y="-39047"/>
                  <a:pt x="507" y="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A209717B-95B4-4D05-B50E-6058AED8ADCE}"/>
              </a:ext>
            </a:extLst>
          </p:cNvPr>
          <p:cNvSpPr/>
          <p:nvPr/>
        </p:nvSpPr>
        <p:spPr>
          <a:xfrm>
            <a:off x="10193532" y="4942775"/>
            <a:ext cx="899687" cy="2446537"/>
          </a:xfrm>
          <a:custGeom>
            <a:avLst/>
            <a:gdLst>
              <a:gd name="connsiteX0" fmla="*/ 23618 w 899687"/>
              <a:gd name="connsiteY0" fmla="*/ 41975 h 2446537"/>
              <a:gd name="connsiteX1" fmla="*/ 55368 w 899687"/>
              <a:gd name="connsiteY1" fmla="*/ 99125 h 2446537"/>
              <a:gd name="connsiteX2" fmla="*/ 715768 w 899687"/>
              <a:gd name="connsiteY2" fmla="*/ 1229425 h 2446537"/>
              <a:gd name="connsiteX3" fmla="*/ 569718 w 899687"/>
              <a:gd name="connsiteY3" fmla="*/ 1121475 h 2446537"/>
              <a:gd name="connsiteX4" fmla="*/ 893568 w 899687"/>
              <a:gd name="connsiteY4" fmla="*/ 2416875 h 2446537"/>
              <a:gd name="connsiteX5" fmla="*/ 779268 w 899687"/>
              <a:gd name="connsiteY5" fmla="*/ 1997775 h 2446537"/>
              <a:gd name="connsiteX6" fmla="*/ 747518 w 899687"/>
              <a:gd name="connsiteY6" fmla="*/ 1629475 h 2446537"/>
              <a:gd name="connsiteX7" fmla="*/ 785618 w 899687"/>
              <a:gd name="connsiteY7" fmla="*/ 1616775 h 2446537"/>
              <a:gd name="connsiteX8" fmla="*/ 461768 w 899687"/>
              <a:gd name="connsiteY8" fmla="*/ 823025 h 2446537"/>
              <a:gd name="connsiteX9" fmla="*/ 23618 w 899687"/>
              <a:gd name="connsiteY9" fmla="*/ 41975 h 244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687" h="2446537">
                <a:moveTo>
                  <a:pt x="23618" y="41975"/>
                </a:moveTo>
                <a:cubicBezTo>
                  <a:pt x="-44115" y="-78675"/>
                  <a:pt x="55368" y="99125"/>
                  <a:pt x="55368" y="99125"/>
                </a:cubicBezTo>
                <a:cubicBezTo>
                  <a:pt x="170726" y="297033"/>
                  <a:pt x="630043" y="1059033"/>
                  <a:pt x="715768" y="1229425"/>
                </a:cubicBezTo>
                <a:cubicBezTo>
                  <a:pt x="801493" y="1399817"/>
                  <a:pt x="540085" y="923567"/>
                  <a:pt x="569718" y="1121475"/>
                </a:cubicBezTo>
                <a:cubicBezTo>
                  <a:pt x="599351" y="1319383"/>
                  <a:pt x="858643" y="2270825"/>
                  <a:pt x="893568" y="2416875"/>
                </a:cubicBezTo>
                <a:cubicBezTo>
                  <a:pt x="928493" y="2562925"/>
                  <a:pt x="803610" y="2129008"/>
                  <a:pt x="779268" y="1997775"/>
                </a:cubicBezTo>
                <a:cubicBezTo>
                  <a:pt x="754926" y="1866542"/>
                  <a:pt x="746460" y="1692975"/>
                  <a:pt x="747518" y="1629475"/>
                </a:cubicBezTo>
                <a:cubicBezTo>
                  <a:pt x="748576" y="1565975"/>
                  <a:pt x="833243" y="1751183"/>
                  <a:pt x="785618" y="1616775"/>
                </a:cubicBezTo>
                <a:cubicBezTo>
                  <a:pt x="737993" y="1482367"/>
                  <a:pt x="589826" y="1082317"/>
                  <a:pt x="461768" y="823025"/>
                </a:cubicBezTo>
                <a:cubicBezTo>
                  <a:pt x="333710" y="563733"/>
                  <a:pt x="91351" y="162625"/>
                  <a:pt x="23618" y="4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7320856-B214-4F08-899B-C6667AF63936}"/>
              </a:ext>
            </a:extLst>
          </p:cNvPr>
          <p:cNvSpPr/>
          <p:nvPr/>
        </p:nvSpPr>
        <p:spPr>
          <a:xfrm>
            <a:off x="10656816" y="7070843"/>
            <a:ext cx="684844" cy="1277992"/>
          </a:xfrm>
          <a:custGeom>
            <a:avLst/>
            <a:gdLst>
              <a:gd name="connsiteX0" fmla="*/ 36584 w 684844"/>
              <a:gd name="connsiteY0" fmla="*/ 1203207 h 1277992"/>
              <a:gd name="connsiteX1" fmla="*/ 36584 w 684844"/>
              <a:gd name="connsiteY1" fmla="*/ 1152407 h 1277992"/>
              <a:gd name="connsiteX2" fmla="*/ 392184 w 684844"/>
              <a:gd name="connsiteY2" fmla="*/ 371357 h 1277992"/>
              <a:gd name="connsiteX3" fmla="*/ 233434 w 684844"/>
              <a:gd name="connsiteY3" fmla="*/ 485657 h 1277992"/>
              <a:gd name="connsiteX4" fmla="*/ 684284 w 684844"/>
              <a:gd name="connsiteY4" fmla="*/ 3057 h 1277992"/>
              <a:gd name="connsiteX5" fmla="*/ 328684 w 684844"/>
              <a:gd name="connsiteY5" fmla="*/ 276107 h 1277992"/>
              <a:gd name="connsiteX6" fmla="*/ 411234 w 684844"/>
              <a:gd name="connsiteY6" fmla="*/ 199907 h 1277992"/>
              <a:gd name="connsiteX7" fmla="*/ 201684 w 684844"/>
              <a:gd name="connsiteY7" fmla="*/ 587257 h 1277992"/>
              <a:gd name="connsiteX8" fmla="*/ 258834 w 684844"/>
              <a:gd name="connsiteY8" fmla="*/ 422157 h 1277992"/>
              <a:gd name="connsiteX9" fmla="*/ 36584 w 684844"/>
              <a:gd name="connsiteY9" fmla="*/ 1203207 h 12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844" h="1277992">
                <a:moveTo>
                  <a:pt x="36584" y="1203207"/>
                </a:moveTo>
                <a:cubicBezTo>
                  <a:pt x="-458" y="1324915"/>
                  <a:pt x="-22683" y="1291049"/>
                  <a:pt x="36584" y="1152407"/>
                </a:cubicBezTo>
                <a:cubicBezTo>
                  <a:pt x="95851" y="1013765"/>
                  <a:pt x="359376" y="482482"/>
                  <a:pt x="392184" y="371357"/>
                </a:cubicBezTo>
                <a:cubicBezTo>
                  <a:pt x="424992" y="260232"/>
                  <a:pt x="184751" y="547040"/>
                  <a:pt x="233434" y="485657"/>
                </a:cubicBezTo>
                <a:cubicBezTo>
                  <a:pt x="282117" y="424274"/>
                  <a:pt x="668409" y="37982"/>
                  <a:pt x="684284" y="3057"/>
                </a:cubicBezTo>
                <a:cubicBezTo>
                  <a:pt x="700159" y="-31868"/>
                  <a:pt x="374192" y="243299"/>
                  <a:pt x="328684" y="276107"/>
                </a:cubicBezTo>
                <a:cubicBezTo>
                  <a:pt x="283176" y="308915"/>
                  <a:pt x="432401" y="148049"/>
                  <a:pt x="411234" y="199907"/>
                </a:cubicBezTo>
                <a:cubicBezTo>
                  <a:pt x="390067" y="251765"/>
                  <a:pt x="227084" y="550215"/>
                  <a:pt x="201684" y="587257"/>
                </a:cubicBezTo>
                <a:cubicBezTo>
                  <a:pt x="176284" y="624299"/>
                  <a:pt x="290584" y="321615"/>
                  <a:pt x="258834" y="422157"/>
                </a:cubicBezTo>
                <a:cubicBezTo>
                  <a:pt x="227084" y="522699"/>
                  <a:pt x="73626" y="1081499"/>
                  <a:pt x="36584" y="1203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D7D495DC-4E40-4348-BAA8-36D870C933FF}"/>
              </a:ext>
            </a:extLst>
          </p:cNvPr>
          <p:cNvSpPr/>
          <p:nvPr/>
        </p:nvSpPr>
        <p:spPr>
          <a:xfrm>
            <a:off x="10318748" y="5903588"/>
            <a:ext cx="503531" cy="2116748"/>
          </a:xfrm>
          <a:custGeom>
            <a:avLst/>
            <a:gdLst>
              <a:gd name="connsiteX0" fmla="*/ 2 w 503531"/>
              <a:gd name="connsiteY0" fmla="*/ 1912 h 2116748"/>
              <a:gd name="connsiteX1" fmla="*/ 406402 w 503531"/>
              <a:gd name="connsiteY1" fmla="*/ 789312 h 2116748"/>
              <a:gd name="connsiteX2" fmla="*/ 406402 w 503531"/>
              <a:gd name="connsiteY2" fmla="*/ 611512 h 2116748"/>
              <a:gd name="connsiteX3" fmla="*/ 406402 w 503531"/>
              <a:gd name="connsiteY3" fmla="*/ 1424312 h 2116748"/>
              <a:gd name="connsiteX4" fmla="*/ 450852 w 503531"/>
              <a:gd name="connsiteY4" fmla="*/ 1284612 h 2116748"/>
              <a:gd name="connsiteX5" fmla="*/ 393702 w 503531"/>
              <a:gd name="connsiteY5" fmla="*/ 1805312 h 2116748"/>
              <a:gd name="connsiteX6" fmla="*/ 406402 w 503531"/>
              <a:gd name="connsiteY6" fmla="*/ 2116462 h 2116748"/>
              <a:gd name="connsiteX7" fmla="*/ 431802 w 503531"/>
              <a:gd name="connsiteY7" fmla="*/ 1754512 h 2116748"/>
              <a:gd name="connsiteX8" fmla="*/ 463552 w 503531"/>
              <a:gd name="connsiteY8" fmla="*/ 979812 h 2116748"/>
              <a:gd name="connsiteX9" fmla="*/ 501652 w 503531"/>
              <a:gd name="connsiteY9" fmla="*/ 948062 h 2116748"/>
              <a:gd name="connsiteX10" fmla="*/ 400052 w 503531"/>
              <a:gd name="connsiteY10" fmla="*/ 579762 h 2116748"/>
              <a:gd name="connsiteX11" fmla="*/ 2 w 503531"/>
              <a:gd name="connsiteY11" fmla="*/ 1912 h 211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531" h="2116748">
                <a:moveTo>
                  <a:pt x="2" y="1912"/>
                </a:moveTo>
                <a:cubicBezTo>
                  <a:pt x="1060" y="36837"/>
                  <a:pt x="338669" y="687712"/>
                  <a:pt x="406402" y="789312"/>
                </a:cubicBezTo>
                <a:cubicBezTo>
                  <a:pt x="474135" y="890912"/>
                  <a:pt x="406402" y="505679"/>
                  <a:pt x="406402" y="611512"/>
                </a:cubicBezTo>
                <a:cubicBezTo>
                  <a:pt x="406402" y="717345"/>
                  <a:pt x="398994" y="1312129"/>
                  <a:pt x="406402" y="1424312"/>
                </a:cubicBezTo>
                <a:cubicBezTo>
                  <a:pt x="413810" y="1536495"/>
                  <a:pt x="452969" y="1221112"/>
                  <a:pt x="450852" y="1284612"/>
                </a:cubicBezTo>
                <a:cubicBezTo>
                  <a:pt x="448735" y="1348112"/>
                  <a:pt x="401110" y="1666670"/>
                  <a:pt x="393702" y="1805312"/>
                </a:cubicBezTo>
                <a:cubicBezTo>
                  <a:pt x="386294" y="1943954"/>
                  <a:pt x="400052" y="2124929"/>
                  <a:pt x="406402" y="2116462"/>
                </a:cubicBezTo>
                <a:cubicBezTo>
                  <a:pt x="412752" y="2107995"/>
                  <a:pt x="422277" y="1943954"/>
                  <a:pt x="431802" y="1754512"/>
                </a:cubicBezTo>
                <a:cubicBezTo>
                  <a:pt x="441327" y="1565070"/>
                  <a:pt x="451910" y="1114220"/>
                  <a:pt x="463552" y="979812"/>
                </a:cubicBezTo>
                <a:cubicBezTo>
                  <a:pt x="475194" y="845404"/>
                  <a:pt x="512235" y="1014737"/>
                  <a:pt x="501652" y="948062"/>
                </a:cubicBezTo>
                <a:cubicBezTo>
                  <a:pt x="491069" y="881387"/>
                  <a:pt x="483660" y="739570"/>
                  <a:pt x="400052" y="579762"/>
                </a:cubicBezTo>
                <a:cubicBezTo>
                  <a:pt x="316444" y="419954"/>
                  <a:pt x="-1056" y="-33013"/>
                  <a:pt x="2" y="1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FD1F2C62-DC32-41CC-8220-D901192643CB}"/>
              </a:ext>
            </a:extLst>
          </p:cNvPr>
          <p:cNvSpPr/>
          <p:nvPr/>
        </p:nvSpPr>
        <p:spPr>
          <a:xfrm>
            <a:off x="7001437" y="5267263"/>
            <a:ext cx="323539" cy="699456"/>
          </a:xfrm>
          <a:custGeom>
            <a:avLst/>
            <a:gdLst>
              <a:gd name="connsiteX0" fmla="*/ 322230 w 323539"/>
              <a:gd name="connsiteY0" fmla="*/ 3237 h 699456"/>
              <a:gd name="connsiteX1" fmla="*/ 51296 w 323539"/>
              <a:gd name="connsiteY1" fmla="*/ 375770 h 699456"/>
              <a:gd name="connsiteX2" fmla="*/ 144430 w 323539"/>
              <a:gd name="connsiteY2" fmla="*/ 684804 h 699456"/>
              <a:gd name="connsiteX3" fmla="*/ 102096 w 323539"/>
              <a:gd name="connsiteY3" fmla="*/ 625537 h 699456"/>
              <a:gd name="connsiteX4" fmla="*/ 496 w 323539"/>
              <a:gd name="connsiteY4" fmla="*/ 413870 h 699456"/>
              <a:gd name="connsiteX5" fmla="*/ 148663 w 323539"/>
              <a:gd name="connsiteY5" fmla="*/ 206437 h 699456"/>
              <a:gd name="connsiteX6" fmla="*/ 322230 w 323539"/>
              <a:gd name="connsiteY6" fmla="*/ 3237 h 69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539" h="699456">
                <a:moveTo>
                  <a:pt x="322230" y="3237"/>
                </a:moveTo>
                <a:cubicBezTo>
                  <a:pt x="306002" y="31459"/>
                  <a:pt x="80929" y="262176"/>
                  <a:pt x="51296" y="375770"/>
                </a:cubicBezTo>
                <a:cubicBezTo>
                  <a:pt x="21663" y="489364"/>
                  <a:pt x="135963" y="643176"/>
                  <a:pt x="144430" y="684804"/>
                </a:cubicBezTo>
                <a:cubicBezTo>
                  <a:pt x="152897" y="726432"/>
                  <a:pt x="126085" y="670693"/>
                  <a:pt x="102096" y="625537"/>
                </a:cubicBezTo>
                <a:cubicBezTo>
                  <a:pt x="78107" y="580381"/>
                  <a:pt x="-7265" y="483720"/>
                  <a:pt x="496" y="413870"/>
                </a:cubicBezTo>
                <a:cubicBezTo>
                  <a:pt x="8257" y="344020"/>
                  <a:pt x="97863" y="274170"/>
                  <a:pt x="148663" y="206437"/>
                </a:cubicBezTo>
                <a:cubicBezTo>
                  <a:pt x="199463" y="138704"/>
                  <a:pt x="338458" y="-24985"/>
                  <a:pt x="322230" y="32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3E400747-FA79-44AA-BA59-A98446928880}"/>
              </a:ext>
            </a:extLst>
          </p:cNvPr>
          <p:cNvSpPr/>
          <p:nvPr/>
        </p:nvSpPr>
        <p:spPr>
          <a:xfrm>
            <a:off x="7878108" y="5168859"/>
            <a:ext cx="329443" cy="780446"/>
          </a:xfrm>
          <a:custGeom>
            <a:avLst/>
            <a:gdLst>
              <a:gd name="connsiteX0" fmla="*/ 125 w 329443"/>
              <a:gd name="connsiteY0" fmla="*/ 41 h 780446"/>
              <a:gd name="connsiteX1" fmla="*/ 317625 w 329443"/>
              <a:gd name="connsiteY1" fmla="*/ 563074 h 780446"/>
              <a:gd name="connsiteX2" fmla="*/ 266825 w 329443"/>
              <a:gd name="connsiteY2" fmla="*/ 778974 h 780446"/>
              <a:gd name="connsiteX3" fmla="*/ 317625 w 329443"/>
              <a:gd name="connsiteY3" fmla="*/ 651974 h 780446"/>
              <a:gd name="connsiteX4" fmla="*/ 279525 w 329443"/>
              <a:gd name="connsiteY4" fmla="*/ 533441 h 780446"/>
              <a:gd name="connsiteX5" fmla="*/ 125 w 329443"/>
              <a:gd name="connsiteY5" fmla="*/ 41 h 7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443" h="780446">
                <a:moveTo>
                  <a:pt x="125" y="41"/>
                </a:moveTo>
                <a:cubicBezTo>
                  <a:pt x="6475" y="4980"/>
                  <a:pt x="273175" y="433252"/>
                  <a:pt x="317625" y="563074"/>
                </a:cubicBezTo>
                <a:cubicBezTo>
                  <a:pt x="362075" y="692896"/>
                  <a:pt x="266825" y="764157"/>
                  <a:pt x="266825" y="778974"/>
                </a:cubicBezTo>
                <a:cubicBezTo>
                  <a:pt x="266825" y="793791"/>
                  <a:pt x="315508" y="692896"/>
                  <a:pt x="317625" y="651974"/>
                </a:cubicBezTo>
                <a:cubicBezTo>
                  <a:pt x="319742" y="611052"/>
                  <a:pt x="329619" y="638569"/>
                  <a:pt x="279525" y="533441"/>
                </a:cubicBezTo>
                <a:cubicBezTo>
                  <a:pt x="229431" y="428313"/>
                  <a:pt x="-6225" y="-4898"/>
                  <a:pt x="125" y="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A02C1B0A-4C87-4117-9B8F-0B676BBF815C}"/>
              </a:ext>
            </a:extLst>
          </p:cNvPr>
          <p:cNvSpPr/>
          <p:nvPr/>
        </p:nvSpPr>
        <p:spPr>
          <a:xfrm>
            <a:off x="7827209" y="6430233"/>
            <a:ext cx="203424" cy="559105"/>
          </a:xfrm>
          <a:custGeom>
            <a:avLst/>
            <a:gdLst>
              <a:gd name="connsiteX0" fmla="*/ 203424 w 203424"/>
              <a:gd name="connsiteY0" fmla="*/ 200 h 559105"/>
              <a:gd name="connsiteX1" fmla="*/ 42558 w 203424"/>
              <a:gd name="connsiteY1" fmla="*/ 228800 h 559105"/>
              <a:gd name="connsiteX2" fmla="*/ 38324 w 203424"/>
              <a:gd name="connsiteY2" fmla="*/ 448934 h 559105"/>
              <a:gd name="connsiteX3" fmla="*/ 21391 w 203424"/>
              <a:gd name="connsiteY3" fmla="*/ 559000 h 559105"/>
              <a:gd name="connsiteX4" fmla="*/ 25624 w 203424"/>
              <a:gd name="connsiteY4" fmla="*/ 465867 h 559105"/>
              <a:gd name="connsiteX5" fmla="*/ 224 w 203424"/>
              <a:gd name="connsiteY5" fmla="*/ 309234 h 559105"/>
              <a:gd name="connsiteX6" fmla="*/ 42558 w 203424"/>
              <a:gd name="connsiteY6" fmla="*/ 190700 h 559105"/>
              <a:gd name="connsiteX7" fmla="*/ 203424 w 203424"/>
              <a:gd name="connsiteY7" fmla="*/ 200 h 55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424" h="559105">
                <a:moveTo>
                  <a:pt x="203424" y="200"/>
                </a:moveTo>
                <a:cubicBezTo>
                  <a:pt x="203424" y="6550"/>
                  <a:pt x="70075" y="154011"/>
                  <a:pt x="42558" y="228800"/>
                </a:cubicBezTo>
                <a:cubicBezTo>
                  <a:pt x="15041" y="303589"/>
                  <a:pt x="41852" y="393901"/>
                  <a:pt x="38324" y="448934"/>
                </a:cubicBezTo>
                <a:cubicBezTo>
                  <a:pt x="34796" y="503967"/>
                  <a:pt x="23508" y="556178"/>
                  <a:pt x="21391" y="559000"/>
                </a:cubicBezTo>
                <a:cubicBezTo>
                  <a:pt x="19274" y="561822"/>
                  <a:pt x="29152" y="507495"/>
                  <a:pt x="25624" y="465867"/>
                </a:cubicBezTo>
                <a:cubicBezTo>
                  <a:pt x="22096" y="424239"/>
                  <a:pt x="-2598" y="355095"/>
                  <a:pt x="224" y="309234"/>
                </a:cubicBezTo>
                <a:cubicBezTo>
                  <a:pt x="3046" y="263373"/>
                  <a:pt x="8691" y="241500"/>
                  <a:pt x="42558" y="190700"/>
                </a:cubicBezTo>
                <a:cubicBezTo>
                  <a:pt x="76425" y="139900"/>
                  <a:pt x="203424" y="-6150"/>
                  <a:pt x="203424" y="2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F161D4AB-0480-4DA9-8685-F793F21038C3}"/>
              </a:ext>
            </a:extLst>
          </p:cNvPr>
          <p:cNvSpPr/>
          <p:nvPr/>
        </p:nvSpPr>
        <p:spPr>
          <a:xfrm>
            <a:off x="7475542" y="6459172"/>
            <a:ext cx="200109" cy="397274"/>
          </a:xfrm>
          <a:custGeom>
            <a:avLst/>
            <a:gdLst>
              <a:gd name="connsiteX0" fmla="*/ 525 w 200109"/>
              <a:gd name="connsiteY0" fmla="*/ 5128 h 397274"/>
              <a:gd name="connsiteX1" fmla="*/ 182558 w 200109"/>
              <a:gd name="connsiteY1" fmla="*/ 280295 h 397274"/>
              <a:gd name="connsiteX2" fmla="*/ 191025 w 200109"/>
              <a:gd name="connsiteY2" fmla="*/ 394595 h 397274"/>
              <a:gd name="connsiteX3" fmla="*/ 165625 w 200109"/>
              <a:gd name="connsiteY3" fmla="*/ 178695 h 397274"/>
              <a:gd name="connsiteX4" fmla="*/ 127525 w 200109"/>
              <a:gd name="connsiteY4" fmla="*/ 106728 h 397274"/>
              <a:gd name="connsiteX5" fmla="*/ 525 w 200109"/>
              <a:gd name="connsiteY5" fmla="*/ 5128 h 39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09" h="397274">
                <a:moveTo>
                  <a:pt x="525" y="5128"/>
                </a:moveTo>
                <a:cubicBezTo>
                  <a:pt x="9697" y="34056"/>
                  <a:pt x="150808" y="215384"/>
                  <a:pt x="182558" y="280295"/>
                </a:cubicBezTo>
                <a:cubicBezTo>
                  <a:pt x="214308" y="345206"/>
                  <a:pt x="193847" y="411528"/>
                  <a:pt x="191025" y="394595"/>
                </a:cubicBezTo>
                <a:cubicBezTo>
                  <a:pt x="188203" y="377662"/>
                  <a:pt x="176208" y="226673"/>
                  <a:pt x="165625" y="178695"/>
                </a:cubicBezTo>
                <a:cubicBezTo>
                  <a:pt x="155042" y="130717"/>
                  <a:pt x="150103" y="135656"/>
                  <a:pt x="127525" y="106728"/>
                </a:cubicBezTo>
                <a:cubicBezTo>
                  <a:pt x="104947" y="77800"/>
                  <a:pt x="-8647" y="-23800"/>
                  <a:pt x="525" y="51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9B20E7A3-B775-41E0-8F80-5F124EA2771E}"/>
              </a:ext>
            </a:extLst>
          </p:cNvPr>
          <p:cNvSpPr/>
          <p:nvPr/>
        </p:nvSpPr>
        <p:spPr>
          <a:xfrm>
            <a:off x="4309456" y="4319040"/>
            <a:ext cx="1510094" cy="1739841"/>
          </a:xfrm>
          <a:custGeom>
            <a:avLst/>
            <a:gdLst>
              <a:gd name="connsiteX0" fmla="*/ 1430944 w 1510094"/>
              <a:gd name="connsiteY0" fmla="*/ 62460 h 1739841"/>
              <a:gd name="connsiteX1" fmla="*/ 1373794 w 1510094"/>
              <a:gd name="connsiteY1" fmla="*/ 62460 h 1739841"/>
              <a:gd name="connsiteX2" fmla="*/ 395894 w 1510094"/>
              <a:gd name="connsiteY2" fmla="*/ 678410 h 1739841"/>
              <a:gd name="connsiteX3" fmla="*/ 446694 w 1510094"/>
              <a:gd name="connsiteY3" fmla="*/ 614910 h 1739841"/>
              <a:gd name="connsiteX4" fmla="*/ 2194 w 1510094"/>
              <a:gd name="connsiteY4" fmla="*/ 1738860 h 1739841"/>
              <a:gd name="connsiteX5" fmla="*/ 294294 w 1510094"/>
              <a:gd name="connsiteY5" fmla="*/ 805410 h 1739841"/>
              <a:gd name="connsiteX6" fmla="*/ 700694 w 1510094"/>
              <a:gd name="connsiteY6" fmla="*/ 430760 h 1739841"/>
              <a:gd name="connsiteX7" fmla="*/ 1430944 w 1510094"/>
              <a:gd name="connsiteY7" fmla="*/ 62460 h 173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094" h="1739841">
                <a:moveTo>
                  <a:pt x="1430944" y="62460"/>
                </a:moveTo>
                <a:cubicBezTo>
                  <a:pt x="1543127" y="1077"/>
                  <a:pt x="1546302" y="-40198"/>
                  <a:pt x="1373794" y="62460"/>
                </a:cubicBezTo>
                <a:cubicBezTo>
                  <a:pt x="1201286" y="165118"/>
                  <a:pt x="550411" y="586335"/>
                  <a:pt x="395894" y="678410"/>
                </a:cubicBezTo>
                <a:cubicBezTo>
                  <a:pt x="241377" y="770485"/>
                  <a:pt x="512311" y="438168"/>
                  <a:pt x="446694" y="614910"/>
                </a:cubicBezTo>
                <a:cubicBezTo>
                  <a:pt x="381077" y="791652"/>
                  <a:pt x="27594" y="1707110"/>
                  <a:pt x="2194" y="1738860"/>
                </a:cubicBezTo>
                <a:cubicBezTo>
                  <a:pt x="-23206" y="1770610"/>
                  <a:pt x="177877" y="1023427"/>
                  <a:pt x="294294" y="805410"/>
                </a:cubicBezTo>
                <a:cubicBezTo>
                  <a:pt x="410711" y="587393"/>
                  <a:pt x="511252" y="555643"/>
                  <a:pt x="700694" y="430760"/>
                </a:cubicBezTo>
                <a:cubicBezTo>
                  <a:pt x="890136" y="305877"/>
                  <a:pt x="1318761" y="123843"/>
                  <a:pt x="1430944" y="62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67EEBD46-BB7E-485B-B7C5-2A6F2839C62C}"/>
              </a:ext>
            </a:extLst>
          </p:cNvPr>
          <p:cNvSpPr/>
          <p:nvPr/>
        </p:nvSpPr>
        <p:spPr>
          <a:xfrm>
            <a:off x="4006748" y="5637835"/>
            <a:ext cx="839270" cy="1967810"/>
          </a:xfrm>
          <a:custGeom>
            <a:avLst/>
            <a:gdLst>
              <a:gd name="connsiteX0" fmla="*/ 838302 w 839270"/>
              <a:gd name="connsiteY0" fmla="*/ 7315 h 1967810"/>
              <a:gd name="connsiteX1" fmla="*/ 343002 w 839270"/>
              <a:gd name="connsiteY1" fmla="*/ 820115 h 1967810"/>
              <a:gd name="connsiteX2" fmla="*/ 571602 w 839270"/>
              <a:gd name="connsiteY2" fmla="*/ 604215 h 1967810"/>
              <a:gd name="connsiteX3" fmla="*/ 247752 w 839270"/>
              <a:gd name="connsiteY3" fmla="*/ 1175715 h 1967810"/>
              <a:gd name="connsiteX4" fmla="*/ 374752 w 839270"/>
              <a:gd name="connsiteY4" fmla="*/ 1937715 h 1967810"/>
              <a:gd name="connsiteX5" fmla="*/ 260452 w 839270"/>
              <a:gd name="connsiteY5" fmla="*/ 1740865 h 1967810"/>
              <a:gd name="connsiteX6" fmla="*/ 102 w 839270"/>
              <a:gd name="connsiteY6" fmla="*/ 1055065 h 1967810"/>
              <a:gd name="connsiteX7" fmla="*/ 228702 w 839270"/>
              <a:gd name="connsiteY7" fmla="*/ 1512265 h 1967810"/>
              <a:gd name="connsiteX8" fmla="*/ 190602 w 839270"/>
              <a:gd name="connsiteY8" fmla="*/ 1105865 h 1967810"/>
              <a:gd name="connsiteX9" fmla="*/ 235052 w 839270"/>
              <a:gd name="connsiteY9" fmla="*/ 851865 h 1967810"/>
              <a:gd name="connsiteX10" fmla="*/ 247752 w 839270"/>
              <a:gd name="connsiteY10" fmla="*/ 940765 h 1967810"/>
              <a:gd name="connsiteX11" fmla="*/ 266802 w 839270"/>
              <a:gd name="connsiteY11" fmla="*/ 921715 h 1967810"/>
              <a:gd name="connsiteX12" fmla="*/ 273152 w 839270"/>
              <a:gd name="connsiteY12" fmla="*/ 775665 h 1967810"/>
              <a:gd name="connsiteX13" fmla="*/ 463652 w 839270"/>
              <a:gd name="connsiteY13" fmla="*/ 439115 h 1967810"/>
              <a:gd name="connsiteX14" fmla="*/ 838302 w 839270"/>
              <a:gd name="connsiteY14" fmla="*/ 7315 h 196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270" h="1967810">
                <a:moveTo>
                  <a:pt x="838302" y="7315"/>
                </a:moveTo>
                <a:cubicBezTo>
                  <a:pt x="818194" y="70815"/>
                  <a:pt x="387452" y="720632"/>
                  <a:pt x="343002" y="820115"/>
                </a:cubicBezTo>
                <a:cubicBezTo>
                  <a:pt x="298552" y="919598"/>
                  <a:pt x="587477" y="544948"/>
                  <a:pt x="571602" y="604215"/>
                </a:cubicBezTo>
                <a:cubicBezTo>
                  <a:pt x="555727" y="663482"/>
                  <a:pt x="280560" y="953465"/>
                  <a:pt x="247752" y="1175715"/>
                </a:cubicBezTo>
                <a:cubicBezTo>
                  <a:pt x="214944" y="1397965"/>
                  <a:pt x="372635" y="1843523"/>
                  <a:pt x="374752" y="1937715"/>
                </a:cubicBezTo>
                <a:cubicBezTo>
                  <a:pt x="376869" y="2031907"/>
                  <a:pt x="322894" y="1887973"/>
                  <a:pt x="260452" y="1740865"/>
                </a:cubicBezTo>
                <a:cubicBezTo>
                  <a:pt x="198010" y="1593757"/>
                  <a:pt x="5394" y="1093165"/>
                  <a:pt x="102" y="1055065"/>
                </a:cubicBezTo>
                <a:cubicBezTo>
                  <a:pt x="-5190" y="1016965"/>
                  <a:pt x="196952" y="1503798"/>
                  <a:pt x="228702" y="1512265"/>
                </a:cubicBezTo>
                <a:cubicBezTo>
                  <a:pt x="260452" y="1520732"/>
                  <a:pt x="189544" y="1215932"/>
                  <a:pt x="190602" y="1105865"/>
                </a:cubicBezTo>
                <a:cubicBezTo>
                  <a:pt x="191660" y="995798"/>
                  <a:pt x="225527" y="879382"/>
                  <a:pt x="235052" y="851865"/>
                </a:cubicBezTo>
                <a:cubicBezTo>
                  <a:pt x="244577" y="824348"/>
                  <a:pt x="242460" y="929123"/>
                  <a:pt x="247752" y="940765"/>
                </a:cubicBezTo>
                <a:cubicBezTo>
                  <a:pt x="253044" y="952407"/>
                  <a:pt x="262569" y="949232"/>
                  <a:pt x="266802" y="921715"/>
                </a:cubicBezTo>
                <a:cubicBezTo>
                  <a:pt x="271035" y="894198"/>
                  <a:pt x="240344" y="856098"/>
                  <a:pt x="273152" y="775665"/>
                </a:cubicBezTo>
                <a:cubicBezTo>
                  <a:pt x="305960" y="695232"/>
                  <a:pt x="367344" y="567173"/>
                  <a:pt x="463652" y="439115"/>
                </a:cubicBezTo>
                <a:cubicBezTo>
                  <a:pt x="559960" y="311057"/>
                  <a:pt x="858410" y="-56185"/>
                  <a:pt x="838302" y="7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E82B6AB8-E252-44D3-B19E-8A2D6BDDC866}"/>
              </a:ext>
            </a:extLst>
          </p:cNvPr>
          <p:cNvSpPr/>
          <p:nvPr/>
        </p:nvSpPr>
        <p:spPr>
          <a:xfrm>
            <a:off x="9950450" y="4775200"/>
            <a:ext cx="1190008" cy="2343708"/>
          </a:xfrm>
          <a:custGeom>
            <a:avLst/>
            <a:gdLst>
              <a:gd name="connsiteX0" fmla="*/ 0 w 1190008"/>
              <a:gd name="connsiteY0" fmla="*/ 0 h 2343708"/>
              <a:gd name="connsiteX1" fmla="*/ 1054100 w 1190008"/>
              <a:gd name="connsiteY1" fmla="*/ 889000 h 2343708"/>
              <a:gd name="connsiteX2" fmla="*/ 971550 w 1190008"/>
              <a:gd name="connsiteY2" fmla="*/ 819150 h 2343708"/>
              <a:gd name="connsiteX3" fmla="*/ 1181100 w 1190008"/>
              <a:gd name="connsiteY3" fmla="*/ 1943100 h 2343708"/>
              <a:gd name="connsiteX4" fmla="*/ 1143000 w 1190008"/>
              <a:gd name="connsiteY4" fmla="*/ 1587500 h 2343708"/>
              <a:gd name="connsiteX5" fmla="*/ 1162050 w 1190008"/>
              <a:gd name="connsiteY5" fmla="*/ 2343150 h 2343708"/>
              <a:gd name="connsiteX6" fmla="*/ 1168400 w 1190008"/>
              <a:gd name="connsiteY6" fmla="*/ 1447800 h 2343708"/>
              <a:gd name="connsiteX7" fmla="*/ 1187450 w 1190008"/>
              <a:gd name="connsiteY7" fmla="*/ 1352550 h 2343708"/>
              <a:gd name="connsiteX8" fmla="*/ 1104900 w 1190008"/>
              <a:gd name="connsiteY8" fmla="*/ 1016000 h 2343708"/>
              <a:gd name="connsiteX9" fmla="*/ 1117600 w 1190008"/>
              <a:gd name="connsiteY9" fmla="*/ 1174750 h 2343708"/>
              <a:gd name="connsiteX10" fmla="*/ 914400 w 1190008"/>
              <a:gd name="connsiteY10" fmla="*/ 787400 h 2343708"/>
              <a:gd name="connsiteX11" fmla="*/ 641350 w 1190008"/>
              <a:gd name="connsiteY11" fmla="*/ 609600 h 2343708"/>
              <a:gd name="connsiteX12" fmla="*/ 482600 w 1190008"/>
              <a:gd name="connsiteY12" fmla="*/ 463550 h 2343708"/>
              <a:gd name="connsiteX13" fmla="*/ 0 w 1190008"/>
              <a:gd name="connsiteY13" fmla="*/ 0 h 234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0008" h="2343708">
                <a:moveTo>
                  <a:pt x="0" y="0"/>
                </a:moveTo>
                <a:lnTo>
                  <a:pt x="1054100" y="889000"/>
                </a:lnTo>
                <a:cubicBezTo>
                  <a:pt x="1216025" y="1025525"/>
                  <a:pt x="950383" y="643467"/>
                  <a:pt x="971550" y="819150"/>
                </a:cubicBezTo>
                <a:cubicBezTo>
                  <a:pt x="992717" y="994833"/>
                  <a:pt x="1152525" y="1815042"/>
                  <a:pt x="1181100" y="1943100"/>
                </a:cubicBezTo>
                <a:cubicBezTo>
                  <a:pt x="1209675" y="2071158"/>
                  <a:pt x="1146175" y="1520825"/>
                  <a:pt x="1143000" y="1587500"/>
                </a:cubicBezTo>
                <a:cubicBezTo>
                  <a:pt x="1139825" y="1654175"/>
                  <a:pt x="1157817" y="2366433"/>
                  <a:pt x="1162050" y="2343150"/>
                </a:cubicBezTo>
                <a:cubicBezTo>
                  <a:pt x="1166283" y="2319867"/>
                  <a:pt x="1164167" y="1612900"/>
                  <a:pt x="1168400" y="1447800"/>
                </a:cubicBezTo>
                <a:cubicBezTo>
                  <a:pt x="1172633" y="1282700"/>
                  <a:pt x="1198033" y="1424517"/>
                  <a:pt x="1187450" y="1352550"/>
                </a:cubicBezTo>
                <a:cubicBezTo>
                  <a:pt x="1176867" y="1280583"/>
                  <a:pt x="1116542" y="1045633"/>
                  <a:pt x="1104900" y="1016000"/>
                </a:cubicBezTo>
                <a:cubicBezTo>
                  <a:pt x="1093258" y="986367"/>
                  <a:pt x="1149350" y="1212850"/>
                  <a:pt x="1117600" y="1174750"/>
                </a:cubicBezTo>
                <a:cubicBezTo>
                  <a:pt x="1085850" y="1136650"/>
                  <a:pt x="993775" y="881592"/>
                  <a:pt x="914400" y="787400"/>
                </a:cubicBezTo>
                <a:cubicBezTo>
                  <a:pt x="835025" y="693208"/>
                  <a:pt x="713317" y="663575"/>
                  <a:pt x="641350" y="609600"/>
                </a:cubicBezTo>
                <a:cubicBezTo>
                  <a:pt x="569383" y="555625"/>
                  <a:pt x="588433" y="564092"/>
                  <a:pt x="482600" y="463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D70B833A-0D12-471A-8398-F1DAD071FE13}"/>
              </a:ext>
            </a:extLst>
          </p:cNvPr>
          <p:cNvSpPr/>
          <p:nvPr/>
        </p:nvSpPr>
        <p:spPr>
          <a:xfrm>
            <a:off x="8757932" y="9912604"/>
            <a:ext cx="260150" cy="523411"/>
          </a:xfrm>
          <a:custGeom>
            <a:avLst/>
            <a:gdLst>
              <a:gd name="connsiteX0" fmla="*/ 835 w 260150"/>
              <a:gd name="connsiteY0" fmla="*/ 1863 h 523411"/>
              <a:gd name="connsiteX1" fmla="*/ 259068 w 260150"/>
              <a:gd name="connsiteY1" fmla="*/ 221996 h 523411"/>
              <a:gd name="connsiteX2" fmla="*/ 98201 w 260150"/>
              <a:gd name="connsiteY2" fmla="*/ 522563 h 523411"/>
              <a:gd name="connsiteX3" fmla="*/ 225201 w 260150"/>
              <a:gd name="connsiteY3" fmla="*/ 310896 h 523411"/>
              <a:gd name="connsiteX4" fmla="*/ 225201 w 260150"/>
              <a:gd name="connsiteY4" fmla="*/ 264329 h 523411"/>
              <a:gd name="connsiteX5" fmla="*/ 178635 w 260150"/>
              <a:gd name="connsiteY5" fmla="*/ 124629 h 523411"/>
              <a:gd name="connsiteX6" fmla="*/ 835 w 260150"/>
              <a:gd name="connsiteY6" fmla="*/ 1863 h 52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150" h="523411">
                <a:moveTo>
                  <a:pt x="835" y="1863"/>
                </a:moveTo>
                <a:cubicBezTo>
                  <a:pt x="14240" y="18091"/>
                  <a:pt x="242840" y="135213"/>
                  <a:pt x="259068" y="221996"/>
                </a:cubicBezTo>
                <a:cubicBezTo>
                  <a:pt x="275296" y="308779"/>
                  <a:pt x="103845" y="507747"/>
                  <a:pt x="98201" y="522563"/>
                </a:cubicBezTo>
                <a:cubicBezTo>
                  <a:pt x="92557" y="537379"/>
                  <a:pt x="204034" y="353935"/>
                  <a:pt x="225201" y="310896"/>
                </a:cubicBezTo>
                <a:cubicBezTo>
                  <a:pt x="246368" y="267857"/>
                  <a:pt x="232962" y="295374"/>
                  <a:pt x="225201" y="264329"/>
                </a:cubicBezTo>
                <a:cubicBezTo>
                  <a:pt x="217440" y="233285"/>
                  <a:pt x="218146" y="169785"/>
                  <a:pt x="178635" y="124629"/>
                </a:cubicBezTo>
                <a:cubicBezTo>
                  <a:pt x="139124" y="79474"/>
                  <a:pt x="-12570" y="-14365"/>
                  <a:pt x="835" y="186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D87D5287-E49D-4397-B506-E5BB02BCC85D}"/>
              </a:ext>
            </a:extLst>
          </p:cNvPr>
          <p:cNvSpPr/>
          <p:nvPr/>
        </p:nvSpPr>
        <p:spPr>
          <a:xfrm>
            <a:off x="6181726" y="9901719"/>
            <a:ext cx="261483" cy="359935"/>
          </a:xfrm>
          <a:custGeom>
            <a:avLst/>
            <a:gdLst>
              <a:gd name="connsiteX0" fmla="*/ 261407 w 261483"/>
              <a:gd name="connsiteY0" fmla="*/ 48 h 359935"/>
              <a:gd name="connsiteX1" fmla="*/ 49741 w 261483"/>
              <a:gd name="connsiteY1" fmla="*/ 194781 h 359935"/>
              <a:gd name="connsiteX2" fmla="*/ 7407 w 261483"/>
              <a:gd name="connsiteY2" fmla="*/ 359881 h 359935"/>
              <a:gd name="connsiteX3" fmla="*/ 24341 w 261483"/>
              <a:gd name="connsiteY3" fmla="*/ 177848 h 359935"/>
              <a:gd name="connsiteX4" fmla="*/ 261407 w 261483"/>
              <a:gd name="connsiteY4" fmla="*/ 48 h 3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3" h="359935">
                <a:moveTo>
                  <a:pt x="261407" y="48"/>
                </a:moveTo>
                <a:cubicBezTo>
                  <a:pt x="265640" y="2870"/>
                  <a:pt x="92074" y="134809"/>
                  <a:pt x="49741" y="194781"/>
                </a:cubicBezTo>
                <a:cubicBezTo>
                  <a:pt x="7408" y="254753"/>
                  <a:pt x="11640" y="362703"/>
                  <a:pt x="7407" y="359881"/>
                </a:cubicBezTo>
                <a:cubicBezTo>
                  <a:pt x="3174" y="357059"/>
                  <a:pt x="-13759" y="237115"/>
                  <a:pt x="24341" y="177848"/>
                </a:cubicBezTo>
                <a:cubicBezTo>
                  <a:pt x="62441" y="118581"/>
                  <a:pt x="257174" y="-2774"/>
                  <a:pt x="261407" y="4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E1598944-478E-46C2-943D-DA57300FB4CD}"/>
              </a:ext>
            </a:extLst>
          </p:cNvPr>
          <p:cNvSpPr/>
          <p:nvPr/>
        </p:nvSpPr>
        <p:spPr>
          <a:xfrm>
            <a:off x="6508404" y="8787791"/>
            <a:ext cx="698851" cy="868483"/>
          </a:xfrm>
          <a:custGeom>
            <a:avLst/>
            <a:gdLst>
              <a:gd name="connsiteX0" fmla="*/ 698846 w 698851"/>
              <a:gd name="connsiteY0" fmla="*/ 609 h 868483"/>
              <a:gd name="connsiteX1" fmla="*/ 232121 w 698851"/>
              <a:gd name="connsiteY1" fmla="*/ 333984 h 868483"/>
              <a:gd name="connsiteX2" fmla="*/ 340071 w 698851"/>
              <a:gd name="connsiteY2" fmla="*/ 267309 h 868483"/>
              <a:gd name="connsiteX3" fmla="*/ 70196 w 698851"/>
              <a:gd name="connsiteY3" fmla="*/ 565759 h 868483"/>
              <a:gd name="connsiteX4" fmla="*/ 152746 w 698851"/>
              <a:gd name="connsiteY4" fmla="*/ 470509 h 868483"/>
              <a:gd name="connsiteX5" fmla="*/ 346 w 698851"/>
              <a:gd name="connsiteY5" fmla="*/ 867384 h 868483"/>
              <a:gd name="connsiteX6" fmla="*/ 203546 w 698851"/>
              <a:gd name="connsiteY6" fmla="*/ 327634 h 868483"/>
              <a:gd name="connsiteX7" fmla="*/ 162271 w 698851"/>
              <a:gd name="connsiteY7" fmla="*/ 381609 h 868483"/>
              <a:gd name="connsiteX8" fmla="*/ 241646 w 698851"/>
              <a:gd name="connsiteY8" fmla="*/ 254609 h 868483"/>
              <a:gd name="connsiteX9" fmla="*/ 698846 w 698851"/>
              <a:gd name="connsiteY9" fmla="*/ 609 h 8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851" h="868483">
                <a:moveTo>
                  <a:pt x="698846" y="609"/>
                </a:moveTo>
                <a:cubicBezTo>
                  <a:pt x="697259" y="13838"/>
                  <a:pt x="291917" y="289534"/>
                  <a:pt x="232121" y="333984"/>
                </a:cubicBezTo>
                <a:cubicBezTo>
                  <a:pt x="172325" y="378434"/>
                  <a:pt x="367058" y="228680"/>
                  <a:pt x="340071" y="267309"/>
                </a:cubicBezTo>
                <a:cubicBezTo>
                  <a:pt x="313084" y="305938"/>
                  <a:pt x="70196" y="565759"/>
                  <a:pt x="70196" y="565759"/>
                </a:cubicBezTo>
                <a:cubicBezTo>
                  <a:pt x="38975" y="599626"/>
                  <a:pt x="164388" y="420238"/>
                  <a:pt x="152746" y="470509"/>
                </a:cubicBezTo>
                <a:cubicBezTo>
                  <a:pt x="141104" y="520780"/>
                  <a:pt x="-8121" y="891196"/>
                  <a:pt x="346" y="867384"/>
                </a:cubicBezTo>
                <a:cubicBezTo>
                  <a:pt x="8813" y="843572"/>
                  <a:pt x="176559" y="408596"/>
                  <a:pt x="203546" y="327634"/>
                </a:cubicBezTo>
                <a:cubicBezTo>
                  <a:pt x="230533" y="246672"/>
                  <a:pt x="155921" y="393780"/>
                  <a:pt x="162271" y="381609"/>
                </a:cubicBezTo>
                <a:cubicBezTo>
                  <a:pt x="168621" y="369438"/>
                  <a:pt x="152217" y="315992"/>
                  <a:pt x="241646" y="254609"/>
                </a:cubicBezTo>
                <a:cubicBezTo>
                  <a:pt x="331075" y="193226"/>
                  <a:pt x="700433" y="-12620"/>
                  <a:pt x="698846" y="6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BB446F87-EE8A-408C-9CF2-FB2DE22D6794}"/>
              </a:ext>
            </a:extLst>
          </p:cNvPr>
          <p:cNvSpPr/>
          <p:nvPr/>
        </p:nvSpPr>
        <p:spPr>
          <a:xfrm>
            <a:off x="8238907" y="8799773"/>
            <a:ext cx="417576" cy="804155"/>
          </a:xfrm>
          <a:custGeom>
            <a:avLst/>
            <a:gdLst>
              <a:gd name="connsiteX0" fmla="*/ 218 w 417576"/>
              <a:gd name="connsiteY0" fmla="*/ 1327 h 804155"/>
              <a:gd name="connsiteX1" fmla="*/ 349468 w 417576"/>
              <a:gd name="connsiteY1" fmla="*/ 464877 h 804155"/>
              <a:gd name="connsiteX2" fmla="*/ 406618 w 417576"/>
              <a:gd name="connsiteY2" fmla="*/ 372802 h 804155"/>
              <a:gd name="connsiteX3" fmla="*/ 206593 w 417576"/>
              <a:gd name="connsiteY3" fmla="*/ 703002 h 804155"/>
              <a:gd name="connsiteX4" fmla="*/ 349468 w 417576"/>
              <a:gd name="connsiteY4" fmla="*/ 544252 h 804155"/>
              <a:gd name="connsiteX5" fmla="*/ 174843 w 417576"/>
              <a:gd name="connsiteY5" fmla="*/ 801427 h 804155"/>
              <a:gd name="connsiteX6" fmla="*/ 403443 w 417576"/>
              <a:gd name="connsiteY6" fmla="*/ 347402 h 804155"/>
              <a:gd name="connsiteX7" fmla="*/ 298668 w 417576"/>
              <a:gd name="connsiteY7" fmla="*/ 325177 h 804155"/>
              <a:gd name="connsiteX8" fmla="*/ 218 w 417576"/>
              <a:gd name="connsiteY8" fmla="*/ 1327 h 80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76" h="804155">
                <a:moveTo>
                  <a:pt x="218" y="1327"/>
                </a:moveTo>
                <a:cubicBezTo>
                  <a:pt x="8685" y="24610"/>
                  <a:pt x="281735" y="402965"/>
                  <a:pt x="349468" y="464877"/>
                </a:cubicBezTo>
                <a:cubicBezTo>
                  <a:pt x="417201" y="526790"/>
                  <a:pt x="430431" y="333115"/>
                  <a:pt x="406618" y="372802"/>
                </a:cubicBezTo>
                <a:cubicBezTo>
                  <a:pt x="382806" y="412490"/>
                  <a:pt x="216118" y="674427"/>
                  <a:pt x="206593" y="703002"/>
                </a:cubicBezTo>
                <a:cubicBezTo>
                  <a:pt x="197068" y="731577"/>
                  <a:pt x="354760" y="527848"/>
                  <a:pt x="349468" y="544252"/>
                </a:cubicBezTo>
                <a:cubicBezTo>
                  <a:pt x="344176" y="560656"/>
                  <a:pt x="165847" y="834235"/>
                  <a:pt x="174843" y="801427"/>
                </a:cubicBezTo>
                <a:cubicBezTo>
                  <a:pt x="183839" y="768619"/>
                  <a:pt x="382806" y="426777"/>
                  <a:pt x="403443" y="347402"/>
                </a:cubicBezTo>
                <a:cubicBezTo>
                  <a:pt x="424080" y="268027"/>
                  <a:pt x="365872" y="382327"/>
                  <a:pt x="298668" y="325177"/>
                </a:cubicBezTo>
                <a:cubicBezTo>
                  <a:pt x="231464" y="268027"/>
                  <a:pt x="-8249" y="-21956"/>
                  <a:pt x="218" y="13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A916F641-C34D-438C-85DE-814F342E05C9}"/>
              </a:ext>
            </a:extLst>
          </p:cNvPr>
          <p:cNvSpPr/>
          <p:nvPr/>
        </p:nvSpPr>
        <p:spPr>
          <a:xfrm>
            <a:off x="6764266" y="8816649"/>
            <a:ext cx="571074" cy="1013185"/>
          </a:xfrm>
          <a:custGeom>
            <a:avLst/>
            <a:gdLst>
              <a:gd name="connsiteX0" fmla="*/ 490609 w 571074"/>
              <a:gd name="connsiteY0" fmla="*/ 326 h 1013185"/>
              <a:gd name="connsiteX1" fmla="*/ 166759 w 571074"/>
              <a:gd name="connsiteY1" fmla="*/ 324176 h 1013185"/>
              <a:gd name="connsiteX2" fmla="*/ 198509 w 571074"/>
              <a:gd name="connsiteY2" fmla="*/ 267026 h 1013185"/>
              <a:gd name="connsiteX3" fmla="*/ 74684 w 571074"/>
              <a:gd name="connsiteY3" fmla="*/ 454351 h 1013185"/>
              <a:gd name="connsiteX4" fmla="*/ 87384 w 571074"/>
              <a:gd name="connsiteY4" fmla="*/ 428951 h 1013185"/>
              <a:gd name="connsiteX5" fmla="*/ 198509 w 571074"/>
              <a:gd name="connsiteY5" fmla="*/ 819476 h 1013185"/>
              <a:gd name="connsiteX6" fmla="*/ 214384 w 571074"/>
              <a:gd name="connsiteY6" fmla="*/ 775026 h 1013185"/>
              <a:gd name="connsiteX7" fmla="*/ 516009 w 571074"/>
              <a:gd name="connsiteY7" fmla="*/ 927426 h 1013185"/>
              <a:gd name="connsiteX8" fmla="*/ 373134 w 571074"/>
              <a:gd name="connsiteY8" fmla="*/ 905201 h 1013185"/>
              <a:gd name="connsiteX9" fmla="*/ 566809 w 571074"/>
              <a:gd name="connsiteY9" fmla="*/ 1013151 h 1013185"/>
              <a:gd name="connsiteX10" fmla="*/ 147709 w 571074"/>
              <a:gd name="connsiteY10" fmla="*/ 892501 h 1013185"/>
              <a:gd name="connsiteX11" fmla="*/ 392184 w 571074"/>
              <a:gd name="connsiteY11" fmla="*/ 949651 h 1013185"/>
              <a:gd name="connsiteX12" fmla="*/ 11184 w 571074"/>
              <a:gd name="connsiteY12" fmla="*/ 597226 h 1013185"/>
              <a:gd name="connsiteX13" fmla="*/ 93734 w 571074"/>
              <a:gd name="connsiteY13" fmla="*/ 587701 h 1013185"/>
              <a:gd name="connsiteX14" fmla="*/ 11184 w 571074"/>
              <a:gd name="connsiteY14" fmla="*/ 403551 h 1013185"/>
              <a:gd name="connsiteX15" fmla="*/ 100084 w 571074"/>
              <a:gd name="connsiteY15" fmla="*/ 346401 h 1013185"/>
              <a:gd name="connsiteX16" fmla="*/ 220734 w 571074"/>
              <a:gd name="connsiteY16" fmla="*/ 133676 h 1013185"/>
              <a:gd name="connsiteX17" fmla="*/ 138184 w 571074"/>
              <a:gd name="connsiteY17" fmla="*/ 260676 h 1013185"/>
              <a:gd name="connsiteX18" fmla="*/ 490609 w 571074"/>
              <a:gd name="connsiteY18" fmla="*/ 326 h 10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074" h="1013185">
                <a:moveTo>
                  <a:pt x="490609" y="326"/>
                </a:moveTo>
                <a:cubicBezTo>
                  <a:pt x="495372" y="10909"/>
                  <a:pt x="215442" y="279726"/>
                  <a:pt x="166759" y="324176"/>
                </a:cubicBezTo>
                <a:cubicBezTo>
                  <a:pt x="118076" y="368626"/>
                  <a:pt x="213855" y="245330"/>
                  <a:pt x="198509" y="267026"/>
                </a:cubicBezTo>
                <a:cubicBezTo>
                  <a:pt x="183163" y="288722"/>
                  <a:pt x="93205" y="427364"/>
                  <a:pt x="74684" y="454351"/>
                </a:cubicBezTo>
                <a:cubicBezTo>
                  <a:pt x="56163" y="481338"/>
                  <a:pt x="66746" y="368097"/>
                  <a:pt x="87384" y="428951"/>
                </a:cubicBezTo>
                <a:cubicBezTo>
                  <a:pt x="108021" y="489805"/>
                  <a:pt x="177342" y="761797"/>
                  <a:pt x="198509" y="819476"/>
                </a:cubicBezTo>
                <a:cubicBezTo>
                  <a:pt x="219676" y="877155"/>
                  <a:pt x="161467" y="757034"/>
                  <a:pt x="214384" y="775026"/>
                </a:cubicBezTo>
                <a:cubicBezTo>
                  <a:pt x="267301" y="793018"/>
                  <a:pt x="489551" y="905730"/>
                  <a:pt x="516009" y="927426"/>
                </a:cubicBezTo>
                <a:cubicBezTo>
                  <a:pt x="542467" y="949122"/>
                  <a:pt x="364667" y="890913"/>
                  <a:pt x="373134" y="905201"/>
                </a:cubicBezTo>
                <a:cubicBezTo>
                  <a:pt x="381601" y="919489"/>
                  <a:pt x="604380" y="1015268"/>
                  <a:pt x="566809" y="1013151"/>
                </a:cubicBezTo>
                <a:cubicBezTo>
                  <a:pt x="529238" y="1011034"/>
                  <a:pt x="176813" y="903084"/>
                  <a:pt x="147709" y="892501"/>
                </a:cubicBezTo>
                <a:cubicBezTo>
                  <a:pt x="118605" y="881918"/>
                  <a:pt x="414938" y="998864"/>
                  <a:pt x="392184" y="949651"/>
                </a:cubicBezTo>
                <a:cubicBezTo>
                  <a:pt x="369430" y="900439"/>
                  <a:pt x="60926" y="657551"/>
                  <a:pt x="11184" y="597226"/>
                </a:cubicBezTo>
                <a:cubicBezTo>
                  <a:pt x="-38558" y="536901"/>
                  <a:pt x="93734" y="619980"/>
                  <a:pt x="93734" y="587701"/>
                </a:cubicBezTo>
                <a:cubicBezTo>
                  <a:pt x="93734" y="555422"/>
                  <a:pt x="10126" y="443768"/>
                  <a:pt x="11184" y="403551"/>
                </a:cubicBezTo>
                <a:cubicBezTo>
                  <a:pt x="12242" y="363334"/>
                  <a:pt x="65159" y="391380"/>
                  <a:pt x="100084" y="346401"/>
                </a:cubicBezTo>
                <a:cubicBezTo>
                  <a:pt x="135009" y="301422"/>
                  <a:pt x="214384" y="147964"/>
                  <a:pt x="220734" y="133676"/>
                </a:cubicBezTo>
                <a:cubicBezTo>
                  <a:pt x="227084" y="119388"/>
                  <a:pt x="94263" y="281843"/>
                  <a:pt x="138184" y="260676"/>
                </a:cubicBezTo>
                <a:cubicBezTo>
                  <a:pt x="182105" y="239509"/>
                  <a:pt x="485846" y="-10257"/>
                  <a:pt x="490609" y="3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908B315-451E-45F8-971E-B6FCA33BB2BC}"/>
              </a:ext>
            </a:extLst>
          </p:cNvPr>
          <p:cNvSpPr/>
          <p:nvPr/>
        </p:nvSpPr>
        <p:spPr>
          <a:xfrm>
            <a:off x="8074022" y="8734414"/>
            <a:ext cx="471187" cy="1061520"/>
          </a:xfrm>
          <a:custGeom>
            <a:avLst/>
            <a:gdLst>
              <a:gd name="connsiteX0" fmla="*/ 9528 w 471187"/>
              <a:gd name="connsiteY0" fmla="*/ 11 h 1061520"/>
              <a:gd name="connsiteX1" fmla="*/ 333378 w 471187"/>
              <a:gd name="connsiteY1" fmla="*/ 361961 h 1061520"/>
              <a:gd name="connsiteX2" fmla="*/ 346078 w 471187"/>
              <a:gd name="connsiteY2" fmla="*/ 387361 h 1061520"/>
              <a:gd name="connsiteX3" fmla="*/ 454028 w 471187"/>
              <a:gd name="connsiteY3" fmla="*/ 644536 h 1061520"/>
              <a:gd name="connsiteX4" fmla="*/ 447678 w 471187"/>
              <a:gd name="connsiteY4" fmla="*/ 644536 h 1061520"/>
              <a:gd name="connsiteX5" fmla="*/ 231778 w 471187"/>
              <a:gd name="connsiteY5" fmla="*/ 1025536 h 1061520"/>
              <a:gd name="connsiteX6" fmla="*/ 250828 w 471187"/>
              <a:gd name="connsiteY6" fmla="*/ 923936 h 1061520"/>
              <a:gd name="connsiteX7" fmla="*/ 155578 w 471187"/>
              <a:gd name="connsiteY7" fmla="*/ 1054111 h 1061520"/>
              <a:gd name="connsiteX8" fmla="*/ 298453 w 471187"/>
              <a:gd name="connsiteY8" fmla="*/ 657236 h 1061520"/>
              <a:gd name="connsiteX9" fmla="*/ 314328 w 471187"/>
              <a:gd name="connsiteY9" fmla="*/ 692161 h 1061520"/>
              <a:gd name="connsiteX10" fmla="*/ 298453 w 471187"/>
              <a:gd name="connsiteY10" fmla="*/ 466736 h 1061520"/>
              <a:gd name="connsiteX11" fmla="*/ 219078 w 471187"/>
              <a:gd name="connsiteY11" fmla="*/ 346086 h 1061520"/>
              <a:gd name="connsiteX12" fmla="*/ 3 w 471187"/>
              <a:gd name="connsiteY12" fmla="*/ 73036 h 1061520"/>
              <a:gd name="connsiteX13" fmla="*/ 212728 w 471187"/>
              <a:gd name="connsiteY13" fmla="*/ 374661 h 1061520"/>
              <a:gd name="connsiteX14" fmla="*/ 9528 w 471187"/>
              <a:gd name="connsiteY14" fmla="*/ 11 h 106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1187" h="1061520">
                <a:moveTo>
                  <a:pt x="9528" y="11"/>
                </a:moveTo>
                <a:cubicBezTo>
                  <a:pt x="29636" y="-2106"/>
                  <a:pt x="277286" y="297403"/>
                  <a:pt x="333378" y="361961"/>
                </a:cubicBezTo>
                <a:cubicBezTo>
                  <a:pt x="389470" y="426519"/>
                  <a:pt x="325970" y="340265"/>
                  <a:pt x="346078" y="387361"/>
                </a:cubicBezTo>
                <a:cubicBezTo>
                  <a:pt x="366186" y="434457"/>
                  <a:pt x="437095" y="601674"/>
                  <a:pt x="454028" y="644536"/>
                </a:cubicBezTo>
                <a:cubicBezTo>
                  <a:pt x="470961" y="687398"/>
                  <a:pt x="484720" y="581036"/>
                  <a:pt x="447678" y="644536"/>
                </a:cubicBezTo>
                <a:cubicBezTo>
                  <a:pt x="410636" y="708036"/>
                  <a:pt x="264586" y="978969"/>
                  <a:pt x="231778" y="1025536"/>
                </a:cubicBezTo>
                <a:cubicBezTo>
                  <a:pt x="198970" y="1072103"/>
                  <a:pt x="263528" y="919173"/>
                  <a:pt x="250828" y="923936"/>
                </a:cubicBezTo>
                <a:cubicBezTo>
                  <a:pt x="238128" y="928699"/>
                  <a:pt x="147641" y="1098561"/>
                  <a:pt x="155578" y="1054111"/>
                </a:cubicBezTo>
                <a:cubicBezTo>
                  <a:pt x="163515" y="1009661"/>
                  <a:pt x="271995" y="717561"/>
                  <a:pt x="298453" y="657236"/>
                </a:cubicBezTo>
                <a:cubicBezTo>
                  <a:pt x="324911" y="596911"/>
                  <a:pt x="314328" y="723911"/>
                  <a:pt x="314328" y="692161"/>
                </a:cubicBezTo>
                <a:cubicBezTo>
                  <a:pt x="314328" y="660411"/>
                  <a:pt x="314328" y="524415"/>
                  <a:pt x="298453" y="466736"/>
                </a:cubicBezTo>
                <a:cubicBezTo>
                  <a:pt x="282578" y="409057"/>
                  <a:pt x="268820" y="411703"/>
                  <a:pt x="219078" y="346086"/>
                </a:cubicBezTo>
                <a:cubicBezTo>
                  <a:pt x="169336" y="280469"/>
                  <a:pt x="1061" y="68274"/>
                  <a:pt x="3" y="73036"/>
                </a:cubicBezTo>
                <a:cubicBezTo>
                  <a:pt x="-1055" y="77798"/>
                  <a:pt x="211670" y="380482"/>
                  <a:pt x="212728" y="374661"/>
                </a:cubicBezTo>
                <a:cubicBezTo>
                  <a:pt x="213786" y="368840"/>
                  <a:pt x="-10580" y="2128"/>
                  <a:pt x="9528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5727009B-57D0-4F35-B132-D84C705F6F8D}"/>
              </a:ext>
            </a:extLst>
          </p:cNvPr>
          <p:cNvSpPr/>
          <p:nvPr/>
        </p:nvSpPr>
        <p:spPr>
          <a:xfrm>
            <a:off x="6924302" y="9418772"/>
            <a:ext cx="1426986" cy="453598"/>
          </a:xfrm>
          <a:custGeom>
            <a:avLst/>
            <a:gdLst>
              <a:gd name="connsiteX0" fmla="*/ 16248 w 1426986"/>
              <a:gd name="connsiteY0" fmla="*/ 258628 h 453598"/>
              <a:gd name="connsiteX1" fmla="*/ 530598 w 1426986"/>
              <a:gd name="connsiteY1" fmla="*/ 176078 h 453598"/>
              <a:gd name="connsiteX2" fmla="*/ 533773 w 1426986"/>
              <a:gd name="connsiteY2" fmla="*/ 191953 h 453598"/>
              <a:gd name="connsiteX3" fmla="*/ 670298 w 1426986"/>
              <a:gd name="connsiteY3" fmla="*/ 157028 h 453598"/>
              <a:gd name="connsiteX4" fmla="*/ 654423 w 1426986"/>
              <a:gd name="connsiteY4" fmla="*/ 382453 h 453598"/>
              <a:gd name="connsiteX5" fmla="*/ 733798 w 1426986"/>
              <a:gd name="connsiteY5" fmla="*/ 293553 h 453598"/>
              <a:gd name="connsiteX6" fmla="*/ 590923 w 1426986"/>
              <a:gd name="connsiteY6" fmla="*/ 452303 h 453598"/>
              <a:gd name="connsiteX7" fmla="*/ 911598 w 1426986"/>
              <a:gd name="connsiteY7" fmla="*/ 188778 h 453598"/>
              <a:gd name="connsiteX8" fmla="*/ 892548 w 1426986"/>
              <a:gd name="connsiteY8" fmla="*/ 280853 h 453598"/>
              <a:gd name="connsiteX9" fmla="*/ 1143373 w 1426986"/>
              <a:gd name="connsiteY9" fmla="*/ 401503 h 453598"/>
              <a:gd name="connsiteX10" fmla="*/ 1006848 w 1426986"/>
              <a:gd name="connsiteY10" fmla="*/ 334828 h 453598"/>
              <a:gd name="connsiteX11" fmla="*/ 1422773 w 1426986"/>
              <a:gd name="connsiteY11" fmla="*/ 322128 h 453598"/>
              <a:gd name="connsiteX12" fmla="*/ 1225923 w 1426986"/>
              <a:gd name="connsiteY12" fmla="*/ 414203 h 453598"/>
              <a:gd name="connsiteX13" fmla="*/ 1295773 w 1426986"/>
              <a:gd name="connsiteY13" fmla="*/ 277678 h 453598"/>
              <a:gd name="connsiteX14" fmla="*/ 946523 w 1426986"/>
              <a:gd name="connsiteY14" fmla="*/ 125278 h 453598"/>
              <a:gd name="connsiteX15" fmla="*/ 1029073 w 1426986"/>
              <a:gd name="connsiteY15" fmla="*/ 185603 h 453598"/>
              <a:gd name="connsiteX16" fmla="*/ 924298 w 1426986"/>
              <a:gd name="connsiteY16" fmla="*/ 1453 h 453598"/>
              <a:gd name="connsiteX17" fmla="*/ 867148 w 1426986"/>
              <a:gd name="connsiteY17" fmla="*/ 106228 h 453598"/>
              <a:gd name="connsiteX18" fmla="*/ 736973 w 1426986"/>
              <a:gd name="connsiteY18" fmla="*/ 226878 h 453598"/>
              <a:gd name="connsiteX19" fmla="*/ 746498 w 1426986"/>
              <a:gd name="connsiteY19" fmla="*/ 233228 h 453598"/>
              <a:gd name="connsiteX20" fmla="*/ 648073 w 1426986"/>
              <a:gd name="connsiteY20" fmla="*/ 277678 h 453598"/>
              <a:gd name="connsiteX21" fmla="*/ 533773 w 1426986"/>
              <a:gd name="connsiteY21" fmla="*/ 258628 h 453598"/>
              <a:gd name="connsiteX22" fmla="*/ 187698 w 1426986"/>
              <a:gd name="connsiteY22" fmla="*/ 366578 h 453598"/>
              <a:gd name="connsiteX23" fmla="*/ 400423 w 1426986"/>
              <a:gd name="connsiteY23" fmla="*/ 277678 h 453598"/>
              <a:gd name="connsiteX24" fmla="*/ 152773 w 1426986"/>
              <a:gd name="connsiteY24" fmla="*/ 306253 h 453598"/>
              <a:gd name="connsiteX25" fmla="*/ 16248 w 1426986"/>
              <a:gd name="connsiteY25" fmla="*/ 258628 h 45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6986" h="453598">
                <a:moveTo>
                  <a:pt x="16248" y="258628"/>
                </a:moveTo>
                <a:cubicBezTo>
                  <a:pt x="79219" y="236932"/>
                  <a:pt x="444344" y="187190"/>
                  <a:pt x="530598" y="176078"/>
                </a:cubicBezTo>
                <a:cubicBezTo>
                  <a:pt x="616852" y="164966"/>
                  <a:pt x="510490" y="195128"/>
                  <a:pt x="533773" y="191953"/>
                </a:cubicBezTo>
                <a:cubicBezTo>
                  <a:pt x="557056" y="188778"/>
                  <a:pt x="650190" y="125278"/>
                  <a:pt x="670298" y="157028"/>
                </a:cubicBezTo>
                <a:cubicBezTo>
                  <a:pt x="690406" y="188778"/>
                  <a:pt x="643840" y="359699"/>
                  <a:pt x="654423" y="382453"/>
                </a:cubicBezTo>
                <a:cubicBezTo>
                  <a:pt x="665006" y="405207"/>
                  <a:pt x="744381" y="281911"/>
                  <a:pt x="733798" y="293553"/>
                </a:cubicBezTo>
                <a:cubicBezTo>
                  <a:pt x="723215" y="305195"/>
                  <a:pt x="561290" y="469765"/>
                  <a:pt x="590923" y="452303"/>
                </a:cubicBezTo>
                <a:cubicBezTo>
                  <a:pt x="620556" y="434841"/>
                  <a:pt x="861327" y="217353"/>
                  <a:pt x="911598" y="188778"/>
                </a:cubicBezTo>
                <a:cubicBezTo>
                  <a:pt x="961869" y="160203"/>
                  <a:pt x="853919" y="245399"/>
                  <a:pt x="892548" y="280853"/>
                </a:cubicBezTo>
                <a:cubicBezTo>
                  <a:pt x="931177" y="316307"/>
                  <a:pt x="1124323" y="392507"/>
                  <a:pt x="1143373" y="401503"/>
                </a:cubicBezTo>
                <a:cubicBezTo>
                  <a:pt x="1162423" y="410499"/>
                  <a:pt x="960281" y="348057"/>
                  <a:pt x="1006848" y="334828"/>
                </a:cubicBezTo>
                <a:cubicBezTo>
                  <a:pt x="1053415" y="321599"/>
                  <a:pt x="1386261" y="308899"/>
                  <a:pt x="1422773" y="322128"/>
                </a:cubicBezTo>
                <a:cubicBezTo>
                  <a:pt x="1459286" y="335357"/>
                  <a:pt x="1247090" y="421611"/>
                  <a:pt x="1225923" y="414203"/>
                </a:cubicBezTo>
                <a:cubicBezTo>
                  <a:pt x="1204756" y="406795"/>
                  <a:pt x="1342340" y="325832"/>
                  <a:pt x="1295773" y="277678"/>
                </a:cubicBezTo>
                <a:cubicBezTo>
                  <a:pt x="1249206" y="229524"/>
                  <a:pt x="990973" y="140624"/>
                  <a:pt x="946523" y="125278"/>
                </a:cubicBezTo>
                <a:cubicBezTo>
                  <a:pt x="902073" y="109932"/>
                  <a:pt x="1032777" y="206241"/>
                  <a:pt x="1029073" y="185603"/>
                </a:cubicBezTo>
                <a:cubicBezTo>
                  <a:pt x="1025369" y="164965"/>
                  <a:pt x="951286" y="14682"/>
                  <a:pt x="924298" y="1453"/>
                </a:cubicBezTo>
                <a:cubicBezTo>
                  <a:pt x="897311" y="-11776"/>
                  <a:pt x="898369" y="68657"/>
                  <a:pt x="867148" y="106228"/>
                </a:cubicBezTo>
                <a:cubicBezTo>
                  <a:pt x="835927" y="143799"/>
                  <a:pt x="757081" y="205711"/>
                  <a:pt x="736973" y="226878"/>
                </a:cubicBezTo>
                <a:cubicBezTo>
                  <a:pt x="716865" y="248045"/>
                  <a:pt x="761315" y="224761"/>
                  <a:pt x="746498" y="233228"/>
                </a:cubicBezTo>
                <a:cubicBezTo>
                  <a:pt x="731681" y="241695"/>
                  <a:pt x="683527" y="273445"/>
                  <a:pt x="648073" y="277678"/>
                </a:cubicBezTo>
                <a:cubicBezTo>
                  <a:pt x="612619" y="281911"/>
                  <a:pt x="610502" y="243811"/>
                  <a:pt x="533773" y="258628"/>
                </a:cubicBezTo>
                <a:cubicBezTo>
                  <a:pt x="457044" y="273445"/>
                  <a:pt x="209923" y="363403"/>
                  <a:pt x="187698" y="366578"/>
                </a:cubicBezTo>
                <a:cubicBezTo>
                  <a:pt x="165473" y="369753"/>
                  <a:pt x="406244" y="287732"/>
                  <a:pt x="400423" y="277678"/>
                </a:cubicBezTo>
                <a:cubicBezTo>
                  <a:pt x="394602" y="267624"/>
                  <a:pt x="216273" y="308899"/>
                  <a:pt x="152773" y="306253"/>
                </a:cubicBezTo>
                <a:cubicBezTo>
                  <a:pt x="89273" y="303607"/>
                  <a:pt x="-46723" y="280324"/>
                  <a:pt x="16248" y="2586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3D45F7C3-9E29-4A34-A9D8-A66FBB5D56DF}"/>
              </a:ext>
            </a:extLst>
          </p:cNvPr>
          <p:cNvSpPr/>
          <p:nvPr/>
        </p:nvSpPr>
        <p:spPr>
          <a:xfrm>
            <a:off x="7097667" y="9383800"/>
            <a:ext cx="381851" cy="163445"/>
          </a:xfrm>
          <a:custGeom>
            <a:avLst/>
            <a:gdLst>
              <a:gd name="connsiteX0" fmla="*/ 46 w 381851"/>
              <a:gd name="connsiteY0" fmla="*/ 60238 h 163445"/>
              <a:gd name="connsiteX1" fmla="*/ 134983 w 381851"/>
              <a:gd name="connsiteY1" fmla="*/ 4675 h 163445"/>
              <a:gd name="connsiteX2" fmla="*/ 120696 w 381851"/>
              <a:gd name="connsiteY2" fmla="*/ 6263 h 163445"/>
              <a:gd name="connsiteX3" fmla="*/ 265158 w 381851"/>
              <a:gd name="connsiteY3" fmla="*/ 4675 h 163445"/>
              <a:gd name="connsiteX4" fmla="*/ 381046 w 381851"/>
              <a:gd name="connsiteY4" fmla="*/ 74525 h 163445"/>
              <a:gd name="connsiteX5" fmla="*/ 311196 w 381851"/>
              <a:gd name="connsiteY5" fmla="*/ 60238 h 163445"/>
              <a:gd name="connsiteX6" fmla="*/ 209596 w 381851"/>
              <a:gd name="connsiteY6" fmla="*/ 125325 h 163445"/>
              <a:gd name="connsiteX7" fmla="*/ 231821 w 381851"/>
              <a:gd name="connsiteY7" fmla="*/ 112625 h 163445"/>
              <a:gd name="connsiteX8" fmla="*/ 160383 w 381851"/>
              <a:gd name="connsiteY8" fmla="*/ 163425 h 163445"/>
              <a:gd name="connsiteX9" fmla="*/ 79421 w 381851"/>
              <a:gd name="connsiteY9" fmla="*/ 118975 h 163445"/>
              <a:gd name="connsiteX10" fmla="*/ 119108 w 381851"/>
              <a:gd name="connsiteY10" fmla="*/ 130088 h 163445"/>
              <a:gd name="connsiteX11" fmla="*/ 46 w 381851"/>
              <a:gd name="connsiteY11" fmla="*/ 60238 h 1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851" h="163445">
                <a:moveTo>
                  <a:pt x="46" y="60238"/>
                </a:moveTo>
                <a:cubicBezTo>
                  <a:pt x="2692" y="39336"/>
                  <a:pt x="114875" y="13671"/>
                  <a:pt x="134983" y="4675"/>
                </a:cubicBezTo>
                <a:cubicBezTo>
                  <a:pt x="155091" y="-4321"/>
                  <a:pt x="120696" y="6263"/>
                  <a:pt x="120696" y="6263"/>
                </a:cubicBezTo>
                <a:cubicBezTo>
                  <a:pt x="142392" y="6263"/>
                  <a:pt x="221766" y="-6702"/>
                  <a:pt x="265158" y="4675"/>
                </a:cubicBezTo>
                <a:cubicBezTo>
                  <a:pt x="308550" y="16052"/>
                  <a:pt x="373373" y="65265"/>
                  <a:pt x="381046" y="74525"/>
                </a:cubicBezTo>
                <a:cubicBezTo>
                  <a:pt x="388719" y="83785"/>
                  <a:pt x="339771" y="51771"/>
                  <a:pt x="311196" y="60238"/>
                </a:cubicBezTo>
                <a:cubicBezTo>
                  <a:pt x="282621" y="68705"/>
                  <a:pt x="222825" y="116594"/>
                  <a:pt x="209596" y="125325"/>
                </a:cubicBezTo>
                <a:cubicBezTo>
                  <a:pt x="196367" y="134056"/>
                  <a:pt x="240023" y="106275"/>
                  <a:pt x="231821" y="112625"/>
                </a:cubicBezTo>
                <a:cubicBezTo>
                  <a:pt x="223619" y="118975"/>
                  <a:pt x="185783" y="162367"/>
                  <a:pt x="160383" y="163425"/>
                </a:cubicBezTo>
                <a:cubicBezTo>
                  <a:pt x="134983" y="164483"/>
                  <a:pt x="86300" y="124531"/>
                  <a:pt x="79421" y="118975"/>
                </a:cubicBezTo>
                <a:cubicBezTo>
                  <a:pt x="72542" y="113419"/>
                  <a:pt x="130485" y="136703"/>
                  <a:pt x="119108" y="130088"/>
                </a:cubicBezTo>
                <a:cubicBezTo>
                  <a:pt x="107731" y="123474"/>
                  <a:pt x="-2600" y="81140"/>
                  <a:pt x="46" y="602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2FA5780F-2CC9-4B5B-B3F8-521D4B989BD1}"/>
              </a:ext>
            </a:extLst>
          </p:cNvPr>
          <p:cNvSpPr/>
          <p:nvPr/>
        </p:nvSpPr>
        <p:spPr>
          <a:xfrm>
            <a:off x="7908890" y="9377668"/>
            <a:ext cx="276510" cy="187022"/>
          </a:xfrm>
          <a:custGeom>
            <a:avLst/>
            <a:gdLst>
              <a:gd name="connsiteX0" fmla="*/ 12735 w 276510"/>
              <a:gd name="connsiteY0" fmla="*/ 36207 h 187022"/>
              <a:gd name="connsiteX1" fmla="*/ 176248 w 276510"/>
              <a:gd name="connsiteY1" fmla="*/ 1282 h 187022"/>
              <a:gd name="connsiteX2" fmla="*/ 144498 w 276510"/>
              <a:gd name="connsiteY2" fmla="*/ 9220 h 187022"/>
              <a:gd name="connsiteX3" fmla="*/ 214348 w 276510"/>
              <a:gd name="connsiteY3" fmla="*/ 25095 h 187022"/>
              <a:gd name="connsiteX4" fmla="*/ 273085 w 276510"/>
              <a:gd name="connsiteY4" fmla="*/ 66370 h 187022"/>
              <a:gd name="connsiteX5" fmla="*/ 265148 w 276510"/>
              <a:gd name="connsiteY5" fmla="*/ 82245 h 187022"/>
              <a:gd name="connsiteX6" fmla="*/ 228635 w 276510"/>
              <a:gd name="connsiteY6" fmla="*/ 144157 h 187022"/>
              <a:gd name="connsiteX7" fmla="*/ 152435 w 276510"/>
              <a:gd name="connsiteY7" fmla="*/ 136220 h 187022"/>
              <a:gd name="connsiteX8" fmla="*/ 154023 w 276510"/>
              <a:gd name="connsiteY8" fmla="*/ 150507 h 187022"/>
              <a:gd name="connsiteX9" fmla="*/ 101635 w 276510"/>
              <a:gd name="connsiteY9" fmla="*/ 158445 h 187022"/>
              <a:gd name="connsiteX10" fmla="*/ 88935 w 276510"/>
              <a:gd name="connsiteY10" fmla="*/ 187020 h 187022"/>
              <a:gd name="connsiteX11" fmla="*/ 93698 w 276510"/>
              <a:gd name="connsiteY11" fmla="*/ 160032 h 187022"/>
              <a:gd name="connsiteX12" fmla="*/ 25435 w 276510"/>
              <a:gd name="connsiteY12" fmla="*/ 131457 h 187022"/>
              <a:gd name="connsiteX13" fmla="*/ 77823 w 276510"/>
              <a:gd name="connsiteY13" fmla="*/ 140982 h 187022"/>
              <a:gd name="connsiteX14" fmla="*/ 17498 w 276510"/>
              <a:gd name="connsiteY14" fmla="*/ 117170 h 187022"/>
              <a:gd name="connsiteX15" fmla="*/ 12735 w 276510"/>
              <a:gd name="connsiteY15" fmla="*/ 36207 h 1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510" h="187022">
                <a:moveTo>
                  <a:pt x="12735" y="36207"/>
                </a:moveTo>
                <a:cubicBezTo>
                  <a:pt x="39193" y="16892"/>
                  <a:pt x="154288" y="5780"/>
                  <a:pt x="176248" y="1282"/>
                </a:cubicBezTo>
                <a:cubicBezTo>
                  <a:pt x="198209" y="-3216"/>
                  <a:pt x="138148" y="5251"/>
                  <a:pt x="144498" y="9220"/>
                </a:cubicBezTo>
                <a:cubicBezTo>
                  <a:pt x="150848" y="13189"/>
                  <a:pt x="192917" y="15570"/>
                  <a:pt x="214348" y="25095"/>
                </a:cubicBezTo>
                <a:cubicBezTo>
                  <a:pt x="235779" y="34620"/>
                  <a:pt x="264618" y="56845"/>
                  <a:pt x="273085" y="66370"/>
                </a:cubicBezTo>
                <a:cubicBezTo>
                  <a:pt x="281552" y="75895"/>
                  <a:pt x="272556" y="69281"/>
                  <a:pt x="265148" y="82245"/>
                </a:cubicBezTo>
                <a:cubicBezTo>
                  <a:pt x="257740" y="95209"/>
                  <a:pt x="247420" y="135161"/>
                  <a:pt x="228635" y="144157"/>
                </a:cubicBezTo>
                <a:cubicBezTo>
                  <a:pt x="209850" y="153153"/>
                  <a:pt x="164870" y="135162"/>
                  <a:pt x="152435" y="136220"/>
                </a:cubicBezTo>
                <a:cubicBezTo>
                  <a:pt x="140000" y="137278"/>
                  <a:pt x="162490" y="146803"/>
                  <a:pt x="154023" y="150507"/>
                </a:cubicBezTo>
                <a:cubicBezTo>
                  <a:pt x="145556" y="154211"/>
                  <a:pt x="112483" y="152360"/>
                  <a:pt x="101635" y="158445"/>
                </a:cubicBezTo>
                <a:cubicBezTo>
                  <a:pt x="90787" y="164530"/>
                  <a:pt x="90258" y="186756"/>
                  <a:pt x="88935" y="187020"/>
                </a:cubicBezTo>
                <a:cubicBezTo>
                  <a:pt x="87612" y="187284"/>
                  <a:pt x="104281" y="169292"/>
                  <a:pt x="93698" y="160032"/>
                </a:cubicBezTo>
                <a:cubicBezTo>
                  <a:pt x="83115" y="150772"/>
                  <a:pt x="28081" y="134632"/>
                  <a:pt x="25435" y="131457"/>
                </a:cubicBezTo>
                <a:cubicBezTo>
                  <a:pt x="22789" y="128282"/>
                  <a:pt x="79146" y="143363"/>
                  <a:pt x="77823" y="140982"/>
                </a:cubicBezTo>
                <a:cubicBezTo>
                  <a:pt x="76500" y="138601"/>
                  <a:pt x="27288" y="129341"/>
                  <a:pt x="17498" y="117170"/>
                </a:cubicBezTo>
                <a:cubicBezTo>
                  <a:pt x="7708" y="104999"/>
                  <a:pt x="-13723" y="55522"/>
                  <a:pt x="12735" y="362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062F5517-D923-41E9-B602-A9C8094DAFE6}"/>
              </a:ext>
            </a:extLst>
          </p:cNvPr>
          <p:cNvSpPr/>
          <p:nvPr/>
        </p:nvSpPr>
        <p:spPr>
          <a:xfrm>
            <a:off x="5227320" y="6997560"/>
            <a:ext cx="991650" cy="543367"/>
          </a:xfrm>
          <a:custGeom>
            <a:avLst/>
            <a:gdLst>
              <a:gd name="connsiteX0" fmla="*/ 0 w 991650"/>
              <a:gd name="connsiteY0" fmla="*/ 404000 h 543367"/>
              <a:gd name="connsiteX1" fmla="*/ 381000 w 991650"/>
              <a:gd name="connsiteY1" fmla="*/ 28080 h 543367"/>
              <a:gd name="connsiteX2" fmla="*/ 243840 w 991650"/>
              <a:gd name="connsiteY2" fmla="*/ 124600 h 543367"/>
              <a:gd name="connsiteX3" fmla="*/ 873760 w 991650"/>
              <a:gd name="connsiteY3" fmla="*/ 7760 h 543367"/>
              <a:gd name="connsiteX4" fmla="*/ 609600 w 991650"/>
              <a:gd name="connsiteY4" fmla="*/ 12840 h 543367"/>
              <a:gd name="connsiteX5" fmla="*/ 990600 w 991650"/>
              <a:gd name="connsiteY5" fmla="*/ 28080 h 543367"/>
              <a:gd name="connsiteX6" fmla="*/ 467360 w 991650"/>
              <a:gd name="connsiteY6" fmla="*/ 256680 h 543367"/>
              <a:gd name="connsiteX7" fmla="*/ 787400 w 991650"/>
              <a:gd name="connsiteY7" fmla="*/ 119520 h 543367"/>
              <a:gd name="connsiteX8" fmla="*/ 274320 w 991650"/>
              <a:gd name="connsiteY8" fmla="*/ 404000 h 543367"/>
              <a:gd name="connsiteX9" fmla="*/ 370840 w 991650"/>
              <a:gd name="connsiteY9" fmla="*/ 541160 h 543367"/>
              <a:gd name="connsiteX10" fmla="*/ 269240 w 991650"/>
              <a:gd name="connsiteY10" fmla="*/ 302400 h 543367"/>
              <a:gd name="connsiteX11" fmla="*/ 198120 w 991650"/>
              <a:gd name="connsiteY11" fmla="*/ 327800 h 543367"/>
              <a:gd name="connsiteX12" fmla="*/ 0 w 991650"/>
              <a:gd name="connsiteY12" fmla="*/ 404000 h 5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1650" h="543367">
                <a:moveTo>
                  <a:pt x="0" y="404000"/>
                </a:moveTo>
                <a:cubicBezTo>
                  <a:pt x="170180" y="239323"/>
                  <a:pt x="340360" y="74647"/>
                  <a:pt x="381000" y="28080"/>
                </a:cubicBezTo>
                <a:cubicBezTo>
                  <a:pt x="421640" y="-18487"/>
                  <a:pt x="161714" y="127987"/>
                  <a:pt x="243840" y="124600"/>
                </a:cubicBezTo>
                <a:cubicBezTo>
                  <a:pt x="325966" y="121213"/>
                  <a:pt x="812800" y="26387"/>
                  <a:pt x="873760" y="7760"/>
                </a:cubicBezTo>
                <a:cubicBezTo>
                  <a:pt x="934720" y="-10867"/>
                  <a:pt x="590127" y="9453"/>
                  <a:pt x="609600" y="12840"/>
                </a:cubicBezTo>
                <a:cubicBezTo>
                  <a:pt x="629073" y="16227"/>
                  <a:pt x="1014307" y="-12560"/>
                  <a:pt x="990600" y="28080"/>
                </a:cubicBezTo>
                <a:cubicBezTo>
                  <a:pt x="966893" y="68720"/>
                  <a:pt x="501227" y="241440"/>
                  <a:pt x="467360" y="256680"/>
                </a:cubicBezTo>
                <a:cubicBezTo>
                  <a:pt x="433493" y="271920"/>
                  <a:pt x="819573" y="94967"/>
                  <a:pt x="787400" y="119520"/>
                </a:cubicBezTo>
                <a:cubicBezTo>
                  <a:pt x="755227" y="144073"/>
                  <a:pt x="343747" y="333727"/>
                  <a:pt x="274320" y="404000"/>
                </a:cubicBezTo>
                <a:cubicBezTo>
                  <a:pt x="204893" y="474273"/>
                  <a:pt x="371687" y="558093"/>
                  <a:pt x="370840" y="541160"/>
                </a:cubicBezTo>
                <a:cubicBezTo>
                  <a:pt x="369993" y="524227"/>
                  <a:pt x="298027" y="337960"/>
                  <a:pt x="269240" y="302400"/>
                </a:cubicBezTo>
                <a:cubicBezTo>
                  <a:pt x="240453" y="266840"/>
                  <a:pt x="198120" y="327800"/>
                  <a:pt x="198120" y="327800"/>
                </a:cubicBezTo>
                <a:lnTo>
                  <a:pt x="0" y="4040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F06D9EAC-293A-4E7D-AC41-64A676109E54}"/>
              </a:ext>
            </a:extLst>
          </p:cNvPr>
          <p:cNvSpPr/>
          <p:nvPr/>
        </p:nvSpPr>
        <p:spPr>
          <a:xfrm>
            <a:off x="6451287" y="6781487"/>
            <a:ext cx="1111410" cy="1016339"/>
          </a:xfrm>
          <a:custGeom>
            <a:avLst/>
            <a:gdLst>
              <a:gd name="connsiteX0" fmla="*/ 731833 w 1111410"/>
              <a:gd name="connsiteY0" fmla="*/ 313 h 1016339"/>
              <a:gd name="connsiteX1" fmla="*/ 960433 w 1111410"/>
              <a:gd name="connsiteY1" fmla="*/ 340673 h 1016339"/>
              <a:gd name="connsiteX2" fmla="*/ 924873 w 1111410"/>
              <a:gd name="connsiteY2" fmla="*/ 162873 h 1016339"/>
              <a:gd name="connsiteX3" fmla="*/ 1046793 w 1111410"/>
              <a:gd name="connsiteY3" fmla="*/ 533713 h 1016339"/>
              <a:gd name="connsiteX4" fmla="*/ 1102673 w 1111410"/>
              <a:gd name="connsiteY4" fmla="*/ 487993 h 1016339"/>
              <a:gd name="connsiteX5" fmla="*/ 863913 w 1111410"/>
              <a:gd name="connsiteY5" fmla="*/ 1016313 h 1016339"/>
              <a:gd name="connsiteX6" fmla="*/ 955353 w 1111410"/>
              <a:gd name="connsiteY6" fmla="*/ 513393 h 1016339"/>
              <a:gd name="connsiteX7" fmla="*/ 797873 w 1111410"/>
              <a:gd name="connsiteY7" fmla="*/ 945193 h 1016339"/>
              <a:gd name="connsiteX8" fmla="*/ 691193 w 1111410"/>
              <a:gd name="connsiteY8" fmla="*/ 366073 h 1016339"/>
              <a:gd name="connsiteX9" fmla="*/ 828353 w 1111410"/>
              <a:gd name="connsiteY9" fmla="*/ 792793 h 1016339"/>
              <a:gd name="connsiteX10" fmla="*/ 533713 w 1111410"/>
              <a:gd name="connsiteY10" fmla="*/ 294953 h 1016339"/>
              <a:gd name="connsiteX11" fmla="*/ 782633 w 1111410"/>
              <a:gd name="connsiteY11" fmla="*/ 498153 h 1016339"/>
              <a:gd name="connsiteX12" fmla="*/ 401633 w 1111410"/>
              <a:gd name="connsiteY12" fmla="*/ 264473 h 1016339"/>
              <a:gd name="connsiteX13" fmla="*/ 313 w 1111410"/>
              <a:gd name="connsiteY13" fmla="*/ 147633 h 1016339"/>
              <a:gd name="connsiteX14" fmla="*/ 467673 w 1111410"/>
              <a:gd name="connsiteY14" fmla="*/ 147633 h 1016339"/>
              <a:gd name="connsiteX15" fmla="*/ 167953 w 1111410"/>
              <a:gd name="connsiteY15" fmla="*/ 147633 h 1016339"/>
              <a:gd name="connsiteX16" fmla="*/ 548953 w 1111410"/>
              <a:gd name="connsiteY16" fmla="*/ 46033 h 1016339"/>
              <a:gd name="connsiteX17" fmla="*/ 457513 w 1111410"/>
              <a:gd name="connsiteY17" fmla="*/ 122233 h 1016339"/>
              <a:gd name="connsiteX18" fmla="*/ 625153 w 1111410"/>
              <a:gd name="connsiteY18" fmla="*/ 46033 h 1016339"/>
              <a:gd name="connsiteX19" fmla="*/ 848673 w 1111410"/>
              <a:gd name="connsiteY19" fmla="*/ 274633 h 1016339"/>
              <a:gd name="connsiteX20" fmla="*/ 731833 w 1111410"/>
              <a:gd name="connsiteY20" fmla="*/ 313 h 101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1410" h="1016339">
                <a:moveTo>
                  <a:pt x="731833" y="313"/>
                </a:moveTo>
                <a:cubicBezTo>
                  <a:pt x="750460" y="11320"/>
                  <a:pt x="928260" y="313580"/>
                  <a:pt x="960433" y="340673"/>
                </a:cubicBezTo>
                <a:cubicBezTo>
                  <a:pt x="992606" y="367766"/>
                  <a:pt x="910480" y="130700"/>
                  <a:pt x="924873" y="162873"/>
                </a:cubicBezTo>
                <a:cubicBezTo>
                  <a:pt x="939266" y="195046"/>
                  <a:pt x="1017160" y="479526"/>
                  <a:pt x="1046793" y="533713"/>
                </a:cubicBezTo>
                <a:cubicBezTo>
                  <a:pt x="1076426" y="587900"/>
                  <a:pt x="1133153" y="407560"/>
                  <a:pt x="1102673" y="487993"/>
                </a:cubicBezTo>
                <a:cubicBezTo>
                  <a:pt x="1072193" y="568426"/>
                  <a:pt x="888466" y="1012080"/>
                  <a:pt x="863913" y="1016313"/>
                </a:cubicBezTo>
                <a:cubicBezTo>
                  <a:pt x="839360" y="1020546"/>
                  <a:pt x="966360" y="525246"/>
                  <a:pt x="955353" y="513393"/>
                </a:cubicBezTo>
                <a:cubicBezTo>
                  <a:pt x="944346" y="501540"/>
                  <a:pt x="841900" y="969746"/>
                  <a:pt x="797873" y="945193"/>
                </a:cubicBezTo>
                <a:cubicBezTo>
                  <a:pt x="753846" y="920640"/>
                  <a:pt x="686113" y="391473"/>
                  <a:pt x="691193" y="366073"/>
                </a:cubicBezTo>
                <a:cubicBezTo>
                  <a:pt x="696273" y="340673"/>
                  <a:pt x="854600" y="804646"/>
                  <a:pt x="828353" y="792793"/>
                </a:cubicBezTo>
                <a:cubicBezTo>
                  <a:pt x="802106" y="780940"/>
                  <a:pt x="541333" y="344060"/>
                  <a:pt x="533713" y="294953"/>
                </a:cubicBezTo>
                <a:cubicBezTo>
                  <a:pt x="526093" y="245846"/>
                  <a:pt x="804646" y="503233"/>
                  <a:pt x="782633" y="498153"/>
                </a:cubicBezTo>
                <a:cubicBezTo>
                  <a:pt x="760620" y="493073"/>
                  <a:pt x="532020" y="322893"/>
                  <a:pt x="401633" y="264473"/>
                </a:cubicBezTo>
                <a:cubicBezTo>
                  <a:pt x="271246" y="206053"/>
                  <a:pt x="-10694" y="167106"/>
                  <a:pt x="313" y="147633"/>
                </a:cubicBezTo>
                <a:cubicBezTo>
                  <a:pt x="11320" y="128160"/>
                  <a:pt x="467673" y="147633"/>
                  <a:pt x="467673" y="147633"/>
                </a:cubicBezTo>
                <a:cubicBezTo>
                  <a:pt x="495613" y="147633"/>
                  <a:pt x="154406" y="164566"/>
                  <a:pt x="167953" y="147633"/>
                </a:cubicBezTo>
                <a:cubicBezTo>
                  <a:pt x="181500" y="130700"/>
                  <a:pt x="500693" y="50266"/>
                  <a:pt x="548953" y="46033"/>
                </a:cubicBezTo>
                <a:cubicBezTo>
                  <a:pt x="597213" y="41800"/>
                  <a:pt x="444813" y="122233"/>
                  <a:pt x="457513" y="122233"/>
                </a:cubicBezTo>
                <a:cubicBezTo>
                  <a:pt x="470213" y="122233"/>
                  <a:pt x="559960" y="20633"/>
                  <a:pt x="625153" y="46033"/>
                </a:cubicBezTo>
                <a:cubicBezTo>
                  <a:pt x="690346" y="71433"/>
                  <a:pt x="831740" y="277173"/>
                  <a:pt x="848673" y="274633"/>
                </a:cubicBezTo>
                <a:cubicBezTo>
                  <a:pt x="865606" y="272093"/>
                  <a:pt x="713206" y="-10694"/>
                  <a:pt x="731833" y="3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A872C575-D12D-4AB8-9B76-A6A90210D978}"/>
              </a:ext>
            </a:extLst>
          </p:cNvPr>
          <p:cNvSpPr/>
          <p:nvPr/>
        </p:nvSpPr>
        <p:spPr>
          <a:xfrm>
            <a:off x="8187120" y="6756332"/>
            <a:ext cx="1359620" cy="929968"/>
          </a:xfrm>
          <a:custGeom>
            <a:avLst/>
            <a:gdLst>
              <a:gd name="connsiteX0" fmla="*/ 834960 w 1359620"/>
              <a:gd name="connsiteY0" fmla="*/ 218508 h 929968"/>
              <a:gd name="connsiteX1" fmla="*/ 789240 w 1359620"/>
              <a:gd name="connsiteY1" fmla="*/ 243908 h 929968"/>
              <a:gd name="connsiteX2" fmla="*/ 255840 w 1359620"/>
              <a:gd name="connsiteY2" fmla="*/ 690948 h 929968"/>
              <a:gd name="connsiteX3" fmla="*/ 337120 w 1359620"/>
              <a:gd name="connsiteY3" fmla="*/ 447108 h 929968"/>
              <a:gd name="connsiteX4" fmla="*/ 144080 w 1359620"/>
              <a:gd name="connsiteY4" fmla="*/ 929708 h 929968"/>
              <a:gd name="connsiteX5" fmla="*/ 199960 w 1359620"/>
              <a:gd name="connsiteY5" fmla="*/ 370908 h 929968"/>
              <a:gd name="connsiteX6" fmla="*/ 108520 w 1359620"/>
              <a:gd name="connsiteY6" fmla="*/ 863668 h 929968"/>
              <a:gd name="connsiteX7" fmla="*/ 154240 w 1359620"/>
              <a:gd name="connsiteY7" fmla="*/ 137228 h 929968"/>
              <a:gd name="connsiteX8" fmla="*/ 266000 w 1359620"/>
              <a:gd name="connsiteY8" fmla="*/ 447108 h 929968"/>
              <a:gd name="connsiteX9" fmla="*/ 255840 w 1359620"/>
              <a:gd name="connsiteY9" fmla="*/ 233748 h 929968"/>
              <a:gd name="connsiteX10" fmla="*/ 12000 w 1359620"/>
              <a:gd name="connsiteY10" fmla="*/ 360748 h 929968"/>
              <a:gd name="connsiteX11" fmla="*/ 687640 w 1359620"/>
              <a:gd name="connsiteY11" fmla="*/ 188028 h 929968"/>
              <a:gd name="connsiteX12" fmla="*/ 271080 w 1359620"/>
              <a:gd name="connsiteY12" fmla="*/ 396308 h 929968"/>
              <a:gd name="connsiteX13" fmla="*/ 763840 w 1359620"/>
              <a:gd name="connsiteY13" fmla="*/ 132148 h 929968"/>
              <a:gd name="connsiteX14" fmla="*/ 1358200 w 1359620"/>
              <a:gd name="connsiteY14" fmla="*/ 68 h 929968"/>
              <a:gd name="connsiteX15" fmla="*/ 921320 w 1359620"/>
              <a:gd name="connsiteY15" fmla="*/ 147388 h 929968"/>
              <a:gd name="connsiteX16" fmla="*/ 647000 w 1359620"/>
              <a:gd name="connsiteY16" fmla="*/ 294708 h 929968"/>
              <a:gd name="connsiteX17" fmla="*/ 834960 w 1359620"/>
              <a:gd name="connsiteY17" fmla="*/ 218508 h 9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59620" h="929968">
                <a:moveTo>
                  <a:pt x="834960" y="218508"/>
                </a:moveTo>
                <a:cubicBezTo>
                  <a:pt x="858667" y="210041"/>
                  <a:pt x="885760" y="165168"/>
                  <a:pt x="789240" y="243908"/>
                </a:cubicBezTo>
                <a:cubicBezTo>
                  <a:pt x="692720" y="322648"/>
                  <a:pt x="331193" y="657081"/>
                  <a:pt x="255840" y="690948"/>
                </a:cubicBezTo>
                <a:cubicBezTo>
                  <a:pt x="180487" y="724815"/>
                  <a:pt x="355747" y="407315"/>
                  <a:pt x="337120" y="447108"/>
                </a:cubicBezTo>
                <a:cubicBezTo>
                  <a:pt x="318493" y="486901"/>
                  <a:pt x="166940" y="942408"/>
                  <a:pt x="144080" y="929708"/>
                </a:cubicBezTo>
                <a:cubicBezTo>
                  <a:pt x="121220" y="917008"/>
                  <a:pt x="205887" y="381915"/>
                  <a:pt x="199960" y="370908"/>
                </a:cubicBezTo>
                <a:cubicBezTo>
                  <a:pt x="194033" y="359901"/>
                  <a:pt x="116140" y="902615"/>
                  <a:pt x="108520" y="863668"/>
                </a:cubicBezTo>
                <a:cubicBezTo>
                  <a:pt x="100900" y="824721"/>
                  <a:pt x="127993" y="206655"/>
                  <a:pt x="154240" y="137228"/>
                </a:cubicBezTo>
                <a:cubicBezTo>
                  <a:pt x="180487" y="67801"/>
                  <a:pt x="249067" y="431021"/>
                  <a:pt x="266000" y="447108"/>
                </a:cubicBezTo>
                <a:cubicBezTo>
                  <a:pt x="282933" y="463195"/>
                  <a:pt x="298173" y="248141"/>
                  <a:pt x="255840" y="233748"/>
                </a:cubicBezTo>
                <a:cubicBezTo>
                  <a:pt x="213507" y="219355"/>
                  <a:pt x="-59967" y="368368"/>
                  <a:pt x="12000" y="360748"/>
                </a:cubicBezTo>
                <a:cubicBezTo>
                  <a:pt x="83967" y="353128"/>
                  <a:pt x="644460" y="182101"/>
                  <a:pt x="687640" y="188028"/>
                </a:cubicBezTo>
                <a:cubicBezTo>
                  <a:pt x="730820" y="193955"/>
                  <a:pt x="258380" y="405621"/>
                  <a:pt x="271080" y="396308"/>
                </a:cubicBezTo>
                <a:cubicBezTo>
                  <a:pt x="283780" y="386995"/>
                  <a:pt x="582653" y="198188"/>
                  <a:pt x="763840" y="132148"/>
                </a:cubicBezTo>
                <a:cubicBezTo>
                  <a:pt x="945027" y="66108"/>
                  <a:pt x="1331953" y="-2472"/>
                  <a:pt x="1358200" y="68"/>
                </a:cubicBezTo>
                <a:cubicBezTo>
                  <a:pt x="1384447" y="2608"/>
                  <a:pt x="1039853" y="98281"/>
                  <a:pt x="921320" y="147388"/>
                </a:cubicBezTo>
                <a:cubicBezTo>
                  <a:pt x="802787" y="196495"/>
                  <a:pt x="668167" y="283701"/>
                  <a:pt x="647000" y="294708"/>
                </a:cubicBezTo>
                <a:cubicBezTo>
                  <a:pt x="625833" y="305715"/>
                  <a:pt x="811253" y="226975"/>
                  <a:pt x="834960" y="2185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2A3A1F66-CCE7-4224-921A-5476C9D84D6D}"/>
              </a:ext>
            </a:extLst>
          </p:cNvPr>
          <p:cNvSpPr/>
          <p:nvPr/>
        </p:nvSpPr>
        <p:spPr>
          <a:xfrm>
            <a:off x="6838104" y="7313548"/>
            <a:ext cx="772494" cy="1690023"/>
          </a:xfrm>
          <a:custGeom>
            <a:avLst/>
            <a:gdLst>
              <a:gd name="connsiteX0" fmla="*/ 771736 w 772494"/>
              <a:gd name="connsiteY0" fmla="*/ 215012 h 1690023"/>
              <a:gd name="connsiteX1" fmla="*/ 609176 w 772494"/>
              <a:gd name="connsiteY1" fmla="*/ 834772 h 1690023"/>
              <a:gd name="connsiteX2" fmla="*/ 624416 w 772494"/>
              <a:gd name="connsiteY2" fmla="*/ 855092 h 1690023"/>
              <a:gd name="connsiteX3" fmla="*/ 629496 w 772494"/>
              <a:gd name="connsiteY3" fmla="*/ 1164972 h 1690023"/>
              <a:gd name="connsiteX4" fmla="*/ 609176 w 772494"/>
              <a:gd name="connsiteY4" fmla="*/ 1073532 h 1690023"/>
              <a:gd name="connsiteX5" fmla="*/ 339936 w 772494"/>
              <a:gd name="connsiteY5" fmla="*/ 1545972 h 1690023"/>
              <a:gd name="connsiteX6" fmla="*/ 517736 w 772494"/>
              <a:gd name="connsiteY6" fmla="*/ 1312292 h 1690023"/>
              <a:gd name="connsiteX7" fmla="*/ 14816 w 772494"/>
              <a:gd name="connsiteY7" fmla="*/ 1688212 h 1690023"/>
              <a:gd name="connsiteX8" fmla="*/ 131656 w 772494"/>
              <a:gd name="connsiteY8" fmla="*/ 1459612 h 1690023"/>
              <a:gd name="connsiteX9" fmla="*/ 111336 w 772494"/>
              <a:gd name="connsiteY9" fmla="*/ 1566292 h 1690023"/>
              <a:gd name="connsiteX10" fmla="*/ 482176 w 772494"/>
              <a:gd name="connsiteY10" fmla="*/ 1002412 h 1690023"/>
              <a:gd name="connsiteX11" fmla="*/ 395816 w 772494"/>
              <a:gd name="connsiteY11" fmla="*/ 1139572 h 1690023"/>
              <a:gd name="connsiteX12" fmla="*/ 477096 w 772494"/>
              <a:gd name="connsiteY12" fmla="*/ 347092 h 1690023"/>
              <a:gd name="connsiteX13" fmla="*/ 466936 w 772494"/>
              <a:gd name="connsiteY13" fmla="*/ 834772 h 1690023"/>
              <a:gd name="connsiteX14" fmla="*/ 654896 w 772494"/>
              <a:gd name="connsiteY14" fmla="*/ 1652 h 1690023"/>
              <a:gd name="connsiteX15" fmla="*/ 532976 w 772494"/>
              <a:gd name="connsiteY15" fmla="*/ 611252 h 1690023"/>
              <a:gd name="connsiteX16" fmla="*/ 771736 w 772494"/>
              <a:gd name="connsiteY16" fmla="*/ 215012 h 169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2494" h="1690023">
                <a:moveTo>
                  <a:pt x="771736" y="215012"/>
                </a:moveTo>
                <a:cubicBezTo>
                  <a:pt x="784436" y="252265"/>
                  <a:pt x="633729" y="728092"/>
                  <a:pt x="609176" y="834772"/>
                </a:cubicBezTo>
                <a:cubicBezTo>
                  <a:pt x="584623" y="941452"/>
                  <a:pt x="621029" y="800059"/>
                  <a:pt x="624416" y="855092"/>
                </a:cubicBezTo>
                <a:cubicBezTo>
                  <a:pt x="627803" y="910125"/>
                  <a:pt x="632036" y="1128565"/>
                  <a:pt x="629496" y="1164972"/>
                </a:cubicBezTo>
                <a:cubicBezTo>
                  <a:pt x="626956" y="1201379"/>
                  <a:pt x="657436" y="1010032"/>
                  <a:pt x="609176" y="1073532"/>
                </a:cubicBezTo>
                <a:cubicBezTo>
                  <a:pt x="560916" y="1137032"/>
                  <a:pt x="355176" y="1506179"/>
                  <a:pt x="339936" y="1545972"/>
                </a:cubicBezTo>
                <a:cubicBezTo>
                  <a:pt x="324696" y="1585765"/>
                  <a:pt x="571923" y="1288585"/>
                  <a:pt x="517736" y="1312292"/>
                </a:cubicBezTo>
                <a:cubicBezTo>
                  <a:pt x="463549" y="1335999"/>
                  <a:pt x="79163" y="1663659"/>
                  <a:pt x="14816" y="1688212"/>
                </a:cubicBezTo>
                <a:cubicBezTo>
                  <a:pt x="-49531" y="1712765"/>
                  <a:pt x="115569" y="1479932"/>
                  <a:pt x="131656" y="1459612"/>
                </a:cubicBezTo>
                <a:cubicBezTo>
                  <a:pt x="147743" y="1439292"/>
                  <a:pt x="52916" y="1642492"/>
                  <a:pt x="111336" y="1566292"/>
                </a:cubicBezTo>
                <a:cubicBezTo>
                  <a:pt x="169756" y="1490092"/>
                  <a:pt x="434763" y="1073532"/>
                  <a:pt x="482176" y="1002412"/>
                </a:cubicBezTo>
                <a:cubicBezTo>
                  <a:pt x="529589" y="931292"/>
                  <a:pt x="396663" y="1248792"/>
                  <a:pt x="395816" y="1139572"/>
                </a:cubicBezTo>
                <a:cubicBezTo>
                  <a:pt x="394969" y="1030352"/>
                  <a:pt x="465243" y="397892"/>
                  <a:pt x="477096" y="347092"/>
                </a:cubicBezTo>
                <a:cubicBezTo>
                  <a:pt x="488949" y="296292"/>
                  <a:pt x="437303" y="892345"/>
                  <a:pt x="466936" y="834772"/>
                </a:cubicBezTo>
                <a:cubicBezTo>
                  <a:pt x="496569" y="777199"/>
                  <a:pt x="643889" y="38905"/>
                  <a:pt x="654896" y="1652"/>
                </a:cubicBezTo>
                <a:cubicBezTo>
                  <a:pt x="665903" y="-35601"/>
                  <a:pt x="516043" y="568919"/>
                  <a:pt x="532976" y="611252"/>
                </a:cubicBezTo>
                <a:cubicBezTo>
                  <a:pt x="549909" y="653585"/>
                  <a:pt x="759036" y="177759"/>
                  <a:pt x="771736" y="2150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EA5B1F26-3488-46D2-B6CF-7DEC67F83F8C}"/>
              </a:ext>
            </a:extLst>
          </p:cNvPr>
          <p:cNvSpPr/>
          <p:nvPr/>
        </p:nvSpPr>
        <p:spPr>
          <a:xfrm>
            <a:off x="8439813" y="6994549"/>
            <a:ext cx="1617212" cy="657655"/>
          </a:xfrm>
          <a:custGeom>
            <a:avLst/>
            <a:gdLst>
              <a:gd name="connsiteX0" fmla="*/ 313027 w 1617212"/>
              <a:gd name="connsiteY0" fmla="*/ 147931 h 657655"/>
              <a:gd name="connsiteX1" fmla="*/ 1115667 w 1617212"/>
              <a:gd name="connsiteY1" fmla="*/ 132691 h 657655"/>
              <a:gd name="connsiteX2" fmla="*/ 927707 w 1617212"/>
              <a:gd name="connsiteY2" fmla="*/ 92051 h 657655"/>
              <a:gd name="connsiteX3" fmla="*/ 1456027 w 1617212"/>
              <a:gd name="connsiteY3" fmla="*/ 305411 h 657655"/>
              <a:gd name="connsiteX4" fmla="*/ 953107 w 1617212"/>
              <a:gd name="connsiteY4" fmla="*/ 325731 h 657655"/>
              <a:gd name="connsiteX5" fmla="*/ 1257907 w 1617212"/>
              <a:gd name="connsiteY5" fmla="*/ 376531 h 657655"/>
              <a:gd name="connsiteX6" fmla="*/ 1110587 w 1617212"/>
              <a:gd name="connsiteY6" fmla="*/ 422251 h 657655"/>
              <a:gd name="connsiteX7" fmla="*/ 1384907 w 1617212"/>
              <a:gd name="connsiteY7" fmla="*/ 645771 h 657655"/>
              <a:gd name="connsiteX8" fmla="*/ 1288387 w 1617212"/>
              <a:gd name="connsiteY8" fmla="*/ 498451 h 657655"/>
              <a:gd name="connsiteX9" fmla="*/ 1542387 w 1617212"/>
              <a:gd name="connsiteY9" fmla="*/ 483211 h 657655"/>
              <a:gd name="connsiteX10" fmla="*/ 1450947 w 1617212"/>
              <a:gd name="connsiteY10" fmla="*/ 539091 h 657655"/>
              <a:gd name="connsiteX11" fmla="*/ 1567787 w 1617212"/>
              <a:gd name="connsiteY11" fmla="*/ 650851 h 657655"/>
              <a:gd name="connsiteX12" fmla="*/ 1486507 w 1617212"/>
              <a:gd name="connsiteY12" fmla="*/ 320651 h 657655"/>
              <a:gd name="connsiteX13" fmla="*/ 1613507 w 1617212"/>
              <a:gd name="connsiteY13" fmla="*/ 361291 h 657655"/>
              <a:gd name="connsiteX14" fmla="*/ 1313787 w 1617212"/>
              <a:gd name="connsiteY14" fmla="*/ 163171 h 657655"/>
              <a:gd name="connsiteX15" fmla="*/ 470507 w 1617212"/>
              <a:gd name="connsiteY15" fmla="*/ 611 h 657655"/>
              <a:gd name="connsiteX16" fmla="*/ 1202027 w 1617212"/>
              <a:gd name="connsiteY16" fmla="*/ 107291 h 657655"/>
              <a:gd name="connsiteX17" fmla="*/ 638147 w 1617212"/>
              <a:gd name="connsiteY17" fmla="*/ 97131 h 657655"/>
              <a:gd name="connsiteX18" fmla="*/ 516227 w 1617212"/>
              <a:gd name="connsiteY18" fmla="*/ 61571 h 657655"/>
              <a:gd name="connsiteX19" fmla="*/ 3147 w 1617212"/>
              <a:gd name="connsiteY19" fmla="*/ 325731 h 657655"/>
              <a:gd name="connsiteX20" fmla="*/ 313027 w 1617212"/>
              <a:gd name="connsiteY20" fmla="*/ 147931 h 65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7212" h="657655">
                <a:moveTo>
                  <a:pt x="313027" y="147931"/>
                </a:moveTo>
                <a:cubicBezTo>
                  <a:pt x="498447" y="115758"/>
                  <a:pt x="1013220" y="142004"/>
                  <a:pt x="1115667" y="132691"/>
                </a:cubicBezTo>
                <a:cubicBezTo>
                  <a:pt x="1218114" y="123378"/>
                  <a:pt x="870980" y="63264"/>
                  <a:pt x="927707" y="92051"/>
                </a:cubicBezTo>
                <a:cubicBezTo>
                  <a:pt x="984434" y="120838"/>
                  <a:pt x="1451794" y="266464"/>
                  <a:pt x="1456027" y="305411"/>
                </a:cubicBezTo>
                <a:cubicBezTo>
                  <a:pt x="1460260" y="344358"/>
                  <a:pt x="986127" y="313878"/>
                  <a:pt x="953107" y="325731"/>
                </a:cubicBezTo>
                <a:cubicBezTo>
                  <a:pt x="920087" y="337584"/>
                  <a:pt x="1231660" y="360444"/>
                  <a:pt x="1257907" y="376531"/>
                </a:cubicBezTo>
                <a:cubicBezTo>
                  <a:pt x="1284154" y="392618"/>
                  <a:pt x="1089420" y="377378"/>
                  <a:pt x="1110587" y="422251"/>
                </a:cubicBezTo>
                <a:cubicBezTo>
                  <a:pt x="1131754" y="467124"/>
                  <a:pt x="1355274" y="633071"/>
                  <a:pt x="1384907" y="645771"/>
                </a:cubicBezTo>
                <a:cubicBezTo>
                  <a:pt x="1414540" y="658471"/>
                  <a:pt x="1262140" y="525544"/>
                  <a:pt x="1288387" y="498451"/>
                </a:cubicBezTo>
                <a:cubicBezTo>
                  <a:pt x="1314634" y="471358"/>
                  <a:pt x="1515294" y="476438"/>
                  <a:pt x="1542387" y="483211"/>
                </a:cubicBezTo>
                <a:cubicBezTo>
                  <a:pt x="1569480" y="489984"/>
                  <a:pt x="1446714" y="511151"/>
                  <a:pt x="1450947" y="539091"/>
                </a:cubicBezTo>
                <a:cubicBezTo>
                  <a:pt x="1455180" y="567031"/>
                  <a:pt x="1561860" y="687258"/>
                  <a:pt x="1567787" y="650851"/>
                </a:cubicBezTo>
                <a:cubicBezTo>
                  <a:pt x="1573714" y="614444"/>
                  <a:pt x="1478887" y="368911"/>
                  <a:pt x="1486507" y="320651"/>
                </a:cubicBezTo>
                <a:cubicBezTo>
                  <a:pt x="1494127" y="272391"/>
                  <a:pt x="1642294" y="387538"/>
                  <a:pt x="1613507" y="361291"/>
                </a:cubicBezTo>
                <a:cubicBezTo>
                  <a:pt x="1584720" y="335044"/>
                  <a:pt x="1504287" y="223284"/>
                  <a:pt x="1313787" y="163171"/>
                </a:cubicBezTo>
                <a:cubicBezTo>
                  <a:pt x="1123287" y="103058"/>
                  <a:pt x="489134" y="9924"/>
                  <a:pt x="470507" y="611"/>
                </a:cubicBezTo>
                <a:cubicBezTo>
                  <a:pt x="451880" y="-8702"/>
                  <a:pt x="1174087" y="91204"/>
                  <a:pt x="1202027" y="107291"/>
                </a:cubicBezTo>
                <a:cubicBezTo>
                  <a:pt x="1229967" y="123378"/>
                  <a:pt x="752447" y="104751"/>
                  <a:pt x="638147" y="97131"/>
                </a:cubicBezTo>
                <a:cubicBezTo>
                  <a:pt x="523847" y="89511"/>
                  <a:pt x="622060" y="23471"/>
                  <a:pt x="516227" y="61571"/>
                </a:cubicBezTo>
                <a:cubicBezTo>
                  <a:pt x="410394" y="99671"/>
                  <a:pt x="30240" y="311338"/>
                  <a:pt x="3147" y="325731"/>
                </a:cubicBezTo>
                <a:cubicBezTo>
                  <a:pt x="-23946" y="340124"/>
                  <a:pt x="127607" y="180104"/>
                  <a:pt x="313027" y="1479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5E0864AD-947E-4964-8481-B7801637745E}"/>
              </a:ext>
            </a:extLst>
          </p:cNvPr>
          <p:cNvSpPr/>
          <p:nvPr/>
        </p:nvSpPr>
        <p:spPr>
          <a:xfrm>
            <a:off x="5684835" y="7830926"/>
            <a:ext cx="1266298" cy="356830"/>
          </a:xfrm>
          <a:custGeom>
            <a:avLst/>
            <a:gdLst>
              <a:gd name="connsiteX0" fmla="*/ 532 w 1266298"/>
              <a:gd name="connsiteY0" fmla="*/ 741 h 356830"/>
              <a:gd name="connsiteX1" fmla="*/ 529698 w 1266298"/>
              <a:gd name="connsiteY1" fmla="*/ 60007 h 356830"/>
              <a:gd name="connsiteX2" fmla="*/ 309565 w 1266298"/>
              <a:gd name="connsiteY2" fmla="*/ 17674 h 356830"/>
              <a:gd name="connsiteX3" fmla="*/ 461965 w 1266298"/>
              <a:gd name="connsiteY3" fmla="*/ 4974 h 356830"/>
              <a:gd name="connsiteX4" fmla="*/ 576265 w 1266298"/>
              <a:gd name="connsiteY4" fmla="*/ 98107 h 356830"/>
              <a:gd name="connsiteX5" fmla="*/ 1143532 w 1266298"/>
              <a:gd name="connsiteY5" fmla="*/ 38841 h 356830"/>
              <a:gd name="connsiteX6" fmla="*/ 796398 w 1266298"/>
              <a:gd name="connsiteY6" fmla="*/ 102341 h 356830"/>
              <a:gd name="connsiteX7" fmla="*/ 1185865 w 1266298"/>
              <a:gd name="connsiteY7" fmla="*/ 102341 h 356830"/>
              <a:gd name="connsiteX8" fmla="*/ 872598 w 1266298"/>
              <a:gd name="connsiteY8" fmla="*/ 136207 h 356830"/>
              <a:gd name="connsiteX9" fmla="*/ 1266298 w 1266298"/>
              <a:gd name="connsiteY9" fmla="*/ 233574 h 356830"/>
              <a:gd name="connsiteX10" fmla="*/ 868365 w 1266298"/>
              <a:gd name="connsiteY10" fmla="*/ 271674 h 356830"/>
              <a:gd name="connsiteX11" fmla="*/ 398465 w 1266298"/>
              <a:gd name="connsiteY11" fmla="*/ 356341 h 356830"/>
              <a:gd name="connsiteX12" fmla="*/ 936098 w 1266298"/>
              <a:gd name="connsiteY12" fmla="*/ 229341 h 356830"/>
              <a:gd name="connsiteX13" fmla="*/ 521232 w 1266298"/>
              <a:gd name="connsiteY13" fmla="*/ 216641 h 356830"/>
              <a:gd name="connsiteX14" fmla="*/ 93665 w 1266298"/>
              <a:gd name="connsiteY14" fmla="*/ 195474 h 356830"/>
              <a:gd name="connsiteX15" fmla="*/ 478898 w 1266298"/>
              <a:gd name="connsiteY15" fmla="*/ 153141 h 356830"/>
              <a:gd name="connsiteX16" fmla="*/ 97898 w 1266298"/>
              <a:gd name="connsiteY16" fmla="*/ 89641 h 356830"/>
              <a:gd name="connsiteX17" fmla="*/ 423865 w 1266298"/>
              <a:gd name="connsiteY17" fmla="*/ 106574 h 356830"/>
              <a:gd name="connsiteX18" fmla="*/ 532 w 1266298"/>
              <a:gd name="connsiteY18" fmla="*/ 741 h 35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66298" h="356830">
                <a:moveTo>
                  <a:pt x="532" y="741"/>
                </a:moveTo>
                <a:cubicBezTo>
                  <a:pt x="18171" y="-7020"/>
                  <a:pt x="478193" y="57185"/>
                  <a:pt x="529698" y="60007"/>
                </a:cubicBezTo>
                <a:cubicBezTo>
                  <a:pt x="581204" y="62829"/>
                  <a:pt x="320854" y="26846"/>
                  <a:pt x="309565" y="17674"/>
                </a:cubicBezTo>
                <a:cubicBezTo>
                  <a:pt x="298276" y="8502"/>
                  <a:pt x="417515" y="-8432"/>
                  <a:pt x="461965" y="4974"/>
                </a:cubicBezTo>
                <a:cubicBezTo>
                  <a:pt x="506415" y="18380"/>
                  <a:pt x="462671" y="92463"/>
                  <a:pt x="576265" y="98107"/>
                </a:cubicBezTo>
                <a:cubicBezTo>
                  <a:pt x="689859" y="103751"/>
                  <a:pt x="1106843" y="38135"/>
                  <a:pt x="1143532" y="38841"/>
                </a:cubicBezTo>
                <a:cubicBezTo>
                  <a:pt x="1180221" y="39547"/>
                  <a:pt x="789343" y="91758"/>
                  <a:pt x="796398" y="102341"/>
                </a:cubicBezTo>
                <a:cubicBezTo>
                  <a:pt x="803453" y="112924"/>
                  <a:pt x="1173165" y="96697"/>
                  <a:pt x="1185865" y="102341"/>
                </a:cubicBezTo>
                <a:cubicBezTo>
                  <a:pt x="1198565" y="107985"/>
                  <a:pt x="859193" y="114335"/>
                  <a:pt x="872598" y="136207"/>
                </a:cubicBezTo>
                <a:cubicBezTo>
                  <a:pt x="886003" y="158079"/>
                  <a:pt x="1267003" y="210996"/>
                  <a:pt x="1266298" y="233574"/>
                </a:cubicBezTo>
                <a:cubicBezTo>
                  <a:pt x="1265593" y="256152"/>
                  <a:pt x="1013004" y="251213"/>
                  <a:pt x="868365" y="271674"/>
                </a:cubicBezTo>
                <a:cubicBezTo>
                  <a:pt x="723726" y="292135"/>
                  <a:pt x="387176" y="363396"/>
                  <a:pt x="398465" y="356341"/>
                </a:cubicBezTo>
                <a:cubicBezTo>
                  <a:pt x="409754" y="349286"/>
                  <a:pt x="915637" y="252624"/>
                  <a:pt x="936098" y="229341"/>
                </a:cubicBezTo>
                <a:cubicBezTo>
                  <a:pt x="956559" y="206058"/>
                  <a:pt x="521232" y="216641"/>
                  <a:pt x="521232" y="216641"/>
                </a:cubicBezTo>
                <a:cubicBezTo>
                  <a:pt x="380827" y="210997"/>
                  <a:pt x="100721" y="206057"/>
                  <a:pt x="93665" y="195474"/>
                </a:cubicBezTo>
                <a:cubicBezTo>
                  <a:pt x="86609" y="184891"/>
                  <a:pt x="478193" y="170780"/>
                  <a:pt x="478898" y="153141"/>
                </a:cubicBezTo>
                <a:cubicBezTo>
                  <a:pt x="479603" y="135502"/>
                  <a:pt x="107070" y="97402"/>
                  <a:pt x="97898" y="89641"/>
                </a:cubicBezTo>
                <a:cubicBezTo>
                  <a:pt x="88726" y="81880"/>
                  <a:pt x="438682" y="116452"/>
                  <a:pt x="423865" y="106574"/>
                </a:cubicBezTo>
                <a:cubicBezTo>
                  <a:pt x="409048" y="96696"/>
                  <a:pt x="-17107" y="8502"/>
                  <a:pt x="532" y="7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AB44533C-0AC7-426B-8E00-FAEF47A997F2}"/>
              </a:ext>
            </a:extLst>
          </p:cNvPr>
          <p:cNvSpPr/>
          <p:nvPr/>
        </p:nvSpPr>
        <p:spPr>
          <a:xfrm>
            <a:off x="6343768" y="7818919"/>
            <a:ext cx="657064" cy="199065"/>
          </a:xfrm>
          <a:custGeom>
            <a:avLst/>
            <a:gdLst>
              <a:gd name="connsiteX0" fmla="*/ 27399 w 657064"/>
              <a:gd name="connsiteY0" fmla="*/ 48 h 199065"/>
              <a:gd name="connsiteX1" fmla="*/ 484599 w 657064"/>
              <a:gd name="connsiteY1" fmla="*/ 84714 h 199065"/>
              <a:gd name="connsiteX2" fmla="*/ 387232 w 657064"/>
              <a:gd name="connsiteY2" fmla="*/ 33914 h 199065"/>
              <a:gd name="connsiteX3" fmla="*/ 653932 w 657064"/>
              <a:gd name="connsiteY3" fmla="*/ 110114 h 199065"/>
              <a:gd name="connsiteX4" fmla="*/ 175565 w 657064"/>
              <a:gd name="connsiteY4" fmla="*/ 199014 h 199065"/>
              <a:gd name="connsiteX5" fmla="*/ 518465 w 657064"/>
              <a:gd name="connsiteY5" fmla="*/ 97414 h 199065"/>
              <a:gd name="connsiteX6" fmla="*/ 234832 w 657064"/>
              <a:gd name="connsiteY6" fmla="*/ 50848 h 199065"/>
              <a:gd name="connsiteX7" fmla="*/ 69732 w 657064"/>
              <a:gd name="connsiteY7" fmla="*/ 72014 h 199065"/>
              <a:gd name="connsiteX8" fmla="*/ 27399 w 657064"/>
              <a:gd name="connsiteY8" fmla="*/ 48 h 1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064" h="199065">
                <a:moveTo>
                  <a:pt x="27399" y="48"/>
                </a:moveTo>
                <a:cubicBezTo>
                  <a:pt x="96543" y="2165"/>
                  <a:pt x="424627" y="79070"/>
                  <a:pt x="484599" y="84714"/>
                </a:cubicBezTo>
                <a:cubicBezTo>
                  <a:pt x="544571" y="90358"/>
                  <a:pt x="359010" y="29681"/>
                  <a:pt x="387232" y="33914"/>
                </a:cubicBezTo>
                <a:cubicBezTo>
                  <a:pt x="415454" y="38147"/>
                  <a:pt x="689210" y="82597"/>
                  <a:pt x="653932" y="110114"/>
                </a:cubicBezTo>
                <a:cubicBezTo>
                  <a:pt x="618654" y="137631"/>
                  <a:pt x="198143" y="201131"/>
                  <a:pt x="175565" y="199014"/>
                </a:cubicBezTo>
                <a:cubicBezTo>
                  <a:pt x="152987" y="196897"/>
                  <a:pt x="508587" y="122108"/>
                  <a:pt x="518465" y="97414"/>
                </a:cubicBezTo>
                <a:cubicBezTo>
                  <a:pt x="528343" y="72720"/>
                  <a:pt x="309621" y="55081"/>
                  <a:pt x="234832" y="50848"/>
                </a:cubicBezTo>
                <a:cubicBezTo>
                  <a:pt x="160043" y="46615"/>
                  <a:pt x="101482" y="77658"/>
                  <a:pt x="69732" y="72014"/>
                </a:cubicBezTo>
                <a:cubicBezTo>
                  <a:pt x="37982" y="66370"/>
                  <a:pt x="-41745" y="-2069"/>
                  <a:pt x="27399" y="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2FC0F8AF-177E-445E-924D-F4CA82C74CA4}"/>
              </a:ext>
            </a:extLst>
          </p:cNvPr>
          <p:cNvSpPr/>
          <p:nvPr/>
        </p:nvSpPr>
        <p:spPr>
          <a:xfrm>
            <a:off x="8516978" y="7890914"/>
            <a:ext cx="916669" cy="306391"/>
          </a:xfrm>
          <a:custGeom>
            <a:avLst/>
            <a:gdLst>
              <a:gd name="connsiteX0" fmla="*/ 489 w 916669"/>
              <a:gd name="connsiteY0" fmla="*/ 29653 h 306391"/>
              <a:gd name="connsiteX1" fmla="*/ 542355 w 916669"/>
              <a:gd name="connsiteY1" fmla="*/ 300586 h 306391"/>
              <a:gd name="connsiteX2" fmla="*/ 313755 w 916669"/>
              <a:gd name="connsiteY2" fmla="*/ 220153 h 306391"/>
              <a:gd name="connsiteX3" fmla="*/ 914889 w 916669"/>
              <a:gd name="connsiteY3" fmla="*/ 279419 h 306391"/>
              <a:gd name="connsiteX4" fmla="*/ 504255 w 916669"/>
              <a:gd name="connsiteY4" fmla="*/ 143953 h 306391"/>
              <a:gd name="connsiteX5" fmla="*/ 677822 w 916669"/>
              <a:gd name="connsiteY5" fmla="*/ 160886 h 306391"/>
              <a:gd name="connsiteX6" fmla="*/ 724389 w 916669"/>
              <a:gd name="connsiteY6" fmla="*/ 101619 h 306391"/>
              <a:gd name="connsiteX7" fmla="*/ 902189 w 916669"/>
              <a:gd name="connsiteY7" fmla="*/ 19 h 306391"/>
              <a:gd name="connsiteX8" fmla="*/ 411122 w 916669"/>
              <a:gd name="connsiteY8" fmla="*/ 93153 h 306391"/>
              <a:gd name="connsiteX9" fmla="*/ 622789 w 916669"/>
              <a:gd name="connsiteY9" fmla="*/ 114319 h 306391"/>
              <a:gd name="connsiteX10" fmla="*/ 203689 w 916669"/>
              <a:gd name="connsiteY10" fmla="*/ 25419 h 306391"/>
              <a:gd name="connsiteX11" fmla="*/ 440755 w 916669"/>
              <a:gd name="connsiteY11" fmla="*/ 122786 h 306391"/>
              <a:gd name="connsiteX12" fmla="*/ 489 w 916669"/>
              <a:gd name="connsiteY12" fmla="*/ 29653 h 3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669" h="306391">
                <a:moveTo>
                  <a:pt x="489" y="29653"/>
                </a:moveTo>
                <a:cubicBezTo>
                  <a:pt x="17422" y="59286"/>
                  <a:pt x="490144" y="268836"/>
                  <a:pt x="542355" y="300586"/>
                </a:cubicBezTo>
                <a:cubicBezTo>
                  <a:pt x="594566" y="332336"/>
                  <a:pt x="251666" y="223681"/>
                  <a:pt x="313755" y="220153"/>
                </a:cubicBezTo>
                <a:cubicBezTo>
                  <a:pt x="375844" y="216625"/>
                  <a:pt x="883139" y="292119"/>
                  <a:pt x="914889" y="279419"/>
                </a:cubicBezTo>
                <a:cubicBezTo>
                  <a:pt x="946639" y="266719"/>
                  <a:pt x="543766" y="163708"/>
                  <a:pt x="504255" y="143953"/>
                </a:cubicBezTo>
                <a:cubicBezTo>
                  <a:pt x="464744" y="124198"/>
                  <a:pt x="641133" y="167942"/>
                  <a:pt x="677822" y="160886"/>
                </a:cubicBezTo>
                <a:cubicBezTo>
                  <a:pt x="714511" y="153830"/>
                  <a:pt x="686995" y="128430"/>
                  <a:pt x="724389" y="101619"/>
                </a:cubicBezTo>
                <a:cubicBezTo>
                  <a:pt x="761783" y="74808"/>
                  <a:pt x="954400" y="1430"/>
                  <a:pt x="902189" y="19"/>
                </a:cubicBezTo>
                <a:cubicBezTo>
                  <a:pt x="849978" y="-1392"/>
                  <a:pt x="457689" y="74103"/>
                  <a:pt x="411122" y="93153"/>
                </a:cubicBezTo>
                <a:cubicBezTo>
                  <a:pt x="364555" y="112203"/>
                  <a:pt x="657361" y="125608"/>
                  <a:pt x="622789" y="114319"/>
                </a:cubicBezTo>
                <a:cubicBezTo>
                  <a:pt x="588217" y="103030"/>
                  <a:pt x="234028" y="24008"/>
                  <a:pt x="203689" y="25419"/>
                </a:cubicBezTo>
                <a:cubicBezTo>
                  <a:pt x="173350" y="26830"/>
                  <a:pt x="470388" y="123492"/>
                  <a:pt x="440755" y="122786"/>
                </a:cubicBezTo>
                <a:cubicBezTo>
                  <a:pt x="411122" y="122080"/>
                  <a:pt x="-16444" y="20"/>
                  <a:pt x="489" y="296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A5479CA4-DD6D-4CBF-8AA4-2616380A6FF1}"/>
              </a:ext>
            </a:extLst>
          </p:cNvPr>
          <p:cNvSpPr/>
          <p:nvPr/>
        </p:nvSpPr>
        <p:spPr>
          <a:xfrm>
            <a:off x="8403167" y="7924800"/>
            <a:ext cx="1157484" cy="289762"/>
          </a:xfrm>
          <a:custGeom>
            <a:avLst/>
            <a:gdLst>
              <a:gd name="connsiteX0" fmla="*/ 0 w 1157484"/>
              <a:gd name="connsiteY0" fmla="*/ 0 h 289762"/>
              <a:gd name="connsiteX1" fmla="*/ 88900 w 1157484"/>
              <a:gd name="connsiteY1" fmla="*/ 42333 h 289762"/>
              <a:gd name="connsiteX2" fmla="*/ 533400 w 1157484"/>
              <a:gd name="connsiteY2" fmla="*/ 245533 h 289762"/>
              <a:gd name="connsiteX3" fmla="*/ 469900 w 1157484"/>
              <a:gd name="connsiteY3" fmla="*/ 203200 h 289762"/>
              <a:gd name="connsiteX4" fmla="*/ 1117600 w 1157484"/>
              <a:gd name="connsiteY4" fmla="*/ 232833 h 289762"/>
              <a:gd name="connsiteX5" fmla="*/ 762000 w 1157484"/>
              <a:gd name="connsiteY5" fmla="*/ 283633 h 289762"/>
              <a:gd name="connsiteX6" fmla="*/ 1155700 w 1157484"/>
              <a:gd name="connsiteY6" fmla="*/ 275167 h 289762"/>
              <a:gd name="connsiteX7" fmla="*/ 897466 w 1157484"/>
              <a:gd name="connsiteY7" fmla="*/ 160867 h 289762"/>
              <a:gd name="connsiteX8" fmla="*/ 656166 w 1157484"/>
              <a:gd name="connsiteY8" fmla="*/ 80433 h 289762"/>
              <a:gd name="connsiteX9" fmla="*/ 651933 w 1157484"/>
              <a:gd name="connsiteY9" fmla="*/ 88900 h 289762"/>
              <a:gd name="connsiteX10" fmla="*/ 465666 w 1157484"/>
              <a:gd name="connsiteY10" fmla="*/ 127000 h 289762"/>
              <a:gd name="connsiteX11" fmla="*/ 313266 w 1157484"/>
              <a:gd name="connsiteY11" fmla="*/ 97367 h 289762"/>
              <a:gd name="connsiteX12" fmla="*/ 0 w 1157484"/>
              <a:gd name="connsiteY12" fmla="*/ 0 h 28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7484" h="289762">
                <a:moveTo>
                  <a:pt x="0" y="0"/>
                </a:moveTo>
                <a:cubicBezTo>
                  <a:pt x="0" y="705"/>
                  <a:pt x="88900" y="42333"/>
                  <a:pt x="88900" y="42333"/>
                </a:cubicBezTo>
                <a:lnTo>
                  <a:pt x="533400" y="245533"/>
                </a:lnTo>
                <a:cubicBezTo>
                  <a:pt x="596900" y="272344"/>
                  <a:pt x="372533" y="205317"/>
                  <a:pt x="469900" y="203200"/>
                </a:cubicBezTo>
                <a:cubicBezTo>
                  <a:pt x="567267" y="201083"/>
                  <a:pt x="1068917" y="219428"/>
                  <a:pt x="1117600" y="232833"/>
                </a:cubicBezTo>
                <a:cubicBezTo>
                  <a:pt x="1166283" y="246238"/>
                  <a:pt x="755650" y="276577"/>
                  <a:pt x="762000" y="283633"/>
                </a:cubicBezTo>
                <a:cubicBezTo>
                  <a:pt x="768350" y="290689"/>
                  <a:pt x="1133122" y="295628"/>
                  <a:pt x="1155700" y="275167"/>
                </a:cubicBezTo>
                <a:cubicBezTo>
                  <a:pt x="1178278" y="254706"/>
                  <a:pt x="980722" y="193323"/>
                  <a:pt x="897466" y="160867"/>
                </a:cubicBezTo>
                <a:cubicBezTo>
                  <a:pt x="814210" y="128411"/>
                  <a:pt x="697088" y="92427"/>
                  <a:pt x="656166" y="80433"/>
                </a:cubicBezTo>
                <a:cubicBezTo>
                  <a:pt x="615244" y="68439"/>
                  <a:pt x="683683" y="81139"/>
                  <a:pt x="651933" y="88900"/>
                </a:cubicBezTo>
                <a:cubicBezTo>
                  <a:pt x="620183" y="96661"/>
                  <a:pt x="522111" y="125589"/>
                  <a:pt x="465666" y="127000"/>
                </a:cubicBezTo>
                <a:cubicBezTo>
                  <a:pt x="409222" y="128411"/>
                  <a:pt x="385938" y="117122"/>
                  <a:pt x="313266" y="97367"/>
                </a:cubicBezTo>
                <a:cubicBezTo>
                  <a:pt x="240594" y="77612"/>
                  <a:pt x="135113" y="43039"/>
                  <a:pt x="0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2BF3D08B-00E6-42FE-BD29-27FEF1A69108}"/>
              </a:ext>
            </a:extLst>
          </p:cNvPr>
          <p:cNvSpPr/>
          <p:nvPr/>
        </p:nvSpPr>
        <p:spPr>
          <a:xfrm>
            <a:off x="8981282" y="7779908"/>
            <a:ext cx="1167488" cy="389159"/>
          </a:xfrm>
          <a:custGeom>
            <a:avLst/>
            <a:gdLst>
              <a:gd name="connsiteX0" fmla="*/ 6085 w 1167488"/>
              <a:gd name="connsiteY0" fmla="*/ 318459 h 389159"/>
              <a:gd name="connsiteX1" fmla="*/ 348985 w 1167488"/>
              <a:gd name="connsiteY1" fmla="*/ 238025 h 389159"/>
              <a:gd name="connsiteX2" fmla="*/ 327818 w 1167488"/>
              <a:gd name="connsiteY2" fmla="*/ 233792 h 389159"/>
              <a:gd name="connsiteX3" fmla="*/ 509851 w 1167488"/>
              <a:gd name="connsiteY3" fmla="*/ 51759 h 389159"/>
              <a:gd name="connsiteX4" fmla="*/ 340518 w 1167488"/>
              <a:gd name="connsiteY4" fmla="*/ 43292 h 389159"/>
              <a:gd name="connsiteX5" fmla="*/ 641085 w 1167488"/>
              <a:gd name="connsiteY5" fmla="*/ 959 h 389159"/>
              <a:gd name="connsiteX6" fmla="*/ 687651 w 1167488"/>
              <a:gd name="connsiteY6" fmla="*/ 89859 h 389159"/>
              <a:gd name="connsiteX7" fmla="*/ 662251 w 1167488"/>
              <a:gd name="connsiteY7" fmla="*/ 115259 h 389159"/>
              <a:gd name="connsiteX8" fmla="*/ 1166018 w 1167488"/>
              <a:gd name="connsiteY8" fmla="*/ 144892 h 389159"/>
              <a:gd name="connsiteX9" fmla="*/ 806185 w 1167488"/>
              <a:gd name="connsiteY9" fmla="*/ 187225 h 389159"/>
              <a:gd name="connsiteX10" fmla="*/ 518318 w 1167488"/>
              <a:gd name="connsiteY10" fmla="*/ 318459 h 389159"/>
              <a:gd name="connsiteX11" fmla="*/ 780785 w 1167488"/>
              <a:gd name="connsiteY11" fmla="*/ 166059 h 389159"/>
              <a:gd name="connsiteX12" fmla="*/ 416718 w 1167488"/>
              <a:gd name="connsiteY12" fmla="*/ 360792 h 389159"/>
              <a:gd name="connsiteX13" fmla="*/ 526785 w 1167488"/>
              <a:gd name="connsiteY13" fmla="*/ 356559 h 389159"/>
              <a:gd name="connsiteX14" fmla="*/ 65351 w 1167488"/>
              <a:gd name="connsiteY14" fmla="*/ 360792 h 389159"/>
              <a:gd name="connsiteX15" fmla="*/ 547951 w 1167488"/>
              <a:gd name="connsiteY15" fmla="*/ 238025 h 389159"/>
              <a:gd name="connsiteX16" fmla="*/ 162718 w 1167488"/>
              <a:gd name="connsiteY16" fmla="*/ 386192 h 389159"/>
              <a:gd name="connsiteX17" fmla="*/ 6085 w 1167488"/>
              <a:gd name="connsiteY17" fmla="*/ 318459 h 38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67488" h="389159">
                <a:moveTo>
                  <a:pt x="6085" y="318459"/>
                </a:moveTo>
                <a:cubicBezTo>
                  <a:pt x="37129" y="293765"/>
                  <a:pt x="295363" y="252136"/>
                  <a:pt x="348985" y="238025"/>
                </a:cubicBezTo>
                <a:cubicBezTo>
                  <a:pt x="402607" y="223914"/>
                  <a:pt x="301007" y="264836"/>
                  <a:pt x="327818" y="233792"/>
                </a:cubicBezTo>
                <a:cubicBezTo>
                  <a:pt x="354629" y="202748"/>
                  <a:pt x="507734" y="83509"/>
                  <a:pt x="509851" y="51759"/>
                </a:cubicBezTo>
                <a:cubicBezTo>
                  <a:pt x="511968" y="20009"/>
                  <a:pt x="318646" y="51759"/>
                  <a:pt x="340518" y="43292"/>
                </a:cubicBezTo>
                <a:cubicBezTo>
                  <a:pt x="362390" y="34825"/>
                  <a:pt x="583230" y="-6802"/>
                  <a:pt x="641085" y="959"/>
                </a:cubicBezTo>
                <a:cubicBezTo>
                  <a:pt x="698940" y="8720"/>
                  <a:pt x="684123" y="70809"/>
                  <a:pt x="687651" y="89859"/>
                </a:cubicBezTo>
                <a:cubicBezTo>
                  <a:pt x="691179" y="108909"/>
                  <a:pt x="582523" y="106087"/>
                  <a:pt x="662251" y="115259"/>
                </a:cubicBezTo>
                <a:cubicBezTo>
                  <a:pt x="741979" y="124431"/>
                  <a:pt x="1142029" y="132898"/>
                  <a:pt x="1166018" y="144892"/>
                </a:cubicBezTo>
                <a:cubicBezTo>
                  <a:pt x="1190007" y="156886"/>
                  <a:pt x="914135" y="158297"/>
                  <a:pt x="806185" y="187225"/>
                </a:cubicBezTo>
                <a:cubicBezTo>
                  <a:pt x="698235" y="216153"/>
                  <a:pt x="522551" y="321987"/>
                  <a:pt x="518318" y="318459"/>
                </a:cubicBezTo>
                <a:cubicBezTo>
                  <a:pt x="514085" y="314931"/>
                  <a:pt x="797718" y="159004"/>
                  <a:pt x="780785" y="166059"/>
                </a:cubicBezTo>
                <a:cubicBezTo>
                  <a:pt x="763852" y="173114"/>
                  <a:pt x="459051" y="329042"/>
                  <a:pt x="416718" y="360792"/>
                </a:cubicBezTo>
                <a:cubicBezTo>
                  <a:pt x="374385" y="392542"/>
                  <a:pt x="526785" y="356559"/>
                  <a:pt x="526785" y="356559"/>
                </a:cubicBezTo>
                <a:cubicBezTo>
                  <a:pt x="468224" y="356559"/>
                  <a:pt x="61823" y="380548"/>
                  <a:pt x="65351" y="360792"/>
                </a:cubicBezTo>
                <a:cubicBezTo>
                  <a:pt x="68879" y="341036"/>
                  <a:pt x="531723" y="233792"/>
                  <a:pt x="547951" y="238025"/>
                </a:cubicBezTo>
                <a:cubicBezTo>
                  <a:pt x="564179" y="242258"/>
                  <a:pt x="257262" y="369259"/>
                  <a:pt x="162718" y="386192"/>
                </a:cubicBezTo>
                <a:cubicBezTo>
                  <a:pt x="68174" y="403125"/>
                  <a:pt x="-24959" y="343153"/>
                  <a:pt x="6085" y="3184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0B171129-3E5A-49A1-B0D3-67B529E6B5FC}"/>
              </a:ext>
            </a:extLst>
          </p:cNvPr>
          <p:cNvSpPr/>
          <p:nvPr/>
        </p:nvSpPr>
        <p:spPr>
          <a:xfrm>
            <a:off x="9210888" y="7325715"/>
            <a:ext cx="839680" cy="374874"/>
          </a:xfrm>
          <a:custGeom>
            <a:avLst/>
            <a:gdLst>
              <a:gd name="connsiteX0" fmla="*/ 9312 w 839680"/>
              <a:gd name="connsiteY0" fmla="*/ 6418 h 374874"/>
              <a:gd name="connsiteX1" fmla="*/ 93979 w 839680"/>
              <a:gd name="connsiteY1" fmla="*/ 14885 h 374874"/>
              <a:gd name="connsiteX2" fmla="*/ 369145 w 839680"/>
              <a:gd name="connsiteY2" fmla="*/ 6418 h 374874"/>
              <a:gd name="connsiteX3" fmla="*/ 432645 w 839680"/>
              <a:gd name="connsiteY3" fmla="*/ 14885 h 374874"/>
              <a:gd name="connsiteX4" fmla="*/ 839045 w 839680"/>
              <a:gd name="connsiteY4" fmla="*/ 137652 h 374874"/>
              <a:gd name="connsiteX5" fmla="*/ 530012 w 839680"/>
              <a:gd name="connsiteY5" fmla="*/ 179985 h 374874"/>
              <a:gd name="connsiteX6" fmla="*/ 686645 w 839680"/>
              <a:gd name="connsiteY6" fmla="*/ 302752 h 374874"/>
              <a:gd name="connsiteX7" fmla="*/ 483445 w 839680"/>
              <a:gd name="connsiteY7" fmla="*/ 179985 h 374874"/>
              <a:gd name="connsiteX8" fmla="*/ 572345 w 839680"/>
              <a:gd name="connsiteY8" fmla="*/ 374718 h 374874"/>
              <a:gd name="connsiteX9" fmla="*/ 204045 w 839680"/>
              <a:gd name="connsiteY9" fmla="*/ 141885 h 374874"/>
              <a:gd name="connsiteX10" fmla="*/ 93979 w 839680"/>
              <a:gd name="connsiteY10" fmla="*/ 103785 h 374874"/>
              <a:gd name="connsiteX11" fmla="*/ 360679 w 839680"/>
              <a:gd name="connsiteY11" fmla="*/ 124952 h 374874"/>
              <a:gd name="connsiteX12" fmla="*/ 9312 w 839680"/>
              <a:gd name="connsiteY12" fmla="*/ 6418 h 37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9680" h="374874">
                <a:moveTo>
                  <a:pt x="9312" y="6418"/>
                </a:moveTo>
                <a:cubicBezTo>
                  <a:pt x="-35138" y="-11927"/>
                  <a:pt x="93979" y="14885"/>
                  <a:pt x="93979" y="14885"/>
                </a:cubicBezTo>
                <a:cubicBezTo>
                  <a:pt x="153951" y="14885"/>
                  <a:pt x="312701" y="6418"/>
                  <a:pt x="369145" y="6418"/>
                </a:cubicBezTo>
                <a:cubicBezTo>
                  <a:pt x="425589" y="6418"/>
                  <a:pt x="354328" y="-6987"/>
                  <a:pt x="432645" y="14885"/>
                </a:cubicBezTo>
                <a:cubicBezTo>
                  <a:pt x="510962" y="36757"/>
                  <a:pt x="822817" y="110135"/>
                  <a:pt x="839045" y="137652"/>
                </a:cubicBezTo>
                <a:cubicBezTo>
                  <a:pt x="855273" y="165169"/>
                  <a:pt x="555412" y="152468"/>
                  <a:pt x="530012" y="179985"/>
                </a:cubicBezTo>
                <a:cubicBezTo>
                  <a:pt x="504612" y="207502"/>
                  <a:pt x="694406" y="302752"/>
                  <a:pt x="686645" y="302752"/>
                </a:cubicBezTo>
                <a:cubicBezTo>
                  <a:pt x="678884" y="302752"/>
                  <a:pt x="502495" y="167991"/>
                  <a:pt x="483445" y="179985"/>
                </a:cubicBezTo>
                <a:cubicBezTo>
                  <a:pt x="464395" y="191979"/>
                  <a:pt x="618912" y="381068"/>
                  <a:pt x="572345" y="374718"/>
                </a:cubicBezTo>
                <a:cubicBezTo>
                  <a:pt x="525778" y="368368"/>
                  <a:pt x="283773" y="187040"/>
                  <a:pt x="204045" y="141885"/>
                </a:cubicBezTo>
                <a:cubicBezTo>
                  <a:pt x="124317" y="96730"/>
                  <a:pt x="67873" y="106607"/>
                  <a:pt x="93979" y="103785"/>
                </a:cubicBezTo>
                <a:cubicBezTo>
                  <a:pt x="120085" y="100963"/>
                  <a:pt x="374790" y="141180"/>
                  <a:pt x="360679" y="124952"/>
                </a:cubicBezTo>
                <a:cubicBezTo>
                  <a:pt x="346568" y="108724"/>
                  <a:pt x="53762" y="24763"/>
                  <a:pt x="9312" y="64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B13B041F-4D37-4AFD-B5B2-C56A026FC9DB}"/>
              </a:ext>
            </a:extLst>
          </p:cNvPr>
          <p:cNvSpPr/>
          <p:nvPr/>
        </p:nvSpPr>
        <p:spPr>
          <a:xfrm>
            <a:off x="8367643" y="7460045"/>
            <a:ext cx="654154" cy="387795"/>
          </a:xfrm>
          <a:custGeom>
            <a:avLst/>
            <a:gdLst>
              <a:gd name="connsiteX0" fmla="*/ 276824 w 654154"/>
              <a:gd name="connsiteY0" fmla="*/ 28722 h 387795"/>
              <a:gd name="connsiteX1" fmla="*/ 52457 w 654154"/>
              <a:gd name="connsiteY1" fmla="*/ 308122 h 387795"/>
              <a:gd name="connsiteX2" fmla="*/ 52457 w 654154"/>
              <a:gd name="connsiteY2" fmla="*/ 278488 h 387795"/>
              <a:gd name="connsiteX3" fmla="*/ 31290 w 654154"/>
              <a:gd name="connsiteY3" fmla="*/ 341988 h 387795"/>
              <a:gd name="connsiteX4" fmla="*/ 530824 w 654154"/>
              <a:gd name="connsiteY4" fmla="*/ 375855 h 387795"/>
              <a:gd name="connsiteX5" fmla="*/ 162524 w 654154"/>
              <a:gd name="connsiteY5" fmla="*/ 384322 h 387795"/>
              <a:gd name="connsiteX6" fmla="*/ 653590 w 654154"/>
              <a:gd name="connsiteY6" fmla="*/ 384322 h 387795"/>
              <a:gd name="connsiteX7" fmla="*/ 259890 w 654154"/>
              <a:gd name="connsiteY7" fmla="*/ 341988 h 387795"/>
              <a:gd name="connsiteX8" fmla="*/ 226024 w 654154"/>
              <a:gd name="connsiteY8" fmla="*/ 270022 h 387795"/>
              <a:gd name="connsiteX9" fmla="*/ 378424 w 654154"/>
              <a:gd name="connsiteY9" fmla="*/ 32955 h 387795"/>
              <a:gd name="connsiteX10" fmla="*/ 276824 w 654154"/>
              <a:gd name="connsiteY10" fmla="*/ 28722 h 3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154" h="387795">
                <a:moveTo>
                  <a:pt x="276824" y="28722"/>
                </a:moveTo>
                <a:cubicBezTo>
                  <a:pt x="222496" y="74583"/>
                  <a:pt x="89851" y="266494"/>
                  <a:pt x="52457" y="308122"/>
                </a:cubicBezTo>
                <a:cubicBezTo>
                  <a:pt x="15063" y="349750"/>
                  <a:pt x="55985" y="272844"/>
                  <a:pt x="52457" y="278488"/>
                </a:cubicBezTo>
                <a:cubicBezTo>
                  <a:pt x="48929" y="284132"/>
                  <a:pt x="-48438" y="325760"/>
                  <a:pt x="31290" y="341988"/>
                </a:cubicBezTo>
                <a:cubicBezTo>
                  <a:pt x="111018" y="358216"/>
                  <a:pt x="508952" y="368799"/>
                  <a:pt x="530824" y="375855"/>
                </a:cubicBezTo>
                <a:cubicBezTo>
                  <a:pt x="552696" y="382911"/>
                  <a:pt x="142063" y="382911"/>
                  <a:pt x="162524" y="384322"/>
                </a:cubicBezTo>
                <a:cubicBezTo>
                  <a:pt x="182985" y="385733"/>
                  <a:pt x="637362" y="391378"/>
                  <a:pt x="653590" y="384322"/>
                </a:cubicBezTo>
                <a:cubicBezTo>
                  <a:pt x="669818" y="377266"/>
                  <a:pt x="331151" y="361038"/>
                  <a:pt x="259890" y="341988"/>
                </a:cubicBezTo>
                <a:cubicBezTo>
                  <a:pt x="188629" y="322938"/>
                  <a:pt x="206268" y="321527"/>
                  <a:pt x="226024" y="270022"/>
                </a:cubicBezTo>
                <a:cubicBezTo>
                  <a:pt x="245780" y="218517"/>
                  <a:pt x="364313" y="68233"/>
                  <a:pt x="378424" y="32955"/>
                </a:cubicBezTo>
                <a:cubicBezTo>
                  <a:pt x="392535" y="-2323"/>
                  <a:pt x="331152" y="-17139"/>
                  <a:pt x="276824" y="287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4809CD80-F35C-4A56-990E-043DFBBD1FA3}"/>
              </a:ext>
            </a:extLst>
          </p:cNvPr>
          <p:cNvSpPr/>
          <p:nvPr/>
        </p:nvSpPr>
        <p:spPr>
          <a:xfrm>
            <a:off x="5353067" y="7622585"/>
            <a:ext cx="1273479" cy="413026"/>
          </a:xfrm>
          <a:custGeom>
            <a:avLst/>
            <a:gdLst>
              <a:gd name="connsiteX0" fmla="*/ 311133 w 1273479"/>
              <a:gd name="connsiteY0" fmla="*/ 5882 h 413026"/>
              <a:gd name="connsiteX1" fmla="*/ 730233 w 1273479"/>
              <a:gd name="connsiteY1" fmla="*/ 200615 h 413026"/>
              <a:gd name="connsiteX2" fmla="*/ 450833 w 1273479"/>
              <a:gd name="connsiteY2" fmla="*/ 187915 h 413026"/>
              <a:gd name="connsiteX3" fmla="*/ 1263633 w 1273479"/>
              <a:gd name="connsiteY3" fmla="*/ 336082 h 413026"/>
              <a:gd name="connsiteX4" fmla="*/ 903800 w 1273479"/>
              <a:gd name="connsiteY4" fmla="*/ 374182 h 413026"/>
              <a:gd name="connsiteX5" fmla="*/ 941900 w 1273479"/>
              <a:gd name="connsiteY5" fmla="*/ 408048 h 413026"/>
              <a:gd name="connsiteX6" fmla="*/ 455066 w 1273479"/>
              <a:gd name="connsiteY6" fmla="*/ 259882 h 413026"/>
              <a:gd name="connsiteX7" fmla="*/ 395800 w 1273479"/>
              <a:gd name="connsiteY7" fmla="*/ 132882 h 413026"/>
              <a:gd name="connsiteX8" fmla="*/ 2100 w 1273479"/>
              <a:gd name="connsiteY8" fmla="*/ 124415 h 413026"/>
              <a:gd name="connsiteX9" fmla="*/ 230700 w 1273479"/>
              <a:gd name="connsiteY9" fmla="*/ 43982 h 413026"/>
              <a:gd name="connsiteX10" fmla="*/ 27500 w 1273479"/>
              <a:gd name="connsiteY10" fmla="*/ 48215 h 413026"/>
              <a:gd name="connsiteX11" fmla="*/ 311133 w 1273479"/>
              <a:gd name="connsiteY11" fmla="*/ 5882 h 4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3479" h="413026">
                <a:moveTo>
                  <a:pt x="311133" y="5882"/>
                </a:moveTo>
                <a:cubicBezTo>
                  <a:pt x="428255" y="31282"/>
                  <a:pt x="706950" y="170276"/>
                  <a:pt x="730233" y="200615"/>
                </a:cubicBezTo>
                <a:cubicBezTo>
                  <a:pt x="753516" y="230954"/>
                  <a:pt x="361933" y="165337"/>
                  <a:pt x="450833" y="187915"/>
                </a:cubicBezTo>
                <a:cubicBezTo>
                  <a:pt x="539733" y="210493"/>
                  <a:pt x="1188139" y="305038"/>
                  <a:pt x="1263633" y="336082"/>
                </a:cubicBezTo>
                <a:cubicBezTo>
                  <a:pt x="1339127" y="367126"/>
                  <a:pt x="957422" y="362188"/>
                  <a:pt x="903800" y="374182"/>
                </a:cubicBezTo>
                <a:cubicBezTo>
                  <a:pt x="850178" y="386176"/>
                  <a:pt x="1016689" y="427098"/>
                  <a:pt x="941900" y="408048"/>
                </a:cubicBezTo>
                <a:cubicBezTo>
                  <a:pt x="867111" y="388998"/>
                  <a:pt x="546083" y="305743"/>
                  <a:pt x="455066" y="259882"/>
                </a:cubicBezTo>
                <a:cubicBezTo>
                  <a:pt x="364049" y="214021"/>
                  <a:pt x="471294" y="155460"/>
                  <a:pt x="395800" y="132882"/>
                </a:cubicBezTo>
                <a:cubicBezTo>
                  <a:pt x="320306" y="110304"/>
                  <a:pt x="29617" y="139232"/>
                  <a:pt x="2100" y="124415"/>
                </a:cubicBezTo>
                <a:cubicBezTo>
                  <a:pt x="-25417" y="109598"/>
                  <a:pt x="226467" y="56682"/>
                  <a:pt x="230700" y="43982"/>
                </a:cubicBezTo>
                <a:cubicBezTo>
                  <a:pt x="234933" y="31282"/>
                  <a:pt x="15506" y="51037"/>
                  <a:pt x="27500" y="48215"/>
                </a:cubicBezTo>
                <a:cubicBezTo>
                  <a:pt x="39494" y="45393"/>
                  <a:pt x="194011" y="-19518"/>
                  <a:pt x="311133" y="58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A17730A4-23A9-4A68-9E89-0F48C749F808}"/>
              </a:ext>
            </a:extLst>
          </p:cNvPr>
          <p:cNvSpPr/>
          <p:nvPr/>
        </p:nvSpPr>
        <p:spPr>
          <a:xfrm>
            <a:off x="8164902" y="10134115"/>
            <a:ext cx="673004" cy="420068"/>
          </a:xfrm>
          <a:custGeom>
            <a:avLst/>
            <a:gdLst>
              <a:gd name="connsiteX0" fmla="*/ 1198 w 673004"/>
              <a:gd name="connsiteY0" fmla="*/ 127485 h 420068"/>
              <a:gd name="connsiteX1" fmla="*/ 436173 w 673004"/>
              <a:gd name="connsiteY1" fmla="*/ 127485 h 420068"/>
              <a:gd name="connsiteX2" fmla="*/ 356798 w 673004"/>
              <a:gd name="connsiteY2" fmla="*/ 133835 h 420068"/>
              <a:gd name="connsiteX3" fmla="*/ 667948 w 673004"/>
              <a:gd name="connsiteY3" fmla="*/ 121135 h 420068"/>
              <a:gd name="connsiteX4" fmla="*/ 556823 w 673004"/>
              <a:gd name="connsiteY4" fmla="*/ 152885 h 420068"/>
              <a:gd name="connsiteX5" fmla="*/ 655248 w 673004"/>
              <a:gd name="connsiteY5" fmla="*/ 286235 h 420068"/>
              <a:gd name="connsiteX6" fmla="*/ 432998 w 673004"/>
              <a:gd name="connsiteY6" fmla="*/ 419585 h 420068"/>
              <a:gd name="connsiteX7" fmla="*/ 620323 w 673004"/>
              <a:gd name="connsiteY7" fmla="*/ 330685 h 420068"/>
              <a:gd name="connsiteX8" fmla="*/ 67873 w 673004"/>
              <a:gd name="connsiteY8" fmla="*/ 321160 h 420068"/>
              <a:gd name="connsiteX9" fmla="*/ 483798 w 673004"/>
              <a:gd name="connsiteY9" fmla="*/ 279885 h 420068"/>
              <a:gd name="connsiteX10" fmla="*/ 315523 w 673004"/>
              <a:gd name="connsiteY10" fmla="*/ 264010 h 420068"/>
              <a:gd name="connsiteX11" fmla="*/ 563173 w 673004"/>
              <a:gd name="connsiteY11" fmla="*/ 206860 h 420068"/>
              <a:gd name="connsiteX12" fmla="*/ 385373 w 673004"/>
              <a:gd name="connsiteY12" fmla="*/ 175110 h 420068"/>
              <a:gd name="connsiteX13" fmla="*/ 458398 w 673004"/>
              <a:gd name="connsiteY13" fmla="*/ 485 h 420068"/>
              <a:gd name="connsiteX14" fmla="*/ 321873 w 673004"/>
              <a:gd name="connsiteY14" fmla="*/ 124310 h 420068"/>
              <a:gd name="connsiteX15" fmla="*/ 305998 w 673004"/>
              <a:gd name="connsiteY15" fmla="*/ 165585 h 420068"/>
              <a:gd name="connsiteX16" fmla="*/ 1198 w 673004"/>
              <a:gd name="connsiteY16" fmla="*/ 127485 h 42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004" h="420068">
                <a:moveTo>
                  <a:pt x="1198" y="127485"/>
                </a:moveTo>
                <a:cubicBezTo>
                  <a:pt x="22894" y="121135"/>
                  <a:pt x="376906" y="126427"/>
                  <a:pt x="436173" y="127485"/>
                </a:cubicBezTo>
                <a:cubicBezTo>
                  <a:pt x="495440" y="128543"/>
                  <a:pt x="318169" y="134893"/>
                  <a:pt x="356798" y="133835"/>
                </a:cubicBezTo>
                <a:cubicBezTo>
                  <a:pt x="395427" y="132777"/>
                  <a:pt x="634611" y="117960"/>
                  <a:pt x="667948" y="121135"/>
                </a:cubicBezTo>
                <a:cubicBezTo>
                  <a:pt x="701285" y="124310"/>
                  <a:pt x="558940" y="125368"/>
                  <a:pt x="556823" y="152885"/>
                </a:cubicBezTo>
                <a:cubicBezTo>
                  <a:pt x="554706" y="180402"/>
                  <a:pt x="675886" y="241785"/>
                  <a:pt x="655248" y="286235"/>
                </a:cubicBezTo>
                <a:cubicBezTo>
                  <a:pt x="634611" y="330685"/>
                  <a:pt x="438819" y="412177"/>
                  <a:pt x="432998" y="419585"/>
                </a:cubicBezTo>
                <a:cubicBezTo>
                  <a:pt x="427177" y="426993"/>
                  <a:pt x="681177" y="347089"/>
                  <a:pt x="620323" y="330685"/>
                </a:cubicBezTo>
                <a:cubicBezTo>
                  <a:pt x="559469" y="314281"/>
                  <a:pt x="90627" y="329627"/>
                  <a:pt x="67873" y="321160"/>
                </a:cubicBezTo>
                <a:cubicBezTo>
                  <a:pt x="45119" y="312693"/>
                  <a:pt x="442523" y="289410"/>
                  <a:pt x="483798" y="279885"/>
                </a:cubicBezTo>
                <a:cubicBezTo>
                  <a:pt x="525073" y="270360"/>
                  <a:pt x="302294" y="276181"/>
                  <a:pt x="315523" y="264010"/>
                </a:cubicBezTo>
                <a:cubicBezTo>
                  <a:pt x="328752" y="251839"/>
                  <a:pt x="551531" y="221676"/>
                  <a:pt x="563173" y="206860"/>
                </a:cubicBezTo>
                <a:cubicBezTo>
                  <a:pt x="574815" y="192044"/>
                  <a:pt x="402835" y="209506"/>
                  <a:pt x="385373" y="175110"/>
                </a:cubicBezTo>
                <a:cubicBezTo>
                  <a:pt x="367911" y="140714"/>
                  <a:pt x="468981" y="8952"/>
                  <a:pt x="458398" y="485"/>
                </a:cubicBezTo>
                <a:cubicBezTo>
                  <a:pt x="447815" y="-7982"/>
                  <a:pt x="347273" y="96793"/>
                  <a:pt x="321873" y="124310"/>
                </a:cubicBezTo>
                <a:cubicBezTo>
                  <a:pt x="296473" y="151827"/>
                  <a:pt x="353094" y="161881"/>
                  <a:pt x="305998" y="165585"/>
                </a:cubicBezTo>
                <a:cubicBezTo>
                  <a:pt x="258902" y="169289"/>
                  <a:pt x="-20498" y="133835"/>
                  <a:pt x="1198" y="12748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DBF302AB-C7EC-4838-BDBB-1C6CACE6362F}"/>
              </a:ext>
            </a:extLst>
          </p:cNvPr>
          <p:cNvSpPr/>
          <p:nvPr/>
        </p:nvSpPr>
        <p:spPr>
          <a:xfrm>
            <a:off x="6235686" y="10257562"/>
            <a:ext cx="880428" cy="270675"/>
          </a:xfrm>
          <a:custGeom>
            <a:avLst/>
            <a:gdLst>
              <a:gd name="connsiteX0" fmla="*/ 168289 w 880428"/>
              <a:gd name="connsiteY0" fmla="*/ 70713 h 270675"/>
              <a:gd name="connsiteX1" fmla="*/ 14 w 880428"/>
              <a:gd name="connsiteY1" fmla="*/ 264388 h 270675"/>
              <a:gd name="connsiteX2" fmla="*/ 158764 w 880428"/>
              <a:gd name="connsiteY2" fmla="*/ 223113 h 270675"/>
              <a:gd name="connsiteX3" fmla="*/ 196864 w 880428"/>
              <a:gd name="connsiteY3" fmla="*/ 219938 h 270675"/>
              <a:gd name="connsiteX4" fmla="*/ 419114 w 880428"/>
              <a:gd name="connsiteY4" fmla="*/ 143738 h 270675"/>
              <a:gd name="connsiteX5" fmla="*/ 327039 w 880428"/>
              <a:gd name="connsiteY5" fmla="*/ 134213 h 270675"/>
              <a:gd name="connsiteX6" fmla="*/ 717564 w 880428"/>
              <a:gd name="connsiteY6" fmla="*/ 115163 h 270675"/>
              <a:gd name="connsiteX7" fmla="*/ 428639 w 880428"/>
              <a:gd name="connsiteY7" fmla="*/ 86588 h 270675"/>
              <a:gd name="connsiteX8" fmla="*/ 879489 w 880428"/>
              <a:gd name="connsiteY8" fmla="*/ 7213 h 270675"/>
              <a:gd name="connsiteX9" fmla="*/ 549289 w 880428"/>
              <a:gd name="connsiteY9" fmla="*/ 4038 h 270675"/>
              <a:gd name="connsiteX10" fmla="*/ 631839 w 880428"/>
              <a:gd name="connsiteY10" fmla="*/ 10388 h 270675"/>
              <a:gd name="connsiteX11" fmla="*/ 431814 w 880428"/>
              <a:gd name="connsiteY11" fmla="*/ 51663 h 270675"/>
              <a:gd name="connsiteX12" fmla="*/ 320689 w 880428"/>
              <a:gd name="connsiteY12" fmla="*/ 99288 h 270675"/>
              <a:gd name="connsiteX13" fmla="*/ 330214 w 880428"/>
              <a:gd name="connsiteY13" fmla="*/ 108813 h 270675"/>
              <a:gd name="connsiteX14" fmla="*/ 422289 w 880428"/>
              <a:gd name="connsiteY14" fmla="*/ 124688 h 270675"/>
              <a:gd name="connsiteX15" fmla="*/ 206389 w 880428"/>
              <a:gd name="connsiteY15" fmla="*/ 105638 h 270675"/>
              <a:gd name="connsiteX16" fmla="*/ 168289 w 880428"/>
              <a:gd name="connsiteY16" fmla="*/ 70713 h 27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0428" h="270675">
                <a:moveTo>
                  <a:pt x="168289" y="70713"/>
                </a:moveTo>
                <a:cubicBezTo>
                  <a:pt x="133893" y="97171"/>
                  <a:pt x="1601" y="238988"/>
                  <a:pt x="14" y="264388"/>
                </a:cubicBezTo>
                <a:cubicBezTo>
                  <a:pt x="-1574" y="289788"/>
                  <a:pt x="125956" y="230521"/>
                  <a:pt x="158764" y="223113"/>
                </a:cubicBezTo>
                <a:cubicBezTo>
                  <a:pt x="191572" y="215705"/>
                  <a:pt x="153472" y="233167"/>
                  <a:pt x="196864" y="219938"/>
                </a:cubicBezTo>
                <a:cubicBezTo>
                  <a:pt x="240256" y="206709"/>
                  <a:pt x="397418" y="158026"/>
                  <a:pt x="419114" y="143738"/>
                </a:cubicBezTo>
                <a:cubicBezTo>
                  <a:pt x="440810" y="129451"/>
                  <a:pt x="277297" y="138975"/>
                  <a:pt x="327039" y="134213"/>
                </a:cubicBezTo>
                <a:cubicBezTo>
                  <a:pt x="376781" y="129451"/>
                  <a:pt x="700631" y="123100"/>
                  <a:pt x="717564" y="115163"/>
                </a:cubicBezTo>
                <a:cubicBezTo>
                  <a:pt x="734497" y="107226"/>
                  <a:pt x="401652" y="104580"/>
                  <a:pt x="428639" y="86588"/>
                </a:cubicBezTo>
                <a:cubicBezTo>
                  <a:pt x="455626" y="68596"/>
                  <a:pt x="859381" y="20971"/>
                  <a:pt x="879489" y="7213"/>
                </a:cubicBezTo>
                <a:cubicBezTo>
                  <a:pt x="899597" y="-6545"/>
                  <a:pt x="590564" y="3509"/>
                  <a:pt x="549289" y="4038"/>
                </a:cubicBezTo>
                <a:cubicBezTo>
                  <a:pt x="508014" y="4567"/>
                  <a:pt x="651418" y="2450"/>
                  <a:pt x="631839" y="10388"/>
                </a:cubicBezTo>
                <a:cubicBezTo>
                  <a:pt x="612260" y="18326"/>
                  <a:pt x="483672" y="36846"/>
                  <a:pt x="431814" y="51663"/>
                </a:cubicBezTo>
                <a:cubicBezTo>
                  <a:pt x="379956" y="66480"/>
                  <a:pt x="337622" y="89763"/>
                  <a:pt x="320689" y="99288"/>
                </a:cubicBezTo>
                <a:cubicBezTo>
                  <a:pt x="303756" y="108813"/>
                  <a:pt x="313281" y="104580"/>
                  <a:pt x="330214" y="108813"/>
                </a:cubicBezTo>
                <a:cubicBezTo>
                  <a:pt x="347147" y="113046"/>
                  <a:pt x="442926" y="125217"/>
                  <a:pt x="422289" y="124688"/>
                </a:cubicBezTo>
                <a:cubicBezTo>
                  <a:pt x="401652" y="124159"/>
                  <a:pt x="246606" y="107226"/>
                  <a:pt x="206389" y="105638"/>
                </a:cubicBezTo>
                <a:cubicBezTo>
                  <a:pt x="166172" y="104050"/>
                  <a:pt x="202685" y="44255"/>
                  <a:pt x="168289" y="707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434BAEBD-DF19-47E3-9120-B23050A5A150}"/>
              </a:ext>
            </a:extLst>
          </p:cNvPr>
          <p:cNvSpPr/>
          <p:nvPr/>
        </p:nvSpPr>
        <p:spPr>
          <a:xfrm>
            <a:off x="6412767" y="10566091"/>
            <a:ext cx="1931139" cy="687546"/>
          </a:xfrm>
          <a:custGeom>
            <a:avLst/>
            <a:gdLst>
              <a:gd name="connsiteX0" fmla="*/ 3908 w 1931139"/>
              <a:gd name="connsiteY0" fmla="*/ 309 h 687546"/>
              <a:gd name="connsiteX1" fmla="*/ 480158 w 1931139"/>
              <a:gd name="connsiteY1" fmla="*/ 286059 h 687546"/>
              <a:gd name="connsiteX2" fmla="*/ 403958 w 1931139"/>
              <a:gd name="connsiteY2" fmla="*/ 267009 h 687546"/>
              <a:gd name="connsiteX3" fmla="*/ 886558 w 1931139"/>
              <a:gd name="connsiteY3" fmla="*/ 422584 h 687546"/>
              <a:gd name="connsiteX4" fmla="*/ 784958 w 1931139"/>
              <a:gd name="connsiteY4" fmla="*/ 422584 h 687546"/>
              <a:gd name="connsiteX5" fmla="*/ 1578708 w 1931139"/>
              <a:gd name="connsiteY5" fmla="*/ 371784 h 687546"/>
              <a:gd name="connsiteX6" fmla="*/ 1267558 w 1931139"/>
              <a:gd name="connsiteY6" fmla="*/ 416234 h 687546"/>
              <a:gd name="connsiteX7" fmla="*/ 1896208 w 1931139"/>
              <a:gd name="connsiteY7" fmla="*/ 279709 h 687546"/>
              <a:gd name="connsiteX8" fmla="*/ 1737458 w 1931139"/>
              <a:gd name="connsiteY8" fmla="*/ 359084 h 687546"/>
              <a:gd name="connsiteX9" fmla="*/ 1756508 w 1931139"/>
              <a:gd name="connsiteY9" fmla="*/ 384484 h 687546"/>
              <a:gd name="connsiteX10" fmla="*/ 1619983 w 1931139"/>
              <a:gd name="connsiteY10" fmla="*/ 438459 h 687546"/>
              <a:gd name="connsiteX11" fmla="*/ 1931133 w 1931139"/>
              <a:gd name="connsiteY11" fmla="*/ 435284 h 687546"/>
              <a:gd name="connsiteX12" fmla="*/ 1610458 w 1931139"/>
              <a:gd name="connsiteY12" fmla="*/ 527359 h 687546"/>
              <a:gd name="connsiteX13" fmla="*/ 978633 w 1931139"/>
              <a:gd name="connsiteY13" fmla="*/ 686109 h 687546"/>
              <a:gd name="connsiteX14" fmla="*/ 1346933 w 1931139"/>
              <a:gd name="connsiteY14" fmla="*/ 600384 h 687546"/>
              <a:gd name="connsiteX15" fmla="*/ 1000858 w 1931139"/>
              <a:gd name="connsiteY15" fmla="*/ 508309 h 687546"/>
              <a:gd name="connsiteX16" fmla="*/ 623033 w 1931139"/>
              <a:gd name="connsiteY16" fmla="*/ 438459 h 687546"/>
              <a:gd name="connsiteX17" fmla="*/ 991333 w 1931139"/>
              <a:gd name="connsiteY17" fmla="*/ 536884 h 687546"/>
              <a:gd name="connsiteX18" fmla="*/ 381733 w 1931139"/>
              <a:gd name="connsiteY18" fmla="*/ 432109 h 687546"/>
              <a:gd name="connsiteX19" fmla="*/ 778608 w 1931139"/>
              <a:gd name="connsiteY19" fmla="*/ 568634 h 687546"/>
              <a:gd name="connsiteX20" fmla="*/ 13433 w 1931139"/>
              <a:gd name="connsiteY20" fmla="*/ 200334 h 687546"/>
              <a:gd name="connsiteX21" fmla="*/ 432533 w 1931139"/>
              <a:gd name="connsiteY21" fmla="*/ 317809 h 687546"/>
              <a:gd name="connsiteX22" fmla="*/ 261083 w 1931139"/>
              <a:gd name="connsiteY22" fmla="*/ 232084 h 687546"/>
              <a:gd name="connsiteX23" fmla="*/ 3908 w 1931139"/>
              <a:gd name="connsiteY23" fmla="*/ 309 h 68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31139" h="687546">
                <a:moveTo>
                  <a:pt x="3908" y="309"/>
                </a:moveTo>
                <a:cubicBezTo>
                  <a:pt x="40420" y="9305"/>
                  <a:pt x="413483" y="241609"/>
                  <a:pt x="480158" y="286059"/>
                </a:cubicBezTo>
                <a:cubicBezTo>
                  <a:pt x="546833" y="330509"/>
                  <a:pt x="403958" y="267009"/>
                  <a:pt x="403958" y="267009"/>
                </a:cubicBezTo>
                <a:cubicBezTo>
                  <a:pt x="471691" y="289763"/>
                  <a:pt x="823058" y="396655"/>
                  <a:pt x="886558" y="422584"/>
                </a:cubicBezTo>
                <a:cubicBezTo>
                  <a:pt x="950058" y="448513"/>
                  <a:pt x="784958" y="422584"/>
                  <a:pt x="784958" y="422584"/>
                </a:cubicBezTo>
                <a:lnTo>
                  <a:pt x="1578708" y="371784"/>
                </a:lnTo>
                <a:cubicBezTo>
                  <a:pt x="1659141" y="370726"/>
                  <a:pt x="1214641" y="431580"/>
                  <a:pt x="1267558" y="416234"/>
                </a:cubicBezTo>
                <a:cubicBezTo>
                  <a:pt x="1320475" y="400888"/>
                  <a:pt x="1817891" y="289234"/>
                  <a:pt x="1896208" y="279709"/>
                </a:cubicBezTo>
                <a:cubicBezTo>
                  <a:pt x="1974525" y="270184"/>
                  <a:pt x="1760741" y="341622"/>
                  <a:pt x="1737458" y="359084"/>
                </a:cubicBezTo>
                <a:cubicBezTo>
                  <a:pt x="1714175" y="376547"/>
                  <a:pt x="1776087" y="371255"/>
                  <a:pt x="1756508" y="384484"/>
                </a:cubicBezTo>
                <a:cubicBezTo>
                  <a:pt x="1736929" y="397713"/>
                  <a:pt x="1590879" y="429992"/>
                  <a:pt x="1619983" y="438459"/>
                </a:cubicBezTo>
                <a:cubicBezTo>
                  <a:pt x="1649087" y="446926"/>
                  <a:pt x="1932720" y="420467"/>
                  <a:pt x="1931133" y="435284"/>
                </a:cubicBezTo>
                <a:cubicBezTo>
                  <a:pt x="1929546" y="450101"/>
                  <a:pt x="1769208" y="485555"/>
                  <a:pt x="1610458" y="527359"/>
                </a:cubicBezTo>
                <a:cubicBezTo>
                  <a:pt x="1451708" y="569163"/>
                  <a:pt x="1022554" y="673938"/>
                  <a:pt x="978633" y="686109"/>
                </a:cubicBezTo>
                <a:cubicBezTo>
                  <a:pt x="934712" y="698280"/>
                  <a:pt x="1343229" y="630017"/>
                  <a:pt x="1346933" y="600384"/>
                </a:cubicBezTo>
                <a:cubicBezTo>
                  <a:pt x="1350637" y="570751"/>
                  <a:pt x="1121508" y="535297"/>
                  <a:pt x="1000858" y="508309"/>
                </a:cubicBezTo>
                <a:cubicBezTo>
                  <a:pt x="880208" y="481322"/>
                  <a:pt x="624620" y="433697"/>
                  <a:pt x="623033" y="438459"/>
                </a:cubicBezTo>
                <a:cubicBezTo>
                  <a:pt x="621446" y="443221"/>
                  <a:pt x="1031550" y="537942"/>
                  <a:pt x="991333" y="536884"/>
                </a:cubicBezTo>
                <a:cubicBezTo>
                  <a:pt x="951116" y="535826"/>
                  <a:pt x="417187" y="426817"/>
                  <a:pt x="381733" y="432109"/>
                </a:cubicBezTo>
                <a:cubicBezTo>
                  <a:pt x="346279" y="437401"/>
                  <a:pt x="839991" y="607263"/>
                  <a:pt x="778608" y="568634"/>
                </a:cubicBezTo>
                <a:cubicBezTo>
                  <a:pt x="717225" y="530005"/>
                  <a:pt x="71112" y="242138"/>
                  <a:pt x="13433" y="200334"/>
                </a:cubicBezTo>
                <a:cubicBezTo>
                  <a:pt x="-44246" y="158530"/>
                  <a:pt x="391258" y="312517"/>
                  <a:pt x="432533" y="317809"/>
                </a:cubicBezTo>
                <a:cubicBezTo>
                  <a:pt x="473808" y="323101"/>
                  <a:pt x="325112" y="282884"/>
                  <a:pt x="261083" y="232084"/>
                </a:cubicBezTo>
                <a:cubicBezTo>
                  <a:pt x="197054" y="181284"/>
                  <a:pt x="-32604" y="-8687"/>
                  <a:pt x="3908" y="3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0435D263-BFEB-43C7-B6CA-90EDD7C801C6}"/>
              </a:ext>
            </a:extLst>
          </p:cNvPr>
          <p:cNvSpPr/>
          <p:nvPr/>
        </p:nvSpPr>
        <p:spPr>
          <a:xfrm>
            <a:off x="8569641" y="7544064"/>
            <a:ext cx="98306" cy="259573"/>
          </a:xfrm>
          <a:custGeom>
            <a:avLst/>
            <a:gdLst>
              <a:gd name="connsiteX0" fmla="*/ 96522 w 98306"/>
              <a:gd name="connsiteY0" fmla="*/ 6086 h 259573"/>
              <a:gd name="connsiteX1" fmla="*/ 17147 w 98306"/>
              <a:gd name="connsiteY1" fmla="*/ 156899 h 259573"/>
              <a:gd name="connsiteX2" fmla="*/ 13972 w 98306"/>
              <a:gd name="connsiteY2" fmla="*/ 150549 h 259573"/>
              <a:gd name="connsiteX3" fmla="*/ 98109 w 98306"/>
              <a:gd name="connsiteY3" fmla="*/ 256911 h 259573"/>
              <a:gd name="connsiteX4" fmla="*/ 36197 w 98306"/>
              <a:gd name="connsiteY4" fmla="*/ 226749 h 259573"/>
              <a:gd name="connsiteX5" fmla="*/ 1272 w 98306"/>
              <a:gd name="connsiteY5" fmla="*/ 218811 h 259573"/>
              <a:gd name="connsiteX6" fmla="*/ 10797 w 98306"/>
              <a:gd name="connsiteY6" fmla="*/ 158486 h 259573"/>
              <a:gd name="connsiteX7" fmla="*/ 40959 w 98306"/>
              <a:gd name="connsiteY7" fmla="*/ 75936 h 259573"/>
              <a:gd name="connsiteX8" fmla="*/ 28259 w 98306"/>
              <a:gd name="connsiteY8" fmla="*/ 87049 h 259573"/>
              <a:gd name="connsiteX9" fmla="*/ 53659 w 98306"/>
              <a:gd name="connsiteY9" fmla="*/ 34661 h 259573"/>
              <a:gd name="connsiteX10" fmla="*/ 96522 w 98306"/>
              <a:gd name="connsiteY10" fmla="*/ 6086 h 25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306" h="259573">
                <a:moveTo>
                  <a:pt x="96522" y="6086"/>
                </a:moveTo>
                <a:cubicBezTo>
                  <a:pt x="90437" y="26459"/>
                  <a:pt x="30905" y="132822"/>
                  <a:pt x="17147" y="156899"/>
                </a:cubicBezTo>
                <a:cubicBezTo>
                  <a:pt x="3389" y="180976"/>
                  <a:pt x="478" y="133880"/>
                  <a:pt x="13972" y="150549"/>
                </a:cubicBezTo>
                <a:cubicBezTo>
                  <a:pt x="27466" y="167218"/>
                  <a:pt x="94405" y="244211"/>
                  <a:pt x="98109" y="256911"/>
                </a:cubicBezTo>
                <a:cubicBezTo>
                  <a:pt x="101813" y="269611"/>
                  <a:pt x="52336" y="233099"/>
                  <a:pt x="36197" y="226749"/>
                </a:cubicBezTo>
                <a:cubicBezTo>
                  <a:pt x="20058" y="220399"/>
                  <a:pt x="5505" y="230188"/>
                  <a:pt x="1272" y="218811"/>
                </a:cubicBezTo>
                <a:cubicBezTo>
                  <a:pt x="-2961" y="207434"/>
                  <a:pt x="4182" y="182299"/>
                  <a:pt x="10797" y="158486"/>
                </a:cubicBezTo>
                <a:cubicBezTo>
                  <a:pt x="17411" y="134674"/>
                  <a:pt x="38049" y="87842"/>
                  <a:pt x="40959" y="75936"/>
                </a:cubicBezTo>
                <a:cubicBezTo>
                  <a:pt x="43869" y="64030"/>
                  <a:pt x="26142" y="93928"/>
                  <a:pt x="28259" y="87049"/>
                </a:cubicBezTo>
                <a:cubicBezTo>
                  <a:pt x="30376" y="80170"/>
                  <a:pt x="43605" y="47361"/>
                  <a:pt x="53659" y="34661"/>
                </a:cubicBezTo>
                <a:cubicBezTo>
                  <a:pt x="63713" y="21961"/>
                  <a:pt x="102607" y="-14287"/>
                  <a:pt x="96522" y="6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28A68169-0A56-46F5-8001-35A6977613CA}"/>
              </a:ext>
            </a:extLst>
          </p:cNvPr>
          <p:cNvSpPr/>
          <p:nvPr/>
        </p:nvSpPr>
        <p:spPr>
          <a:xfrm>
            <a:off x="8658020" y="7511123"/>
            <a:ext cx="451397" cy="342709"/>
          </a:xfrm>
          <a:custGeom>
            <a:avLst/>
            <a:gdLst>
              <a:gd name="connsiteX0" fmla="*/ 205 w 451397"/>
              <a:gd name="connsiteY0" fmla="*/ 43790 h 342709"/>
              <a:gd name="connsiteX1" fmla="*/ 136730 w 451397"/>
              <a:gd name="connsiteY1" fmla="*/ 62840 h 342709"/>
              <a:gd name="connsiteX2" fmla="*/ 68468 w 451397"/>
              <a:gd name="connsiteY2" fmla="*/ 69190 h 342709"/>
              <a:gd name="connsiteX3" fmla="*/ 51005 w 451397"/>
              <a:gd name="connsiteY3" fmla="*/ 121577 h 342709"/>
              <a:gd name="connsiteX4" fmla="*/ 77993 w 451397"/>
              <a:gd name="connsiteY4" fmla="*/ 196190 h 342709"/>
              <a:gd name="connsiteX5" fmla="*/ 57355 w 451397"/>
              <a:gd name="connsiteY5" fmla="*/ 175552 h 342709"/>
              <a:gd name="connsiteX6" fmla="*/ 112918 w 451397"/>
              <a:gd name="connsiteY6" fmla="*/ 318427 h 342709"/>
              <a:gd name="connsiteX7" fmla="*/ 130380 w 451397"/>
              <a:gd name="connsiteY7" fmla="*/ 323190 h 342709"/>
              <a:gd name="connsiteX8" fmla="*/ 314530 w 451397"/>
              <a:gd name="connsiteY8" fmla="*/ 342240 h 342709"/>
              <a:gd name="connsiteX9" fmla="*/ 381205 w 451397"/>
              <a:gd name="connsiteY9" fmla="*/ 335890 h 342709"/>
              <a:gd name="connsiteX10" fmla="*/ 447880 w 451397"/>
              <a:gd name="connsiteY10" fmla="*/ 324777 h 342709"/>
              <a:gd name="connsiteX11" fmla="*/ 266905 w 451397"/>
              <a:gd name="connsiteY11" fmla="*/ 315252 h 342709"/>
              <a:gd name="connsiteX12" fmla="*/ 120855 w 451397"/>
              <a:gd name="connsiteY12" fmla="*/ 256515 h 342709"/>
              <a:gd name="connsiteX13" fmla="*/ 109743 w 451397"/>
              <a:gd name="connsiteY13" fmla="*/ 116815 h 342709"/>
              <a:gd name="connsiteX14" fmla="*/ 173243 w 451397"/>
              <a:gd name="connsiteY14" fmla="*/ 2515 h 342709"/>
              <a:gd name="connsiteX15" fmla="*/ 205 w 451397"/>
              <a:gd name="connsiteY15" fmla="*/ 43790 h 34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397" h="342709">
                <a:moveTo>
                  <a:pt x="205" y="43790"/>
                </a:moveTo>
                <a:cubicBezTo>
                  <a:pt x="-5880" y="53844"/>
                  <a:pt x="125353" y="58607"/>
                  <a:pt x="136730" y="62840"/>
                </a:cubicBezTo>
                <a:cubicBezTo>
                  <a:pt x="148107" y="67073"/>
                  <a:pt x="82755" y="59401"/>
                  <a:pt x="68468" y="69190"/>
                </a:cubicBezTo>
                <a:cubicBezTo>
                  <a:pt x="54181" y="78979"/>
                  <a:pt x="49418" y="100410"/>
                  <a:pt x="51005" y="121577"/>
                </a:cubicBezTo>
                <a:cubicBezTo>
                  <a:pt x="52592" y="142744"/>
                  <a:pt x="76935" y="187194"/>
                  <a:pt x="77993" y="196190"/>
                </a:cubicBezTo>
                <a:cubicBezTo>
                  <a:pt x="79051" y="205186"/>
                  <a:pt x="51534" y="155179"/>
                  <a:pt x="57355" y="175552"/>
                </a:cubicBezTo>
                <a:cubicBezTo>
                  <a:pt x="63176" y="195925"/>
                  <a:pt x="100747" y="293821"/>
                  <a:pt x="112918" y="318427"/>
                </a:cubicBezTo>
                <a:cubicBezTo>
                  <a:pt x="125089" y="343033"/>
                  <a:pt x="96778" y="319221"/>
                  <a:pt x="130380" y="323190"/>
                </a:cubicBezTo>
                <a:cubicBezTo>
                  <a:pt x="163982" y="327159"/>
                  <a:pt x="272726" y="340123"/>
                  <a:pt x="314530" y="342240"/>
                </a:cubicBezTo>
                <a:cubicBezTo>
                  <a:pt x="356334" y="344357"/>
                  <a:pt x="358980" y="338800"/>
                  <a:pt x="381205" y="335890"/>
                </a:cubicBezTo>
                <a:cubicBezTo>
                  <a:pt x="403430" y="332980"/>
                  <a:pt x="466930" y="328217"/>
                  <a:pt x="447880" y="324777"/>
                </a:cubicBezTo>
                <a:cubicBezTo>
                  <a:pt x="428830" y="321337"/>
                  <a:pt x="321409" y="326629"/>
                  <a:pt x="266905" y="315252"/>
                </a:cubicBezTo>
                <a:cubicBezTo>
                  <a:pt x="212401" y="303875"/>
                  <a:pt x="147049" y="289588"/>
                  <a:pt x="120855" y="256515"/>
                </a:cubicBezTo>
                <a:cubicBezTo>
                  <a:pt x="94661" y="223442"/>
                  <a:pt x="101012" y="159148"/>
                  <a:pt x="109743" y="116815"/>
                </a:cubicBezTo>
                <a:cubicBezTo>
                  <a:pt x="118474" y="74482"/>
                  <a:pt x="188060" y="16009"/>
                  <a:pt x="173243" y="2515"/>
                </a:cubicBezTo>
                <a:cubicBezTo>
                  <a:pt x="158426" y="-10979"/>
                  <a:pt x="6290" y="33736"/>
                  <a:pt x="205" y="43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7D3704CD-5438-4139-9A53-B161D21CAF31}"/>
              </a:ext>
            </a:extLst>
          </p:cNvPr>
          <p:cNvSpPr/>
          <p:nvPr/>
        </p:nvSpPr>
        <p:spPr>
          <a:xfrm>
            <a:off x="9188106" y="7505687"/>
            <a:ext cx="128806" cy="266802"/>
          </a:xfrm>
          <a:custGeom>
            <a:avLst/>
            <a:gdLst>
              <a:gd name="connsiteX0" fmla="*/ 127344 w 128806"/>
              <a:gd name="connsiteY0" fmla="*/ 13 h 266802"/>
              <a:gd name="connsiteX1" fmla="*/ 71782 w 128806"/>
              <a:gd name="connsiteY1" fmla="*/ 58751 h 266802"/>
              <a:gd name="connsiteX2" fmla="*/ 76544 w 128806"/>
              <a:gd name="connsiteY2" fmla="*/ 65101 h 266802"/>
              <a:gd name="connsiteX3" fmla="*/ 74957 w 128806"/>
              <a:gd name="connsiteY3" fmla="*/ 109551 h 266802"/>
              <a:gd name="connsiteX4" fmla="*/ 94007 w 128806"/>
              <a:gd name="connsiteY4" fmla="*/ 115901 h 266802"/>
              <a:gd name="connsiteX5" fmla="*/ 24157 w 128806"/>
              <a:gd name="connsiteY5" fmla="*/ 266713 h 266802"/>
              <a:gd name="connsiteX6" fmla="*/ 52732 w 128806"/>
              <a:gd name="connsiteY6" fmla="*/ 92088 h 266802"/>
              <a:gd name="connsiteX7" fmla="*/ 24157 w 128806"/>
              <a:gd name="connsiteY7" fmla="*/ 120663 h 266802"/>
              <a:gd name="connsiteX8" fmla="*/ 3519 w 128806"/>
              <a:gd name="connsiteY8" fmla="*/ 53988 h 266802"/>
              <a:gd name="connsiteX9" fmla="*/ 127344 w 128806"/>
              <a:gd name="connsiteY9" fmla="*/ 13 h 2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806" h="266802">
                <a:moveTo>
                  <a:pt x="127344" y="13"/>
                </a:moveTo>
                <a:cubicBezTo>
                  <a:pt x="138721" y="807"/>
                  <a:pt x="80249" y="47903"/>
                  <a:pt x="71782" y="58751"/>
                </a:cubicBezTo>
                <a:cubicBezTo>
                  <a:pt x="63315" y="69599"/>
                  <a:pt x="76015" y="56634"/>
                  <a:pt x="76544" y="65101"/>
                </a:cubicBezTo>
                <a:cubicBezTo>
                  <a:pt x="77073" y="73568"/>
                  <a:pt x="72047" y="101084"/>
                  <a:pt x="74957" y="109551"/>
                </a:cubicBezTo>
                <a:cubicBezTo>
                  <a:pt x="77867" y="118018"/>
                  <a:pt x="102474" y="89707"/>
                  <a:pt x="94007" y="115901"/>
                </a:cubicBezTo>
                <a:cubicBezTo>
                  <a:pt x="85540" y="142095"/>
                  <a:pt x="31036" y="270682"/>
                  <a:pt x="24157" y="266713"/>
                </a:cubicBezTo>
                <a:cubicBezTo>
                  <a:pt x="17278" y="262744"/>
                  <a:pt x="52732" y="116430"/>
                  <a:pt x="52732" y="92088"/>
                </a:cubicBezTo>
                <a:cubicBezTo>
                  <a:pt x="52732" y="67746"/>
                  <a:pt x="32359" y="127013"/>
                  <a:pt x="24157" y="120663"/>
                </a:cubicBezTo>
                <a:cubicBezTo>
                  <a:pt x="15955" y="114313"/>
                  <a:pt x="-9181" y="73038"/>
                  <a:pt x="3519" y="53988"/>
                </a:cubicBezTo>
                <a:cubicBezTo>
                  <a:pt x="16219" y="34938"/>
                  <a:pt x="115967" y="-781"/>
                  <a:pt x="12734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5688DC82-625B-4D32-8F14-5B77092AE9CA}"/>
              </a:ext>
            </a:extLst>
          </p:cNvPr>
          <p:cNvSpPr/>
          <p:nvPr/>
        </p:nvSpPr>
        <p:spPr>
          <a:xfrm>
            <a:off x="6866966" y="9635042"/>
            <a:ext cx="607573" cy="593164"/>
          </a:xfrm>
          <a:custGeom>
            <a:avLst/>
            <a:gdLst>
              <a:gd name="connsiteX0" fmla="*/ 604867 w 607573"/>
              <a:gd name="connsiteY0" fmla="*/ 198991 h 593164"/>
              <a:gd name="connsiteX1" fmla="*/ 329701 w 607573"/>
              <a:gd name="connsiteY1" fmla="*/ 499558 h 593164"/>
              <a:gd name="connsiteX2" fmla="*/ 499034 w 607573"/>
              <a:gd name="connsiteY2" fmla="*/ 372558 h 593164"/>
              <a:gd name="connsiteX3" fmla="*/ 63001 w 607573"/>
              <a:gd name="connsiteY3" fmla="*/ 279425 h 593164"/>
              <a:gd name="connsiteX4" fmla="*/ 494801 w 607573"/>
              <a:gd name="connsiteY4" fmla="*/ 389491 h 593164"/>
              <a:gd name="connsiteX5" fmla="*/ 190001 w 607573"/>
              <a:gd name="connsiteY5" fmla="*/ 220158 h 593164"/>
              <a:gd name="connsiteX6" fmla="*/ 380501 w 607573"/>
              <a:gd name="connsiteY6" fmla="*/ 275191 h 593164"/>
              <a:gd name="connsiteX7" fmla="*/ 257734 w 607573"/>
              <a:gd name="connsiteY7" fmla="*/ 478391 h 593164"/>
              <a:gd name="connsiteX8" fmla="*/ 206934 w 607573"/>
              <a:gd name="connsiteY8" fmla="*/ 588458 h 593164"/>
              <a:gd name="connsiteX9" fmla="*/ 367801 w 607573"/>
              <a:gd name="connsiteY9" fmla="*/ 325991 h 593164"/>
              <a:gd name="connsiteX10" fmla="*/ 41834 w 607573"/>
              <a:gd name="connsiteY10" fmla="*/ 182058 h 593164"/>
              <a:gd name="connsiteX11" fmla="*/ 33367 w 607573"/>
              <a:gd name="connsiteY11" fmla="*/ 25 h 593164"/>
              <a:gd name="connsiteX12" fmla="*/ 308534 w 607573"/>
              <a:gd name="connsiteY12" fmla="*/ 194758 h 593164"/>
              <a:gd name="connsiteX13" fmla="*/ 300067 w 607573"/>
              <a:gd name="connsiteY13" fmla="*/ 215925 h 593164"/>
              <a:gd name="connsiteX14" fmla="*/ 460934 w 607573"/>
              <a:gd name="connsiteY14" fmla="*/ 317525 h 593164"/>
              <a:gd name="connsiteX15" fmla="*/ 604867 w 607573"/>
              <a:gd name="connsiteY15" fmla="*/ 198991 h 5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7573" h="593164">
                <a:moveTo>
                  <a:pt x="604867" y="198991"/>
                </a:moveTo>
                <a:cubicBezTo>
                  <a:pt x="582995" y="229330"/>
                  <a:pt x="347340" y="470630"/>
                  <a:pt x="329701" y="499558"/>
                </a:cubicBezTo>
                <a:cubicBezTo>
                  <a:pt x="312062" y="528486"/>
                  <a:pt x="543484" y="409247"/>
                  <a:pt x="499034" y="372558"/>
                </a:cubicBezTo>
                <a:cubicBezTo>
                  <a:pt x="454584" y="335869"/>
                  <a:pt x="63706" y="276603"/>
                  <a:pt x="63001" y="279425"/>
                </a:cubicBezTo>
                <a:cubicBezTo>
                  <a:pt x="62296" y="282247"/>
                  <a:pt x="473634" y="399369"/>
                  <a:pt x="494801" y="389491"/>
                </a:cubicBezTo>
                <a:cubicBezTo>
                  <a:pt x="515968" y="379613"/>
                  <a:pt x="209051" y="239208"/>
                  <a:pt x="190001" y="220158"/>
                </a:cubicBezTo>
                <a:cubicBezTo>
                  <a:pt x="170951" y="201108"/>
                  <a:pt x="369212" y="232152"/>
                  <a:pt x="380501" y="275191"/>
                </a:cubicBezTo>
                <a:cubicBezTo>
                  <a:pt x="391790" y="318230"/>
                  <a:pt x="286662" y="426180"/>
                  <a:pt x="257734" y="478391"/>
                </a:cubicBezTo>
                <a:cubicBezTo>
                  <a:pt x="228806" y="530602"/>
                  <a:pt x="188589" y="613858"/>
                  <a:pt x="206934" y="588458"/>
                </a:cubicBezTo>
                <a:cubicBezTo>
                  <a:pt x="225279" y="563058"/>
                  <a:pt x="395318" y="393724"/>
                  <a:pt x="367801" y="325991"/>
                </a:cubicBezTo>
                <a:cubicBezTo>
                  <a:pt x="340284" y="258258"/>
                  <a:pt x="97573" y="236386"/>
                  <a:pt x="41834" y="182058"/>
                </a:cubicBezTo>
                <a:cubicBezTo>
                  <a:pt x="-13905" y="127730"/>
                  <a:pt x="-11083" y="-2092"/>
                  <a:pt x="33367" y="25"/>
                </a:cubicBezTo>
                <a:cubicBezTo>
                  <a:pt x="77817" y="2142"/>
                  <a:pt x="264084" y="158775"/>
                  <a:pt x="308534" y="194758"/>
                </a:cubicBezTo>
                <a:cubicBezTo>
                  <a:pt x="352984" y="230741"/>
                  <a:pt x="274667" y="195464"/>
                  <a:pt x="300067" y="215925"/>
                </a:cubicBezTo>
                <a:cubicBezTo>
                  <a:pt x="325467" y="236386"/>
                  <a:pt x="411545" y="313292"/>
                  <a:pt x="460934" y="317525"/>
                </a:cubicBezTo>
                <a:cubicBezTo>
                  <a:pt x="510323" y="321758"/>
                  <a:pt x="626739" y="168652"/>
                  <a:pt x="604867" y="1989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A4EBDF67-91D0-4AAA-AD7E-14DF3AF09BE2}"/>
              </a:ext>
            </a:extLst>
          </p:cNvPr>
          <p:cNvSpPr/>
          <p:nvPr/>
        </p:nvSpPr>
        <p:spPr>
          <a:xfrm>
            <a:off x="7437583" y="9642352"/>
            <a:ext cx="408506" cy="606828"/>
          </a:xfrm>
          <a:custGeom>
            <a:avLst/>
            <a:gdLst>
              <a:gd name="connsiteX0" fmla="*/ 237450 w 408506"/>
              <a:gd name="connsiteY0" fmla="*/ 102781 h 606828"/>
              <a:gd name="connsiteX1" fmla="*/ 313650 w 408506"/>
              <a:gd name="connsiteY1" fmla="*/ 471081 h 606828"/>
              <a:gd name="connsiteX2" fmla="*/ 322117 w 408506"/>
              <a:gd name="connsiteY2" fmla="*/ 437215 h 606828"/>
              <a:gd name="connsiteX3" fmla="*/ 394084 w 408506"/>
              <a:gd name="connsiteY3" fmla="*/ 551515 h 606828"/>
              <a:gd name="connsiteX4" fmla="*/ 384 w 408506"/>
              <a:gd name="connsiteY4" fmla="*/ 606548 h 606828"/>
              <a:gd name="connsiteX5" fmla="*/ 317884 w 408506"/>
              <a:gd name="connsiteY5" fmla="*/ 530348 h 606828"/>
              <a:gd name="connsiteX6" fmla="*/ 144317 w 408506"/>
              <a:gd name="connsiteY6" fmla="*/ 416048 h 606828"/>
              <a:gd name="connsiteX7" fmla="*/ 148550 w 408506"/>
              <a:gd name="connsiteY7" fmla="*/ 229781 h 606828"/>
              <a:gd name="connsiteX8" fmla="*/ 140084 w 408506"/>
              <a:gd name="connsiteY8" fmla="*/ 293281 h 606828"/>
              <a:gd name="connsiteX9" fmla="*/ 326350 w 408506"/>
              <a:gd name="connsiteY9" fmla="*/ 9648 h 606828"/>
              <a:gd name="connsiteX10" fmla="*/ 237450 w 408506"/>
              <a:gd name="connsiteY10" fmla="*/ 102781 h 6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506" h="606828">
                <a:moveTo>
                  <a:pt x="237450" y="102781"/>
                </a:moveTo>
                <a:cubicBezTo>
                  <a:pt x="235333" y="179686"/>
                  <a:pt x="299539" y="415342"/>
                  <a:pt x="313650" y="471081"/>
                </a:cubicBezTo>
                <a:cubicBezTo>
                  <a:pt x="327761" y="526820"/>
                  <a:pt x="308711" y="423809"/>
                  <a:pt x="322117" y="437215"/>
                </a:cubicBezTo>
                <a:cubicBezTo>
                  <a:pt x="335523" y="450621"/>
                  <a:pt x="447706" y="523293"/>
                  <a:pt x="394084" y="551515"/>
                </a:cubicBezTo>
                <a:cubicBezTo>
                  <a:pt x="340462" y="579737"/>
                  <a:pt x="13084" y="610076"/>
                  <a:pt x="384" y="606548"/>
                </a:cubicBezTo>
                <a:cubicBezTo>
                  <a:pt x="-12316" y="603020"/>
                  <a:pt x="293895" y="562098"/>
                  <a:pt x="317884" y="530348"/>
                </a:cubicBezTo>
                <a:cubicBezTo>
                  <a:pt x="341873" y="498598"/>
                  <a:pt x="172539" y="466143"/>
                  <a:pt x="144317" y="416048"/>
                </a:cubicBezTo>
                <a:cubicBezTo>
                  <a:pt x="116095" y="365953"/>
                  <a:pt x="149255" y="250242"/>
                  <a:pt x="148550" y="229781"/>
                </a:cubicBezTo>
                <a:cubicBezTo>
                  <a:pt x="147845" y="209320"/>
                  <a:pt x="110451" y="329970"/>
                  <a:pt x="140084" y="293281"/>
                </a:cubicBezTo>
                <a:cubicBezTo>
                  <a:pt x="169717" y="256592"/>
                  <a:pt x="310122" y="40692"/>
                  <a:pt x="326350" y="9648"/>
                </a:cubicBezTo>
                <a:cubicBezTo>
                  <a:pt x="342578" y="-21396"/>
                  <a:pt x="239567" y="25876"/>
                  <a:pt x="237450" y="1027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26D0027C-9956-40F7-92B2-CF5ECC24BCB7}"/>
              </a:ext>
            </a:extLst>
          </p:cNvPr>
          <p:cNvSpPr/>
          <p:nvPr/>
        </p:nvSpPr>
        <p:spPr>
          <a:xfrm>
            <a:off x="7872489" y="9719726"/>
            <a:ext cx="781835" cy="662639"/>
          </a:xfrm>
          <a:custGeom>
            <a:avLst/>
            <a:gdLst>
              <a:gd name="connsiteX0" fmla="*/ 192011 w 781835"/>
              <a:gd name="connsiteY0" fmla="*/ 262474 h 662639"/>
              <a:gd name="connsiteX1" fmla="*/ 145444 w 781835"/>
              <a:gd name="connsiteY1" fmla="*/ 296341 h 662639"/>
              <a:gd name="connsiteX2" fmla="*/ 1511 w 781835"/>
              <a:gd name="connsiteY2" fmla="*/ 465674 h 662639"/>
              <a:gd name="connsiteX3" fmla="*/ 69244 w 781835"/>
              <a:gd name="connsiteY3" fmla="*/ 469907 h 662639"/>
              <a:gd name="connsiteX4" fmla="*/ 56544 w 781835"/>
              <a:gd name="connsiteY4" fmla="*/ 529174 h 662639"/>
              <a:gd name="connsiteX5" fmla="*/ 399444 w 781835"/>
              <a:gd name="connsiteY5" fmla="*/ 660407 h 662639"/>
              <a:gd name="connsiteX6" fmla="*/ 225878 w 781835"/>
              <a:gd name="connsiteY6" fmla="*/ 609607 h 662639"/>
              <a:gd name="connsiteX7" fmla="*/ 780444 w 781835"/>
              <a:gd name="connsiteY7" fmla="*/ 579974 h 662639"/>
              <a:gd name="connsiteX8" fmla="*/ 390978 w 781835"/>
              <a:gd name="connsiteY8" fmla="*/ 448741 h 662639"/>
              <a:gd name="connsiteX9" fmla="*/ 615344 w 781835"/>
              <a:gd name="connsiteY9" fmla="*/ 516474 h 662639"/>
              <a:gd name="connsiteX10" fmla="*/ 289378 w 781835"/>
              <a:gd name="connsiteY10" fmla="*/ 414874 h 662639"/>
              <a:gd name="connsiteX11" fmla="*/ 158144 w 781835"/>
              <a:gd name="connsiteY11" fmla="*/ 461441 h 662639"/>
              <a:gd name="connsiteX12" fmla="*/ 399444 w 781835"/>
              <a:gd name="connsiteY12" fmla="*/ 122774 h 662639"/>
              <a:gd name="connsiteX13" fmla="*/ 272444 w 781835"/>
              <a:gd name="connsiteY13" fmla="*/ 215907 h 662639"/>
              <a:gd name="connsiteX14" fmla="*/ 14211 w 781835"/>
              <a:gd name="connsiteY14" fmla="*/ 7 h 662639"/>
              <a:gd name="connsiteX15" fmla="*/ 192011 w 781835"/>
              <a:gd name="connsiteY15" fmla="*/ 262474 h 66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1835" h="662639">
                <a:moveTo>
                  <a:pt x="192011" y="262474"/>
                </a:moveTo>
                <a:cubicBezTo>
                  <a:pt x="213883" y="311863"/>
                  <a:pt x="177194" y="262474"/>
                  <a:pt x="145444" y="296341"/>
                </a:cubicBezTo>
                <a:cubicBezTo>
                  <a:pt x="113694" y="330208"/>
                  <a:pt x="14211" y="436747"/>
                  <a:pt x="1511" y="465674"/>
                </a:cubicBezTo>
                <a:cubicBezTo>
                  <a:pt x="-11189" y="494601"/>
                  <a:pt x="60072" y="459324"/>
                  <a:pt x="69244" y="469907"/>
                </a:cubicBezTo>
                <a:cubicBezTo>
                  <a:pt x="78416" y="480490"/>
                  <a:pt x="1511" y="497424"/>
                  <a:pt x="56544" y="529174"/>
                </a:cubicBezTo>
                <a:cubicBezTo>
                  <a:pt x="111577" y="560924"/>
                  <a:pt x="371222" y="647002"/>
                  <a:pt x="399444" y="660407"/>
                </a:cubicBezTo>
                <a:cubicBezTo>
                  <a:pt x="427666" y="673813"/>
                  <a:pt x="162378" y="623012"/>
                  <a:pt x="225878" y="609607"/>
                </a:cubicBezTo>
                <a:cubicBezTo>
                  <a:pt x="289378" y="596202"/>
                  <a:pt x="752927" y="606785"/>
                  <a:pt x="780444" y="579974"/>
                </a:cubicBezTo>
                <a:cubicBezTo>
                  <a:pt x="807961" y="553163"/>
                  <a:pt x="418495" y="459324"/>
                  <a:pt x="390978" y="448741"/>
                </a:cubicBezTo>
                <a:cubicBezTo>
                  <a:pt x="363461" y="438158"/>
                  <a:pt x="632277" y="522118"/>
                  <a:pt x="615344" y="516474"/>
                </a:cubicBezTo>
                <a:cubicBezTo>
                  <a:pt x="598411" y="510830"/>
                  <a:pt x="365578" y="424046"/>
                  <a:pt x="289378" y="414874"/>
                </a:cubicBezTo>
                <a:cubicBezTo>
                  <a:pt x="213178" y="405702"/>
                  <a:pt x="139800" y="510124"/>
                  <a:pt x="158144" y="461441"/>
                </a:cubicBezTo>
                <a:cubicBezTo>
                  <a:pt x="176488" y="412758"/>
                  <a:pt x="380394" y="163696"/>
                  <a:pt x="399444" y="122774"/>
                </a:cubicBezTo>
                <a:cubicBezTo>
                  <a:pt x="418494" y="81852"/>
                  <a:pt x="336649" y="236368"/>
                  <a:pt x="272444" y="215907"/>
                </a:cubicBezTo>
                <a:cubicBezTo>
                  <a:pt x="208239" y="195446"/>
                  <a:pt x="29027" y="-1404"/>
                  <a:pt x="14211" y="7"/>
                </a:cubicBezTo>
                <a:cubicBezTo>
                  <a:pt x="-605" y="1418"/>
                  <a:pt x="170139" y="213085"/>
                  <a:pt x="192011" y="2624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8ACE31F4-6528-477E-BAEF-AF09D5F5E177}"/>
              </a:ext>
            </a:extLst>
          </p:cNvPr>
          <p:cNvSpPr/>
          <p:nvPr/>
        </p:nvSpPr>
        <p:spPr>
          <a:xfrm>
            <a:off x="4467077" y="5586486"/>
            <a:ext cx="1359839" cy="2441323"/>
          </a:xfrm>
          <a:custGeom>
            <a:avLst/>
            <a:gdLst>
              <a:gd name="connsiteX0" fmla="*/ 1359683 w 1359839"/>
              <a:gd name="connsiteY0" fmla="*/ 458714 h 2441323"/>
              <a:gd name="connsiteX1" fmla="*/ 623083 w 1359839"/>
              <a:gd name="connsiteY1" fmla="*/ 1149594 h 2441323"/>
              <a:gd name="connsiteX2" fmla="*/ 856763 w 1359839"/>
              <a:gd name="connsiteY2" fmla="*/ 773674 h 2441323"/>
              <a:gd name="connsiteX3" fmla="*/ 419883 w 1359839"/>
              <a:gd name="connsiteY3" fmla="*/ 1205474 h 2441323"/>
              <a:gd name="connsiteX4" fmla="*/ 562123 w 1359839"/>
              <a:gd name="connsiteY4" fmla="*/ 692394 h 2441323"/>
              <a:gd name="connsiteX5" fmla="*/ 140483 w 1359839"/>
              <a:gd name="connsiteY5" fmla="*/ 2048754 h 2441323"/>
              <a:gd name="connsiteX6" fmla="*/ 318283 w 1359839"/>
              <a:gd name="connsiteY6" fmla="*/ 753354 h 2441323"/>
              <a:gd name="connsiteX7" fmla="*/ 3323 w 1359839"/>
              <a:gd name="connsiteY7" fmla="*/ 2439914 h 2441323"/>
              <a:gd name="connsiteX8" fmla="*/ 155723 w 1359839"/>
              <a:gd name="connsiteY8" fmla="*/ 1042914 h 2441323"/>
              <a:gd name="connsiteX9" fmla="*/ 201443 w 1359839"/>
              <a:gd name="connsiteY9" fmla="*/ 1002274 h 2441323"/>
              <a:gd name="connsiteX10" fmla="*/ 663723 w 1359839"/>
              <a:gd name="connsiteY10" fmla="*/ 11674 h 2441323"/>
              <a:gd name="connsiteX11" fmla="*/ 531643 w 1359839"/>
              <a:gd name="connsiteY11" fmla="*/ 438394 h 2441323"/>
              <a:gd name="connsiteX12" fmla="*/ 785643 w 1359839"/>
              <a:gd name="connsiteY12" fmla="*/ 113274 h 2441323"/>
              <a:gd name="connsiteX13" fmla="*/ 653563 w 1359839"/>
              <a:gd name="connsiteY13" fmla="*/ 626354 h 2441323"/>
              <a:gd name="connsiteX14" fmla="*/ 841523 w 1359839"/>
              <a:gd name="connsiteY14" fmla="*/ 514594 h 2441323"/>
              <a:gd name="connsiteX15" fmla="*/ 551963 w 1359839"/>
              <a:gd name="connsiteY15" fmla="*/ 915914 h 2441323"/>
              <a:gd name="connsiteX16" fmla="*/ 1359683 w 1359839"/>
              <a:gd name="connsiteY16" fmla="*/ 458714 h 244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9839" h="2441323">
                <a:moveTo>
                  <a:pt x="1359683" y="458714"/>
                </a:moveTo>
                <a:cubicBezTo>
                  <a:pt x="1371536" y="497661"/>
                  <a:pt x="706903" y="1097101"/>
                  <a:pt x="623083" y="1149594"/>
                </a:cubicBezTo>
                <a:cubicBezTo>
                  <a:pt x="539263" y="1202087"/>
                  <a:pt x="890630" y="764361"/>
                  <a:pt x="856763" y="773674"/>
                </a:cubicBezTo>
                <a:cubicBezTo>
                  <a:pt x="822896" y="782987"/>
                  <a:pt x="468990" y="1219021"/>
                  <a:pt x="419883" y="1205474"/>
                </a:cubicBezTo>
                <a:cubicBezTo>
                  <a:pt x="370776" y="1191927"/>
                  <a:pt x="608690" y="551847"/>
                  <a:pt x="562123" y="692394"/>
                </a:cubicBezTo>
                <a:cubicBezTo>
                  <a:pt x="515556" y="832941"/>
                  <a:pt x="181123" y="2038594"/>
                  <a:pt x="140483" y="2048754"/>
                </a:cubicBezTo>
                <a:cubicBezTo>
                  <a:pt x="99843" y="2058914"/>
                  <a:pt x="341143" y="688161"/>
                  <a:pt x="318283" y="753354"/>
                </a:cubicBezTo>
                <a:cubicBezTo>
                  <a:pt x="295423" y="818547"/>
                  <a:pt x="30416" y="2391654"/>
                  <a:pt x="3323" y="2439914"/>
                </a:cubicBezTo>
                <a:cubicBezTo>
                  <a:pt x="-23770" y="2488174"/>
                  <a:pt x="122703" y="1282521"/>
                  <a:pt x="155723" y="1042914"/>
                </a:cubicBezTo>
                <a:cubicBezTo>
                  <a:pt x="188743" y="803307"/>
                  <a:pt x="116776" y="1174147"/>
                  <a:pt x="201443" y="1002274"/>
                </a:cubicBezTo>
                <a:cubicBezTo>
                  <a:pt x="286110" y="830401"/>
                  <a:pt x="608690" y="105654"/>
                  <a:pt x="663723" y="11674"/>
                </a:cubicBezTo>
                <a:cubicBezTo>
                  <a:pt x="718756" y="-82306"/>
                  <a:pt x="511323" y="421461"/>
                  <a:pt x="531643" y="438394"/>
                </a:cubicBezTo>
                <a:cubicBezTo>
                  <a:pt x="551963" y="455327"/>
                  <a:pt x="765323" y="81947"/>
                  <a:pt x="785643" y="113274"/>
                </a:cubicBezTo>
                <a:cubicBezTo>
                  <a:pt x="805963" y="144601"/>
                  <a:pt x="644250" y="559467"/>
                  <a:pt x="653563" y="626354"/>
                </a:cubicBezTo>
                <a:cubicBezTo>
                  <a:pt x="662876" y="693241"/>
                  <a:pt x="858456" y="466334"/>
                  <a:pt x="841523" y="514594"/>
                </a:cubicBezTo>
                <a:cubicBezTo>
                  <a:pt x="824590" y="562854"/>
                  <a:pt x="462216" y="927767"/>
                  <a:pt x="551963" y="915914"/>
                </a:cubicBezTo>
                <a:cubicBezTo>
                  <a:pt x="641710" y="904061"/>
                  <a:pt x="1347830" y="419767"/>
                  <a:pt x="1359683" y="4587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30C925CE-5A10-498A-B57A-7F91282EB847}"/>
              </a:ext>
            </a:extLst>
          </p:cNvPr>
          <p:cNvSpPr/>
          <p:nvPr/>
        </p:nvSpPr>
        <p:spPr>
          <a:xfrm>
            <a:off x="4484886" y="5530904"/>
            <a:ext cx="681889" cy="2531292"/>
          </a:xfrm>
          <a:custGeom>
            <a:avLst/>
            <a:gdLst>
              <a:gd name="connsiteX0" fmla="*/ 681474 w 681889"/>
              <a:gd name="connsiteY0" fmla="*/ 6296 h 2531292"/>
              <a:gd name="connsiteX1" fmla="*/ 488434 w 681889"/>
              <a:gd name="connsiteY1" fmla="*/ 763216 h 2531292"/>
              <a:gd name="connsiteX2" fmla="*/ 539234 w 681889"/>
              <a:gd name="connsiteY2" fmla="*/ 615896 h 2531292"/>
              <a:gd name="connsiteX3" fmla="*/ 219194 w 681889"/>
              <a:gd name="connsiteY3" fmla="*/ 1428696 h 2531292"/>
              <a:gd name="connsiteX4" fmla="*/ 295394 w 681889"/>
              <a:gd name="connsiteY4" fmla="*/ 915616 h 2531292"/>
              <a:gd name="connsiteX5" fmla="*/ 97274 w 681889"/>
              <a:gd name="connsiteY5" fmla="*/ 2109416 h 2531292"/>
              <a:gd name="connsiteX6" fmla="*/ 229354 w 681889"/>
              <a:gd name="connsiteY6" fmla="*/ 1479496 h 2531292"/>
              <a:gd name="connsiteX7" fmla="*/ 163314 w 681889"/>
              <a:gd name="connsiteY7" fmla="*/ 2531056 h 2531292"/>
              <a:gd name="connsiteX8" fmla="*/ 10914 w 681889"/>
              <a:gd name="connsiteY8" fmla="*/ 1581096 h 2531292"/>
              <a:gd name="connsiteX9" fmla="*/ 26154 w 681889"/>
              <a:gd name="connsiteY9" fmla="*/ 2114496 h 2531292"/>
              <a:gd name="connsiteX10" fmla="*/ 137914 w 681889"/>
              <a:gd name="connsiteY10" fmla="*/ 600656 h 2531292"/>
              <a:gd name="connsiteX11" fmla="*/ 198874 w 681889"/>
              <a:gd name="connsiteY11" fmla="*/ 798776 h 2531292"/>
              <a:gd name="connsiteX12" fmla="*/ 402074 w 681889"/>
              <a:gd name="connsiteY12" fmla="*/ 311096 h 2531292"/>
              <a:gd name="connsiteX13" fmla="*/ 427474 w 681889"/>
              <a:gd name="connsiteY13" fmla="*/ 397456 h 2531292"/>
              <a:gd name="connsiteX14" fmla="*/ 681474 w 681889"/>
              <a:gd name="connsiteY14" fmla="*/ 6296 h 253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1889" h="2531292">
                <a:moveTo>
                  <a:pt x="681474" y="6296"/>
                </a:moveTo>
                <a:cubicBezTo>
                  <a:pt x="691634" y="67256"/>
                  <a:pt x="512141" y="661616"/>
                  <a:pt x="488434" y="763216"/>
                </a:cubicBezTo>
                <a:cubicBezTo>
                  <a:pt x="464727" y="864816"/>
                  <a:pt x="584107" y="504983"/>
                  <a:pt x="539234" y="615896"/>
                </a:cubicBezTo>
                <a:cubicBezTo>
                  <a:pt x="494361" y="726809"/>
                  <a:pt x="259834" y="1378743"/>
                  <a:pt x="219194" y="1428696"/>
                </a:cubicBezTo>
                <a:cubicBezTo>
                  <a:pt x="178554" y="1478649"/>
                  <a:pt x="315714" y="802163"/>
                  <a:pt x="295394" y="915616"/>
                </a:cubicBezTo>
                <a:cubicBezTo>
                  <a:pt x="275074" y="1029069"/>
                  <a:pt x="108281" y="2015436"/>
                  <a:pt x="97274" y="2109416"/>
                </a:cubicBezTo>
                <a:cubicBezTo>
                  <a:pt x="86267" y="2203396"/>
                  <a:pt x="218347" y="1409223"/>
                  <a:pt x="229354" y="1479496"/>
                </a:cubicBezTo>
                <a:cubicBezTo>
                  <a:pt x="240361" y="1549769"/>
                  <a:pt x="199721" y="2514123"/>
                  <a:pt x="163314" y="2531056"/>
                </a:cubicBezTo>
                <a:cubicBezTo>
                  <a:pt x="126907" y="2547989"/>
                  <a:pt x="33774" y="1650523"/>
                  <a:pt x="10914" y="1581096"/>
                </a:cubicBezTo>
                <a:cubicBezTo>
                  <a:pt x="-11946" y="1511669"/>
                  <a:pt x="4987" y="2277903"/>
                  <a:pt x="26154" y="2114496"/>
                </a:cubicBezTo>
                <a:cubicBezTo>
                  <a:pt x="47321" y="1951089"/>
                  <a:pt x="109127" y="819943"/>
                  <a:pt x="137914" y="600656"/>
                </a:cubicBezTo>
                <a:cubicBezTo>
                  <a:pt x="166701" y="381369"/>
                  <a:pt x="154847" y="847036"/>
                  <a:pt x="198874" y="798776"/>
                </a:cubicBezTo>
                <a:cubicBezTo>
                  <a:pt x="242901" y="750516"/>
                  <a:pt x="363974" y="377983"/>
                  <a:pt x="402074" y="311096"/>
                </a:cubicBezTo>
                <a:cubicBezTo>
                  <a:pt x="440174" y="244209"/>
                  <a:pt x="376674" y="449103"/>
                  <a:pt x="427474" y="397456"/>
                </a:cubicBezTo>
                <a:cubicBezTo>
                  <a:pt x="478274" y="345809"/>
                  <a:pt x="671314" y="-54664"/>
                  <a:pt x="681474" y="62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F498D049-94C0-4011-9EAF-AD8EFEC18D48}"/>
              </a:ext>
            </a:extLst>
          </p:cNvPr>
          <p:cNvSpPr/>
          <p:nvPr/>
        </p:nvSpPr>
        <p:spPr>
          <a:xfrm>
            <a:off x="4754736" y="4264660"/>
            <a:ext cx="2427183" cy="1681014"/>
          </a:xfrm>
          <a:custGeom>
            <a:avLst/>
            <a:gdLst>
              <a:gd name="connsiteX0" fmla="*/ 2357264 w 2427183"/>
              <a:gd name="connsiteY0" fmla="*/ 236220 h 1681014"/>
              <a:gd name="connsiteX1" fmla="*/ 2306464 w 2427183"/>
              <a:gd name="connsiteY1" fmla="*/ 251460 h 1681014"/>
              <a:gd name="connsiteX2" fmla="*/ 985664 w 2427183"/>
              <a:gd name="connsiteY2" fmla="*/ 967740 h 1681014"/>
              <a:gd name="connsiteX3" fmla="*/ 1529224 w 2427183"/>
              <a:gd name="connsiteY3" fmla="*/ 571500 h 1681014"/>
              <a:gd name="connsiteX4" fmla="*/ 396384 w 2427183"/>
              <a:gd name="connsiteY4" fmla="*/ 1379220 h 1681014"/>
              <a:gd name="connsiteX5" fmla="*/ 751984 w 2427183"/>
              <a:gd name="connsiteY5" fmla="*/ 906780 h 1681014"/>
              <a:gd name="connsiteX6" fmla="*/ 45864 w 2427183"/>
              <a:gd name="connsiteY6" fmla="*/ 1678940 h 1681014"/>
              <a:gd name="connsiteX7" fmla="*/ 310024 w 2427183"/>
              <a:gd name="connsiteY7" fmla="*/ 1140460 h 1681014"/>
              <a:gd name="connsiteX8" fmla="*/ 144 w 2427183"/>
              <a:gd name="connsiteY8" fmla="*/ 1343660 h 1681014"/>
              <a:gd name="connsiteX9" fmla="*/ 269384 w 2427183"/>
              <a:gd name="connsiteY9" fmla="*/ 642620 h 1681014"/>
              <a:gd name="connsiteX10" fmla="*/ 254144 w 2427183"/>
              <a:gd name="connsiteY10" fmla="*/ 1084580 h 1681014"/>
              <a:gd name="connsiteX11" fmla="*/ 1458104 w 2427183"/>
              <a:gd name="connsiteY11" fmla="*/ 322580 h 1681014"/>
              <a:gd name="connsiteX12" fmla="*/ 203344 w 2427183"/>
              <a:gd name="connsiteY12" fmla="*/ 718820 h 1681014"/>
              <a:gd name="connsiteX13" fmla="*/ 1874664 w 2427183"/>
              <a:gd name="connsiteY13" fmla="*/ 7620 h 1681014"/>
              <a:gd name="connsiteX14" fmla="*/ 1209184 w 2427183"/>
              <a:gd name="connsiteY14" fmla="*/ 337820 h 1681014"/>
              <a:gd name="connsiteX15" fmla="*/ 2357264 w 2427183"/>
              <a:gd name="connsiteY15" fmla="*/ 236220 h 16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7183" h="1681014">
                <a:moveTo>
                  <a:pt x="2357264" y="236220"/>
                </a:moveTo>
                <a:cubicBezTo>
                  <a:pt x="2540144" y="221827"/>
                  <a:pt x="2306464" y="251460"/>
                  <a:pt x="2306464" y="251460"/>
                </a:cubicBezTo>
                <a:cubicBezTo>
                  <a:pt x="2077864" y="373380"/>
                  <a:pt x="1115204" y="914400"/>
                  <a:pt x="985664" y="967740"/>
                </a:cubicBezTo>
                <a:cubicBezTo>
                  <a:pt x="856124" y="1021080"/>
                  <a:pt x="1529224" y="571500"/>
                  <a:pt x="1529224" y="571500"/>
                </a:cubicBezTo>
                <a:cubicBezTo>
                  <a:pt x="1431011" y="640080"/>
                  <a:pt x="525924" y="1323340"/>
                  <a:pt x="396384" y="1379220"/>
                </a:cubicBezTo>
                <a:cubicBezTo>
                  <a:pt x="266844" y="1435100"/>
                  <a:pt x="810404" y="856827"/>
                  <a:pt x="751984" y="906780"/>
                </a:cubicBezTo>
                <a:cubicBezTo>
                  <a:pt x="693564" y="956733"/>
                  <a:pt x="119524" y="1639993"/>
                  <a:pt x="45864" y="1678940"/>
                </a:cubicBezTo>
                <a:cubicBezTo>
                  <a:pt x="-27796" y="1717887"/>
                  <a:pt x="317644" y="1196340"/>
                  <a:pt x="310024" y="1140460"/>
                </a:cubicBezTo>
                <a:cubicBezTo>
                  <a:pt x="302404" y="1084580"/>
                  <a:pt x="6917" y="1426633"/>
                  <a:pt x="144" y="1343660"/>
                </a:cubicBezTo>
                <a:cubicBezTo>
                  <a:pt x="-6629" y="1260687"/>
                  <a:pt x="227051" y="685800"/>
                  <a:pt x="269384" y="642620"/>
                </a:cubicBezTo>
                <a:cubicBezTo>
                  <a:pt x="311717" y="599440"/>
                  <a:pt x="56024" y="1137920"/>
                  <a:pt x="254144" y="1084580"/>
                </a:cubicBezTo>
                <a:cubicBezTo>
                  <a:pt x="452264" y="1031240"/>
                  <a:pt x="1466571" y="383540"/>
                  <a:pt x="1458104" y="322580"/>
                </a:cubicBezTo>
                <a:cubicBezTo>
                  <a:pt x="1449637" y="261620"/>
                  <a:pt x="133917" y="771313"/>
                  <a:pt x="203344" y="718820"/>
                </a:cubicBezTo>
                <a:cubicBezTo>
                  <a:pt x="272771" y="666327"/>
                  <a:pt x="1707024" y="71120"/>
                  <a:pt x="1874664" y="7620"/>
                </a:cubicBezTo>
                <a:cubicBezTo>
                  <a:pt x="2042304" y="-55880"/>
                  <a:pt x="1127904" y="297180"/>
                  <a:pt x="1209184" y="337820"/>
                </a:cubicBezTo>
                <a:cubicBezTo>
                  <a:pt x="1290464" y="378460"/>
                  <a:pt x="2174384" y="250613"/>
                  <a:pt x="2357264" y="2362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28AE1790-A142-4927-8A9F-D18098757F8B}"/>
              </a:ext>
            </a:extLst>
          </p:cNvPr>
          <p:cNvSpPr/>
          <p:nvPr/>
        </p:nvSpPr>
        <p:spPr>
          <a:xfrm>
            <a:off x="4593651" y="4458166"/>
            <a:ext cx="1795272" cy="1244308"/>
          </a:xfrm>
          <a:custGeom>
            <a:avLst/>
            <a:gdLst>
              <a:gd name="connsiteX0" fmla="*/ 1786829 w 1795272"/>
              <a:gd name="connsiteY0" fmla="*/ 22394 h 1244308"/>
              <a:gd name="connsiteX1" fmla="*/ 577789 w 1795272"/>
              <a:gd name="connsiteY1" fmla="*/ 723434 h 1244308"/>
              <a:gd name="connsiteX2" fmla="*/ 1385509 w 1795272"/>
              <a:gd name="connsiteY2" fmla="*/ 459274 h 1244308"/>
              <a:gd name="connsiteX3" fmla="*/ 44389 w 1795272"/>
              <a:gd name="connsiteY3" fmla="*/ 1206034 h 1244308"/>
              <a:gd name="connsiteX4" fmla="*/ 298389 w 1795272"/>
              <a:gd name="connsiteY4" fmla="*/ 1139994 h 1244308"/>
              <a:gd name="connsiteX5" fmla="*/ 64709 w 1795272"/>
              <a:gd name="connsiteY5" fmla="*/ 1175554 h 1244308"/>
              <a:gd name="connsiteX6" fmla="*/ 506669 w 1795272"/>
              <a:gd name="connsiteY6" fmla="*/ 357674 h 1244308"/>
              <a:gd name="connsiteX7" fmla="*/ 232349 w 1795272"/>
              <a:gd name="connsiteY7" fmla="*/ 825034 h 1244308"/>
              <a:gd name="connsiteX8" fmla="*/ 1263589 w 1795272"/>
              <a:gd name="connsiteY8" fmla="*/ 93514 h 1244308"/>
              <a:gd name="connsiteX9" fmla="*/ 232349 w 1795272"/>
              <a:gd name="connsiteY9" fmla="*/ 489754 h 1244308"/>
              <a:gd name="connsiteX10" fmla="*/ 1070549 w 1795272"/>
              <a:gd name="connsiteY10" fmla="*/ 200194 h 1244308"/>
              <a:gd name="connsiteX11" fmla="*/ 1786829 w 1795272"/>
              <a:gd name="connsiteY11" fmla="*/ 22394 h 12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5272" h="1244308">
                <a:moveTo>
                  <a:pt x="1786829" y="22394"/>
                </a:moveTo>
                <a:cubicBezTo>
                  <a:pt x="1704702" y="109601"/>
                  <a:pt x="644676" y="650621"/>
                  <a:pt x="577789" y="723434"/>
                </a:cubicBezTo>
                <a:cubicBezTo>
                  <a:pt x="510902" y="796247"/>
                  <a:pt x="1474409" y="378841"/>
                  <a:pt x="1385509" y="459274"/>
                </a:cubicBezTo>
                <a:cubicBezTo>
                  <a:pt x="1296609" y="539707"/>
                  <a:pt x="225576" y="1092581"/>
                  <a:pt x="44389" y="1206034"/>
                </a:cubicBezTo>
                <a:cubicBezTo>
                  <a:pt x="-136798" y="1319487"/>
                  <a:pt x="295002" y="1145074"/>
                  <a:pt x="298389" y="1139994"/>
                </a:cubicBezTo>
                <a:cubicBezTo>
                  <a:pt x="301776" y="1134914"/>
                  <a:pt x="29996" y="1305941"/>
                  <a:pt x="64709" y="1175554"/>
                </a:cubicBezTo>
                <a:cubicBezTo>
                  <a:pt x="99422" y="1045167"/>
                  <a:pt x="478729" y="416094"/>
                  <a:pt x="506669" y="357674"/>
                </a:cubicBezTo>
                <a:cubicBezTo>
                  <a:pt x="534609" y="299254"/>
                  <a:pt x="106196" y="869061"/>
                  <a:pt x="232349" y="825034"/>
                </a:cubicBezTo>
                <a:cubicBezTo>
                  <a:pt x="358502" y="781007"/>
                  <a:pt x="1263589" y="149394"/>
                  <a:pt x="1263589" y="93514"/>
                </a:cubicBezTo>
                <a:cubicBezTo>
                  <a:pt x="1263589" y="37634"/>
                  <a:pt x="264522" y="471974"/>
                  <a:pt x="232349" y="489754"/>
                </a:cubicBezTo>
                <a:cubicBezTo>
                  <a:pt x="200176" y="507534"/>
                  <a:pt x="809776" y="274701"/>
                  <a:pt x="1070549" y="200194"/>
                </a:cubicBezTo>
                <a:cubicBezTo>
                  <a:pt x="1331322" y="125687"/>
                  <a:pt x="1868956" y="-64813"/>
                  <a:pt x="1786829" y="2239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96E86917-E716-47E7-A635-943A4C4603F0}"/>
              </a:ext>
            </a:extLst>
          </p:cNvPr>
          <p:cNvSpPr/>
          <p:nvPr/>
        </p:nvSpPr>
        <p:spPr>
          <a:xfrm>
            <a:off x="6944360" y="3859967"/>
            <a:ext cx="2527679" cy="1082920"/>
          </a:xfrm>
          <a:custGeom>
            <a:avLst/>
            <a:gdLst>
              <a:gd name="connsiteX0" fmla="*/ 0 w 2527679"/>
              <a:gd name="connsiteY0" fmla="*/ 92273 h 1082920"/>
              <a:gd name="connsiteX1" fmla="*/ 91440 w 2527679"/>
              <a:gd name="connsiteY1" fmla="*/ 97353 h 1082920"/>
              <a:gd name="connsiteX2" fmla="*/ 1615440 w 2527679"/>
              <a:gd name="connsiteY2" fmla="*/ 117673 h 1082920"/>
              <a:gd name="connsiteX3" fmla="*/ 1320800 w 2527679"/>
              <a:gd name="connsiteY3" fmla="*/ 36393 h 1082920"/>
              <a:gd name="connsiteX4" fmla="*/ 2514600 w 2527679"/>
              <a:gd name="connsiteY4" fmla="*/ 793313 h 1082920"/>
              <a:gd name="connsiteX5" fmla="*/ 1976120 w 2527679"/>
              <a:gd name="connsiteY5" fmla="*/ 620593 h 1082920"/>
              <a:gd name="connsiteX6" fmla="*/ 2286000 w 2527679"/>
              <a:gd name="connsiteY6" fmla="*/ 1082873 h 1082920"/>
              <a:gd name="connsiteX7" fmla="*/ 970280 w 2527679"/>
              <a:gd name="connsiteY7" fmla="*/ 651073 h 1082920"/>
              <a:gd name="connsiteX8" fmla="*/ 2047240 w 2527679"/>
              <a:gd name="connsiteY8" fmla="*/ 899993 h 1082920"/>
              <a:gd name="connsiteX9" fmla="*/ 314960 w 2527679"/>
              <a:gd name="connsiteY9" fmla="*/ 300553 h 1082920"/>
              <a:gd name="connsiteX10" fmla="*/ 1239520 w 2527679"/>
              <a:gd name="connsiteY10" fmla="*/ 478353 h 1082920"/>
              <a:gd name="connsiteX11" fmla="*/ 0 w 2527679"/>
              <a:gd name="connsiteY11" fmla="*/ 92273 h 108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7679" h="1082920">
                <a:moveTo>
                  <a:pt x="0" y="92273"/>
                </a:moveTo>
                <a:lnTo>
                  <a:pt x="91440" y="97353"/>
                </a:lnTo>
                <a:lnTo>
                  <a:pt x="1615440" y="117673"/>
                </a:lnTo>
                <a:cubicBezTo>
                  <a:pt x="1820333" y="107513"/>
                  <a:pt x="1170940" y="-76214"/>
                  <a:pt x="1320800" y="36393"/>
                </a:cubicBezTo>
                <a:cubicBezTo>
                  <a:pt x="1470660" y="149000"/>
                  <a:pt x="2405380" y="695946"/>
                  <a:pt x="2514600" y="793313"/>
                </a:cubicBezTo>
                <a:cubicBezTo>
                  <a:pt x="2623820" y="890680"/>
                  <a:pt x="2014220" y="572333"/>
                  <a:pt x="1976120" y="620593"/>
                </a:cubicBezTo>
                <a:cubicBezTo>
                  <a:pt x="1938020" y="668853"/>
                  <a:pt x="2453640" y="1077793"/>
                  <a:pt x="2286000" y="1082873"/>
                </a:cubicBezTo>
                <a:cubicBezTo>
                  <a:pt x="2118360" y="1087953"/>
                  <a:pt x="1010073" y="681553"/>
                  <a:pt x="970280" y="651073"/>
                </a:cubicBezTo>
                <a:cubicBezTo>
                  <a:pt x="930487" y="620593"/>
                  <a:pt x="2156460" y="958413"/>
                  <a:pt x="2047240" y="899993"/>
                </a:cubicBezTo>
                <a:cubicBezTo>
                  <a:pt x="1938020" y="841573"/>
                  <a:pt x="449580" y="370826"/>
                  <a:pt x="314960" y="300553"/>
                </a:cubicBezTo>
                <a:cubicBezTo>
                  <a:pt x="180340" y="230280"/>
                  <a:pt x="1289473" y="513913"/>
                  <a:pt x="1239520" y="478353"/>
                </a:cubicBezTo>
                <a:cubicBezTo>
                  <a:pt x="1189567" y="442793"/>
                  <a:pt x="602403" y="264993"/>
                  <a:pt x="0" y="922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D45FE5F1-C7BB-4C47-B0FA-0591A986F665}"/>
              </a:ext>
            </a:extLst>
          </p:cNvPr>
          <p:cNvSpPr/>
          <p:nvPr/>
        </p:nvSpPr>
        <p:spPr>
          <a:xfrm>
            <a:off x="8978282" y="4912030"/>
            <a:ext cx="1566560" cy="2197927"/>
          </a:xfrm>
          <a:custGeom>
            <a:avLst/>
            <a:gdLst>
              <a:gd name="connsiteX0" fmla="*/ 561958 w 1566560"/>
              <a:gd name="connsiteY0" fmla="*/ 320370 h 2197927"/>
              <a:gd name="connsiteX1" fmla="*/ 638158 w 1566560"/>
              <a:gd name="connsiteY1" fmla="*/ 381330 h 2197927"/>
              <a:gd name="connsiteX2" fmla="*/ 1268078 w 1566560"/>
              <a:gd name="connsiteY2" fmla="*/ 1219530 h 2197927"/>
              <a:gd name="connsiteX3" fmla="*/ 963278 w 1566560"/>
              <a:gd name="connsiteY3" fmla="*/ 767410 h 2197927"/>
              <a:gd name="connsiteX4" fmla="*/ 1532238 w 1566560"/>
              <a:gd name="connsiteY4" fmla="*/ 2194890 h 2197927"/>
              <a:gd name="connsiteX5" fmla="*/ 1405238 w 1566560"/>
              <a:gd name="connsiteY5" fmla="*/ 1153490 h 2197927"/>
              <a:gd name="connsiteX6" fmla="*/ 1547478 w 1566560"/>
              <a:gd name="connsiteY6" fmla="*/ 1427810 h 2197927"/>
              <a:gd name="connsiteX7" fmla="*/ 897238 w 1566560"/>
              <a:gd name="connsiteY7" fmla="*/ 254330 h 2197927"/>
              <a:gd name="connsiteX8" fmla="*/ 1562718 w 1566560"/>
              <a:gd name="connsiteY8" fmla="*/ 767410 h 2197927"/>
              <a:gd name="connsiteX9" fmla="*/ 861678 w 1566560"/>
              <a:gd name="connsiteY9" fmla="*/ 381330 h 2197927"/>
              <a:gd name="connsiteX10" fmla="*/ 3158 w 1566560"/>
              <a:gd name="connsiteY10" fmla="*/ 330 h 2197927"/>
              <a:gd name="connsiteX11" fmla="*/ 561958 w 1566560"/>
              <a:gd name="connsiteY11" fmla="*/ 320370 h 219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6560" h="2197927">
                <a:moveTo>
                  <a:pt x="561958" y="320370"/>
                </a:moveTo>
                <a:cubicBezTo>
                  <a:pt x="667791" y="383870"/>
                  <a:pt x="520471" y="231470"/>
                  <a:pt x="638158" y="381330"/>
                </a:cubicBezTo>
                <a:cubicBezTo>
                  <a:pt x="755845" y="531190"/>
                  <a:pt x="1213891" y="1155183"/>
                  <a:pt x="1268078" y="1219530"/>
                </a:cubicBezTo>
                <a:cubicBezTo>
                  <a:pt x="1322265" y="1283877"/>
                  <a:pt x="919251" y="604850"/>
                  <a:pt x="963278" y="767410"/>
                </a:cubicBezTo>
                <a:cubicBezTo>
                  <a:pt x="1007305" y="929970"/>
                  <a:pt x="1458578" y="2130543"/>
                  <a:pt x="1532238" y="2194890"/>
                </a:cubicBezTo>
                <a:cubicBezTo>
                  <a:pt x="1605898" y="2259237"/>
                  <a:pt x="1402698" y="1281337"/>
                  <a:pt x="1405238" y="1153490"/>
                </a:cubicBezTo>
                <a:cubicBezTo>
                  <a:pt x="1407778" y="1025643"/>
                  <a:pt x="1632145" y="1577670"/>
                  <a:pt x="1547478" y="1427810"/>
                </a:cubicBezTo>
                <a:cubicBezTo>
                  <a:pt x="1462811" y="1277950"/>
                  <a:pt x="894698" y="364397"/>
                  <a:pt x="897238" y="254330"/>
                </a:cubicBezTo>
                <a:cubicBezTo>
                  <a:pt x="899778" y="144263"/>
                  <a:pt x="1568645" y="746243"/>
                  <a:pt x="1562718" y="767410"/>
                </a:cubicBezTo>
                <a:cubicBezTo>
                  <a:pt x="1556791" y="788577"/>
                  <a:pt x="1121605" y="509177"/>
                  <a:pt x="861678" y="381330"/>
                </a:cubicBezTo>
                <a:cubicBezTo>
                  <a:pt x="601751" y="253483"/>
                  <a:pt x="50571" y="11337"/>
                  <a:pt x="3158" y="330"/>
                </a:cubicBezTo>
                <a:cubicBezTo>
                  <a:pt x="-44255" y="-10677"/>
                  <a:pt x="456125" y="256870"/>
                  <a:pt x="561958" y="3203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B5EC47AC-21C6-4C0B-99D0-D4DFF7F6B1F7}"/>
              </a:ext>
            </a:extLst>
          </p:cNvPr>
          <p:cNvSpPr/>
          <p:nvPr/>
        </p:nvSpPr>
        <p:spPr>
          <a:xfrm>
            <a:off x="10276748" y="7518371"/>
            <a:ext cx="226489" cy="733646"/>
          </a:xfrm>
          <a:custGeom>
            <a:avLst/>
            <a:gdLst>
              <a:gd name="connsiteX0" fmla="*/ 226152 w 226489"/>
              <a:gd name="connsiteY0" fmla="*/ 29 h 733646"/>
              <a:gd name="connsiteX1" fmla="*/ 61052 w 226489"/>
              <a:gd name="connsiteY1" fmla="*/ 361979 h 733646"/>
              <a:gd name="connsiteX2" fmla="*/ 105502 w 226489"/>
              <a:gd name="connsiteY2" fmla="*/ 730279 h 733646"/>
              <a:gd name="connsiteX3" fmla="*/ 48352 w 226489"/>
              <a:gd name="connsiteY3" fmla="*/ 533429 h 733646"/>
              <a:gd name="connsiteX4" fmla="*/ 10252 w 226489"/>
              <a:gd name="connsiteY4" fmla="*/ 342929 h 733646"/>
              <a:gd name="connsiteX5" fmla="*/ 226152 w 226489"/>
              <a:gd name="connsiteY5" fmla="*/ 29 h 73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89" h="733646">
                <a:moveTo>
                  <a:pt x="226152" y="29"/>
                </a:moveTo>
                <a:cubicBezTo>
                  <a:pt x="234619" y="3204"/>
                  <a:pt x="81160" y="240271"/>
                  <a:pt x="61052" y="361979"/>
                </a:cubicBezTo>
                <a:cubicBezTo>
                  <a:pt x="40944" y="483687"/>
                  <a:pt x="107619" y="701704"/>
                  <a:pt x="105502" y="730279"/>
                </a:cubicBezTo>
                <a:cubicBezTo>
                  <a:pt x="103385" y="758854"/>
                  <a:pt x="64227" y="597987"/>
                  <a:pt x="48352" y="533429"/>
                </a:cubicBezTo>
                <a:cubicBezTo>
                  <a:pt x="32477" y="468871"/>
                  <a:pt x="-22556" y="431829"/>
                  <a:pt x="10252" y="342929"/>
                </a:cubicBezTo>
                <a:cubicBezTo>
                  <a:pt x="43060" y="254029"/>
                  <a:pt x="217685" y="-3146"/>
                  <a:pt x="226152" y="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6D0D432B-33B0-42DC-A261-4EC465E7BCB3}"/>
              </a:ext>
            </a:extLst>
          </p:cNvPr>
          <p:cNvSpPr/>
          <p:nvPr/>
        </p:nvSpPr>
        <p:spPr>
          <a:xfrm>
            <a:off x="10230963" y="6789789"/>
            <a:ext cx="144984" cy="588988"/>
          </a:xfrm>
          <a:custGeom>
            <a:avLst/>
            <a:gdLst>
              <a:gd name="connsiteX0" fmla="*/ 1004 w 144984"/>
              <a:gd name="connsiteY0" fmla="*/ 478 h 588988"/>
              <a:gd name="connsiteX1" fmla="*/ 144937 w 144984"/>
              <a:gd name="connsiteY1" fmla="*/ 267178 h 588988"/>
              <a:gd name="connsiteX2" fmla="*/ 17937 w 144984"/>
              <a:gd name="connsiteY2" fmla="*/ 588911 h 588988"/>
              <a:gd name="connsiteX3" fmla="*/ 111070 w 144984"/>
              <a:gd name="connsiteY3" fmla="*/ 296811 h 588988"/>
              <a:gd name="connsiteX4" fmla="*/ 81437 w 144984"/>
              <a:gd name="connsiteY4" fmla="*/ 203678 h 588988"/>
              <a:gd name="connsiteX5" fmla="*/ 1004 w 144984"/>
              <a:gd name="connsiteY5" fmla="*/ 478 h 58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984" h="588988">
                <a:moveTo>
                  <a:pt x="1004" y="478"/>
                </a:moveTo>
                <a:cubicBezTo>
                  <a:pt x="11587" y="11061"/>
                  <a:pt x="142115" y="169106"/>
                  <a:pt x="144937" y="267178"/>
                </a:cubicBezTo>
                <a:cubicBezTo>
                  <a:pt x="147759" y="365250"/>
                  <a:pt x="23581" y="583972"/>
                  <a:pt x="17937" y="588911"/>
                </a:cubicBezTo>
                <a:cubicBezTo>
                  <a:pt x="12293" y="593850"/>
                  <a:pt x="100487" y="361016"/>
                  <a:pt x="111070" y="296811"/>
                </a:cubicBezTo>
                <a:cubicBezTo>
                  <a:pt x="121653" y="232606"/>
                  <a:pt x="96254" y="249539"/>
                  <a:pt x="81437" y="203678"/>
                </a:cubicBezTo>
                <a:cubicBezTo>
                  <a:pt x="66620" y="157817"/>
                  <a:pt x="-9579" y="-10105"/>
                  <a:pt x="1004" y="47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F1A70390-447F-4A1D-B21A-3E987A67A301}"/>
              </a:ext>
            </a:extLst>
          </p:cNvPr>
          <p:cNvSpPr/>
          <p:nvPr/>
        </p:nvSpPr>
        <p:spPr>
          <a:xfrm>
            <a:off x="10329312" y="6744216"/>
            <a:ext cx="335984" cy="2235665"/>
          </a:xfrm>
          <a:custGeom>
            <a:avLst/>
            <a:gdLst>
              <a:gd name="connsiteX0" fmla="*/ 215921 w 335984"/>
              <a:gd name="connsiteY0" fmla="*/ 79917 h 2235665"/>
              <a:gd name="connsiteX1" fmla="*/ 228621 w 335984"/>
              <a:gd name="connsiteY1" fmla="*/ 139184 h 2235665"/>
              <a:gd name="connsiteX2" fmla="*/ 317521 w 335984"/>
              <a:gd name="connsiteY2" fmla="*/ 1320284 h 2235665"/>
              <a:gd name="connsiteX3" fmla="*/ 313288 w 335984"/>
              <a:gd name="connsiteY3" fmla="*/ 1049351 h 2235665"/>
              <a:gd name="connsiteX4" fmla="*/ 80455 w 335984"/>
              <a:gd name="connsiteY4" fmla="*/ 1675884 h 2235665"/>
              <a:gd name="connsiteX5" fmla="*/ 143955 w 335984"/>
              <a:gd name="connsiteY5" fmla="*/ 1553117 h 2235665"/>
              <a:gd name="connsiteX6" fmla="*/ 266721 w 335984"/>
              <a:gd name="connsiteY6" fmla="*/ 1862151 h 2235665"/>
              <a:gd name="connsiteX7" fmla="*/ 194755 w 335984"/>
              <a:gd name="connsiteY7" fmla="*/ 1811351 h 2235665"/>
              <a:gd name="connsiteX8" fmla="*/ 21 w 335984"/>
              <a:gd name="connsiteY8" fmla="*/ 2226217 h 2235665"/>
              <a:gd name="connsiteX9" fmla="*/ 207455 w 335984"/>
              <a:gd name="connsiteY9" fmla="*/ 1341451 h 2235665"/>
              <a:gd name="connsiteX10" fmla="*/ 63521 w 335984"/>
              <a:gd name="connsiteY10" fmla="*/ 1502317 h 2235665"/>
              <a:gd name="connsiteX11" fmla="*/ 207455 w 335984"/>
              <a:gd name="connsiteY11" fmla="*/ 418584 h 2235665"/>
              <a:gd name="connsiteX12" fmla="*/ 198988 w 335984"/>
              <a:gd name="connsiteY12" fmla="*/ 1159417 h 2235665"/>
              <a:gd name="connsiteX13" fmla="*/ 198988 w 335984"/>
              <a:gd name="connsiteY13" fmla="*/ 617551 h 2235665"/>
              <a:gd name="connsiteX14" fmla="*/ 131255 w 335984"/>
              <a:gd name="connsiteY14" fmla="*/ 3717 h 2235665"/>
              <a:gd name="connsiteX15" fmla="*/ 165121 w 335984"/>
              <a:gd name="connsiteY15" fmla="*/ 346617 h 2235665"/>
              <a:gd name="connsiteX16" fmla="*/ 215921 w 335984"/>
              <a:gd name="connsiteY16" fmla="*/ 79917 h 22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984" h="2235665">
                <a:moveTo>
                  <a:pt x="215921" y="79917"/>
                </a:moveTo>
                <a:cubicBezTo>
                  <a:pt x="226504" y="45345"/>
                  <a:pt x="211688" y="-67544"/>
                  <a:pt x="228621" y="139184"/>
                </a:cubicBezTo>
                <a:cubicBezTo>
                  <a:pt x="245554" y="345912"/>
                  <a:pt x="303410" y="1168590"/>
                  <a:pt x="317521" y="1320284"/>
                </a:cubicBezTo>
                <a:cubicBezTo>
                  <a:pt x="331632" y="1471978"/>
                  <a:pt x="352799" y="990084"/>
                  <a:pt x="313288" y="1049351"/>
                </a:cubicBezTo>
                <a:cubicBezTo>
                  <a:pt x="273777" y="1108618"/>
                  <a:pt x="108677" y="1591923"/>
                  <a:pt x="80455" y="1675884"/>
                </a:cubicBezTo>
                <a:cubicBezTo>
                  <a:pt x="52233" y="1759845"/>
                  <a:pt x="112911" y="1522073"/>
                  <a:pt x="143955" y="1553117"/>
                </a:cubicBezTo>
                <a:cubicBezTo>
                  <a:pt x="174999" y="1584162"/>
                  <a:pt x="258254" y="1819112"/>
                  <a:pt x="266721" y="1862151"/>
                </a:cubicBezTo>
                <a:cubicBezTo>
                  <a:pt x="275188" y="1905190"/>
                  <a:pt x="239205" y="1750673"/>
                  <a:pt x="194755" y="1811351"/>
                </a:cubicBezTo>
                <a:cubicBezTo>
                  <a:pt x="150305" y="1872029"/>
                  <a:pt x="-2096" y="2304534"/>
                  <a:pt x="21" y="2226217"/>
                </a:cubicBezTo>
                <a:cubicBezTo>
                  <a:pt x="2138" y="2147900"/>
                  <a:pt x="196872" y="1462101"/>
                  <a:pt x="207455" y="1341451"/>
                </a:cubicBezTo>
                <a:cubicBezTo>
                  <a:pt x="218038" y="1220801"/>
                  <a:pt x="63521" y="1656128"/>
                  <a:pt x="63521" y="1502317"/>
                </a:cubicBezTo>
                <a:cubicBezTo>
                  <a:pt x="63521" y="1348506"/>
                  <a:pt x="184877" y="475734"/>
                  <a:pt x="207455" y="418584"/>
                </a:cubicBezTo>
                <a:cubicBezTo>
                  <a:pt x="230033" y="361434"/>
                  <a:pt x="200399" y="1126256"/>
                  <a:pt x="198988" y="1159417"/>
                </a:cubicBezTo>
                <a:cubicBezTo>
                  <a:pt x="197577" y="1192578"/>
                  <a:pt x="210277" y="810168"/>
                  <a:pt x="198988" y="617551"/>
                </a:cubicBezTo>
                <a:cubicBezTo>
                  <a:pt x="187699" y="424934"/>
                  <a:pt x="136899" y="48873"/>
                  <a:pt x="131255" y="3717"/>
                </a:cubicBezTo>
                <a:cubicBezTo>
                  <a:pt x="125610" y="-41439"/>
                  <a:pt x="152421" y="339561"/>
                  <a:pt x="165121" y="346617"/>
                </a:cubicBezTo>
                <a:cubicBezTo>
                  <a:pt x="177821" y="353673"/>
                  <a:pt x="205338" y="114489"/>
                  <a:pt x="215921" y="799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FBA62D1B-1DD4-4130-A564-228ACB3B1A64}"/>
              </a:ext>
            </a:extLst>
          </p:cNvPr>
          <p:cNvSpPr/>
          <p:nvPr/>
        </p:nvSpPr>
        <p:spPr>
          <a:xfrm>
            <a:off x="10299213" y="5896085"/>
            <a:ext cx="830226" cy="2340396"/>
          </a:xfrm>
          <a:custGeom>
            <a:avLst/>
            <a:gdLst>
              <a:gd name="connsiteX0" fmla="*/ 47054 w 830226"/>
              <a:gd name="connsiteY0" fmla="*/ 30582 h 2340396"/>
              <a:gd name="connsiteX1" fmla="*/ 140187 w 830226"/>
              <a:gd name="connsiteY1" fmla="*/ 106782 h 2340396"/>
              <a:gd name="connsiteX2" fmla="*/ 504254 w 830226"/>
              <a:gd name="connsiteY2" fmla="*/ 813748 h 2340396"/>
              <a:gd name="connsiteX3" fmla="*/ 474620 w 830226"/>
              <a:gd name="connsiteY3" fmla="*/ 737548 h 2340396"/>
              <a:gd name="connsiteX4" fmla="*/ 487320 w 830226"/>
              <a:gd name="connsiteY4" fmla="*/ 1850915 h 2340396"/>
              <a:gd name="connsiteX5" fmla="*/ 758254 w 830226"/>
              <a:gd name="connsiteY5" fmla="*/ 1220148 h 2340396"/>
              <a:gd name="connsiteX6" fmla="*/ 504254 w 830226"/>
              <a:gd name="connsiteY6" fmla="*/ 2159948 h 2340396"/>
              <a:gd name="connsiteX7" fmla="*/ 830220 w 830226"/>
              <a:gd name="connsiteY7" fmla="*/ 1474148 h 2340396"/>
              <a:gd name="connsiteX8" fmla="*/ 512720 w 830226"/>
              <a:gd name="connsiteY8" fmla="*/ 2329282 h 2340396"/>
              <a:gd name="connsiteX9" fmla="*/ 385720 w 830226"/>
              <a:gd name="connsiteY9" fmla="*/ 1880548 h 2340396"/>
              <a:gd name="connsiteX10" fmla="*/ 237554 w 830226"/>
              <a:gd name="connsiteY10" fmla="*/ 750248 h 2340396"/>
              <a:gd name="connsiteX11" fmla="*/ 284120 w 830226"/>
              <a:gd name="connsiteY11" fmla="*/ 915348 h 2340396"/>
              <a:gd name="connsiteX12" fmla="*/ 487 w 830226"/>
              <a:gd name="connsiteY12" fmla="*/ 178748 h 2340396"/>
              <a:gd name="connsiteX13" fmla="*/ 212154 w 830226"/>
              <a:gd name="connsiteY13" fmla="*/ 381948 h 2340396"/>
              <a:gd name="connsiteX14" fmla="*/ 47054 w 830226"/>
              <a:gd name="connsiteY14" fmla="*/ 30582 h 234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0226" h="2340396">
                <a:moveTo>
                  <a:pt x="47054" y="30582"/>
                </a:moveTo>
                <a:cubicBezTo>
                  <a:pt x="35060" y="-15279"/>
                  <a:pt x="63987" y="-23746"/>
                  <a:pt x="140187" y="106782"/>
                </a:cubicBezTo>
                <a:cubicBezTo>
                  <a:pt x="216387" y="237310"/>
                  <a:pt x="448515" y="708620"/>
                  <a:pt x="504254" y="813748"/>
                </a:cubicBezTo>
                <a:cubicBezTo>
                  <a:pt x="559993" y="918876"/>
                  <a:pt x="477442" y="564687"/>
                  <a:pt x="474620" y="737548"/>
                </a:cubicBezTo>
                <a:cubicBezTo>
                  <a:pt x="471798" y="910409"/>
                  <a:pt x="440048" y="1770482"/>
                  <a:pt x="487320" y="1850915"/>
                </a:cubicBezTo>
                <a:cubicBezTo>
                  <a:pt x="534592" y="1931348"/>
                  <a:pt x="755432" y="1168643"/>
                  <a:pt x="758254" y="1220148"/>
                </a:cubicBezTo>
                <a:cubicBezTo>
                  <a:pt x="761076" y="1271654"/>
                  <a:pt x="492260" y="2117615"/>
                  <a:pt x="504254" y="2159948"/>
                </a:cubicBezTo>
                <a:cubicBezTo>
                  <a:pt x="516248" y="2202281"/>
                  <a:pt x="828809" y="1445926"/>
                  <a:pt x="830220" y="1474148"/>
                </a:cubicBezTo>
                <a:cubicBezTo>
                  <a:pt x="831631" y="1502370"/>
                  <a:pt x="586803" y="2261549"/>
                  <a:pt x="512720" y="2329282"/>
                </a:cubicBezTo>
                <a:cubicBezTo>
                  <a:pt x="438637" y="2397015"/>
                  <a:pt x="431581" y="2143720"/>
                  <a:pt x="385720" y="1880548"/>
                </a:cubicBezTo>
                <a:cubicBezTo>
                  <a:pt x="339859" y="1617376"/>
                  <a:pt x="254487" y="911115"/>
                  <a:pt x="237554" y="750248"/>
                </a:cubicBezTo>
                <a:cubicBezTo>
                  <a:pt x="220621" y="589381"/>
                  <a:pt x="323631" y="1010598"/>
                  <a:pt x="284120" y="915348"/>
                </a:cubicBezTo>
                <a:cubicBezTo>
                  <a:pt x="244609" y="820098"/>
                  <a:pt x="12481" y="267648"/>
                  <a:pt x="487" y="178748"/>
                </a:cubicBezTo>
                <a:cubicBezTo>
                  <a:pt x="-11507" y="89848"/>
                  <a:pt x="201571" y="412992"/>
                  <a:pt x="212154" y="381948"/>
                </a:cubicBezTo>
                <a:cubicBezTo>
                  <a:pt x="222737" y="350904"/>
                  <a:pt x="59048" y="76443"/>
                  <a:pt x="47054" y="305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DAE00378-14C3-4D9B-A2E7-73EB1AE7D8F3}"/>
              </a:ext>
            </a:extLst>
          </p:cNvPr>
          <p:cNvSpPr/>
          <p:nvPr/>
        </p:nvSpPr>
        <p:spPr>
          <a:xfrm>
            <a:off x="10816145" y="7228358"/>
            <a:ext cx="470310" cy="1013939"/>
          </a:xfrm>
          <a:custGeom>
            <a:avLst/>
            <a:gdLst>
              <a:gd name="connsiteX0" fmla="*/ 423355 w 470310"/>
              <a:gd name="connsiteY0" fmla="*/ 1117 h 1013939"/>
              <a:gd name="connsiteX1" fmla="*/ 404305 w 470310"/>
              <a:gd name="connsiteY1" fmla="*/ 251942 h 1013939"/>
              <a:gd name="connsiteX2" fmla="*/ 458280 w 470310"/>
              <a:gd name="connsiteY2" fmla="*/ 80492 h 1013939"/>
              <a:gd name="connsiteX3" fmla="*/ 137605 w 470310"/>
              <a:gd name="connsiteY3" fmla="*/ 775817 h 1013939"/>
              <a:gd name="connsiteX4" fmla="*/ 372555 w 470310"/>
              <a:gd name="connsiteY4" fmla="*/ 305917 h 1013939"/>
              <a:gd name="connsiteX5" fmla="*/ 159830 w 470310"/>
              <a:gd name="connsiteY5" fmla="*/ 782167 h 1013939"/>
              <a:gd name="connsiteX6" fmla="*/ 315405 w 470310"/>
              <a:gd name="connsiteY6" fmla="*/ 331317 h 1013939"/>
              <a:gd name="connsiteX7" fmla="*/ 13780 w 470310"/>
              <a:gd name="connsiteY7" fmla="*/ 994892 h 1013939"/>
              <a:gd name="connsiteX8" fmla="*/ 67755 w 470310"/>
              <a:gd name="connsiteY8" fmla="*/ 778992 h 1013939"/>
              <a:gd name="connsiteX9" fmla="*/ 216980 w 470310"/>
              <a:gd name="connsiteY9" fmla="*/ 210667 h 1013939"/>
              <a:gd name="connsiteX10" fmla="*/ 102680 w 470310"/>
              <a:gd name="connsiteY10" fmla="*/ 661517 h 1013939"/>
              <a:gd name="connsiteX11" fmla="*/ 283655 w 470310"/>
              <a:gd name="connsiteY11" fmla="*/ 236067 h 1013939"/>
              <a:gd name="connsiteX12" fmla="*/ 258255 w 470310"/>
              <a:gd name="connsiteY12" fmla="*/ 372592 h 1013939"/>
              <a:gd name="connsiteX13" fmla="*/ 423355 w 470310"/>
              <a:gd name="connsiteY13" fmla="*/ 1117 h 101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310" h="1013939">
                <a:moveTo>
                  <a:pt x="423355" y="1117"/>
                </a:moveTo>
                <a:cubicBezTo>
                  <a:pt x="447697" y="-18991"/>
                  <a:pt x="398484" y="238713"/>
                  <a:pt x="404305" y="251942"/>
                </a:cubicBezTo>
                <a:cubicBezTo>
                  <a:pt x="410126" y="265171"/>
                  <a:pt x="502730" y="-6820"/>
                  <a:pt x="458280" y="80492"/>
                </a:cubicBezTo>
                <a:cubicBezTo>
                  <a:pt x="413830" y="167804"/>
                  <a:pt x="151893" y="738246"/>
                  <a:pt x="137605" y="775817"/>
                </a:cubicBezTo>
                <a:cubicBezTo>
                  <a:pt x="123317" y="813388"/>
                  <a:pt x="368851" y="304859"/>
                  <a:pt x="372555" y="305917"/>
                </a:cubicBezTo>
                <a:cubicBezTo>
                  <a:pt x="376259" y="306975"/>
                  <a:pt x="169355" y="777934"/>
                  <a:pt x="159830" y="782167"/>
                </a:cubicBezTo>
                <a:cubicBezTo>
                  <a:pt x="150305" y="786400"/>
                  <a:pt x="339747" y="295863"/>
                  <a:pt x="315405" y="331317"/>
                </a:cubicBezTo>
                <a:cubicBezTo>
                  <a:pt x="291063" y="366771"/>
                  <a:pt x="55055" y="920280"/>
                  <a:pt x="13780" y="994892"/>
                </a:cubicBezTo>
                <a:cubicBezTo>
                  <a:pt x="-27495" y="1069504"/>
                  <a:pt x="33888" y="909696"/>
                  <a:pt x="67755" y="778992"/>
                </a:cubicBezTo>
                <a:cubicBezTo>
                  <a:pt x="101622" y="648288"/>
                  <a:pt x="211159" y="230246"/>
                  <a:pt x="216980" y="210667"/>
                </a:cubicBezTo>
                <a:cubicBezTo>
                  <a:pt x="222801" y="191088"/>
                  <a:pt x="91567" y="657284"/>
                  <a:pt x="102680" y="661517"/>
                </a:cubicBezTo>
                <a:cubicBezTo>
                  <a:pt x="113792" y="665750"/>
                  <a:pt x="257726" y="284221"/>
                  <a:pt x="283655" y="236067"/>
                </a:cubicBezTo>
                <a:cubicBezTo>
                  <a:pt x="309584" y="187913"/>
                  <a:pt x="235501" y="414925"/>
                  <a:pt x="258255" y="372592"/>
                </a:cubicBezTo>
                <a:cubicBezTo>
                  <a:pt x="281009" y="330259"/>
                  <a:pt x="399013" y="21225"/>
                  <a:pt x="423355" y="1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6D8051D3-68A3-40A6-BB94-6B30F0CFD824}"/>
              </a:ext>
            </a:extLst>
          </p:cNvPr>
          <p:cNvSpPr/>
          <p:nvPr/>
        </p:nvSpPr>
        <p:spPr>
          <a:xfrm>
            <a:off x="10743025" y="7184948"/>
            <a:ext cx="566417" cy="975186"/>
          </a:xfrm>
          <a:custGeom>
            <a:avLst/>
            <a:gdLst>
              <a:gd name="connsiteX0" fmla="*/ 521875 w 566417"/>
              <a:gd name="connsiteY0" fmla="*/ 77 h 975186"/>
              <a:gd name="connsiteX1" fmla="*/ 204375 w 566417"/>
              <a:gd name="connsiteY1" fmla="*/ 387427 h 975186"/>
              <a:gd name="connsiteX2" fmla="*/ 229775 w 566417"/>
              <a:gd name="connsiteY2" fmla="*/ 412827 h 975186"/>
              <a:gd name="connsiteX3" fmla="*/ 4350 w 566417"/>
              <a:gd name="connsiteY3" fmla="*/ 901777 h 975186"/>
              <a:gd name="connsiteX4" fmla="*/ 90075 w 566417"/>
              <a:gd name="connsiteY4" fmla="*/ 873202 h 975186"/>
              <a:gd name="connsiteX5" fmla="*/ 201200 w 566417"/>
              <a:gd name="connsiteY5" fmla="*/ 943052 h 975186"/>
              <a:gd name="connsiteX6" fmla="*/ 553625 w 566417"/>
              <a:gd name="connsiteY6" fmla="*/ 670002 h 975186"/>
              <a:gd name="connsiteX7" fmla="*/ 490125 w 566417"/>
              <a:gd name="connsiteY7" fmla="*/ 679527 h 975186"/>
              <a:gd name="connsiteX8" fmla="*/ 499650 w 566417"/>
              <a:gd name="connsiteY8" fmla="*/ 974802 h 975186"/>
              <a:gd name="connsiteX9" fmla="*/ 528225 w 566417"/>
              <a:gd name="connsiteY9" fmla="*/ 609677 h 975186"/>
              <a:gd name="connsiteX10" fmla="*/ 512350 w 566417"/>
              <a:gd name="connsiteY10" fmla="*/ 235027 h 975186"/>
              <a:gd name="connsiteX11" fmla="*/ 394875 w 566417"/>
              <a:gd name="connsiteY11" fmla="*/ 422352 h 975186"/>
              <a:gd name="connsiteX12" fmla="*/ 521875 w 566417"/>
              <a:gd name="connsiteY12" fmla="*/ 77 h 9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6417" h="975186">
                <a:moveTo>
                  <a:pt x="521875" y="77"/>
                </a:moveTo>
                <a:cubicBezTo>
                  <a:pt x="490125" y="-5744"/>
                  <a:pt x="253058" y="318635"/>
                  <a:pt x="204375" y="387427"/>
                </a:cubicBezTo>
                <a:cubicBezTo>
                  <a:pt x="155692" y="456219"/>
                  <a:pt x="263112" y="327102"/>
                  <a:pt x="229775" y="412827"/>
                </a:cubicBezTo>
                <a:cubicBezTo>
                  <a:pt x="196437" y="498552"/>
                  <a:pt x="27633" y="825048"/>
                  <a:pt x="4350" y="901777"/>
                </a:cubicBezTo>
                <a:cubicBezTo>
                  <a:pt x="-18933" y="978506"/>
                  <a:pt x="57267" y="866323"/>
                  <a:pt x="90075" y="873202"/>
                </a:cubicBezTo>
                <a:cubicBezTo>
                  <a:pt x="122883" y="880081"/>
                  <a:pt x="123942" y="976919"/>
                  <a:pt x="201200" y="943052"/>
                </a:cubicBezTo>
                <a:cubicBezTo>
                  <a:pt x="278458" y="909185"/>
                  <a:pt x="505471" y="713923"/>
                  <a:pt x="553625" y="670002"/>
                </a:cubicBezTo>
                <a:cubicBezTo>
                  <a:pt x="601779" y="626081"/>
                  <a:pt x="499121" y="628727"/>
                  <a:pt x="490125" y="679527"/>
                </a:cubicBezTo>
                <a:cubicBezTo>
                  <a:pt x="481129" y="730327"/>
                  <a:pt x="493300" y="986444"/>
                  <a:pt x="499650" y="974802"/>
                </a:cubicBezTo>
                <a:cubicBezTo>
                  <a:pt x="506000" y="963160"/>
                  <a:pt x="526108" y="732973"/>
                  <a:pt x="528225" y="609677"/>
                </a:cubicBezTo>
                <a:cubicBezTo>
                  <a:pt x="530342" y="486381"/>
                  <a:pt x="534575" y="266248"/>
                  <a:pt x="512350" y="235027"/>
                </a:cubicBezTo>
                <a:cubicBezTo>
                  <a:pt x="490125" y="203806"/>
                  <a:pt x="396463" y="457277"/>
                  <a:pt x="394875" y="422352"/>
                </a:cubicBezTo>
                <a:cubicBezTo>
                  <a:pt x="393287" y="387427"/>
                  <a:pt x="553625" y="5898"/>
                  <a:pt x="521875" y="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627C437B-70C6-4AFC-A0E6-DEE77E85371B}"/>
              </a:ext>
            </a:extLst>
          </p:cNvPr>
          <p:cNvSpPr/>
          <p:nvPr/>
        </p:nvSpPr>
        <p:spPr>
          <a:xfrm>
            <a:off x="10728726" y="8114979"/>
            <a:ext cx="397284" cy="260673"/>
          </a:xfrm>
          <a:custGeom>
            <a:avLst/>
            <a:gdLst>
              <a:gd name="connsiteX0" fmla="*/ 2774 w 397284"/>
              <a:gd name="connsiteY0" fmla="*/ 321 h 260673"/>
              <a:gd name="connsiteX1" fmla="*/ 145649 w 397284"/>
              <a:gd name="connsiteY1" fmla="*/ 146371 h 260673"/>
              <a:gd name="connsiteX2" fmla="*/ 47224 w 397284"/>
              <a:gd name="connsiteY2" fmla="*/ 133671 h 260673"/>
              <a:gd name="connsiteX3" fmla="*/ 396474 w 397284"/>
              <a:gd name="connsiteY3" fmla="*/ 174946 h 260673"/>
              <a:gd name="connsiteX4" fmla="*/ 139299 w 397284"/>
              <a:gd name="connsiteY4" fmla="*/ 174946 h 260673"/>
              <a:gd name="connsiteX5" fmla="*/ 2774 w 397284"/>
              <a:gd name="connsiteY5" fmla="*/ 260671 h 260673"/>
              <a:gd name="connsiteX6" fmla="*/ 72624 w 397284"/>
              <a:gd name="connsiteY6" fmla="*/ 171771 h 260673"/>
              <a:gd name="connsiteX7" fmla="*/ 82149 w 397284"/>
              <a:gd name="connsiteY7" fmla="*/ 149546 h 260673"/>
              <a:gd name="connsiteX8" fmla="*/ 215499 w 397284"/>
              <a:gd name="connsiteY8" fmla="*/ 213046 h 260673"/>
              <a:gd name="connsiteX9" fmla="*/ 24999 w 397284"/>
              <a:gd name="connsiteY9" fmla="*/ 111446 h 260673"/>
              <a:gd name="connsiteX10" fmla="*/ 47224 w 397284"/>
              <a:gd name="connsiteY10" fmla="*/ 168596 h 260673"/>
              <a:gd name="connsiteX11" fmla="*/ 50399 w 397284"/>
              <a:gd name="connsiteY11" fmla="*/ 108271 h 260673"/>
              <a:gd name="connsiteX12" fmla="*/ 2774 w 397284"/>
              <a:gd name="connsiteY12" fmla="*/ 321 h 2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284" h="260673">
                <a:moveTo>
                  <a:pt x="2774" y="321"/>
                </a:moveTo>
                <a:cubicBezTo>
                  <a:pt x="18649" y="6671"/>
                  <a:pt x="138241" y="124146"/>
                  <a:pt x="145649" y="146371"/>
                </a:cubicBezTo>
                <a:cubicBezTo>
                  <a:pt x="153057" y="168596"/>
                  <a:pt x="47224" y="133671"/>
                  <a:pt x="47224" y="133671"/>
                </a:cubicBezTo>
                <a:cubicBezTo>
                  <a:pt x="89028" y="138433"/>
                  <a:pt x="381128" y="168067"/>
                  <a:pt x="396474" y="174946"/>
                </a:cubicBezTo>
                <a:cubicBezTo>
                  <a:pt x="411820" y="181825"/>
                  <a:pt x="204916" y="160659"/>
                  <a:pt x="139299" y="174946"/>
                </a:cubicBezTo>
                <a:cubicBezTo>
                  <a:pt x="73682" y="189233"/>
                  <a:pt x="13886" y="261200"/>
                  <a:pt x="2774" y="260671"/>
                </a:cubicBezTo>
                <a:cubicBezTo>
                  <a:pt x="-8338" y="260142"/>
                  <a:pt x="59395" y="190292"/>
                  <a:pt x="72624" y="171771"/>
                </a:cubicBezTo>
                <a:cubicBezTo>
                  <a:pt x="85853" y="153250"/>
                  <a:pt x="58337" y="142667"/>
                  <a:pt x="82149" y="149546"/>
                </a:cubicBezTo>
                <a:cubicBezTo>
                  <a:pt x="105961" y="156425"/>
                  <a:pt x="225024" y="219396"/>
                  <a:pt x="215499" y="213046"/>
                </a:cubicBezTo>
                <a:cubicBezTo>
                  <a:pt x="205974" y="206696"/>
                  <a:pt x="53045" y="118854"/>
                  <a:pt x="24999" y="111446"/>
                </a:cubicBezTo>
                <a:cubicBezTo>
                  <a:pt x="-3047" y="104038"/>
                  <a:pt x="42991" y="169125"/>
                  <a:pt x="47224" y="168596"/>
                </a:cubicBezTo>
                <a:cubicBezTo>
                  <a:pt x="51457" y="168067"/>
                  <a:pt x="56749" y="133142"/>
                  <a:pt x="50399" y="108271"/>
                </a:cubicBezTo>
                <a:cubicBezTo>
                  <a:pt x="44049" y="83400"/>
                  <a:pt x="-13101" y="-6029"/>
                  <a:pt x="2774" y="3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A4D6E2FD-C467-4F27-AE03-775CBDD724F5}"/>
              </a:ext>
            </a:extLst>
          </p:cNvPr>
          <p:cNvSpPr/>
          <p:nvPr/>
        </p:nvSpPr>
        <p:spPr>
          <a:xfrm>
            <a:off x="10797682" y="7616716"/>
            <a:ext cx="515112" cy="661654"/>
          </a:xfrm>
          <a:custGeom>
            <a:avLst/>
            <a:gdLst>
              <a:gd name="connsiteX0" fmla="*/ 3668 w 515112"/>
              <a:gd name="connsiteY0" fmla="*/ 482709 h 661654"/>
              <a:gd name="connsiteX1" fmla="*/ 330693 w 515112"/>
              <a:gd name="connsiteY1" fmla="*/ 654159 h 661654"/>
              <a:gd name="connsiteX2" fmla="*/ 317993 w 515112"/>
              <a:gd name="connsiteY2" fmla="*/ 600184 h 661654"/>
              <a:gd name="connsiteX3" fmla="*/ 448168 w 515112"/>
              <a:gd name="connsiteY3" fmla="*/ 327134 h 661654"/>
              <a:gd name="connsiteX4" fmla="*/ 435468 w 515112"/>
              <a:gd name="connsiteY4" fmla="*/ 368409 h 661654"/>
              <a:gd name="connsiteX5" fmla="*/ 464043 w 515112"/>
              <a:gd name="connsiteY5" fmla="*/ 109 h 661654"/>
              <a:gd name="connsiteX6" fmla="*/ 511668 w 515112"/>
              <a:gd name="connsiteY6" fmla="*/ 409684 h 661654"/>
              <a:gd name="connsiteX7" fmla="*/ 495793 w 515112"/>
              <a:gd name="connsiteY7" fmla="*/ 425559 h 661654"/>
              <a:gd name="connsiteX8" fmla="*/ 371968 w 515112"/>
              <a:gd name="connsiteY8" fmla="*/ 568434 h 661654"/>
              <a:gd name="connsiteX9" fmla="*/ 321168 w 515112"/>
              <a:gd name="connsiteY9" fmla="*/ 603359 h 661654"/>
              <a:gd name="connsiteX10" fmla="*/ 251318 w 515112"/>
              <a:gd name="connsiteY10" fmla="*/ 641459 h 661654"/>
              <a:gd name="connsiteX11" fmla="*/ 159243 w 515112"/>
              <a:gd name="connsiteY11" fmla="*/ 597009 h 661654"/>
              <a:gd name="connsiteX12" fmla="*/ 3668 w 515112"/>
              <a:gd name="connsiteY12" fmla="*/ 482709 h 6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112" h="661654">
                <a:moveTo>
                  <a:pt x="3668" y="482709"/>
                </a:moveTo>
                <a:cubicBezTo>
                  <a:pt x="32243" y="492234"/>
                  <a:pt x="278306" y="634580"/>
                  <a:pt x="330693" y="654159"/>
                </a:cubicBezTo>
                <a:cubicBezTo>
                  <a:pt x="383081" y="673738"/>
                  <a:pt x="298414" y="654688"/>
                  <a:pt x="317993" y="600184"/>
                </a:cubicBezTo>
                <a:cubicBezTo>
                  <a:pt x="337572" y="545680"/>
                  <a:pt x="428589" y="365763"/>
                  <a:pt x="448168" y="327134"/>
                </a:cubicBezTo>
                <a:cubicBezTo>
                  <a:pt x="467747" y="288505"/>
                  <a:pt x="432822" y="422913"/>
                  <a:pt x="435468" y="368409"/>
                </a:cubicBezTo>
                <a:cubicBezTo>
                  <a:pt x="438114" y="313905"/>
                  <a:pt x="451343" y="-6770"/>
                  <a:pt x="464043" y="109"/>
                </a:cubicBezTo>
                <a:cubicBezTo>
                  <a:pt x="476743" y="6988"/>
                  <a:pt x="506376" y="338776"/>
                  <a:pt x="511668" y="409684"/>
                </a:cubicBezTo>
                <a:cubicBezTo>
                  <a:pt x="516960" y="480592"/>
                  <a:pt x="519076" y="399101"/>
                  <a:pt x="495793" y="425559"/>
                </a:cubicBezTo>
                <a:cubicBezTo>
                  <a:pt x="472510" y="452017"/>
                  <a:pt x="401072" y="538801"/>
                  <a:pt x="371968" y="568434"/>
                </a:cubicBezTo>
                <a:cubicBezTo>
                  <a:pt x="342864" y="598067"/>
                  <a:pt x="321168" y="603359"/>
                  <a:pt x="321168" y="603359"/>
                </a:cubicBezTo>
                <a:cubicBezTo>
                  <a:pt x="301060" y="615530"/>
                  <a:pt x="278305" y="642517"/>
                  <a:pt x="251318" y="641459"/>
                </a:cubicBezTo>
                <a:cubicBezTo>
                  <a:pt x="224331" y="640401"/>
                  <a:pt x="196814" y="621351"/>
                  <a:pt x="159243" y="597009"/>
                </a:cubicBezTo>
                <a:cubicBezTo>
                  <a:pt x="121672" y="572667"/>
                  <a:pt x="-24907" y="473184"/>
                  <a:pt x="3668" y="4827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A0D92D87-2779-4339-9899-B8D94A8BD886}"/>
              </a:ext>
            </a:extLst>
          </p:cNvPr>
          <p:cNvSpPr/>
          <p:nvPr/>
        </p:nvSpPr>
        <p:spPr>
          <a:xfrm>
            <a:off x="8305542" y="6483836"/>
            <a:ext cx="1744692" cy="429656"/>
          </a:xfrm>
          <a:custGeom>
            <a:avLst/>
            <a:gdLst>
              <a:gd name="connsiteX0" fmla="*/ 258 w 1744692"/>
              <a:gd name="connsiteY0" fmla="*/ 230231 h 429656"/>
              <a:gd name="connsiteX1" fmla="*/ 347391 w 1744692"/>
              <a:gd name="connsiteY1" fmla="*/ 107464 h 429656"/>
              <a:gd name="connsiteX2" fmla="*/ 237325 w 1744692"/>
              <a:gd name="connsiteY2" fmla="*/ 107464 h 429656"/>
              <a:gd name="connsiteX3" fmla="*/ 656425 w 1744692"/>
              <a:gd name="connsiteY3" fmla="*/ 103231 h 429656"/>
              <a:gd name="connsiteX4" fmla="*/ 461691 w 1744692"/>
              <a:gd name="connsiteY4" fmla="*/ 73597 h 429656"/>
              <a:gd name="connsiteX5" fmla="*/ 1117858 w 1744692"/>
              <a:gd name="connsiteY5" fmla="*/ 1631 h 429656"/>
              <a:gd name="connsiteX6" fmla="*/ 1054358 w 1744692"/>
              <a:gd name="connsiteY6" fmla="*/ 31264 h 429656"/>
              <a:gd name="connsiteX7" fmla="*/ 1431125 w 1744692"/>
              <a:gd name="connsiteY7" fmla="*/ 120164 h 429656"/>
              <a:gd name="connsiteX8" fmla="*/ 1304125 w 1744692"/>
              <a:gd name="connsiteY8" fmla="*/ 98997 h 429656"/>
              <a:gd name="connsiteX9" fmla="*/ 1663958 w 1744692"/>
              <a:gd name="connsiteY9" fmla="*/ 352997 h 429656"/>
              <a:gd name="connsiteX10" fmla="*/ 1536958 w 1744692"/>
              <a:gd name="connsiteY10" fmla="*/ 149797 h 429656"/>
              <a:gd name="connsiteX11" fmla="*/ 1744391 w 1744692"/>
              <a:gd name="connsiteY11" fmla="*/ 424964 h 429656"/>
              <a:gd name="connsiteX12" fmla="*/ 1481925 w 1744692"/>
              <a:gd name="connsiteY12" fmla="*/ 323364 h 429656"/>
              <a:gd name="connsiteX13" fmla="*/ 673358 w 1744692"/>
              <a:gd name="connsiteY13" fmla="*/ 323364 h 429656"/>
              <a:gd name="connsiteX14" fmla="*/ 1469225 w 1744692"/>
              <a:gd name="connsiteY14" fmla="*/ 336064 h 429656"/>
              <a:gd name="connsiteX15" fmla="*/ 326225 w 1744692"/>
              <a:gd name="connsiteY15" fmla="*/ 416497 h 429656"/>
              <a:gd name="connsiteX16" fmla="*/ 288125 w 1744692"/>
              <a:gd name="connsiteY16" fmla="*/ 403797 h 429656"/>
              <a:gd name="connsiteX17" fmla="*/ 398191 w 1744692"/>
              <a:gd name="connsiteY17" fmla="*/ 242931 h 429656"/>
              <a:gd name="connsiteX18" fmla="*/ 216158 w 1744692"/>
              <a:gd name="connsiteY18" fmla="*/ 327597 h 429656"/>
              <a:gd name="connsiteX19" fmla="*/ 410891 w 1744692"/>
              <a:gd name="connsiteY19" fmla="*/ 179431 h 429656"/>
              <a:gd name="connsiteX20" fmla="*/ 258 w 1744692"/>
              <a:gd name="connsiteY20" fmla="*/ 230231 h 4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4692" h="429656">
                <a:moveTo>
                  <a:pt x="258" y="230231"/>
                </a:moveTo>
                <a:cubicBezTo>
                  <a:pt x="-10325" y="218237"/>
                  <a:pt x="307880" y="127925"/>
                  <a:pt x="347391" y="107464"/>
                </a:cubicBezTo>
                <a:cubicBezTo>
                  <a:pt x="386902" y="87003"/>
                  <a:pt x="237325" y="107464"/>
                  <a:pt x="237325" y="107464"/>
                </a:cubicBezTo>
                <a:lnTo>
                  <a:pt x="656425" y="103231"/>
                </a:lnTo>
                <a:cubicBezTo>
                  <a:pt x="693819" y="97587"/>
                  <a:pt x="384786" y="90530"/>
                  <a:pt x="461691" y="73597"/>
                </a:cubicBezTo>
                <a:cubicBezTo>
                  <a:pt x="538596" y="56664"/>
                  <a:pt x="1019080" y="8686"/>
                  <a:pt x="1117858" y="1631"/>
                </a:cubicBezTo>
                <a:cubicBezTo>
                  <a:pt x="1216636" y="-5425"/>
                  <a:pt x="1002147" y="11509"/>
                  <a:pt x="1054358" y="31264"/>
                </a:cubicBezTo>
                <a:cubicBezTo>
                  <a:pt x="1106569" y="51019"/>
                  <a:pt x="1389497" y="108875"/>
                  <a:pt x="1431125" y="120164"/>
                </a:cubicBezTo>
                <a:cubicBezTo>
                  <a:pt x="1472753" y="131453"/>
                  <a:pt x="1265320" y="60192"/>
                  <a:pt x="1304125" y="98997"/>
                </a:cubicBezTo>
                <a:cubicBezTo>
                  <a:pt x="1342930" y="137802"/>
                  <a:pt x="1625153" y="344530"/>
                  <a:pt x="1663958" y="352997"/>
                </a:cubicBezTo>
                <a:cubicBezTo>
                  <a:pt x="1702764" y="361464"/>
                  <a:pt x="1523553" y="137803"/>
                  <a:pt x="1536958" y="149797"/>
                </a:cubicBezTo>
                <a:cubicBezTo>
                  <a:pt x="1550363" y="161791"/>
                  <a:pt x="1753563" y="396036"/>
                  <a:pt x="1744391" y="424964"/>
                </a:cubicBezTo>
                <a:cubicBezTo>
                  <a:pt x="1735219" y="453892"/>
                  <a:pt x="1660430" y="340297"/>
                  <a:pt x="1481925" y="323364"/>
                </a:cubicBezTo>
                <a:cubicBezTo>
                  <a:pt x="1303420" y="306431"/>
                  <a:pt x="675475" y="321247"/>
                  <a:pt x="673358" y="323364"/>
                </a:cubicBezTo>
                <a:cubicBezTo>
                  <a:pt x="671241" y="325481"/>
                  <a:pt x="1527080" y="320542"/>
                  <a:pt x="1469225" y="336064"/>
                </a:cubicBezTo>
                <a:cubicBezTo>
                  <a:pt x="1411370" y="351586"/>
                  <a:pt x="523075" y="405208"/>
                  <a:pt x="326225" y="416497"/>
                </a:cubicBezTo>
                <a:cubicBezTo>
                  <a:pt x="129375" y="427786"/>
                  <a:pt x="276131" y="432725"/>
                  <a:pt x="288125" y="403797"/>
                </a:cubicBezTo>
                <a:cubicBezTo>
                  <a:pt x="300119" y="374869"/>
                  <a:pt x="410186" y="255631"/>
                  <a:pt x="398191" y="242931"/>
                </a:cubicBezTo>
                <a:cubicBezTo>
                  <a:pt x="386197" y="230231"/>
                  <a:pt x="214041" y="338180"/>
                  <a:pt x="216158" y="327597"/>
                </a:cubicBezTo>
                <a:cubicBezTo>
                  <a:pt x="218275" y="317014"/>
                  <a:pt x="441935" y="193542"/>
                  <a:pt x="410891" y="179431"/>
                </a:cubicBezTo>
                <a:cubicBezTo>
                  <a:pt x="379847" y="165320"/>
                  <a:pt x="10841" y="242225"/>
                  <a:pt x="258" y="2302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1CFC5E42-AD41-4EB5-B3A3-5CE2D475585F}"/>
              </a:ext>
            </a:extLst>
          </p:cNvPr>
          <p:cNvSpPr/>
          <p:nvPr/>
        </p:nvSpPr>
        <p:spPr>
          <a:xfrm>
            <a:off x="8801023" y="6692999"/>
            <a:ext cx="1309022" cy="241258"/>
          </a:xfrm>
          <a:custGeom>
            <a:avLst/>
            <a:gdLst>
              <a:gd name="connsiteX0" fmla="*/ 77 w 1309022"/>
              <a:gd name="connsiteY0" fmla="*/ 114201 h 241258"/>
              <a:gd name="connsiteX1" fmla="*/ 453044 w 1309022"/>
              <a:gd name="connsiteY1" fmla="*/ 4134 h 241258"/>
              <a:gd name="connsiteX2" fmla="*/ 427644 w 1309022"/>
              <a:gd name="connsiteY2" fmla="*/ 29534 h 241258"/>
              <a:gd name="connsiteX3" fmla="*/ 914477 w 1309022"/>
              <a:gd name="connsiteY3" fmla="*/ 88801 h 241258"/>
              <a:gd name="connsiteX4" fmla="*/ 855210 w 1309022"/>
              <a:gd name="connsiteY4" fmla="*/ 50701 h 241258"/>
              <a:gd name="connsiteX5" fmla="*/ 1308177 w 1309022"/>
              <a:gd name="connsiteY5" fmla="*/ 241201 h 241258"/>
              <a:gd name="connsiteX6" fmla="*/ 723977 w 1309022"/>
              <a:gd name="connsiteY6" fmla="*/ 71868 h 241258"/>
              <a:gd name="connsiteX7" fmla="*/ 118610 w 1309022"/>
              <a:gd name="connsiteY7" fmla="*/ 156534 h 241258"/>
              <a:gd name="connsiteX8" fmla="*/ 491144 w 1309022"/>
              <a:gd name="connsiteY8" fmla="*/ 76101 h 241258"/>
              <a:gd name="connsiteX9" fmla="*/ 77 w 1309022"/>
              <a:gd name="connsiteY9" fmla="*/ 114201 h 24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9022" h="241258">
                <a:moveTo>
                  <a:pt x="77" y="114201"/>
                </a:moveTo>
                <a:cubicBezTo>
                  <a:pt x="-6273" y="102206"/>
                  <a:pt x="381783" y="18245"/>
                  <a:pt x="453044" y="4134"/>
                </a:cubicBezTo>
                <a:cubicBezTo>
                  <a:pt x="524305" y="-9977"/>
                  <a:pt x="350739" y="15423"/>
                  <a:pt x="427644" y="29534"/>
                </a:cubicBezTo>
                <a:cubicBezTo>
                  <a:pt x="504550" y="43645"/>
                  <a:pt x="843216" y="85273"/>
                  <a:pt x="914477" y="88801"/>
                </a:cubicBezTo>
                <a:cubicBezTo>
                  <a:pt x="985738" y="92329"/>
                  <a:pt x="789593" y="25301"/>
                  <a:pt x="855210" y="50701"/>
                </a:cubicBezTo>
                <a:cubicBezTo>
                  <a:pt x="920827" y="76101"/>
                  <a:pt x="1330049" y="237673"/>
                  <a:pt x="1308177" y="241201"/>
                </a:cubicBezTo>
                <a:cubicBezTo>
                  <a:pt x="1286305" y="244729"/>
                  <a:pt x="922238" y="85979"/>
                  <a:pt x="723977" y="71868"/>
                </a:cubicBezTo>
                <a:cubicBezTo>
                  <a:pt x="525716" y="57757"/>
                  <a:pt x="157415" y="155829"/>
                  <a:pt x="118610" y="156534"/>
                </a:cubicBezTo>
                <a:cubicBezTo>
                  <a:pt x="79805" y="157239"/>
                  <a:pt x="508783" y="81745"/>
                  <a:pt x="491144" y="76101"/>
                </a:cubicBezTo>
                <a:cubicBezTo>
                  <a:pt x="473505" y="70457"/>
                  <a:pt x="6427" y="126196"/>
                  <a:pt x="77" y="1142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814E7506-9ECE-4A96-A1EC-4AE3C7C54C48}"/>
              </a:ext>
            </a:extLst>
          </p:cNvPr>
          <p:cNvSpPr/>
          <p:nvPr/>
        </p:nvSpPr>
        <p:spPr>
          <a:xfrm>
            <a:off x="8488932" y="6542394"/>
            <a:ext cx="473467" cy="391825"/>
          </a:xfrm>
          <a:custGeom>
            <a:avLst/>
            <a:gdLst>
              <a:gd name="connsiteX0" fmla="*/ 45468 w 473467"/>
              <a:gd name="connsiteY0" fmla="*/ 2339 h 391825"/>
              <a:gd name="connsiteX1" fmla="*/ 155535 w 473467"/>
              <a:gd name="connsiteY1" fmla="*/ 167439 h 391825"/>
              <a:gd name="connsiteX2" fmla="*/ 473035 w 473467"/>
              <a:gd name="connsiteY2" fmla="*/ 129339 h 391825"/>
              <a:gd name="connsiteX3" fmla="*/ 219035 w 473467"/>
              <a:gd name="connsiteY3" fmla="*/ 197073 h 391825"/>
              <a:gd name="connsiteX4" fmla="*/ 3135 w 473467"/>
              <a:gd name="connsiteY4" fmla="*/ 391806 h 391825"/>
              <a:gd name="connsiteX5" fmla="*/ 87801 w 473467"/>
              <a:gd name="connsiteY5" fmla="*/ 209773 h 391825"/>
              <a:gd name="connsiteX6" fmla="*/ 45468 w 473467"/>
              <a:gd name="connsiteY6" fmla="*/ 311373 h 391825"/>
              <a:gd name="connsiteX7" fmla="*/ 45468 w 473467"/>
              <a:gd name="connsiteY7" fmla="*/ 2339 h 39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467" h="391825">
                <a:moveTo>
                  <a:pt x="45468" y="2339"/>
                </a:moveTo>
                <a:cubicBezTo>
                  <a:pt x="63812" y="-21650"/>
                  <a:pt x="84274" y="146272"/>
                  <a:pt x="155535" y="167439"/>
                </a:cubicBezTo>
                <a:cubicBezTo>
                  <a:pt x="226796" y="188606"/>
                  <a:pt x="462452" y="124400"/>
                  <a:pt x="473035" y="129339"/>
                </a:cubicBezTo>
                <a:cubicBezTo>
                  <a:pt x="483618" y="134278"/>
                  <a:pt x="297352" y="153329"/>
                  <a:pt x="219035" y="197073"/>
                </a:cubicBezTo>
                <a:cubicBezTo>
                  <a:pt x="140718" y="240817"/>
                  <a:pt x="25007" y="389689"/>
                  <a:pt x="3135" y="391806"/>
                </a:cubicBezTo>
                <a:cubicBezTo>
                  <a:pt x="-18737" y="393923"/>
                  <a:pt x="80746" y="223178"/>
                  <a:pt x="87801" y="209773"/>
                </a:cubicBezTo>
                <a:cubicBezTo>
                  <a:pt x="94856" y="196368"/>
                  <a:pt x="50407" y="341712"/>
                  <a:pt x="45468" y="311373"/>
                </a:cubicBezTo>
                <a:cubicBezTo>
                  <a:pt x="40529" y="281034"/>
                  <a:pt x="27124" y="26328"/>
                  <a:pt x="45468" y="23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9DBAC79F-268D-4ED8-91F5-BBC7E6097D0C}"/>
              </a:ext>
            </a:extLst>
          </p:cNvPr>
          <p:cNvSpPr/>
          <p:nvPr/>
        </p:nvSpPr>
        <p:spPr>
          <a:xfrm>
            <a:off x="9441357" y="6540435"/>
            <a:ext cx="477672" cy="332201"/>
          </a:xfrm>
          <a:custGeom>
            <a:avLst/>
            <a:gdLst>
              <a:gd name="connsiteX0" fmla="*/ 3210 w 477672"/>
              <a:gd name="connsiteY0" fmla="*/ 65 h 332201"/>
              <a:gd name="connsiteX1" fmla="*/ 379976 w 477672"/>
              <a:gd name="connsiteY1" fmla="*/ 186332 h 332201"/>
              <a:gd name="connsiteX2" fmla="*/ 312243 w 477672"/>
              <a:gd name="connsiteY2" fmla="*/ 105898 h 332201"/>
              <a:gd name="connsiteX3" fmla="*/ 477343 w 477672"/>
              <a:gd name="connsiteY3" fmla="*/ 330265 h 332201"/>
              <a:gd name="connsiteX4" fmla="*/ 261443 w 477672"/>
              <a:gd name="connsiteY4" fmla="*/ 211732 h 332201"/>
              <a:gd name="connsiteX5" fmla="*/ 130210 w 477672"/>
              <a:gd name="connsiteY5" fmla="*/ 160932 h 332201"/>
              <a:gd name="connsiteX6" fmla="*/ 193710 w 477672"/>
              <a:gd name="connsiteY6" fmla="*/ 165165 h 332201"/>
              <a:gd name="connsiteX7" fmla="*/ 3210 w 477672"/>
              <a:gd name="connsiteY7" fmla="*/ 65 h 33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672" h="332201">
                <a:moveTo>
                  <a:pt x="3210" y="65"/>
                </a:moveTo>
                <a:cubicBezTo>
                  <a:pt x="34254" y="3593"/>
                  <a:pt x="328471" y="168693"/>
                  <a:pt x="379976" y="186332"/>
                </a:cubicBezTo>
                <a:cubicBezTo>
                  <a:pt x="431482" y="203971"/>
                  <a:pt x="296015" y="81909"/>
                  <a:pt x="312243" y="105898"/>
                </a:cubicBezTo>
                <a:cubicBezTo>
                  <a:pt x="328471" y="129887"/>
                  <a:pt x="485810" y="312626"/>
                  <a:pt x="477343" y="330265"/>
                </a:cubicBezTo>
                <a:cubicBezTo>
                  <a:pt x="468876" y="347904"/>
                  <a:pt x="319298" y="239954"/>
                  <a:pt x="261443" y="211732"/>
                </a:cubicBezTo>
                <a:cubicBezTo>
                  <a:pt x="203588" y="183510"/>
                  <a:pt x="141499" y="168693"/>
                  <a:pt x="130210" y="160932"/>
                </a:cubicBezTo>
                <a:cubicBezTo>
                  <a:pt x="118921" y="153171"/>
                  <a:pt x="211349" y="192682"/>
                  <a:pt x="193710" y="165165"/>
                </a:cubicBezTo>
                <a:cubicBezTo>
                  <a:pt x="176071" y="137648"/>
                  <a:pt x="-27834" y="-3463"/>
                  <a:pt x="3210" y="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E78C9D3F-A670-470B-9C53-3E33DA363C8B}"/>
              </a:ext>
            </a:extLst>
          </p:cNvPr>
          <p:cNvSpPr/>
          <p:nvPr/>
        </p:nvSpPr>
        <p:spPr>
          <a:xfrm>
            <a:off x="5232365" y="6435946"/>
            <a:ext cx="1850072" cy="448176"/>
          </a:xfrm>
          <a:custGeom>
            <a:avLst/>
            <a:gdLst>
              <a:gd name="connsiteX0" fmla="*/ 42368 w 1850072"/>
              <a:gd name="connsiteY0" fmla="*/ 333154 h 448176"/>
              <a:gd name="connsiteX1" fmla="*/ 609635 w 1850072"/>
              <a:gd name="connsiteY1" fmla="*/ 15654 h 448176"/>
              <a:gd name="connsiteX2" fmla="*/ 516502 w 1850072"/>
              <a:gd name="connsiteY2" fmla="*/ 45287 h 448176"/>
              <a:gd name="connsiteX3" fmla="*/ 872102 w 1850072"/>
              <a:gd name="connsiteY3" fmla="*/ 15654 h 448176"/>
              <a:gd name="connsiteX4" fmla="*/ 825535 w 1850072"/>
              <a:gd name="connsiteY4" fmla="*/ 36821 h 448176"/>
              <a:gd name="connsiteX5" fmla="*/ 1236168 w 1850072"/>
              <a:gd name="connsiteY5" fmla="*/ 49521 h 448176"/>
              <a:gd name="connsiteX6" fmla="*/ 1147268 w 1850072"/>
              <a:gd name="connsiteY6" fmla="*/ 79154 h 448176"/>
              <a:gd name="connsiteX7" fmla="*/ 1498635 w 1850072"/>
              <a:gd name="connsiteY7" fmla="*/ 151121 h 448176"/>
              <a:gd name="connsiteX8" fmla="*/ 1358935 w 1850072"/>
              <a:gd name="connsiteY8" fmla="*/ 142654 h 448176"/>
              <a:gd name="connsiteX9" fmla="*/ 1816135 w 1850072"/>
              <a:gd name="connsiteY9" fmla="*/ 278121 h 448176"/>
              <a:gd name="connsiteX10" fmla="*/ 1532502 w 1850072"/>
              <a:gd name="connsiteY10" fmla="*/ 218854 h 448176"/>
              <a:gd name="connsiteX11" fmla="*/ 1850002 w 1850072"/>
              <a:gd name="connsiteY11" fmla="*/ 367021 h 448176"/>
              <a:gd name="connsiteX12" fmla="*/ 1562135 w 1850072"/>
              <a:gd name="connsiteY12" fmla="*/ 333154 h 448176"/>
              <a:gd name="connsiteX13" fmla="*/ 1634102 w 1850072"/>
              <a:gd name="connsiteY13" fmla="*/ 405121 h 448176"/>
              <a:gd name="connsiteX14" fmla="*/ 1481702 w 1850072"/>
              <a:gd name="connsiteY14" fmla="*/ 409354 h 448176"/>
              <a:gd name="connsiteX15" fmla="*/ 1460535 w 1850072"/>
              <a:gd name="connsiteY15" fmla="*/ 447454 h 448176"/>
              <a:gd name="connsiteX16" fmla="*/ 961002 w 1850072"/>
              <a:gd name="connsiteY16" fmla="*/ 371254 h 448176"/>
              <a:gd name="connsiteX17" fmla="*/ 753568 w 1850072"/>
              <a:gd name="connsiteY17" fmla="*/ 350087 h 448176"/>
              <a:gd name="connsiteX18" fmla="*/ 1240402 w 1850072"/>
              <a:gd name="connsiteY18" fmla="*/ 350087 h 448176"/>
              <a:gd name="connsiteX19" fmla="*/ 601168 w 1850072"/>
              <a:gd name="connsiteY19" fmla="*/ 261187 h 448176"/>
              <a:gd name="connsiteX20" fmla="*/ 402202 w 1850072"/>
              <a:gd name="connsiteY20" fmla="*/ 261187 h 448176"/>
              <a:gd name="connsiteX21" fmla="*/ 575768 w 1850072"/>
              <a:gd name="connsiteY21" fmla="*/ 316221 h 448176"/>
              <a:gd name="connsiteX22" fmla="*/ 622335 w 1850072"/>
              <a:gd name="connsiteY22" fmla="*/ 362787 h 448176"/>
              <a:gd name="connsiteX23" fmla="*/ 491102 w 1850072"/>
              <a:gd name="connsiteY23" fmla="*/ 252721 h 448176"/>
              <a:gd name="connsiteX24" fmla="*/ 338702 w 1850072"/>
              <a:gd name="connsiteY24" fmla="*/ 299287 h 448176"/>
              <a:gd name="connsiteX25" fmla="*/ 35 w 1850072"/>
              <a:gd name="connsiteY25" fmla="*/ 392421 h 448176"/>
              <a:gd name="connsiteX26" fmla="*/ 359868 w 1850072"/>
              <a:gd name="connsiteY26" fmla="*/ 218854 h 448176"/>
              <a:gd name="connsiteX27" fmla="*/ 42368 w 1850072"/>
              <a:gd name="connsiteY27" fmla="*/ 333154 h 44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50072" h="448176">
                <a:moveTo>
                  <a:pt x="42368" y="333154"/>
                </a:moveTo>
                <a:cubicBezTo>
                  <a:pt x="83996" y="299287"/>
                  <a:pt x="530613" y="63632"/>
                  <a:pt x="609635" y="15654"/>
                </a:cubicBezTo>
                <a:cubicBezTo>
                  <a:pt x="688657" y="-32324"/>
                  <a:pt x="472758" y="45287"/>
                  <a:pt x="516502" y="45287"/>
                </a:cubicBezTo>
                <a:cubicBezTo>
                  <a:pt x="560246" y="45287"/>
                  <a:pt x="820597" y="17065"/>
                  <a:pt x="872102" y="15654"/>
                </a:cubicBezTo>
                <a:cubicBezTo>
                  <a:pt x="923607" y="14243"/>
                  <a:pt x="764857" y="31177"/>
                  <a:pt x="825535" y="36821"/>
                </a:cubicBezTo>
                <a:cubicBezTo>
                  <a:pt x="886213" y="42465"/>
                  <a:pt x="1182546" y="42466"/>
                  <a:pt x="1236168" y="49521"/>
                </a:cubicBezTo>
                <a:cubicBezTo>
                  <a:pt x="1289790" y="56576"/>
                  <a:pt x="1103524" y="62221"/>
                  <a:pt x="1147268" y="79154"/>
                </a:cubicBezTo>
                <a:cubicBezTo>
                  <a:pt x="1191013" y="96087"/>
                  <a:pt x="1463357" y="140538"/>
                  <a:pt x="1498635" y="151121"/>
                </a:cubicBezTo>
                <a:cubicBezTo>
                  <a:pt x="1533913" y="161704"/>
                  <a:pt x="1306018" y="121487"/>
                  <a:pt x="1358935" y="142654"/>
                </a:cubicBezTo>
                <a:cubicBezTo>
                  <a:pt x="1411852" y="163821"/>
                  <a:pt x="1787207" y="265421"/>
                  <a:pt x="1816135" y="278121"/>
                </a:cubicBezTo>
                <a:cubicBezTo>
                  <a:pt x="1845063" y="290821"/>
                  <a:pt x="1526858" y="204038"/>
                  <a:pt x="1532502" y="218854"/>
                </a:cubicBezTo>
                <a:cubicBezTo>
                  <a:pt x="1538146" y="233670"/>
                  <a:pt x="1845063" y="347971"/>
                  <a:pt x="1850002" y="367021"/>
                </a:cubicBezTo>
                <a:cubicBezTo>
                  <a:pt x="1854941" y="386071"/>
                  <a:pt x="1598118" y="326804"/>
                  <a:pt x="1562135" y="333154"/>
                </a:cubicBezTo>
                <a:cubicBezTo>
                  <a:pt x="1526152" y="339504"/>
                  <a:pt x="1647507" y="392421"/>
                  <a:pt x="1634102" y="405121"/>
                </a:cubicBezTo>
                <a:cubicBezTo>
                  <a:pt x="1620697" y="417821"/>
                  <a:pt x="1510630" y="402299"/>
                  <a:pt x="1481702" y="409354"/>
                </a:cubicBezTo>
                <a:cubicBezTo>
                  <a:pt x="1452774" y="416409"/>
                  <a:pt x="1547318" y="453804"/>
                  <a:pt x="1460535" y="447454"/>
                </a:cubicBezTo>
                <a:cubicBezTo>
                  <a:pt x="1373752" y="441104"/>
                  <a:pt x="1078830" y="387482"/>
                  <a:pt x="961002" y="371254"/>
                </a:cubicBezTo>
                <a:cubicBezTo>
                  <a:pt x="843174" y="355026"/>
                  <a:pt x="707001" y="353615"/>
                  <a:pt x="753568" y="350087"/>
                </a:cubicBezTo>
                <a:cubicBezTo>
                  <a:pt x="800135" y="346559"/>
                  <a:pt x="1265802" y="364904"/>
                  <a:pt x="1240402" y="350087"/>
                </a:cubicBezTo>
                <a:cubicBezTo>
                  <a:pt x="1215002" y="335270"/>
                  <a:pt x="740868" y="276004"/>
                  <a:pt x="601168" y="261187"/>
                </a:cubicBezTo>
                <a:cubicBezTo>
                  <a:pt x="461468" y="246370"/>
                  <a:pt x="406435" y="252015"/>
                  <a:pt x="402202" y="261187"/>
                </a:cubicBezTo>
                <a:cubicBezTo>
                  <a:pt x="397969" y="270359"/>
                  <a:pt x="539079" y="299288"/>
                  <a:pt x="575768" y="316221"/>
                </a:cubicBezTo>
                <a:cubicBezTo>
                  <a:pt x="612457" y="333154"/>
                  <a:pt x="636446" y="373370"/>
                  <a:pt x="622335" y="362787"/>
                </a:cubicBezTo>
                <a:cubicBezTo>
                  <a:pt x="608224" y="352204"/>
                  <a:pt x="538374" y="263304"/>
                  <a:pt x="491102" y="252721"/>
                </a:cubicBezTo>
                <a:cubicBezTo>
                  <a:pt x="443830" y="242138"/>
                  <a:pt x="338702" y="299287"/>
                  <a:pt x="338702" y="299287"/>
                </a:cubicBezTo>
                <a:cubicBezTo>
                  <a:pt x="256858" y="322570"/>
                  <a:pt x="-3493" y="405827"/>
                  <a:pt x="35" y="392421"/>
                </a:cubicBezTo>
                <a:cubicBezTo>
                  <a:pt x="3563" y="379016"/>
                  <a:pt x="352813" y="227321"/>
                  <a:pt x="359868" y="218854"/>
                </a:cubicBezTo>
                <a:cubicBezTo>
                  <a:pt x="366924" y="210387"/>
                  <a:pt x="740" y="367021"/>
                  <a:pt x="42368" y="3331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BC59BA7B-D973-44B0-981A-270CA823FDDB}"/>
              </a:ext>
            </a:extLst>
          </p:cNvPr>
          <p:cNvSpPr/>
          <p:nvPr/>
        </p:nvSpPr>
        <p:spPr>
          <a:xfrm>
            <a:off x="5237822" y="6527796"/>
            <a:ext cx="728094" cy="281992"/>
          </a:xfrm>
          <a:custGeom>
            <a:avLst/>
            <a:gdLst>
              <a:gd name="connsiteX0" fmla="*/ 3045 w 728094"/>
              <a:gd name="connsiteY0" fmla="*/ 279404 h 281992"/>
              <a:gd name="connsiteX1" fmla="*/ 104645 w 728094"/>
              <a:gd name="connsiteY1" fmla="*/ 249771 h 281992"/>
              <a:gd name="connsiteX2" fmla="*/ 714245 w 728094"/>
              <a:gd name="connsiteY2" fmla="*/ 80437 h 281992"/>
              <a:gd name="connsiteX3" fmla="*/ 527978 w 728094"/>
              <a:gd name="connsiteY3" fmla="*/ 186271 h 281992"/>
              <a:gd name="connsiteX4" fmla="*/ 494111 w 728094"/>
              <a:gd name="connsiteY4" fmla="*/ 228604 h 281992"/>
              <a:gd name="connsiteX5" fmla="*/ 443311 w 728094"/>
              <a:gd name="connsiteY5" fmla="*/ 122771 h 281992"/>
              <a:gd name="connsiteX6" fmla="*/ 705778 w 728094"/>
              <a:gd name="connsiteY6" fmla="*/ 4 h 281992"/>
              <a:gd name="connsiteX7" fmla="*/ 405211 w 728094"/>
              <a:gd name="connsiteY7" fmla="*/ 118537 h 281992"/>
              <a:gd name="connsiteX8" fmla="*/ 248578 w 728094"/>
              <a:gd name="connsiteY8" fmla="*/ 169337 h 281992"/>
              <a:gd name="connsiteX9" fmla="*/ 3045 w 728094"/>
              <a:gd name="connsiteY9" fmla="*/ 279404 h 2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094" h="281992">
                <a:moveTo>
                  <a:pt x="3045" y="279404"/>
                </a:moveTo>
                <a:cubicBezTo>
                  <a:pt x="-20944" y="292810"/>
                  <a:pt x="104645" y="249771"/>
                  <a:pt x="104645" y="249771"/>
                </a:cubicBezTo>
                <a:cubicBezTo>
                  <a:pt x="223178" y="216610"/>
                  <a:pt x="643690" y="91020"/>
                  <a:pt x="714245" y="80437"/>
                </a:cubicBezTo>
                <a:cubicBezTo>
                  <a:pt x="784800" y="69854"/>
                  <a:pt x="564667" y="161576"/>
                  <a:pt x="527978" y="186271"/>
                </a:cubicBezTo>
                <a:cubicBezTo>
                  <a:pt x="491289" y="210965"/>
                  <a:pt x="508222" y="239187"/>
                  <a:pt x="494111" y="228604"/>
                </a:cubicBezTo>
                <a:cubicBezTo>
                  <a:pt x="480000" y="218021"/>
                  <a:pt x="408033" y="160871"/>
                  <a:pt x="443311" y="122771"/>
                </a:cubicBezTo>
                <a:cubicBezTo>
                  <a:pt x="478589" y="84671"/>
                  <a:pt x="712128" y="710"/>
                  <a:pt x="705778" y="4"/>
                </a:cubicBezTo>
                <a:cubicBezTo>
                  <a:pt x="699428" y="-702"/>
                  <a:pt x="481411" y="90315"/>
                  <a:pt x="405211" y="118537"/>
                </a:cubicBezTo>
                <a:cubicBezTo>
                  <a:pt x="329011" y="146759"/>
                  <a:pt x="312783" y="140409"/>
                  <a:pt x="248578" y="169337"/>
                </a:cubicBezTo>
                <a:cubicBezTo>
                  <a:pt x="184373" y="198265"/>
                  <a:pt x="27034" y="265998"/>
                  <a:pt x="3045" y="2794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33B99CCB-74ED-47A5-9A39-AC5D964B37C5}"/>
              </a:ext>
            </a:extLst>
          </p:cNvPr>
          <p:cNvSpPr/>
          <p:nvPr/>
        </p:nvSpPr>
        <p:spPr>
          <a:xfrm>
            <a:off x="5524356" y="6564587"/>
            <a:ext cx="609770" cy="134197"/>
          </a:xfrm>
          <a:custGeom>
            <a:avLst/>
            <a:gdLst>
              <a:gd name="connsiteX0" fmla="*/ 144 w 609770"/>
              <a:gd name="connsiteY0" fmla="*/ 128313 h 134197"/>
              <a:gd name="connsiteX1" fmla="*/ 296477 w 609770"/>
              <a:gd name="connsiteY1" fmla="*/ 5546 h 134197"/>
              <a:gd name="connsiteX2" fmla="*/ 300711 w 609770"/>
              <a:gd name="connsiteY2" fmla="*/ 22480 h 134197"/>
              <a:gd name="connsiteX3" fmla="*/ 609744 w 609770"/>
              <a:gd name="connsiteY3" fmla="*/ 35180 h 134197"/>
              <a:gd name="connsiteX4" fmla="*/ 317644 w 609770"/>
              <a:gd name="connsiteY4" fmla="*/ 52113 h 134197"/>
              <a:gd name="connsiteX5" fmla="*/ 182177 w 609770"/>
              <a:gd name="connsiteY5" fmla="*/ 128313 h 134197"/>
              <a:gd name="connsiteX6" fmla="*/ 338811 w 609770"/>
              <a:gd name="connsiteY6" fmla="*/ 115613 h 134197"/>
              <a:gd name="connsiteX7" fmla="*/ 144 w 609770"/>
              <a:gd name="connsiteY7" fmla="*/ 128313 h 13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770" h="134197">
                <a:moveTo>
                  <a:pt x="144" y="128313"/>
                </a:moveTo>
                <a:cubicBezTo>
                  <a:pt x="-6912" y="109969"/>
                  <a:pt x="246383" y="23185"/>
                  <a:pt x="296477" y="5546"/>
                </a:cubicBezTo>
                <a:cubicBezTo>
                  <a:pt x="346572" y="-12093"/>
                  <a:pt x="248500" y="17541"/>
                  <a:pt x="300711" y="22480"/>
                </a:cubicBezTo>
                <a:cubicBezTo>
                  <a:pt x="352922" y="27419"/>
                  <a:pt x="606922" y="30241"/>
                  <a:pt x="609744" y="35180"/>
                </a:cubicBezTo>
                <a:cubicBezTo>
                  <a:pt x="612566" y="40119"/>
                  <a:pt x="388905" y="36591"/>
                  <a:pt x="317644" y="52113"/>
                </a:cubicBezTo>
                <a:cubicBezTo>
                  <a:pt x="246383" y="67635"/>
                  <a:pt x="178649" y="117730"/>
                  <a:pt x="182177" y="128313"/>
                </a:cubicBezTo>
                <a:cubicBezTo>
                  <a:pt x="185705" y="138896"/>
                  <a:pt x="363505" y="114907"/>
                  <a:pt x="338811" y="115613"/>
                </a:cubicBezTo>
                <a:cubicBezTo>
                  <a:pt x="314117" y="116318"/>
                  <a:pt x="7200" y="146657"/>
                  <a:pt x="144" y="1283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A248857F-2197-4DAF-A4A2-6568791ADBA0}"/>
              </a:ext>
            </a:extLst>
          </p:cNvPr>
          <p:cNvSpPr/>
          <p:nvPr/>
        </p:nvSpPr>
        <p:spPr>
          <a:xfrm>
            <a:off x="5681784" y="6672525"/>
            <a:ext cx="1098924" cy="213012"/>
          </a:xfrm>
          <a:custGeom>
            <a:avLst/>
            <a:gdLst>
              <a:gd name="connsiteX0" fmla="*/ 105183 w 1098924"/>
              <a:gd name="connsiteY0" fmla="*/ 7675 h 213012"/>
              <a:gd name="connsiteX1" fmla="*/ 185616 w 1098924"/>
              <a:gd name="connsiteY1" fmla="*/ 7675 h 213012"/>
              <a:gd name="connsiteX2" fmla="*/ 663983 w 1098924"/>
              <a:gd name="connsiteY2" fmla="*/ 71175 h 213012"/>
              <a:gd name="connsiteX3" fmla="*/ 596249 w 1098924"/>
              <a:gd name="connsiteY3" fmla="*/ 58475 h 213012"/>
              <a:gd name="connsiteX4" fmla="*/ 1091549 w 1098924"/>
              <a:gd name="connsiteY4" fmla="*/ 172775 h 213012"/>
              <a:gd name="connsiteX5" fmla="*/ 884116 w 1098924"/>
              <a:gd name="connsiteY5" fmla="*/ 160075 h 213012"/>
              <a:gd name="connsiteX6" fmla="*/ 757116 w 1098924"/>
              <a:gd name="connsiteY6" fmla="*/ 177008 h 213012"/>
              <a:gd name="connsiteX7" fmla="*/ 981483 w 1098924"/>
              <a:gd name="connsiteY7" fmla="*/ 210875 h 213012"/>
              <a:gd name="connsiteX8" fmla="*/ 486183 w 1098924"/>
              <a:gd name="connsiteY8" fmla="*/ 109275 h 213012"/>
              <a:gd name="connsiteX9" fmla="*/ 3583 w 1098924"/>
              <a:gd name="connsiteY9" fmla="*/ 71175 h 213012"/>
              <a:gd name="connsiteX10" fmla="*/ 257583 w 1098924"/>
              <a:gd name="connsiteY10" fmla="*/ 66942 h 213012"/>
              <a:gd name="connsiteX11" fmla="*/ 105183 w 1098924"/>
              <a:gd name="connsiteY11" fmla="*/ 7675 h 2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924" h="213012">
                <a:moveTo>
                  <a:pt x="105183" y="7675"/>
                </a:moveTo>
                <a:cubicBezTo>
                  <a:pt x="93189" y="-2203"/>
                  <a:pt x="92483" y="-2908"/>
                  <a:pt x="185616" y="7675"/>
                </a:cubicBezTo>
                <a:cubicBezTo>
                  <a:pt x="278749" y="18258"/>
                  <a:pt x="595544" y="62708"/>
                  <a:pt x="663983" y="71175"/>
                </a:cubicBezTo>
                <a:cubicBezTo>
                  <a:pt x="732422" y="79642"/>
                  <a:pt x="596249" y="58475"/>
                  <a:pt x="596249" y="58475"/>
                </a:cubicBezTo>
                <a:cubicBezTo>
                  <a:pt x="667510" y="75408"/>
                  <a:pt x="1043571" y="155842"/>
                  <a:pt x="1091549" y="172775"/>
                </a:cubicBezTo>
                <a:cubicBezTo>
                  <a:pt x="1139527" y="189708"/>
                  <a:pt x="939855" y="159370"/>
                  <a:pt x="884116" y="160075"/>
                </a:cubicBezTo>
                <a:cubicBezTo>
                  <a:pt x="828377" y="160781"/>
                  <a:pt x="740888" y="168541"/>
                  <a:pt x="757116" y="177008"/>
                </a:cubicBezTo>
                <a:cubicBezTo>
                  <a:pt x="773344" y="185475"/>
                  <a:pt x="1026639" y="222164"/>
                  <a:pt x="981483" y="210875"/>
                </a:cubicBezTo>
                <a:cubicBezTo>
                  <a:pt x="936328" y="199586"/>
                  <a:pt x="649166" y="132558"/>
                  <a:pt x="486183" y="109275"/>
                </a:cubicBezTo>
                <a:cubicBezTo>
                  <a:pt x="323200" y="85992"/>
                  <a:pt x="41683" y="78230"/>
                  <a:pt x="3583" y="71175"/>
                </a:cubicBezTo>
                <a:cubicBezTo>
                  <a:pt x="-34517" y="64120"/>
                  <a:pt x="243472" y="77525"/>
                  <a:pt x="257583" y="66942"/>
                </a:cubicBezTo>
                <a:cubicBezTo>
                  <a:pt x="271694" y="56359"/>
                  <a:pt x="117177" y="17553"/>
                  <a:pt x="105183" y="76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CAB90154-9AC9-41AA-A3BE-51B62458ADAE}"/>
              </a:ext>
            </a:extLst>
          </p:cNvPr>
          <p:cNvSpPr/>
          <p:nvPr/>
        </p:nvSpPr>
        <p:spPr>
          <a:xfrm>
            <a:off x="6152127" y="6509309"/>
            <a:ext cx="523719" cy="257718"/>
          </a:xfrm>
          <a:custGeom>
            <a:avLst/>
            <a:gdLst>
              <a:gd name="connsiteX0" fmla="*/ 11606 w 523719"/>
              <a:gd name="connsiteY0" fmla="*/ 1558 h 257718"/>
              <a:gd name="connsiteX1" fmla="*/ 83573 w 523719"/>
              <a:gd name="connsiteY1" fmla="*/ 35424 h 257718"/>
              <a:gd name="connsiteX2" fmla="*/ 451873 w 523719"/>
              <a:gd name="connsiteY2" fmla="*/ 162424 h 257718"/>
              <a:gd name="connsiteX3" fmla="*/ 519606 w 523719"/>
              <a:gd name="connsiteY3" fmla="*/ 255558 h 257718"/>
              <a:gd name="connsiteX4" fmla="*/ 388373 w 523719"/>
              <a:gd name="connsiteY4" fmla="*/ 69291 h 257718"/>
              <a:gd name="connsiteX5" fmla="*/ 261373 w 523719"/>
              <a:gd name="connsiteY5" fmla="*/ 73524 h 257718"/>
              <a:gd name="connsiteX6" fmla="*/ 11606 w 523719"/>
              <a:gd name="connsiteY6" fmla="*/ 1558 h 2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719" h="257718">
                <a:moveTo>
                  <a:pt x="11606" y="1558"/>
                </a:moveTo>
                <a:cubicBezTo>
                  <a:pt x="-18027" y="-4792"/>
                  <a:pt x="10195" y="8613"/>
                  <a:pt x="83573" y="35424"/>
                </a:cubicBezTo>
                <a:cubicBezTo>
                  <a:pt x="156951" y="62235"/>
                  <a:pt x="379201" y="125735"/>
                  <a:pt x="451873" y="162424"/>
                </a:cubicBezTo>
                <a:cubicBezTo>
                  <a:pt x="524545" y="199113"/>
                  <a:pt x="530189" y="271080"/>
                  <a:pt x="519606" y="255558"/>
                </a:cubicBezTo>
                <a:cubicBezTo>
                  <a:pt x="509023" y="240036"/>
                  <a:pt x="431412" y="99630"/>
                  <a:pt x="388373" y="69291"/>
                </a:cubicBezTo>
                <a:cubicBezTo>
                  <a:pt x="345334" y="38952"/>
                  <a:pt x="319229" y="84107"/>
                  <a:pt x="261373" y="73524"/>
                </a:cubicBezTo>
                <a:cubicBezTo>
                  <a:pt x="203517" y="62941"/>
                  <a:pt x="41239" y="7908"/>
                  <a:pt x="11606" y="15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E7196CAD-A048-493C-8E3D-2076AAF70B21}"/>
              </a:ext>
            </a:extLst>
          </p:cNvPr>
          <p:cNvSpPr/>
          <p:nvPr/>
        </p:nvSpPr>
        <p:spPr>
          <a:xfrm>
            <a:off x="4517845" y="8257204"/>
            <a:ext cx="1163879" cy="3193525"/>
          </a:xfrm>
          <a:custGeom>
            <a:avLst/>
            <a:gdLst>
              <a:gd name="connsiteX0" fmla="*/ 193855 w 1163879"/>
              <a:gd name="connsiteY0" fmla="*/ 562946 h 3193525"/>
              <a:gd name="connsiteX1" fmla="*/ 390705 w 1163879"/>
              <a:gd name="connsiteY1" fmla="*/ 1788496 h 3193525"/>
              <a:gd name="connsiteX2" fmla="*/ 365305 w 1163879"/>
              <a:gd name="connsiteY2" fmla="*/ 1775796 h 3193525"/>
              <a:gd name="connsiteX3" fmla="*/ 714555 w 1163879"/>
              <a:gd name="connsiteY3" fmla="*/ 2639396 h 3193525"/>
              <a:gd name="connsiteX4" fmla="*/ 454205 w 1163879"/>
              <a:gd name="connsiteY4" fmla="*/ 2379046 h 3193525"/>
              <a:gd name="connsiteX5" fmla="*/ 1159055 w 1163879"/>
              <a:gd name="connsiteY5" fmla="*/ 3191846 h 3193525"/>
              <a:gd name="connsiteX6" fmla="*/ 771705 w 1163879"/>
              <a:gd name="connsiteY6" fmla="*/ 2601296 h 3193525"/>
              <a:gd name="connsiteX7" fmla="*/ 911405 w 1163879"/>
              <a:gd name="connsiteY7" fmla="*/ 2950546 h 3193525"/>
              <a:gd name="connsiteX8" fmla="*/ 136705 w 1163879"/>
              <a:gd name="connsiteY8" fmla="*/ 1966296 h 3193525"/>
              <a:gd name="connsiteX9" fmla="*/ 257355 w 1163879"/>
              <a:gd name="connsiteY9" fmla="*/ 2099646 h 3193525"/>
              <a:gd name="connsiteX10" fmla="*/ 9705 w 1163879"/>
              <a:gd name="connsiteY10" fmla="*/ 156546 h 3193525"/>
              <a:gd name="connsiteX11" fmla="*/ 54155 w 1163879"/>
              <a:gd name="connsiteY11" fmla="*/ 842346 h 3193525"/>
              <a:gd name="connsiteX12" fmla="*/ 92255 w 1163879"/>
              <a:gd name="connsiteY12" fmla="*/ 4146 h 3193525"/>
              <a:gd name="connsiteX13" fmla="*/ 193855 w 1163879"/>
              <a:gd name="connsiteY13" fmla="*/ 562946 h 31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3879" h="3193525">
                <a:moveTo>
                  <a:pt x="193855" y="562946"/>
                </a:moveTo>
                <a:cubicBezTo>
                  <a:pt x="243597" y="860338"/>
                  <a:pt x="362130" y="1586354"/>
                  <a:pt x="390705" y="1788496"/>
                </a:cubicBezTo>
                <a:cubicBezTo>
                  <a:pt x="419280" y="1990638"/>
                  <a:pt x="311330" y="1633979"/>
                  <a:pt x="365305" y="1775796"/>
                </a:cubicBezTo>
                <a:cubicBezTo>
                  <a:pt x="419280" y="1917613"/>
                  <a:pt x="699738" y="2538854"/>
                  <a:pt x="714555" y="2639396"/>
                </a:cubicBezTo>
                <a:cubicBezTo>
                  <a:pt x="729372" y="2739938"/>
                  <a:pt x="380122" y="2286971"/>
                  <a:pt x="454205" y="2379046"/>
                </a:cubicBezTo>
                <a:cubicBezTo>
                  <a:pt x="528288" y="2471121"/>
                  <a:pt x="1106138" y="3154804"/>
                  <a:pt x="1159055" y="3191846"/>
                </a:cubicBezTo>
                <a:cubicBezTo>
                  <a:pt x="1211972" y="3228888"/>
                  <a:pt x="812980" y="2641513"/>
                  <a:pt x="771705" y="2601296"/>
                </a:cubicBezTo>
                <a:cubicBezTo>
                  <a:pt x="730430" y="2561079"/>
                  <a:pt x="1017238" y="3056379"/>
                  <a:pt x="911405" y="2950546"/>
                </a:cubicBezTo>
                <a:cubicBezTo>
                  <a:pt x="805572" y="2844713"/>
                  <a:pt x="245713" y="2108113"/>
                  <a:pt x="136705" y="1966296"/>
                </a:cubicBezTo>
                <a:cubicBezTo>
                  <a:pt x="27697" y="1824479"/>
                  <a:pt x="278522" y="2401271"/>
                  <a:pt x="257355" y="2099646"/>
                </a:cubicBezTo>
                <a:cubicBezTo>
                  <a:pt x="236188" y="1798021"/>
                  <a:pt x="43572" y="366096"/>
                  <a:pt x="9705" y="156546"/>
                </a:cubicBezTo>
                <a:cubicBezTo>
                  <a:pt x="-24162" y="-53004"/>
                  <a:pt x="40397" y="867746"/>
                  <a:pt x="54155" y="842346"/>
                </a:cubicBezTo>
                <a:cubicBezTo>
                  <a:pt x="67913" y="816946"/>
                  <a:pt x="68972" y="47538"/>
                  <a:pt x="92255" y="4146"/>
                </a:cubicBezTo>
                <a:cubicBezTo>
                  <a:pt x="115538" y="-39246"/>
                  <a:pt x="144113" y="265554"/>
                  <a:pt x="193855" y="5629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EC4BE5A8-9B43-4C0A-BE22-3588E0BAB787}"/>
              </a:ext>
            </a:extLst>
          </p:cNvPr>
          <p:cNvSpPr/>
          <p:nvPr/>
        </p:nvSpPr>
        <p:spPr>
          <a:xfrm>
            <a:off x="4739766" y="10025745"/>
            <a:ext cx="3115191" cy="2329453"/>
          </a:xfrm>
          <a:custGeom>
            <a:avLst/>
            <a:gdLst>
              <a:gd name="connsiteX0" fmla="*/ 397384 w 3115191"/>
              <a:gd name="connsiteY0" fmla="*/ 693055 h 2329453"/>
              <a:gd name="connsiteX1" fmla="*/ 1394334 w 3115191"/>
              <a:gd name="connsiteY1" fmla="*/ 1690005 h 2329453"/>
              <a:gd name="connsiteX2" fmla="*/ 1203834 w 3115191"/>
              <a:gd name="connsiteY2" fmla="*/ 1531255 h 2329453"/>
              <a:gd name="connsiteX3" fmla="*/ 2194434 w 3115191"/>
              <a:gd name="connsiteY3" fmla="*/ 2045605 h 2329453"/>
              <a:gd name="connsiteX4" fmla="*/ 1902334 w 3115191"/>
              <a:gd name="connsiteY4" fmla="*/ 1963055 h 2329453"/>
              <a:gd name="connsiteX5" fmla="*/ 3115184 w 3115191"/>
              <a:gd name="connsiteY5" fmla="*/ 2325005 h 2329453"/>
              <a:gd name="connsiteX6" fmla="*/ 1883284 w 3115191"/>
              <a:gd name="connsiteY6" fmla="*/ 2172605 h 2329453"/>
              <a:gd name="connsiteX7" fmla="*/ 2651634 w 3115191"/>
              <a:gd name="connsiteY7" fmla="*/ 2293255 h 2329453"/>
              <a:gd name="connsiteX8" fmla="*/ 816484 w 3115191"/>
              <a:gd name="connsiteY8" fmla="*/ 1575705 h 2329453"/>
              <a:gd name="connsiteX9" fmla="*/ 1883284 w 3115191"/>
              <a:gd name="connsiteY9" fmla="*/ 2153555 h 2329453"/>
              <a:gd name="connsiteX10" fmla="*/ 886334 w 3115191"/>
              <a:gd name="connsiteY10" fmla="*/ 1550305 h 2329453"/>
              <a:gd name="connsiteX11" fmla="*/ 327534 w 3115191"/>
              <a:gd name="connsiteY11" fmla="*/ 1124855 h 2329453"/>
              <a:gd name="connsiteX12" fmla="*/ 765684 w 3115191"/>
              <a:gd name="connsiteY12" fmla="*/ 1258205 h 2329453"/>
              <a:gd name="connsiteX13" fmla="*/ 48134 w 3115191"/>
              <a:gd name="connsiteY13" fmla="*/ 578755 h 2329453"/>
              <a:gd name="connsiteX14" fmla="*/ 257684 w 3115191"/>
              <a:gd name="connsiteY14" fmla="*/ 724805 h 2329453"/>
              <a:gd name="connsiteX15" fmla="*/ 3684 w 3115191"/>
              <a:gd name="connsiteY15" fmla="*/ 905 h 2329453"/>
              <a:gd name="connsiteX16" fmla="*/ 492634 w 3115191"/>
              <a:gd name="connsiteY16" fmla="*/ 896255 h 2329453"/>
              <a:gd name="connsiteX17" fmla="*/ 397384 w 3115191"/>
              <a:gd name="connsiteY17" fmla="*/ 693055 h 232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5191" h="2329453">
                <a:moveTo>
                  <a:pt x="397384" y="693055"/>
                </a:moveTo>
                <a:cubicBezTo>
                  <a:pt x="547667" y="825347"/>
                  <a:pt x="1259926" y="1550305"/>
                  <a:pt x="1394334" y="1690005"/>
                </a:cubicBezTo>
                <a:cubicBezTo>
                  <a:pt x="1528742" y="1829705"/>
                  <a:pt x="1070484" y="1471988"/>
                  <a:pt x="1203834" y="1531255"/>
                </a:cubicBezTo>
                <a:cubicBezTo>
                  <a:pt x="1337184" y="1590522"/>
                  <a:pt x="2078017" y="1973638"/>
                  <a:pt x="2194434" y="2045605"/>
                </a:cubicBezTo>
                <a:cubicBezTo>
                  <a:pt x="2310851" y="2117572"/>
                  <a:pt x="1902334" y="1963055"/>
                  <a:pt x="1902334" y="1963055"/>
                </a:cubicBezTo>
                <a:cubicBezTo>
                  <a:pt x="2055792" y="2009622"/>
                  <a:pt x="3118359" y="2290080"/>
                  <a:pt x="3115184" y="2325005"/>
                </a:cubicBezTo>
                <a:cubicBezTo>
                  <a:pt x="3112009" y="2359930"/>
                  <a:pt x="1960542" y="2177897"/>
                  <a:pt x="1883284" y="2172605"/>
                </a:cubicBezTo>
                <a:cubicBezTo>
                  <a:pt x="1806026" y="2167313"/>
                  <a:pt x="2829434" y="2392738"/>
                  <a:pt x="2651634" y="2293255"/>
                </a:cubicBezTo>
                <a:cubicBezTo>
                  <a:pt x="2473834" y="2193772"/>
                  <a:pt x="944542" y="1598988"/>
                  <a:pt x="816484" y="1575705"/>
                </a:cubicBezTo>
                <a:cubicBezTo>
                  <a:pt x="688426" y="1552422"/>
                  <a:pt x="1871642" y="2157788"/>
                  <a:pt x="1883284" y="2153555"/>
                </a:cubicBezTo>
                <a:cubicBezTo>
                  <a:pt x="1894926" y="2149322"/>
                  <a:pt x="1145626" y="1721755"/>
                  <a:pt x="886334" y="1550305"/>
                </a:cubicBezTo>
                <a:cubicBezTo>
                  <a:pt x="627042" y="1378855"/>
                  <a:pt x="347642" y="1173538"/>
                  <a:pt x="327534" y="1124855"/>
                </a:cubicBezTo>
                <a:cubicBezTo>
                  <a:pt x="307426" y="1076172"/>
                  <a:pt x="812251" y="1349222"/>
                  <a:pt x="765684" y="1258205"/>
                </a:cubicBezTo>
                <a:cubicBezTo>
                  <a:pt x="719117" y="1167188"/>
                  <a:pt x="132801" y="667655"/>
                  <a:pt x="48134" y="578755"/>
                </a:cubicBezTo>
                <a:cubicBezTo>
                  <a:pt x="-36533" y="489855"/>
                  <a:pt x="265092" y="821113"/>
                  <a:pt x="257684" y="724805"/>
                </a:cubicBezTo>
                <a:cubicBezTo>
                  <a:pt x="250276" y="628497"/>
                  <a:pt x="-35474" y="-27670"/>
                  <a:pt x="3684" y="905"/>
                </a:cubicBezTo>
                <a:cubicBezTo>
                  <a:pt x="42842" y="29480"/>
                  <a:pt x="425959" y="776663"/>
                  <a:pt x="492634" y="896255"/>
                </a:cubicBezTo>
                <a:cubicBezTo>
                  <a:pt x="559309" y="1015847"/>
                  <a:pt x="247101" y="560763"/>
                  <a:pt x="397384" y="6930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93609EE9-33B3-44FA-BC8D-E4D2702F0A58}"/>
              </a:ext>
            </a:extLst>
          </p:cNvPr>
          <p:cNvSpPr/>
          <p:nvPr/>
        </p:nvSpPr>
        <p:spPr>
          <a:xfrm>
            <a:off x="6438867" y="11321738"/>
            <a:ext cx="3016288" cy="1012399"/>
          </a:xfrm>
          <a:custGeom>
            <a:avLst/>
            <a:gdLst>
              <a:gd name="connsiteX0" fmla="*/ 146083 w 3016288"/>
              <a:gd name="connsiteY0" fmla="*/ 705162 h 1012399"/>
              <a:gd name="connsiteX1" fmla="*/ 203233 w 3016288"/>
              <a:gd name="connsiteY1" fmla="*/ 705162 h 1012399"/>
              <a:gd name="connsiteX2" fmla="*/ 1295433 w 3016288"/>
              <a:gd name="connsiteY2" fmla="*/ 800412 h 1012399"/>
              <a:gd name="connsiteX3" fmla="*/ 1079533 w 3016288"/>
              <a:gd name="connsiteY3" fmla="*/ 832162 h 1012399"/>
              <a:gd name="connsiteX4" fmla="*/ 2127283 w 3016288"/>
              <a:gd name="connsiteY4" fmla="*/ 648012 h 1012399"/>
              <a:gd name="connsiteX5" fmla="*/ 1885983 w 3016288"/>
              <a:gd name="connsiteY5" fmla="*/ 768662 h 1012399"/>
              <a:gd name="connsiteX6" fmla="*/ 2724183 w 3016288"/>
              <a:gd name="connsiteY6" fmla="*/ 228912 h 1012399"/>
              <a:gd name="connsiteX7" fmla="*/ 2336833 w 3016288"/>
              <a:gd name="connsiteY7" fmla="*/ 540062 h 1012399"/>
              <a:gd name="connsiteX8" fmla="*/ 3016283 w 3016288"/>
              <a:gd name="connsiteY8" fmla="*/ 312 h 1012399"/>
              <a:gd name="connsiteX9" fmla="*/ 2349533 w 3016288"/>
              <a:gd name="connsiteY9" fmla="*/ 628962 h 1012399"/>
              <a:gd name="connsiteX10" fmla="*/ 2743233 w 3016288"/>
              <a:gd name="connsiteY10" fmla="*/ 457512 h 1012399"/>
              <a:gd name="connsiteX11" fmla="*/ 1892333 w 3016288"/>
              <a:gd name="connsiteY11" fmla="*/ 952812 h 1012399"/>
              <a:gd name="connsiteX12" fmla="*/ 1974883 w 3016288"/>
              <a:gd name="connsiteY12" fmla="*/ 965512 h 1012399"/>
              <a:gd name="connsiteX13" fmla="*/ 781083 w 3016288"/>
              <a:gd name="connsiteY13" fmla="*/ 990912 h 1012399"/>
              <a:gd name="connsiteX14" fmla="*/ 939833 w 3016288"/>
              <a:gd name="connsiteY14" fmla="*/ 1003612 h 1012399"/>
              <a:gd name="connsiteX15" fmla="*/ 33 w 3016288"/>
              <a:gd name="connsiteY15" fmla="*/ 851212 h 1012399"/>
              <a:gd name="connsiteX16" fmla="*/ 901733 w 3016288"/>
              <a:gd name="connsiteY16" fmla="*/ 952812 h 1012399"/>
              <a:gd name="connsiteX17" fmla="*/ 146083 w 3016288"/>
              <a:gd name="connsiteY17" fmla="*/ 705162 h 101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16288" h="1012399">
                <a:moveTo>
                  <a:pt x="146083" y="705162"/>
                </a:moveTo>
                <a:lnTo>
                  <a:pt x="203233" y="705162"/>
                </a:lnTo>
                <a:lnTo>
                  <a:pt x="1295433" y="800412"/>
                </a:lnTo>
                <a:lnTo>
                  <a:pt x="1079533" y="832162"/>
                </a:lnTo>
                <a:cubicBezTo>
                  <a:pt x="1218175" y="806762"/>
                  <a:pt x="1992875" y="658595"/>
                  <a:pt x="2127283" y="648012"/>
                </a:cubicBezTo>
                <a:cubicBezTo>
                  <a:pt x="2261691" y="637429"/>
                  <a:pt x="1786500" y="838512"/>
                  <a:pt x="1885983" y="768662"/>
                </a:cubicBezTo>
                <a:cubicBezTo>
                  <a:pt x="1985466" y="698812"/>
                  <a:pt x="2649041" y="267012"/>
                  <a:pt x="2724183" y="228912"/>
                </a:cubicBezTo>
                <a:cubicBezTo>
                  <a:pt x="2799325" y="190812"/>
                  <a:pt x="2336833" y="540062"/>
                  <a:pt x="2336833" y="540062"/>
                </a:cubicBezTo>
                <a:cubicBezTo>
                  <a:pt x="2385516" y="501962"/>
                  <a:pt x="3014166" y="-14505"/>
                  <a:pt x="3016283" y="312"/>
                </a:cubicBezTo>
                <a:cubicBezTo>
                  <a:pt x="3018400" y="15129"/>
                  <a:pt x="2395041" y="552762"/>
                  <a:pt x="2349533" y="628962"/>
                </a:cubicBezTo>
                <a:cubicBezTo>
                  <a:pt x="2304025" y="705162"/>
                  <a:pt x="2819433" y="403537"/>
                  <a:pt x="2743233" y="457512"/>
                </a:cubicBezTo>
                <a:cubicBezTo>
                  <a:pt x="2667033" y="511487"/>
                  <a:pt x="2020391" y="868145"/>
                  <a:pt x="1892333" y="952812"/>
                </a:cubicBezTo>
                <a:cubicBezTo>
                  <a:pt x="1764275" y="1037479"/>
                  <a:pt x="2160091" y="959162"/>
                  <a:pt x="1974883" y="965512"/>
                </a:cubicBezTo>
                <a:cubicBezTo>
                  <a:pt x="1789675" y="971862"/>
                  <a:pt x="953591" y="984562"/>
                  <a:pt x="781083" y="990912"/>
                </a:cubicBezTo>
                <a:cubicBezTo>
                  <a:pt x="608575" y="997262"/>
                  <a:pt x="1070008" y="1026895"/>
                  <a:pt x="939833" y="1003612"/>
                </a:cubicBezTo>
                <a:cubicBezTo>
                  <a:pt x="809658" y="980329"/>
                  <a:pt x="6383" y="859679"/>
                  <a:pt x="33" y="851212"/>
                </a:cubicBezTo>
                <a:cubicBezTo>
                  <a:pt x="-6317" y="842745"/>
                  <a:pt x="883741" y="972920"/>
                  <a:pt x="901733" y="952812"/>
                </a:cubicBezTo>
                <a:cubicBezTo>
                  <a:pt x="919725" y="932704"/>
                  <a:pt x="513854" y="831633"/>
                  <a:pt x="146083" y="7051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31158A6C-3EB5-4418-B575-2961CE68387B}"/>
              </a:ext>
            </a:extLst>
          </p:cNvPr>
          <p:cNvSpPr/>
          <p:nvPr/>
        </p:nvSpPr>
        <p:spPr>
          <a:xfrm>
            <a:off x="8343575" y="9594147"/>
            <a:ext cx="2070529" cy="2610802"/>
          </a:xfrm>
          <a:custGeom>
            <a:avLst/>
            <a:gdLst>
              <a:gd name="connsiteX0" fmla="*/ 1829125 w 2070529"/>
              <a:gd name="connsiteY0" fmla="*/ 940503 h 2610802"/>
              <a:gd name="connsiteX1" fmla="*/ 1079825 w 2070529"/>
              <a:gd name="connsiteY1" fmla="*/ 1315153 h 2610802"/>
              <a:gd name="connsiteX2" fmla="*/ 1467175 w 2070529"/>
              <a:gd name="connsiteY2" fmla="*/ 1296103 h 2610802"/>
              <a:gd name="connsiteX3" fmla="*/ 1111575 w 2070529"/>
              <a:gd name="connsiteY3" fmla="*/ 1410403 h 2610802"/>
              <a:gd name="connsiteX4" fmla="*/ 1181425 w 2070529"/>
              <a:gd name="connsiteY4" fmla="*/ 1391353 h 2610802"/>
              <a:gd name="connsiteX5" fmla="*/ 463875 w 2070529"/>
              <a:gd name="connsiteY5" fmla="*/ 1918403 h 2610802"/>
              <a:gd name="connsiteX6" fmla="*/ 832175 w 2070529"/>
              <a:gd name="connsiteY6" fmla="*/ 1727903 h 2610802"/>
              <a:gd name="connsiteX7" fmla="*/ 63825 w 2070529"/>
              <a:gd name="connsiteY7" fmla="*/ 2489903 h 2610802"/>
              <a:gd name="connsiteX8" fmla="*/ 489275 w 2070529"/>
              <a:gd name="connsiteY8" fmla="*/ 2045403 h 2610802"/>
              <a:gd name="connsiteX9" fmla="*/ 13025 w 2070529"/>
              <a:gd name="connsiteY9" fmla="*/ 2610553 h 2610802"/>
              <a:gd name="connsiteX10" fmla="*/ 1124275 w 2070529"/>
              <a:gd name="connsiteY10" fmla="*/ 1962853 h 2610802"/>
              <a:gd name="connsiteX11" fmla="*/ 781375 w 2070529"/>
              <a:gd name="connsiteY11" fmla="*/ 2197803 h 2610802"/>
              <a:gd name="connsiteX12" fmla="*/ 1664025 w 2070529"/>
              <a:gd name="connsiteY12" fmla="*/ 1315153 h 2610802"/>
              <a:gd name="connsiteX13" fmla="*/ 1257625 w 2070529"/>
              <a:gd name="connsiteY13" fmla="*/ 1759653 h 2610802"/>
              <a:gd name="connsiteX14" fmla="*/ 1835475 w 2070529"/>
              <a:gd name="connsiteY14" fmla="*/ 1029403 h 2610802"/>
              <a:gd name="connsiteX15" fmla="*/ 2070425 w 2070529"/>
              <a:gd name="connsiteY15" fmla="*/ 115003 h 2610802"/>
              <a:gd name="connsiteX16" fmla="*/ 1867225 w 2070529"/>
              <a:gd name="connsiteY16" fmla="*/ 610303 h 2610802"/>
              <a:gd name="connsiteX17" fmla="*/ 2006925 w 2070529"/>
              <a:gd name="connsiteY17" fmla="*/ 703 h 2610802"/>
              <a:gd name="connsiteX18" fmla="*/ 1625925 w 2070529"/>
              <a:gd name="connsiteY18" fmla="*/ 756353 h 2610802"/>
              <a:gd name="connsiteX19" fmla="*/ 1664025 w 2070529"/>
              <a:gd name="connsiteY19" fmla="*/ 591253 h 2610802"/>
              <a:gd name="connsiteX20" fmla="*/ 1829125 w 2070529"/>
              <a:gd name="connsiteY20" fmla="*/ 940503 h 261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70529" h="2610802">
                <a:moveTo>
                  <a:pt x="1829125" y="940503"/>
                </a:moveTo>
                <a:cubicBezTo>
                  <a:pt x="1731758" y="1061153"/>
                  <a:pt x="1140150" y="1255886"/>
                  <a:pt x="1079825" y="1315153"/>
                </a:cubicBezTo>
                <a:cubicBezTo>
                  <a:pt x="1019500" y="1374420"/>
                  <a:pt x="1461883" y="1280228"/>
                  <a:pt x="1467175" y="1296103"/>
                </a:cubicBezTo>
                <a:cubicBezTo>
                  <a:pt x="1472467" y="1311978"/>
                  <a:pt x="1111575" y="1410403"/>
                  <a:pt x="1111575" y="1410403"/>
                </a:cubicBezTo>
                <a:cubicBezTo>
                  <a:pt x="1063950" y="1426278"/>
                  <a:pt x="1289375" y="1306686"/>
                  <a:pt x="1181425" y="1391353"/>
                </a:cubicBezTo>
                <a:cubicBezTo>
                  <a:pt x="1073475" y="1476020"/>
                  <a:pt x="522083" y="1862311"/>
                  <a:pt x="463875" y="1918403"/>
                </a:cubicBezTo>
                <a:cubicBezTo>
                  <a:pt x="405667" y="1974495"/>
                  <a:pt x="898850" y="1632653"/>
                  <a:pt x="832175" y="1727903"/>
                </a:cubicBezTo>
                <a:cubicBezTo>
                  <a:pt x="765500" y="1823153"/>
                  <a:pt x="120975" y="2436986"/>
                  <a:pt x="63825" y="2489903"/>
                </a:cubicBezTo>
                <a:cubicBezTo>
                  <a:pt x="6675" y="2542820"/>
                  <a:pt x="497742" y="2025295"/>
                  <a:pt x="489275" y="2045403"/>
                </a:cubicBezTo>
                <a:cubicBezTo>
                  <a:pt x="480808" y="2065511"/>
                  <a:pt x="-92808" y="2624311"/>
                  <a:pt x="13025" y="2610553"/>
                </a:cubicBezTo>
                <a:cubicBezTo>
                  <a:pt x="118858" y="2596795"/>
                  <a:pt x="996217" y="2031645"/>
                  <a:pt x="1124275" y="1962853"/>
                </a:cubicBezTo>
                <a:cubicBezTo>
                  <a:pt x="1252333" y="1894061"/>
                  <a:pt x="691417" y="2305753"/>
                  <a:pt x="781375" y="2197803"/>
                </a:cubicBezTo>
                <a:cubicBezTo>
                  <a:pt x="871333" y="2089853"/>
                  <a:pt x="1584650" y="1388178"/>
                  <a:pt x="1664025" y="1315153"/>
                </a:cubicBezTo>
                <a:cubicBezTo>
                  <a:pt x="1743400" y="1242128"/>
                  <a:pt x="1229050" y="1807278"/>
                  <a:pt x="1257625" y="1759653"/>
                </a:cubicBezTo>
                <a:cubicBezTo>
                  <a:pt x="1286200" y="1712028"/>
                  <a:pt x="1700008" y="1303511"/>
                  <a:pt x="1835475" y="1029403"/>
                </a:cubicBezTo>
                <a:cubicBezTo>
                  <a:pt x="1970942" y="755295"/>
                  <a:pt x="2065133" y="184853"/>
                  <a:pt x="2070425" y="115003"/>
                </a:cubicBezTo>
                <a:cubicBezTo>
                  <a:pt x="2075717" y="45153"/>
                  <a:pt x="1877808" y="629353"/>
                  <a:pt x="1867225" y="610303"/>
                </a:cubicBezTo>
                <a:cubicBezTo>
                  <a:pt x="1856642" y="591253"/>
                  <a:pt x="2047142" y="-23639"/>
                  <a:pt x="2006925" y="703"/>
                </a:cubicBezTo>
                <a:cubicBezTo>
                  <a:pt x="1966708" y="25045"/>
                  <a:pt x="1683075" y="657928"/>
                  <a:pt x="1625925" y="756353"/>
                </a:cubicBezTo>
                <a:cubicBezTo>
                  <a:pt x="1568775" y="854778"/>
                  <a:pt x="1634392" y="559503"/>
                  <a:pt x="1664025" y="591253"/>
                </a:cubicBezTo>
                <a:cubicBezTo>
                  <a:pt x="1693658" y="623003"/>
                  <a:pt x="1926492" y="819853"/>
                  <a:pt x="1829125" y="9405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7AEAD420-750A-4B8A-925D-50BC58FDFEAB}"/>
              </a:ext>
            </a:extLst>
          </p:cNvPr>
          <p:cNvSpPr/>
          <p:nvPr/>
        </p:nvSpPr>
        <p:spPr>
          <a:xfrm>
            <a:off x="5144202" y="10989733"/>
            <a:ext cx="2018131" cy="1285072"/>
          </a:xfrm>
          <a:custGeom>
            <a:avLst/>
            <a:gdLst>
              <a:gd name="connsiteX0" fmla="*/ 43748 w 2018131"/>
              <a:gd name="connsiteY0" fmla="*/ 33867 h 1285072"/>
              <a:gd name="connsiteX1" fmla="*/ 75498 w 2018131"/>
              <a:gd name="connsiteY1" fmla="*/ 103717 h 1285072"/>
              <a:gd name="connsiteX2" fmla="*/ 621598 w 2018131"/>
              <a:gd name="connsiteY2" fmla="*/ 586317 h 1285072"/>
              <a:gd name="connsiteX3" fmla="*/ 615248 w 2018131"/>
              <a:gd name="connsiteY3" fmla="*/ 560917 h 1285072"/>
              <a:gd name="connsiteX4" fmla="*/ 983548 w 2018131"/>
              <a:gd name="connsiteY4" fmla="*/ 814917 h 1285072"/>
              <a:gd name="connsiteX5" fmla="*/ 951798 w 2018131"/>
              <a:gd name="connsiteY5" fmla="*/ 795867 h 1285072"/>
              <a:gd name="connsiteX6" fmla="*/ 1542348 w 2018131"/>
              <a:gd name="connsiteY6" fmla="*/ 1189567 h 1285072"/>
              <a:gd name="connsiteX7" fmla="*/ 1555048 w 2018131"/>
              <a:gd name="connsiteY7" fmla="*/ 1170517 h 1285072"/>
              <a:gd name="connsiteX8" fmla="*/ 2005898 w 2018131"/>
              <a:gd name="connsiteY8" fmla="*/ 1278467 h 1285072"/>
              <a:gd name="connsiteX9" fmla="*/ 996248 w 2018131"/>
              <a:gd name="connsiteY9" fmla="*/ 948267 h 1285072"/>
              <a:gd name="connsiteX10" fmla="*/ 799398 w 2018131"/>
              <a:gd name="connsiteY10" fmla="*/ 891117 h 1285072"/>
              <a:gd name="connsiteX11" fmla="*/ 1580448 w 2018131"/>
              <a:gd name="connsiteY11" fmla="*/ 1278467 h 1285072"/>
              <a:gd name="connsiteX12" fmla="*/ 380298 w 2018131"/>
              <a:gd name="connsiteY12" fmla="*/ 599017 h 1285072"/>
              <a:gd name="connsiteX13" fmla="*/ 443798 w 2018131"/>
              <a:gd name="connsiteY13" fmla="*/ 529167 h 1285072"/>
              <a:gd name="connsiteX14" fmla="*/ 43748 w 2018131"/>
              <a:gd name="connsiteY14" fmla="*/ 33867 h 128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8131" h="1285072">
                <a:moveTo>
                  <a:pt x="43748" y="33867"/>
                </a:moveTo>
                <a:cubicBezTo>
                  <a:pt x="-17635" y="-37041"/>
                  <a:pt x="-20810" y="11642"/>
                  <a:pt x="75498" y="103717"/>
                </a:cubicBezTo>
                <a:cubicBezTo>
                  <a:pt x="171806" y="195792"/>
                  <a:pt x="531640" y="510117"/>
                  <a:pt x="621598" y="586317"/>
                </a:cubicBezTo>
                <a:cubicBezTo>
                  <a:pt x="711556" y="662517"/>
                  <a:pt x="554923" y="522817"/>
                  <a:pt x="615248" y="560917"/>
                </a:cubicBezTo>
                <a:cubicBezTo>
                  <a:pt x="675573" y="599017"/>
                  <a:pt x="927456" y="775759"/>
                  <a:pt x="983548" y="814917"/>
                </a:cubicBezTo>
                <a:cubicBezTo>
                  <a:pt x="1039640" y="854075"/>
                  <a:pt x="951798" y="795867"/>
                  <a:pt x="951798" y="795867"/>
                </a:cubicBezTo>
                <a:lnTo>
                  <a:pt x="1542348" y="1189567"/>
                </a:lnTo>
                <a:cubicBezTo>
                  <a:pt x="1642890" y="1252009"/>
                  <a:pt x="1477790" y="1155700"/>
                  <a:pt x="1555048" y="1170517"/>
                </a:cubicBezTo>
                <a:cubicBezTo>
                  <a:pt x="1632306" y="1185334"/>
                  <a:pt x="2099031" y="1315509"/>
                  <a:pt x="2005898" y="1278467"/>
                </a:cubicBezTo>
                <a:cubicBezTo>
                  <a:pt x="1912765" y="1241425"/>
                  <a:pt x="1197331" y="1012825"/>
                  <a:pt x="996248" y="948267"/>
                </a:cubicBezTo>
                <a:cubicBezTo>
                  <a:pt x="795165" y="883709"/>
                  <a:pt x="702031" y="836084"/>
                  <a:pt x="799398" y="891117"/>
                </a:cubicBezTo>
                <a:cubicBezTo>
                  <a:pt x="896765" y="946150"/>
                  <a:pt x="1650298" y="1327150"/>
                  <a:pt x="1580448" y="1278467"/>
                </a:cubicBezTo>
                <a:cubicBezTo>
                  <a:pt x="1510598" y="1229784"/>
                  <a:pt x="569740" y="723900"/>
                  <a:pt x="380298" y="599017"/>
                </a:cubicBezTo>
                <a:cubicBezTo>
                  <a:pt x="190856" y="474134"/>
                  <a:pt x="498831" y="625475"/>
                  <a:pt x="443798" y="529167"/>
                </a:cubicBezTo>
                <a:cubicBezTo>
                  <a:pt x="388765" y="432859"/>
                  <a:pt x="105131" y="104775"/>
                  <a:pt x="43748" y="338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EE115A75-996D-4048-A083-263D9E2BF185}"/>
              </a:ext>
            </a:extLst>
          </p:cNvPr>
          <p:cNvSpPr/>
          <p:nvPr/>
        </p:nvSpPr>
        <p:spPr>
          <a:xfrm>
            <a:off x="6690537" y="10973237"/>
            <a:ext cx="3260857" cy="1422073"/>
          </a:xfrm>
          <a:custGeom>
            <a:avLst/>
            <a:gdLst>
              <a:gd name="connsiteX0" fmla="*/ 3196413 w 3260857"/>
              <a:gd name="connsiteY0" fmla="*/ 107513 h 1422073"/>
              <a:gd name="connsiteX1" fmla="*/ 3120213 w 3260857"/>
              <a:gd name="connsiteY1" fmla="*/ 132913 h 1422073"/>
              <a:gd name="connsiteX2" fmla="*/ 2707463 w 3260857"/>
              <a:gd name="connsiteY2" fmla="*/ 583763 h 1422073"/>
              <a:gd name="connsiteX3" fmla="*/ 2917013 w 3260857"/>
              <a:gd name="connsiteY3" fmla="*/ 380563 h 1422073"/>
              <a:gd name="connsiteX4" fmla="*/ 2231213 w 3260857"/>
              <a:gd name="connsiteY4" fmla="*/ 1002863 h 1422073"/>
              <a:gd name="connsiteX5" fmla="*/ 2282013 w 3260857"/>
              <a:gd name="connsiteY5" fmla="*/ 952063 h 1422073"/>
              <a:gd name="connsiteX6" fmla="*/ 1754963 w 3260857"/>
              <a:gd name="connsiteY6" fmla="*/ 1301313 h 1422073"/>
              <a:gd name="connsiteX7" fmla="*/ 1532713 w 3260857"/>
              <a:gd name="connsiteY7" fmla="*/ 1339413 h 1422073"/>
              <a:gd name="connsiteX8" fmla="*/ 783413 w 3260857"/>
              <a:gd name="connsiteY8" fmla="*/ 1415613 h 1422073"/>
              <a:gd name="connsiteX9" fmla="*/ 942163 w 3260857"/>
              <a:gd name="connsiteY9" fmla="*/ 1409263 h 1422073"/>
              <a:gd name="connsiteX10" fmla="*/ 313513 w 3260857"/>
              <a:gd name="connsiteY10" fmla="*/ 1339413 h 1422073"/>
              <a:gd name="connsiteX11" fmla="*/ 123013 w 3260857"/>
              <a:gd name="connsiteY11" fmla="*/ 1282263 h 1422073"/>
              <a:gd name="connsiteX12" fmla="*/ 21413 w 3260857"/>
              <a:gd name="connsiteY12" fmla="*/ 1206063 h 1422073"/>
              <a:gd name="connsiteX13" fmla="*/ 548463 w 3260857"/>
              <a:gd name="connsiteY13" fmla="*/ 1263213 h 1422073"/>
              <a:gd name="connsiteX14" fmla="*/ 1627963 w 3260857"/>
              <a:gd name="connsiteY14" fmla="*/ 1244163 h 1422073"/>
              <a:gd name="connsiteX15" fmla="*/ 1570813 w 3260857"/>
              <a:gd name="connsiteY15" fmla="*/ 1167963 h 1422073"/>
              <a:gd name="connsiteX16" fmla="*/ 2199463 w 3260857"/>
              <a:gd name="connsiteY16" fmla="*/ 786963 h 1422073"/>
              <a:gd name="connsiteX17" fmla="*/ 1856563 w 3260857"/>
              <a:gd name="connsiteY17" fmla="*/ 1104463 h 1422073"/>
              <a:gd name="connsiteX18" fmla="*/ 2529663 w 3260857"/>
              <a:gd name="connsiteY18" fmla="*/ 615513 h 1422073"/>
              <a:gd name="connsiteX19" fmla="*/ 2529663 w 3260857"/>
              <a:gd name="connsiteY19" fmla="*/ 609163 h 1422073"/>
              <a:gd name="connsiteX20" fmla="*/ 3209113 w 3260857"/>
              <a:gd name="connsiteY20" fmla="*/ 24963 h 1422073"/>
              <a:gd name="connsiteX21" fmla="*/ 3196413 w 3260857"/>
              <a:gd name="connsiteY21" fmla="*/ 107513 h 142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60857" h="1422073">
                <a:moveTo>
                  <a:pt x="3196413" y="107513"/>
                </a:moveTo>
                <a:cubicBezTo>
                  <a:pt x="3181596" y="125505"/>
                  <a:pt x="3201705" y="53538"/>
                  <a:pt x="3120213" y="132913"/>
                </a:cubicBezTo>
                <a:cubicBezTo>
                  <a:pt x="3038721" y="212288"/>
                  <a:pt x="2741330" y="542488"/>
                  <a:pt x="2707463" y="583763"/>
                </a:cubicBezTo>
                <a:cubicBezTo>
                  <a:pt x="2673596" y="625038"/>
                  <a:pt x="2996388" y="310713"/>
                  <a:pt x="2917013" y="380563"/>
                </a:cubicBezTo>
                <a:cubicBezTo>
                  <a:pt x="2837638" y="450413"/>
                  <a:pt x="2337046" y="907613"/>
                  <a:pt x="2231213" y="1002863"/>
                </a:cubicBezTo>
                <a:cubicBezTo>
                  <a:pt x="2125380" y="1098113"/>
                  <a:pt x="2361388" y="902321"/>
                  <a:pt x="2282013" y="952063"/>
                </a:cubicBezTo>
                <a:cubicBezTo>
                  <a:pt x="2202638" y="1001805"/>
                  <a:pt x="1879846" y="1236755"/>
                  <a:pt x="1754963" y="1301313"/>
                </a:cubicBezTo>
                <a:cubicBezTo>
                  <a:pt x="1630080" y="1365871"/>
                  <a:pt x="1694638" y="1320363"/>
                  <a:pt x="1532713" y="1339413"/>
                </a:cubicBezTo>
                <a:cubicBezTo>
                  <a:pt x="1370788" y="1358463"/>
                  <a:pt x="881838" y="1403971"/>
                  <a:pt x="783413" y="1415613"/>
                </a:cubicBezTo>
                <a:cubicBezTo>
                  <a:pt x="684988" y="1427255"/>
                  <a:pt x="1020480" y="1421963"/>
                  <a:pt x="942163" y="1409263"/>
                </a:cubicBezTo>
                <a:cubicBezTo>
                  <a:pt x="863846" y="1396563"/>
                  <a:pt x="450038" y="1360580"/>
                  <a:pt x="313513" y="1339413"/>
                </a:cubicBezTo>
                <a:cubicBezTo>
                  <a:pt x="176988" y="1318246"/>
                  <a:pt x="171696" y="1304488"/>
                  <a:pt x="123013" y="1282263"/>
                </a:cubicBezTo>
                <a:cubicBezTo>
                  <a:pt x="74330" y="1260038"/>
                  <a:pt x="-49495" y="1209238"/>
                  <a:pt x="21413" y="1206063"/>
                </a:cubicBezTo>
                <a:cubicBezTo>
                  <a:pt x="92321" y="1202888"/>
                  <a:pt x="548463" y="1263213"/>
                  <a:pt x="548463" y="1263213"/>
                </a:cubicBezTo>
                <a:cubicBezTo>
                  <a:pt x="816221" y="1269563"/>
                  <a:pt x="1457571" y="1260038"/>
                  <a:pt x="1627963" y="1244163"/>
                </a:cubicBezTo>
                <a:cubicBezTo>
                  <a:pt x="1798355" y="1228288"/>
                  <a:pt x="1475563" y="1244163"/>
                  <a:pt x="1570813" y="1167963"/>
                </a:cubicBezTo>
                <a:cubicBezTo>
                  <a:pt x="1666063" y="1091763"/>
                  <a:pt x="2151838" y="797546"/>
                  <a:pt x="2199463" y="786963"/>
                </a:cubicBezTo>
                <a:cubicBezTo>
                  <a:pt x="2247088" y="776380"/>
                  <a:pt x="1801530" y="1133038"/>
                  <a:pt x="1856563" y="1104463"/>
                </a:cubicBezTo>
                <a:cubicBezTo>
                  <a:pt x="1911596" y="1075888"/>
                  <a:pt x="2417480" y="698063"/>
                  <a:pt x="2529663" y="615513"/>
                </a:cubicBezTo>
                <a:cubicBezTo>
                  <a:pt x="2641846" y="532963"/>
                  <a:pt x="2529663" y="609163"/>
                  <a:pt x="2529663" y="609163"/>
                </a:cubicBezTo>
                <a:cubicBezTo>
                  <a:pt x="2642905" y="510738"/>
                  <a:pt x="3092696" y="107513"/>
                  <a:pt x="3209113" y="24963"/>
                </a:cubicBezTo>
                <a:cubicBezTo>
                  <a:pt x="3325530" y="-57587"/>
                  <a:pt x="3211230" y="89521"/>
                  <a:pt x="3196413" y="1075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6ADB866D-C97E-47C9-B61B-288EE57DB5ED}"/>
              </a:ext>
            </a:extLst>
          </p:cNvPr>
          <p:cNvSpPr/>
          <p:nvPr/>
        </p:nvSpPr>
        <p:spPr>
          <a:xfrm>
            <a:off x="5810075" y="11474447"/>
            <a:ext cx="2895896" cy="785532"/>
          </a:xfrm>
          <a:custGeom>
            <a:avLst/>
            <a:gdLst>
              <a:gd name="connsiteX0" fmla="*/ 1397175 w 2895896"/>
              <a:gd name="connsiteY0" fmla="*/ 501653 h 785532"/>
              <a:gd name="connsiteX1" fmla="*/ 1508300 w 2895896"/>
              <a:gd name="connsiteY1" fmla="*/ 514353 h 785532"/>
              <a:gd name="connsiteX2" fmla="*/ 2298875 w 2895896"/>
              <a:gd name="connsiteY2" fmla="*/ 581028 h 785532"/>
              <a:gd name="connsiteX3" fmla="*/ 2222675 w 2895896"/>
              <a:gd name="connsiteY3" fmla="*/ 542928 h 785532"/>
              <a:gd name="connsiteX4" fmla="*/ 2895775 w 2895896"/>
              <a:gd name="connsiteY4" fmla="*/ 390528 h 785532"/>
              <a:gd name="connsiteX5" fmla="*/ 2279825 w 2895896"/>
              <a:gd name="connsiteY5" fmla="*/ 676278 h 785532"/>
              <a:gd name="connsiteX6" fmla="*/ 2470325 w 2895896"/>
              <a:gd name="connsiteY6" fmla="*/ 692153 h 785532"/>
              <a:gd name="connsiteX7" fmla="*/ 2730675 w 2895896"/>
              <a:gd name="connsiteY7" fmla="*/ 688978 h 785532"/>
              <a:gd name="connsiteX8" fmla="*/ 1759125 w 2895896"/>
              <a:gd name="connsiteY8" fmla="*/ 781053 h 785532"/>
              <a:gd name="connsiteX9" fmla="*/ 1419400 w 2895896"/>
              <a:gd name="connsiteY9" fmla="*/ 771528 h 785532"/>
              <a:gd name="connsiteX10" fmla="*/ 1619425 w 2895896"/>
              <a:gd name="connsiteY10" fmla="*/ 774703 h 785532"/>
              <a:gd name="connsiteX11" fmla="*/ 1282875 w 2895896"/>
              <a:gd name="connsiteY11" fmla="*/ 727078 h 785532"/>
              <a:gd name="connsiteX12" fmla="*/ 673275 w 2895896"/>
              <a:gd name="connsiteY12" fmla="*/ 574678 h 785532"/>
              <a:gd name="connsiteX13" fmla="*/ 552625 w 2895896"/>
              <a:gd name="connsiteY13" fmla="*/ 511178 h 785532"/>
              <a:gd name="connsiteX14" fmla="*/ 879650 w 2895896"/>
              <a:gd name="connsiteY14" fmla="*/ 723903 h 785532"/>
              <a:gd name="connsiteX15" fmla="*/ 175 w 2895896"/>
              <a:gd name="connsiteY15" fmla="*/ 114303 h 785532"/>
              <a:gd name="connsiteX16" fmla="*/ 962200 w 2895896"/>
              <a:gd name="connsiteY16" fmla="*/ 495303 h 785532"/>
              <a:gd name="connsiteX17" fmla="*/ 254175 w 2895896"/>
              <a:gd name="connsiteY17" fmla="*/ 3 h 785532"/>
              <a:gd name="connsiteX18" fmla="*/ 1095550 w 2895896"/>
              <a:gd name="connsiteY18" fmla="*/ 504828 h 785532"/>
              <a:gd name="connsiteX19" fmla="*/ 1597200 w 2895896"/>
              <a:gd name="connsiteY19" fmla="*/ 622303 h 785532"/>
              <a:gd name="connsiteX20" fmla="*/ 892350 w 2895896"/>
              <a:gd name="connsiteY20" fmla="*/ 333378 h 785532"/>
              <a:gd name="connsiteX21" fmla="*/ 1238425 w 2895896"/>
              <a:gd name="connsiteY21" fmla="*/ 428628 h 785532"/>
              <a:gd name="connsiteX22" fmla="*/ 1397175 w 2895896"/>
              <a:gd name="connsiteY22" fmla="*/ 501653 h 78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95896" h="785532">
                <a:moveTo>
                  <a:pt x="1397175" y="501653"/>
                </a:moveTo>
                <a:lnTo>
                  <a:pt x="1508300" y="514353"/>
                </a:lnTo>
                <a:lnTo>
                  <a:pt x="2298875" y="581028"/>
                </a:lnTo>
                <a:cubicBezTo>
                  <a:pt x="2417937" y="585790"/>
                  <a:pt x="2123192" y="574678"/>
                  <a:pt x="2222675" y="542928"/>
                </a:cubicBezTo>
                <a:cubicBezTo>
                  <a:pt x="2322158" y="511178"/>
                  <a:pt x="2886250" y="368303"/>
                  <a:pt x="2895775" y="390528"/>
                </a:cubicBezTo>
                <a:cubicBezTo>
                  <a:pt x="2905300" y="412753"/>
                  <a:pt x="2350733" y="626007"/>
                  <a:pt x="2279825" y="676278"/>
                </a:cubicBezTo>
                <a:cubicBezTo>
                  <a:pt x="2208917" y="726549"/>
                  <a:pt x="2395183" y="690036"/>
                  <a:pt x="2470325" y="692153"/>
                </a:cubicBezTo>
                <a:cubicBezTo>
                  <a:pt x="2545467" y="694270"/>
                  <a:pt x="2849208" y="674161"/>
                  <a:pt x="2730675" y="688978"/>
                </a:cubicBezTo>
                <a:cubicBezTo>
                  <a:pt x="2612142" y="703795"/>
                  <a:pt x="1977671" y="767295"/>
                  <a:pt x="1759125" y="781053"/>
                </a:cubicBezTo>
                <a:cubicBezTo>
                  <a:pt x="1540579" y="794811"/>
                  <a:pt x="1442683" y="772586"/>
                  <a:pt x="1419400" y="771528"/>
                </a:cubicBezTo>
                <a:cubicBezTo>
                  <a:pt x="1396117" y="770470"/>
                  <a:pt x="1642179" y="782111"/>
                  <a:pt x="1619425" y="774703"/>
                </a:cubicBezTo>
                <a:cubicBezTo>
                  <a:pt x="1596671" y="767295"/>
                  <a:pt x="1440567" y="760415"/>
                  <a:pt x="1282875" y="727078"/>
                </a:cubicBezTo>
                <a:cubicBezTo>
                  <a:pt x="1125183" y="693741"/>
                  <a:pt x="794983" y="610661"/>
                  <a:pt x="673275" y="574678"/>
                </a:cubicBezTo>
                <a:cubicBezTo>
                  <a:pt x="551567" y="538695"/>
                  <a:pt x="518229" y="486307"/>
                  <a:pt x="552625" y="511178"/>
                </a:cubicBezTo>
                <a:cubicBezTo>
                  <a:pt x="587021" y="536049"/>
                  <a:pt x="971725" y="790049"/>
                  <a:pt x="879650" y="723903"/>
                </a:cubicBezTo>
                <a:cubicBezTo>
                  <a:pt x="787575" y="657757"/>
                  <a:pt x="-13583" y="152403"/>
                  <a:pt x="175" y="114303"/>
                </a:cubicBezTo>
                <a:cubicBezTo>
                  <a:pt x="13933" y="76203"/>
                  <a:pt x="919867" y="514353"/>
                  <a:pt x="962200" y="495303"/>
                </a:cubicBezTo>
                <a:cubicBezTo>
                  <a:pt x="1004533" y="476253"/>
                  <a:pt x="231950" y="-1584"/>
                  <a:pt x="254175" y="3"/>
                </a:cubicBezTo>
                <a:cubicBezTo>
                  <a:pt x="276400" y="1590"/>
                  <a:pt x="871713" y="401111"/>
                  <a:pt x="1095550" y="504828"/>
                </a:cubicBezTo>
                <a:cubicBezTo>
                  <a:pt x="1319387" y="608545"/>
                  <a:pt x="1631067" y="650878"/>
                  <a:pt x="1597200" y="622303"/>
                </a:cubicBezTo>
                <a:cubicBezTo>
                  <a:pt x="1563333" y="593728"/>
                  <a:pt x="952146" y="365657"/>
                  <a:pt x="892350" y="333378"/>
                </a:cubicBezTo>
                <a:cubicBezTo>
                  <a:pt x="832554" y="301099"/>
                  <a:pt x="1150583" y="400053"/>
                  <a:pt x="1238425" y="428628"/>
                </a:cubicBezTo>
                <a:cubicBezTo>
                  <a:pt x="1326267" y="457203"/>
                  <a:pt x="1372833" y="481015"/>
                  <a:pt x="1397175" y="5016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A509A50D-07AB-4871-B900-E88B705B4393}"/>
              </a:ext>
            </a:extLst>
          </p:cNvPr>
          <p:cNvSpPr/>
          <p:nvPr/>
        </p:nvSpPr>
        <p:spPr>
          <a:xfrm>
            <a:off x="7564095" y="10403670"/>
            <a:ext cx="1666301" cy="1242378"/>
          </a:xfrm>
          <a:custGeom>
            <a:avLst/>
            <a:gdLst>
              <a:gd name="connsiteX0" fmla="*/ 1249705 w 1666301"/>
              <a:gd name="connsiteY0" fmla="*/ 472610 h 1242378"/>
              <a:gd name="connsiteX1" fmla="*/ 248945 w 1666301"/>
              <a:gd name="connsiteY1" fmla="*/ 894250 h 1242378"/>
              <a:gd name="connsiteX2" fmla="*/ 553745 w 1666301"/>
              <a:gd name="connsiteY2" fmla="*/ 873930 h 1242378"/>
              <a:gd name="connsiteX3" fmla="*/ 25 w 1666301"/>
              <a:gd name="connsiteY3" fmla="*/ 1239690 h 1242378"/>
              <a:gd name="connsiteX4" fmla="*/ 579145 w 1666301"/>
              <a:gd name="connsiteY4" fmla="*/ 1046650 h 1242378"/>
              <a:gd name="connsiteX5" fmla="*/ 711225 w 1666301"/>
              <a:gd name="connsiteY5" fmla="*/ 1178730 h 1242378"/>
              <a:gd name="connsiteX6" fmla="*/ 741705 w 1666301"/>
              <a:gd name="connsiteY6" fmla="*/ 1092370 h 1242378"/>
              <a:gd name="connsiteX7" fmla="*/ 1407185 w 1666301"/>
              <a:gd name="connsiteY7" fmla="*/ 564050 h 1242378"/>
              <a:gd name="connsiteX8" fmla="*/ 1452905 w 1666301"/>
              <a:gd name="connsiteY8" fmla="*/ 401490 h 1242378"/>
              <a:gd name="connsiteX9" fmla="*/ 1666265 w 1666301"/>
              <a:gd name="connsiteY9" fmla="*/ 5250 h 1242378"/>
              <a:gd name="connsiteX10" fmla="*/ 1468145 w 1666301"/>
              <a:gd name="connsiteY10" fmla="*/ 203370 h 1242378"/>
              <a:gd name="connsiteX11" fmla="*/ 1239545 w 1666301"/>
              <a:gd name="connsiteY11" fmla="*/ 614850 h 1242378"/>
              <a:gd name="connsiteX12" fmla="*/ 1249705 w 1666301"/>
              <a:gd name="connsiteY12" fmla="*/ 472610 h 124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6301" h="1242378">
                <a:moveTo>
                  <a:pt x="1249705" y="472610"/>
                </a:moveTo>
                <a:cubicBezTo>
                  <a:pt x="1084605" y="519177"/>
                  <a:pt x="364938" y="827363"/>
                  <a:pt x="248945" y="894250"/>
                </a:cubicBezTo>
                <a:cubicBezTo>
                  <a:pt x="132952" y="961137"/>
                  <a:pt x="595232" y="816357"/>
                  <a:pt x="553745" y="873930"/>
                </a:cubicBezTo>
                <a:cubicBezTo>
                  <a:pt x="512258" y="931503"/>
                  <a:pt x="-4208" y="1210903"/>
                  <a:pt x="25" y="1239690"/>
                </a:cubicBezTo>
                <a:cubicBezTo>
                  <a:pt x="4258" y="1268477"/>
                  <a:pt x="460612" y="1056810"/>
                  <a:pt x="579145" y="1046650"/>
                </a:cubicBezTo>
                <a:cubicBezTo>
                  <a:pt x="697678" y="1036490"/>
                  <a:pt x="684132" y="1171110"/>
                  <a:pt x="711225" y="1178730"/>
                </a:cubicBezTo>
                <a:cubicBezTo>
                  <a:pt x="738318" y="1186350"/>
                  <a:pt x="625712" y="1194817"/>
                  <a:pt x="741705" y="1092370"/>
                </a:cubicBezTo>
                <a:cubicBezTo>
                  <a:pt x="857698" y="989923"/>
                  <a:pt x="1288652" y="679197"/>
                  <a:pt x="1407185" y="564050"/>
                </a:cubicBezTo>
                <a:cubicBezTo>
                  <a:pt x="1525718" y="448903"/>
                  <a:pt x="1409725" y="494623"/>
                  <a:pt x="1452905" y="401490"/>
                </a:cubicBezTo>
                <a:cubicBezTo>
                  <a:pt x="1496085" y="308357"/>
                  <a:pt x="1663725" y="38270"/>
                  <a:pt x="1666265" y="5250"/>
                </a:cubicBezTo>
                <a:cubicBezTo>
                  <a:pt x="1668805" y="-27770"/>
                  <a:pt x="1539265" y="101770"/>
                  <a:pt x="1468145" y="203370"/>
                </a:cubicBezTo>
                <a:cubicBezTo>
                  <a:pt x="1397025" y="304970"/>
                  <a:pt x="1272565" y="569130"/>
                  <a:pt x="1239545" y="614850"/>
                </a:cubicBezTo>
                <a:cubicBezTo>
                  <a:pt x="1206525" y="660570"/>
                  <a:pt x="1414805" y="426043"/>
                  <a:pt x="1249705" y="4726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3DE6007C-6706-45BD-98EB-9EC8CBBA1C33}"/>
              </a:ext>
            </a:extLst>
          </p:cNvPr>
          <p:cNvSpPr/>
          <p:nvPr/>
        </p:nvSpPr>
        <p:spPr>
          <a:xfrm>
            <a:off x="6749789" y="8732329"/>
            <a:ext cx="627679" cy="906403"/>
          </a:xfrm>
          <a:custGeom>
            <a:avLst/>
            <a:gdLst>
              <a:gd name="connsiteX0" fmla="*/ 626371 w 627679"/>
              <a:gd name="connsiteY0" fmla="*/ 191 h 906403"/>
              <a:gd name="connsiteX1" fmla="*/ 275851 w 627679"/>
              <a:gd name="connsiteY1" fmla="*/ 310071 h 906403"/>
              <a:gd name="connsiteX2" fmla="*/ 346971 w 627679"/>
              <a:gd name="connsiteY2" fmla="*/ 259271 h 906403"/>
              <a:gd name="connsiteX3" fmla="*/ 199651 w 627679"/>
              <a:gd name="connsiteY3" fmla="*/ 406591 h 906403"/>
              <a:gd name="connsiteX4" fmla="*/ 219971 w 627679"/>
              <a:gd name="connsiteY4" fmla="*/ 381191 h 906403"/>
              <a:gd name="connsiteX5" fmla="*/ 159011 w 627679"/>
              <a:gd name="connsiteY5" fmla="*/ 472631 h 906403"/>
              <a:gd name="connsiteX6" fmla="*/ 199651 w 627679"/>
              <a:gd name="connsiteY6" fmla="*/ 660591 h 906403"/>
              <a:gd name="connsiteX7" fmla="*/ 118371 w 627679"/>
              <a:gd name="connsiteY7" fmla="*/ 508191 h 906403"/>
              <a:gd name="connsiteX8" fmla="*/ 225051 w 627679"/>
              <a:gd name="connsiteY8" fmla="*/ 904431 h 906403"/>
              <a:gd name="connsiteX9" fmla="*/ 67571 w 627679"/>
              <a:gd name="connsiteY9" fmla="*/ 655511 h 906403"/>
              <a:gd name="connsiteX10" fmla="*/ 6611 w 627679"/>
              <a:gd name="connsiteY10" fmla="*/ 533591 h 906403"/>
              <a:gd name="connsiteX11" fmla="*/ 214891 w 627679"/>
              <a:gd name="connsiteY11" fmla="*/ 345631 h 906403"/>
              <a:gd name="connsiteX12" fmla="*/ 128531 w 627679"/>
              <a:gd name="connsiteY12" fmla="*/ 360871 h 906403"/>
              <a:gd name="connsiteX13" fmla="*/ 626371 w 627679"/>
              <a:gd name="connsiteY13" fmla="*/ 191 h 90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7679" h="906403">
                <a:moveTo>
                  <a:pt x="626371" y="191"/>
                </a:moveTo>
                <a:cubicBezTo>
                  <a:pt x="650924" y="-8276"/>
                  <a:pt x="322418" y="266891"/>
                  <a:pt x="275851" y="310071"/>
                </a:cubicBezTo>
                <a:cubicBezTo>
                  <a:pt x="229284" y="353251"/>
                  <a:pt x="359671" y="243184"/>
                  <a:pt x="346971" y="259271"/>
                </a:cubicBezTo>
                <a:cubicBezTo>
                  <a:pt x="334271" y="275358"/>
                  <a:pt x="199651" y="406591"/>
                  <a:pt x="199651" y="406591"/>
                </a:cubicBezTo>
                <a:cubicBezTo>
                  <a:pt x="178484" y="426911"/>
                  <a:pt x="219971" y="381191"/>
                  <a:pt x="219971" y="381191"/>
                </a:cubicBezTo>
                <a:cubicBezTo>
                  <a:pt x="213198" y="392198"/>
                  <a:pt x="162398" y="426064"/>
                  <a:pt x="159011" y="472631"/>
                </a:cubicBezTo>
                <a:cubicBezTo>
                  <a:pt x="155624" y="519198"/>
                  <a:pt x="206424" y="654664"/>
                  <a:pt x="199651" y="660591"/>
                </a:cubicBezTo>
                <a:cubicBezTo>
                  <a:pt x="192878" y="666518"/>
                  <a:pt x="114138" y="467551"/>
                  <a:pt x="118371" y="508191"/>
                </a:cubicBezTo>
                <a:cubicBezTo>
                  <a:pt x="122604" y="548831"/>
                  <a:pt x="233518" y="879878"/>
                  <a:pt x="225051" y="904431"/>
                </a:cubicBezTo>
                <a:cubicBezTo>
                  <a:pt x="216584" y="928984"/>
                  <a:pt x="103978" y="717318"/>
                  <a:pt x="67571" y="655511"/>
                </a:cubicBezTo>
                <a:cubicBezTo>
                  <a:pt x="31164" y="593704"/>
                  <a:pt x="-17942" y="585238"/>
                  <a:pt x="6611" y="533591"/>
                </a:cubicBezTo>
                <a:cubicBezTo>
                  <a:pt x="31164" y="481944"/>
                  <a:pt x="194571" y="374418"/>
                  <a:pt x="214891" y="345631"/>
                </a:cubicBezTo>
                <a:cubicBezTo>
                  <a:pt x="235211" y="316844"/>
                  <a:pt x="56564" y="415904"/>
                  <a:pt x="128531" y="360871"/>
                </a:cubicBezTo>
                <a:cubicBezTo>
                  <a:pt x="200498" y="305838"/>
                  <a:pt x="601818" y="8658"/>
                  <a:pt x="626371" y="1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EEA2E4BC-2593-4C14-AAEA-5FA20650C1E6}"/>
              </a:ext>
            </a:extLst>
          </p:cNvPr>
          <p:cNvSpPr/>
          <p:nvPr/>
        </p:nvSpPr>
        <p:spPr>
          <a:xfrm>
            <a:off x="8020785" y="8672078"/>
            <a:ext cx="534222" cy="1011703"/>
          </a:xfrm>
          <a:custGeom>
            <a:avLst/>
            <a:gdLst>
              <a:gd name="connsiteX0" fmla="*/ 15775 w 534222"/>
              <a:gd name="connsiteY0" fmla="*/ 40122 h 1011703"/>
              <a:gd name="connsiteX1" fmla="*/ 66575 w 534222"/>
              <a:gd name="connsiteY1" fmla="*/ 75682 h 1011703"/>
              <a:gd name="connsiteX2" fmla="*/ 381535 w 534222"/>
              <a:gd name="connsiteY2" fmla="*/ 583682 h 1011703"/>
              <a:gd name="connsiteX3" fmla="*/ 432335 w 534222"/>
              <a:gd name="connsiteY3" fmla="*/ 416042 h 1011703"/>
              <a:gd name="connsiteX4" fmla="*/ 528855 w 534222"/>
              <a:gd name="connsiteY4" fmla="*/ 670042 h 1011703"/>
              <a:gd name="connsiteX5" fmla="*/ 254535 w 534222"/>
              <a:gd name="connsiteY5" fmla="*/ 1010402 h 1011703"/>
              <a:gd name="connsiteX6" fmla="*/ 345975 w 534222"/>
              <a:gd name="connsiteY6" fmla="*/ 786882 h 1011703"/>
              <a:gd name="connsiteX7" fmla="*/ 274855 w 534222"/>
              <a:gd name="connsiteY7" fmla="*/ 781802 h 1011703"/>
              <a:gd name="connsiteX8" fmla="*/ 173255 w 534222"/>
              <a:gd name="connsiteY8" fmla="*/ 436362 h 1011703"/>
              <a:gd name="connsiteX9" fmla="*/ 535 w 534222"/>
              <a:gd name="connsiteY9" fmla="*/ 106162 h 1011703"/>
              <a:gd name="connsiteX10" fmla="*/ 234215 w 534222"/>
              <a:gd name="connsiteY10" fmla="*/ 441442 h 1011703"/>
              <a:gd name="connsiteX11" fmla="*/ 15775 w 534222"/>
              <a:gd name="connsiteY11" fmla="*/ 40122 h 10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222" h="1011703">
                <a:moveTo>
                  <a:pt x="15775" y="40122"/>
                </a:moveTo>
                <a:cubicBezTo>
                  <a:pt x="-12165" y="-20838"/>
                  <a:pt x="5615" y="-14911"/>
                  <a:pt x="66575" y="75682"/>
                </a:cubicBezTo>
                <a:cubicBezTo>
                  <a:pt x="127535" y="166275"/>
                  <a:pt x="320575" y="526955"/>
                  <a:pt x="381535" y="583682"/>
                </a:cubicBezTo>
                <a:cubicBezTo>
                  <a:pt x="442495" y="640409"/>
                  <a:pt x="407782" y="401649"/>
                  <a:pt x="432335" y="416042"/>
                </a:cubicBezTo>
                <a:cubicBezTo>
                  <a:pt x="456888" y="430435"/>
                  <a:pt x="558488" y="570982"/>
                  <a:pt x="528855" y="670042"/>
                </a:cubicBezTo>
                <a:cubicBezTo>
                  <a:pt x="499222" y="769102"/>
                  <a:pt x="285015" y="990929"/>
                  <a:pt x="254535" y="1010402"/>
                </a:cubicBezTo>
                <a:cubicBezTo>
                  <a:pt x="224055" y="1029875"/>
                  <a:pt x="342588" y="824982"/>
                  <a:pt x="345975" y="786882"/>
                </a:cubicBezTo>
                <a:cubicBezTo>
                  <a:pt x="349362" y="748782"/>
                  <a:pt x="303642" y="840222"/>
                  <a:pt x="274855" y="781802"/>
                </a:cubicBezTo>
                <a:cubicBezTo>
                  <a:pt x="246068" y="723382"/>
                  <a:pt x="218975" y="548969"/>
                  <a:pt x="173255" y="436362"/>
                </a:cubicBezTo>
                <a:cubicBezTo>
                  <a:pt x="127535" y="323755"/>
                  <a:pt x="-9625" y="105315"/>
                  <a:pt x="535" y="106162"/>
                </a:cubicBezTo>
                <a:cubicBezTo>
                  <a:pt x="10695" y="107009"/>
                  <a:pt x="233368" y="445675"/>
                  <a:pt x="234215" y="441442"/>
                </a:cubicBezTo>
                <a:cubicBezTo>
                  <a:pt x="235062" y="437209"/>
                  <a:pt x="43715" y="101082"/>
                  <a:pt x="15775" y="401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1C18EC15-A8DC-4BDD-BD8C-B9A3177D4EEC}"/>
              </a:ext>
            </a:extLst>
          </p:cNvPr>
          <p:cNvSpPr/>
          <p:nvPr/>
        </p:nvSpPr>
        <p:spPr>
          <a:xfrm>
            <a:off x="10456068" y="8084702"/>
            <a:ext cx="353307" cy="1492499"/>
          </a:xfrm>
          <a:custGeom>
            <a:avLst/>
            <a:gdLst>
              <a:gd name="connsiteX0" fmla="*/ 351632 w 353307"/>
              <a:gd name="connsiteY0" fmla="*/ 195698 h 1492499"/>
              <a:gd name="connsiteX1" fmla="*/ 319882 w 353307"/>
              <a:gd name="connsiteY1" fmla="*/ 525898 h 1492499"/>
              <a:gd name="connsiteX2" fmla="*/ 307182 w 353307"/>
              <a:gd name="connsiteY2" fmla="*/ 456048 h 1492499"/>
              <a:gd name="connsiteX3" fmla="*/ 300832 w 353307"/>
              <a:gd name="connsiteY3" fmla="*/ 722748 h 1492499"/>
              <a:gd name="connsiteX4" fmla="*/ 262732 w 353307"/>
              <a:gd name="connsiteY4" fmla="*/ 690998 h 1492499"/>
              <a:gd name="connsiteX5" fmla="*/ 250032 w 353307"/>
              <a:gd name="connsiteY5" fmla="*/ 1021198 h 1492499"/>
              <a:gd name="connsiteX6" fmla="*/ 256382 w 353307"/>
              <a:gd name="connsiteY6" fmla="*/ 995798 h 1492499"/>
              <a:gd name="connsiteX7" fmla="*/ 72232 w 353307"/>
              <a:gd name="connsiteY7" fmla="*/ 1205348 h 1492499"/>
              <a:gd name="connsiteX8" fmla="*/ 2382 w 353307"/>
              <a:gd name="connsiteY8" fmla="*/ 1491098 h 1492499"/>
              <a:gd name="connsiteX9" fmla="*/ 148432 w 353307"/>
              <a:gd name="connsiteY9" fmla="*/ 1078348 h 1492499"/>
              <a:gd name="connsiteX10" fmla="*/ 256382 w 353307"/>
              <a:gd name="connsiteY10" fmla="*/ 837048 h 1492499"/>
              <a:gd name="connsiteX11" fmla="*/ 230982 w 353307"/>
              <a:gd name="connsiteY11" fmla="*/ 887848 h 1492499"/>
              <a:gd name="connsiteX12" fmla="*/ 218282 w 353307"/>
              <a:gd name="connsiteY12" fmla="*/ 24248 h 1492499"/>
              <a:gd name="connsiteX13" fmla="*/ 275432 w 353307"/>
              <a:gd name="connsiteY13" fmla="*/ 265548 h 1492499"/>
              <a:gd name="connsiteX14" fmla="*/ 262732 w 353307"/>
              <a:gd name="connsiteY14" fmla="*/ 551298 h 1492499"/>
              <a:gd name="connsiteX15" fmla="*/ 351632 w 353307"/>
              <a:gd name="connsiteY15" fmla="*/ 195698 h 149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3307" h="1492499">
                <a:moveTo>
                  <a:pt x="351632" y="195698"/>
                </a:moveTo>
                <a:cubicBezTo>
                  <a:pt x="361157" y="191465"/>
                  <a:pt x="327290" y="482506"/>
                  <a:pt x="319882" y="525898"/>
                </a:cubicBezTo>
                <a:cubicBezTo>
                  <a:pt x="312474" y="569290"/>
                  <a:pt x="310357" y="423240"/>
                  <a:pt x="307182" y="456048"/>
                </a:cubicBezTo>
                <a:cubicBezTo>
                  <a:pt x="304007" y="488856"/>
                  <a:pt x="308240" y="683590"/>
                  <a:pt x="300832" y="722748"/>
                </a:cubicBezTo>
                <a:cubicBezTo>
                  <a:pt x="293424" y="761906"/>
                  <a:pt x="271199" y="641256"/>
                  <a:pt x="262732" y="690998"/>
                </a:cubicBezTo>
                <a:cubicBezTo>
                  <a:pt x="254265" y="740740"/>
                  <a:pt x="251090" y="970398"/>
                  <a:pt x="250032" y="1021198"/>
                </a:cubicBezTo>
                <a:cubicBezTo>
                  <a:pt x="248974" y="1071998"/>
                  <a:pt x="286015" y="965106"/>
                  <a:pt x="256382" y="995798"/>
                </a:cubicBezTo>
                <a:cubicBezTo>
                  <a:pt x="226749" y="1026490"/>
                  <a:pt x="114565" y="1122798"/>
                  <a:pt x="72232" y="1205348"/>
                </a:cubicBezTo>
                <a:cubicBezTo>
                  <a:pt x="29899" y="1287898"/>
                  <a:pt x="-10318" y="1512265"/>
                  <a:pt x="2382" y="1491098"/>
                </a:cubicBezTo>
                <a:cubicBezTo>
                  <a:pt x="15082" y="1469931"/>
                  <a:pt x="106099" y="1187356"/>
                  <a:pt x="148432" y="1078348"/>
                </a:cubicBezTo>
                <a:cubicBezTo>
                  <a:pt x="190765" y="969340"/>
                  <a:pt x="242624" y="868798"/>
                  <a:pt x="256382" y="837048"/>
                </a:cubicBezTo>
                <a:cubicBezTo>
                  <a:pt x="270140" y="805298"/>
                  <a:pt x="237332" y="1023315"/>
                  <a:pt x="230982" y="887848"/>
                </a:cubicBezTo>
                <a:cubicBezTo>
                  <a:pt x="224632" y="752381"/>
                  <a:pt x="210874" y="127965"/>
                  <a:pt x="218282" y="24248"/>
                </a:cubicBezTo>
                <a:cubicBezTo>
                  <a:pt x="225690" y="-79469"/>
                  <a:pt x="268024" y="177706"/>
                  <a:pt x="275432" y="265548"/>
                </a:cubicBezTo>
                <a:cubicBezTo>
                  <a:pt x="282840" y="353390"/>
                  <a:pt x="251090" y="559765"/>
                  <a:pt x="262732" y="551298"/>
                </a:cubicBezTo>
                <a:cubicBezTo>
                  <a:pt x="274374" y="542831"/>
                  <a:pt x="342107" y="199931"/>
                  <a:pt x="351632" y="195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3904EE67-594D-4D1E-AECC-3B3B83B958CE}"/>
              </a:ext>
            </a:extLst>
          </p:cNvPr>
          <p:cNvSpPr/>
          <p:nvPr/>
        </p:nvSpPr>
        <p:spPr>
          <a:xfrm>
            <a:off x="10394575" y="7440506"/>
            <a:ext cx="559803" cy="2205370"/>
          </a:xfrm>
          <a:custGeom>
            <a:avLst/>
            <a:gdLst>
              <a:gd name="connsiteX0" fmla="*/ 254375 w 559803"/>
              <a:gd name="connsiteY0" fmla="*/ 408094 h 2205370"/>
              <a:gd name="connsiteX1" fmla="*/ 336925 w 559803"/>
              <a:gd name="connsiteY1" fmla="*/ 579544 h 2205370"/>
              <a:gd name="connsiteX2" fmla="*/ 552825 w 559803"/>
              <a:gd name="connsiteY2" fmla="*/ 1297094 h 2205370"/>
              <a:gd name="connsiteX3" fmla="*/ 470275 w 559803"/>
              <a:gd name="connsiteY3" fmla="*/ 1278044 h 2205370"/>
              <a:gd name="connsiteX4" fmla="*/ 114675 w 559803"/>
              <a:gd name="connsiteY4" fmla="*/ 1913044 h 2205370"/>
              <a:gd name="connsiteX5" fmla="*/ 184525 w 559803"/>
              <a:gd name="connsiteY5" fmla="*/ 1786044 h 2205370"/>
              <a:gd name="connsiteX6" fmla="*/ 375 w 559803"/>
              <a:gd name="connsiteY6" fmla="*/ 2186094 h 2205370"/>
              <a:gd name="connsiteX7" fmla="*/ 241675 w 559803"/>
              <a:gd name="connsiteY7" fmla="*/ 1068494 h 2205370"/>
              <a:gd name="connsiteX8" fmla="*/ 279775 w 559803"/>
              <a:gd name="connsiteY8" fmla="*/ 1227244 h 2205370"/>
              <a:gd name="connsiteX9" fmla="*/ 184525 w 559803"/>
              <a:gd name="connsiteY9" fmla="*/ 27094 h 2205370"/>
              <a:gd name="connsiteX10" fmla="*/ 254375 w 559803"/>
              <a:gd name="connsiteY10" fmla="*/ 408094 h 220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03" h="2205370">
                <a:moveTo>
                  <a:pt x="254375" y="408094"/>
                </a:moveTo>
                <a:cubicBezTo>
                  <a:pt x="279775" y="500169"/>
                  <a:pt x="287183" y="431378"/>
                  <a:pt x="336925" y="579544"/>
                </a:cubicBezTo>
                <a:cubicBezTo>
                  <a:pt x="386667" y="727710"/>
                  <a:pt x="530600" y="1180677"/>
                  <a:pt x="552825" y="1297094"/>
                </a:cubicBezTo>
                <a:cubicBezTo>
                  <a:pt x="575050" y="1413511"/>
                  <a:pt x="543300" y="1175386"/>
                  <a:pt x="470275" y="1278044"/>
                </a:cubicBezTo>
                <a:cubicBezTo>
                  <a:pt x="397250" y="1380702"/>
                  <a:pt x="162300" y="1828377"/>
                  <a:pt x="114675" y="1913044"/>
                </a:cubicBezTo>
                <a:cubicBezTo>
                  <a:pt x="67050" y="1997711"/>
                  <a:pt x="203575" y="1740536"/>
                  <a:pt x="184525" y="1786044"/>
                </a:cubicBezTo>
                <a:cubicBezTo>
                  <a:pt x="165475" y="1831552"/>
                  <a:pt x="-9150" y="2305686"/>
                  <a:pt x="375" y="2186094"/>
                </a:cubicBezTo>
                <a:cubicBezTo>
                  <a:pt x="9900" y="2066502"/>
                  <a:pt x="195108" y="1228302"/>
                  <a:pt x="241675" y="1068494"/>
                </a:cubicBezTo>
                <a:cubicBezTo>
                  <a:pt x="288242" y="908686"/>
                  <a:pt x="289300" y="1400811"/>
                  <a:pt x="279775" y="1227244"/>
                </a:cubicBezTo>
                <a:cubicBezTo>
                  <a:pt x="270250" y="1053677"/>
                  <a:pt x="185583" y="164677"/>
                  <a:pt x="184525" y="27094"/>
                </a:cubicBezTo>
                <a:cubicBezTo>
                  <a:pt x="183467" y="-110489"/>
                  <a:pt x="228975" y="316019"/>
                  <a:pt x="254375" y="4080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45FD7270-119D-49F9-A8D3-31234C751194}"/>
              </a:ext>
            </a:extLst>
          </p:cNvPr>
          <p:cNvSpPr/>
          <p:nvPr/>
        </p:nvSpPr>
        <p:spPr>
          <a:xfrm>
            <a:off x="3759019" y="6169636"/>
            <a:ext cx="951375" cy="1990569"/>
          </a:xfrm>
          <a:custGeom>
            <a:avLst/>
            <a:gdLst>
              <a:gd name="connsiteX0" fmla="*/ 162741 w 951375"/>
              <a:gd name="connsiteY0" fmla="*/ 861084 h 1990569"/>
              <a:gd name="connsiteX1" fmla="*/ 391341 w 951375"/>
              <a:gd name="connsiteY1" fmla="*/ 1262404 h 1990569"/>
              <a:gd name="connsiteX2" fmla="*/ 376101 w 951375"/>
              <a:gd name="connsiteY2" fmla="*/ 1003324 h 1990569"/>
              <a:gd name="connsiteX3" fmla="*/ 635181 w 951375"/>
              <a:gd name="connsiteY3" fmla="*/ 1414804 h 1990569"/>
              <a:gd name="connsiteX4" fmla="*/ 452301 w 951375"/>
              <a:gd name="connsiteY4" fmla="*/ 535964 h 1990569"/>
              <a:gd name="connsiteX5" fmla="*/ 599621 w 951375"/>
              <a:gd name="connsiteY5" fmla="*/ 713764 h 1990569"/>
              <a:gd name="connsiteX6" fmla="*/ 950141 w 951375"/>
              <a:gd name="connsiteY6" fmla="*/ 2564 h 1990569"/>
              <a:gd name="connsiteX7" fmla="*/ 716461 w 951375"/>
              <a:gd name="connsiteY7" fmla="*/ 1008404 h 1990569"/>
              <a:gd name="connsiteX8" fmla="*/ 731701 w 951375"/>
              <a:gd name="connsiteY8" fmla="*/ 1694204 h 1990569"/>
              <a:gd name="connsiteX9" fmla="*/ 701221 w 951375"/>
              <a:gd name="connsiteY9" fmla="*/ 1618004 h 1990569"/>
              <a:gd name="connsiteX10" fmla="*/ 701221 w 951375"/>
              <a:gd name="connsiteY10" fmla="*/ 1719604 h 1990569"/>
              <a:gd name="connsiteX11" fmla="*/ 350701 w 951375"/>
              <a:gd name="connsiteY11" fmla="*/ 1826284 h 1990569"/>
              <a:gd name="connsiteX12" fmla="*/ 726621 w 951375"/>
              <a:gd name="connsiteY12" fmla="*/ 1684044 h 1990569"/>
              <a:gd name="connsiteX13" fmla="*/ 157661 w 951375"/>
              <a:gd name="connsiteY13" fmla="*/ 1460524 h 1990569"/>
              <a:gd name="connsiteX14" fmla="*/ 452301 w 951375"/>
              <a:gd name="connsiteY14" fmla="*/ 1496084 h 1990569"/>
              <a:gd name="connsiteX15" fmla="*/ 198301 w 951375"/>
              <a:gd name="connsiteY15" fmla="*/ 1353844 h 1990569"/>
              <a:gd name="connsiteX16" fmla="*/ 142421 w 951375"/>
              <a:gd name="connsiteY16" fmla="*/ 1170964 h 1990569"/>
              <a:gd name="connsiteX17" fmla="*/ 304981 w 951375"/>
              <a:gd name="connsiteY17" fmla="*/ 1988844 h 1990569"/>
              <a:gd name="connsiteX18" fmla="*/ 101781 w 951375"/>
              <a:gd name="connsiteY18" fmla="*/ 1399564 h 1990569"/>
              <a:gd name="connsiteX19" fmla="*/ 208461 w 951375"/>
              <a:gd name="connsiteY19" fmla="*/ 1856764 h 1990569"/>
              <a:gd name="connsiteX20" fmla="*/ 181 w 951375"/>
              <a:gd name="connsiteY20" fmla="*/ 1267484 h 1990569"/>
              <a:gd name="connsiteX21" fmla="*/ 162741 w 951375"/>
              <a:gd name="connsiteY21" fmla="*/ 861084 h 19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1375" h="1990569">
                <a:moveTo>
                  <a:pt x="162741" y="861084"/>
                </a:moveTo>
                <a:cubicBezTo>
                  <a:pt x="227934" y="860237"/>
                  <a:pt x="355781" y="1238697"/>
                  <a:pt x="391341" y="1262404"/>
                </a:cubicBezTo>
                <a:cubicBezTo>
                  <a:pt x="426901" y="1286111"/>
                  <a:pt x="335461" y="977924"/>
                  <a:pt x="376101" y="1003324"/>
                </a:cubicBezTo>
                <a:cubicBezTo>
                  <a:pt x="416741" y="1028724"/>
                  <a:pt x="622481" y="1492697"/>
                  <a:pt x="635181" y="1414804"/>
                </a:cubicBezTo>
                <a:cubicBezTo>
                  <a:pt x="647881" y="1336911"/>
                  <a:pt x="458228" y="652804"/>
                  <a:pt x="452301" y="535964"/>
                </a:cubicBezTo>
                <a:cubicBezTo>
                  <a:pt x="446374" y="419124"/>
                  <a:pt x="516648" y="802664"/>
                  <a:pt x="599621" y="713764"/>
                </a:cubicBezTo>
                <a:cubicBezTo>
                  <a:pt x="682594" y="624864"/>
                  <a:pt x="930668" y="-46543"/>
                  <a:pt x="950141" y="2564"/>
                </a:cubicBezTo>
                <a:cubicBezTo>
                  <a:pt x="969614" y="51671"/>
                  <a:pt x="752868" y="726464"/>
                  <a:pt x="716461" y="1008404"/>
                </a:cubicBezTo>
                <a:cubicBezTo>
                  <a:pt x="680054" y="1290344"/>
                  <a:pt x="734241" y="1592604"/>
                  <a:pt x="731701" y="1694204"/>
                </a:cubicBezTo>
                <a:cubicBezTo>
                  <a:pt x="729161" y="1795804"/>
                  <a:pt x="706301" y="1613771"/>
                  <a:pt x="701221" y="1618004"/>
                </a:cubicBezTo>
                <a:cubicBezTo>
                  <a:pt x="696141" y="1622237"/>
                  <a:pt x="759641" y="1684891"/>
                  <a:pt x="701221" y="1719604"/>
                </a:cubicBezTo>
                <a:cubicBezTo>
                  <a:pt x="642801" y="1754317"/>
                  <a:pt x="346468" y="1832211"/>
                  <a:pt x="350701" y="1826284"/>
                </a:cubicBezTo>
                <a:cubicBezTo>
                  <a:pt x="354934" y="1820357"/>
                  <a:pt x="758794" y="1745004"/>
                  <a:pt x="726621" y="1684044"/>
                </a:cubicBezTo>
                <a:cubicBezTo>
                  <a:pt x="694448" y="1623084"/>
                  <a:pt x="203381" y="1491851"/>
                  <a:pt x="157661" y="1460524"/>
                </a:cubicBezTo>
                <a:cubicBezTo>
                  <a:pt x="111941" y="1429197"/>
                  <a:pt x="445528" y="1513864"/>
                  <a:pt x="452301" y="1496084"/>
                </a:cubicBezTo>
                <a:cubicBezTo>
                  <a:pt x="459074" y="1478304"/>
                  <a:pt x="249948" y="1408031"/>
                  <a:pt x="198301" y="1353844"/>
                </a:cubicBezTo>
                <a:cubicBezTo>
                  <a:pt x="146654" y="1299657"/>
                  <a:pt x="124641" y="1065131"/>
                  <a:pt x="142421" y="1170964"/>
                </a:cubicBezTo>
                <a:cubicBezTo>
                  <a:pt x="160201" y="1276797"/>
                  <a:pt x="311754" y="1950744"/>
                  <a:pt x="304981" y="1988844"/>
                </a:cubicBezTo>
                <a:cubicBezTo>
                  <a:pt x="298208" y="2026944"/>
                  <a:pt x="117868" y="1421577"/>
                  <a:pt x="101781" y="1399564"/>
                </a:cubicBezTo>
                <a:cubicBezTo>
                  <a:pt x="85694" y="1377551"/>
                  <a:pt x="225394" y="1878777"/>
                  <a:pt x="208461" y="1856764"/>
                </a:cubicBezTo>
                <a:cubicBezTo>
                  <a:pt x="191528" y="1834751"/>
                  <a:pt x="5261" y="1428351"/>
                  <a:pt x="181" y="1267484"/>
                </a:cubicBezTo>
                <a:cubicBezTo>
                  <a:pt x="-4899" y="1106617"/>
                  <a:pt x="97548" y="861931"/>
                  <a:pt x="162741" y="8610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8A46723-170F-4F97-AF88-C1FF29016E84}"/>
              </a:ext>
            </a:extLst>
          </p:cNvPr>
          <p:cNvSpPr/>
          <p:nvPr/>
        </p:nvSpPr>
        <p:spPr>
          <a:xfrm>
            <a:off x="3714520" y="6813060"/>
            <a:ext cx="263759" cy="749495"/>
          </a:xfrm>
          <a:custGeom>
            <a:avLst/>
            <a:gdLst>
              <a:gd name="connsiteX0" fmla="*/ 92305 w 263759"/>
              <a:gd name="connsiteY0" fmla="*/ 490 h 749495"/>
              <a:gd name="connsiteX1" fmla="*/ 149455 w 263759"/>
              <a:gd name="connsiteY1" fmla="*/ 210040 h 749495"/>
              <a:gd name="connsiteX2" fmla="*/ 133580 w 263759"/>
              <a:gd name="connsiteY2" fmla="*/ 286240 h 749495"/>
              <a:gd name="connsiteX3" fmla="*/ 60555 w 263759"/>
              <a:gd name="connsiteY3" fmla="*/ 673590 h 749495"/>
              <a:gd name="connsiteX4" fmla="*/ 230 w 263759"/>
              <a:gd name="connsiteY4" fmla="*/ 743440 h 749495"/>
              <a:gd name="connsiteX5" fmla="*/ 82780 w 263759"/>
              <a:gd name="connsiteY5" fmla="*/ 584690 h 749495"/>
              <a:gd name="connsiteX6" fmla="*/ 184380 w 263759"/>
              <a:gd name="connsiteY6" fmla="*/ 257665 h 749495"/>
              <a:gd name="connsiteX7" fmla="*/ 263755 w 263759"/>
              <a:gd name="connsiteY7" fmla="*/ 57640 h 749495"/>
              <a:gd name="connsiteX8" fmla="*/ 181205 w 263759"/>
              <a:gd name="connsiteY8" fmla="*/ 149715 h 749495"/>
              <a:gd name="connsiteX9" fmla="*/ 92305 w 263759"/>
              <a:gd name="connsiteY9" fmla="*/ 490 h 74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759" h="749495">
                <a:moveTo>
                  <a:pt x="92305" y="490"/>
                </a:moveTo>
                <a:cubicBezTo>
                  <a:pt x="87013" y="10544"/>
                  <a:pt x="142576" y="162415"/>
                  <a:pt x="149455" y="210040"/>
                </a:cubicBezTo>
                <a:cubicBezTo>
                  <a:pt x="156334" y="257665"/>
                  <a:pt x="148397" y="208982"/>
                  <a:pt x="133580" y="286240"/>
                </a:cubicBezTo>
                <a:cubicBezTo>
                  <a:pt x="118763" y="363498"/>
                  <a:pt x="82780" y="597390"/>
                  <a:pt x="60555" y="673590"/>
                </a:cubicBezTo>
                <a:cubicBezTo>
                  <a:pt x="38330" y="749790"/>
                  <a:pt x="-3474" y="758257"/>
                  <a:pt x="230" y="743440"/>
                </a:cubicBezTo>
                <a:cubicBezTo>
                  <a:pt x="3934" y="728623"/>
                  <a:pt x="52088" y="665652"/>
                  <a:pt x="82780" y="584690"/>
                </a:cubicBezTo>
                <a:cubicBezTo>
                  <a:pt x="113472" y="503728"/>
                  <a:pt x="154218" y="345507"/>
                  <a:pt x="184380" y="257665"/>
                </a:cubicBezTo>
                <a:cubicBezTo>
                  <a:pt x="214542" y="169823"/>
                  <a:pt x="264284" y="75632"/>
                  <a:pt x="263755" y="57640"/>
                </a:cubicBezTo>
                <a:cubicBezTo>
                  <a:pt x="263226" y="39648"/>
                  <a:pt x="210309" y="161357"/>
                  <a:pt x="181205" y="149715"/>
                </a:cubicBezTo>
                <a:cubicBezTo>
                  <a:pt x="152101" y="138073"/>
                  <a:pt x="97597" y="-9564"/>
                  <a:pt x="92305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1691C39C-B8A3-467D-9083-C59B9BBFA6B2}"/>
              </a:ext>
            </a:extLst>
          </p:cNvPr>
          <p:cNvSpPr/>
          <p:nvPr/>
        </p:nvSpPr>
        <p:spPr>
          <a:xfrm>
            <a:off x="3628989" y="6978587"/>
            <a:ext cx="73700" cy="621358"/>
          </a:xfrm>
          <a:custGeom>
            <a:avLst/>
            <a:gdLst>
              <a:gd name="connsiteX0" fmla="*/ 54011 w 73700"/>
              <a:gd name="connsiteY0" fmla="*/ 63 h 621358"/>
              <a:gd name="connsiteX1" fmla="*/ 25436 w 73700"/>
              <a:gd name="connsiteY1" fmla="*/ 450913 h 621358"/>
              <a:gd name="connsiteX2" fmla="*/ 60361 w 73700"/>
              <a:gd name="connsiteY2" fmla="*/ 555688 h 621358"/>
              <a:gd name="connsiteX3" fmla="*/ 69886 w 73700"/>
              <a:gd name="connsiteY3" fmla="*/ 616013 h 621358"/>
              <a:gd name="connsiteX4" fmla="*/ 36 w 73700"/>
              <a:gd name="connsiteY4" fmla="*/ 419163 h 621358"/>
              <a:gd name="connsiteX5" fmla="*/ 54011 w 73700"/>
              <a:gd name="connsiteY5" fmla="*/ 63 h 62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00" h="621358">
                <a:moveTo>
                  <a:pt x="54011" y="63"/>
                </a:moveTo>
                <a:cubicBezTo>
                  <a:pt x="58244" y="5355"/>
                  <a:pt x="24378" y="358309"/>
                  <a:pt x="25436" y="450913"/>
                </a:cubicBezTo>
                <a:cubicBezTo>
                  <a:pt x="26494" y="543517"/>
                  <a:pt x="52953" y="528171"/>
                  <a:pt x="60361" y="555688"/>
                </a:cubicBezTo>
                <a:cubicBezTo>
                  <a:pt x="67769" y="583205"/>
                  <a:pt x="79940" y="638767"/>
                  <a:pt x="69886" y="616013"/>
                </a:cubicBezTo>
                <a:cubicBezTo>
                  <a:pt x="59832" y="593259"/>
                  <a:pt x="1623" y="516530"/>
                  <a:pt x="36" y="419163"/>
                </a:cubicBezTo>
                <a:cubicBezTo>
                  <a:pt x="-1551" y="321796"/>
                  <a:pt x="49778" y="-5229"/>
                  <a:pt x="54011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47525A70-A595-4525-912B-25E4360812D6}"/>
              </a:ext>
            </a:extLst>
          </p:cNvPr>
          <p:cNvSpPr/>
          <p:nvPr/>
        </p:nvSpPr>
        <p:spPr>
          <a:xfrm>
            <a:off x="4311585" y="7800975"/>
            <a:ext cx="139028" cy="699158"/>
          </a:xfrm>
          <a:custGeom>
            <a:avLst/>
            <a:gdLst>
              <a:gd name="connsiteX0" fmla="*/ 108015 w 139028"/>
              <a:gd name="connsiteY0" fmla="*/ 0 h 699158"/>
              <a:gd name="connsiteX1" fmla="*/ 34990 w 139028"/>
              <a:gd name="connsiteY1" fmla="*/ 231775 h 699158"/>
              <a:gd name="connsiteX2" fmla="*/ 136590 w 139028"/>
              <a:gd name="connsiteY2" fmla="*/ 688975 h 699158"/>
              <a:gd name="connsiteX3" fmla="*/ 98490 w 139028"/>
              <a:gd name="connsiteY3" fmla="*/ 523875 h 699158"/>
              <a:gd name="connsiteX4" fmla="*/ 65 w 139028"/>
              <a:gd name="connsiteY4" fmla="*/ 231775 h 699158"/>
              <a:gd name="connsiteX5" fmla="*/ 108015 w 139028"/>
              <a:gd name="connsiteY5" fmla="*/ 0 h 69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28" h="699158">
                <a:moveTo>
                  <a:pt x="108015" y="0"/>
                </a:moveTo>
                <a:cubicBezTo>
                  <a:pt x="113836" y="0"/>
                  <a:pt x="30227" y="116946"/>
                  <a:pt x="34990" y="231775"/>
                </a:cubicBezTo>
                <a:cubicBezTo>
                  <a:pt x="39752" y="346604"/>
                  <a:pt x="126007" y="640292"/>
                  <a:pt x="136590" y="688975"/>
                </a:cubicBezTo>
                <a:cubicBezTo>
                  <a:pt x="147173" y="737658"/>
                  <a:pt x="121244" y="600075"/>
                  <a:pt x="98490" y="523875"/>
                </a:cubicBezTo>
                <a:cubicBezTo>
                  <a:pt x="75736" y="447675"/>
                  <a:pt x="-2581" y="320675"/>
                  <a:pt x="65" y="231775"/>
                </a:cubicBezTo>
                <a:cubicBezTo>
                  <a:pt x="2711" y="142875"/>
                  <a:pt x="102194" y="0"/>
                  <a:pt x="1080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20969C3-E805-4CEA-AC83-11E5668FF0C0}"/>
              </a:ext>
            </a:extLst>
          </p:cNvPr>
          <p:cNvSpPr/>
          <p:nvPr/>
        </p:nvSpPr>
        <p:spPr>
          <a:xfrm>
            <a:off x="3850468" y="7321258"/>
            <a:ext cx="167001" cy="535884"/>
          </a:xfrm>
          <a:custGeom>
            <a:avLst/>
            <a:gdLst>
              <a:gd name="connsiteX0" fmla="*/ 38907 w 167001"/>
              <a:gd name="connsiteY0" fmla="*/ 292 h 535884"/>
              <a:gd name="connsiteX1" fmla="*/ 35732 w 167001"/>
              <a:gd name="connsiteY1" fmla="*/ 216192 h 535884"/>
              <a:gd name="connsiteX2" fmla="*/ 165907 w 167001"/>
              <a:gd name="connsiteY2" fmla="*/ 530517 h 535884"/>
              <a:gd name="connsiteX3" fmla="*/ 92882 w 167001"/>
              <a:gd name="connsiteY3" fmla="*/ 403517 h 535884"/>
              <a:gd name="connsiteX4" fmla="*/ 807 w 167001"/>
              <a:gd name="connsiteY4" fmla="*/ 260642 h 535884"/>
              <a:gd name="connsiteX5" fmla="*/ 38907 w 167001"/>
              <a:gd name="connsiteY5" fmla="*/ 292 h 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001" h="535884">
                <a:moveTo>
                  <a:pt x="38907" y="292"/>
                </a:moveTo>
                <a:cubicBezTo>
                  <a:pt x="44728" y="-7116"/>
                  <a:pt x="14565" y="127821"/>
                  <a:pt x="35732" y="216192"/>
                </a:cubicBezTo>
                <a:cubicBezTo>
                  <a:pt x="56899" y="304563"/>
                  <a:pt x="156382" y="499296"/>
                  <a:pt x="165907" y="530517"/>
                </a:cubicBezTo>
                <a:cubicBezTo>
                  <a:pt x="175432" y="561738"/>
                  <a:pt x="120399" y="448496"/>
                  <a:pt x="92882" y="403517"/>
                </a:cubicBezTo>
                <a:cubicBezTo>
                  <a:pt x="65365" y="358538"/>
                  <a:pt x="7686" y="326788"/>
                  <a:pt x="807" y="260642"/>
                </a:cubicBezTo>
                <a:cubicBezTo>
                  <a:pt x="-6072" y="194496"/>
                  <a:pt x="33086" y="7700"/>
                  <a:pt x="38907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2655A600-700E-4B48-ACDA-1A2E1FADC185}"/>
              </a:ext>
            </a:extLst>
          </p:cNvPr>
          <p:cNvSpPr/>
          <p:nvPr/>
        </p:nvSpPr>
        <p:spPr>
          <a:xfrm>
            <a:off x="4089161" y="7953345"/>
            <a:ext cx="124516" cy="579264"/>
          </a:xfrm>
          <a:custGeom>
            <a:avLst/>
            <a:gdLst>
              <a:gd name="connsiteX0" fmla="*/ 51039 w 124516"/>
              <a:gd name="connsiteY0" fmla="*/ 30 h 579264"/>
              <a:gd name="connsiteX1" fmla="*/ 22464 w 124516"/>
              <a:gd name="connsiteY1" fmla="*/ 269905 h 579264"/>
              <a:gd name="connsiteX2" fmla="*/ 124064 w 124516"/>
              <a:gd name="connsiteY2" fmla="*/ 571530 h 579264"/>
              <a:gd name="connsiteX3" fmla="*/ 57389 w 124516"/>
              <a:gd name="connsiteY3" fmla="*/ 469930 h 579264"/>
              <a:gd name="connsiteX4" fmla="*/ 239 w 124516"/>
              <a:gd name="connsiteY4" fmla="*/ 254030 h 579264"/>
              <a:gd name="connsiteX5" fmla="*/ 51039 w 124516"/>
              <a:gd name="connsiteY5" fmla="*/ 30 h 5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16" h="579264">
                <a:moveTo>
                  <a:pt x="51039" y="30"/>
                </a:moveTo>
                <a:cubicBezTo>
                  <a:pt x="54743" y="2676"/>
                  <a:pt x="10293" y="174655"/>
                  <a:pt x="22464" y="269905"/>
                </a:cubicBezTo>
                <a:cubicBezTo>
                  <a:pt x="34635" y="365155"/>
                  <a:pt x="118243" y="538193"/>
                  <a:pt x="124064" y="571530"/>
                </a:cubicBezTo>
                <a:cubicBezTo>
                  <a:pt x="129885" y="604867"/>
                  <a:pt x="78027" y="522847"/>
                  <a:pt x="57389" y="469930"/>
                </a:cubicBezTo>
                <a:cubicBezTo>
                  <a:pt x="36751" y="417013"/>
                  <a:pt x="-3465" y="337638"/>
                  <a:pt x="239" y="254030"/>
                </a:cubicBezTo>
                <a:cubicBezTo>
                  <a:pt x="3943" y="170422"/>
                  <a:pt x="47335" y="-2616"/>
                  <a:pt x="5103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94707271-C9EA-431A-BF19-FBF6D71F38CE}"/>
              </a:ext>
            </a:extLst>
          </p:cNvPr>
          <p:cNvSpPr/>
          <p:nvPr/>
        </p:nvSpPr>
        <p:spPr>
          <a:xfrm>
            <a:off x="4076112" y="8464539"/>
            <a:ext cx="159732" cy="494613"/>
          </a:xfrm>
          <a:custGeom>
            <a:avLst/>
            <a:gdLst>
              <a:gd name="connsiteX0" fmla="*/ 108538 w 159732"/>
              <a:gd name="connsiteY0" fmla="*/ 11 h 494613"/>
              <a:gd name="connsiteX1" fmla="*/ 29163 w 159732"/>
              <a:gd name="connsiteY1" fmla="*/ 219086 h 494613"/>
              <a:gd name="connsiteX2" fmla="*/ 159338 w 159732"/>
              <a:gd name="connsiteY2" fmla="*/ 492136 h 494613"/>
              <a:gd name="connsiteX3" fmla="*/ 67263 w 159732"/>
              <a:gd name="connsiteY3" fmla="*/ 346086 h 494613"/>
              <a:gd name="connsiteX4" fmla="*/ 588 w 159732"/>
              <a:gd name="connsiteY4" fmla="*/ 209561 h 494613"/>
              <a:gd name="connsiteX5" fmla="*/ 108538 w 159732"/>
              <a:gd name="connsiteY5" fmla="*/ 11 h 49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32" h="494613">
                <a:moveTo>
                  <a:pt x="108538" y="11"/>
                </a:moveTo>
                <a:cubicBezTo>
                  <a:pt x="113300" y="1598"/>
                  <a:pt x="20696" y="137065"/>
                  <a:pt x="29163" y="219086"/>
                </a:cubicBezTo>
                <a:cubicBezTo>
                  <a:pt x="37630" y="301107"/>
                  <a:pt x="152988" y="470969"/>
                  <a:pt x="159338" y="492136"/>
                </a:cubicBezTo>
                <a:cubicBezTo>
                  <a:pt x="165688" y="513303"/>
                  <a:pt x="93721" y="393182"/>
                  <a:pt x="67263" y="346086"/>
                </a:cubicBezTo>
                <a:cubicBezTo>
                  <a:pt x="40805" y="298990"/>
                  <a:pt x="-5762" y="263536"/>
                  <a:pt x="588" y="209561"/>
                </a:cubicBezTo>
                <a:cubicBezTo>
                  <a:pt x="6938" y="155586"/>
                  <a:pt x="103776" y="-1576"/>
                  <a:pt x="10853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E736BF87-B970-4026-B4B5-3C251B88D0E8}"/>
              </a:ext>
            </a:extLst>
          </p:cNvPr>
          <p:cNvSpPr/>
          <p:nvPr/>
        </p:nvSpPr>
        <p:spPr>
          <a:xfrm>
            <a:off x="4330537" y="8784512"/>
            <a:ext cx="246030" cy="631055"/>
          </a:xfrm>
          <a:custGeom>
            <a:avLst/>
            <a:gdLst>
              <a:gd name="connsiteX0" fmla="*/ 6513 w 246030"/>
              <a:gd name="connsiteY0" fmla="*/ 713 h 631055"/>
              <a:gd name="connsiteX1" fmla="*/ 22388 w 246030"/>
              <a:gd name="connsiteY1" fmla="*/ 251538 h 631055"/>
              <a:gd name="connsiteX2" fmla="*/ 241463 w 246030"/>
              <a:gd name="connsiteY2" fmla="*/ 623013 h 631055"/>
              <a:gd name="connsiteX3" fmla="*/ 158913 w 246030"/>
              <a:gd name="connsiteY3" fmla="*/ 492838 h 631055"/>
              <a:gd name="connsiteX4" fmla="*/ 16038 w 246030"/>
              <a:gd name="connsiteY4" fmla="*/ 327738 h 631055"/>
              <a:gd name="connsiteX5" fmla="*/ 6513 w 246030"/>
              <a:gd name="connsiteY5" fmla="*/ 713 h 63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030" h="631055">
                <a:moveTo>
                  <a:pt x="6513" y="713"/>
                </a:moveTo>
                <a:cubicBezTo>
                  <a:pt x="7571" y="-11987"/>
                  <a:pt x="-16770" y="147821"/>
                  <a:pt x="22388" y="251538"/>
                </a:cubicBezTo>
                <a:cubicBezTo>
                  <a:pt x="61546" y="355255"/>
                  <a:pt x="218709" y="582796"/>
                  <a:pt x="241463" y="623013"/>
                </a:cubicBezTo>
                <a:cubicBezTo>
                  <a:pt x="264217" y="663230"/>
                  <a:pt x="196484" y="542050"/>
                  <a:pt x="158913" y="492838"/>
                </a:cubicBezTo>
                <a:cubicBezTo>
                  <a:pt x="121342" y="443626"/>
                  <a:pt x="42496" y="403938"/>
                  <a:pt x="16038" y="327738"/>
                </a:cubicBezTo>
                <a:cubicBezTo>
                  <a:pt x="-10420" y="251538"/>
                  <a:pt x="5455" y="13413"/>
                  <a:pt x="6513" y="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A5493CB4-53C6-4340-9468-02E622EE1C9C}"/>
              </a:ext>
            </a:extLst>
          </p:cNvPr>
          <p:cNvSpPr/>
          <p:nvPr/>
        </p:nvSpPr>
        <p:spPr>
          <a:xfrm>
            <a:off x="4152633" y="9276626"/>
            <a:ext cx="353100" cy="150257"/>
          </a:xfrm>
          <a:custGeom>
            <a:avLst/>
            <a:gdLst>
              <a:gd name="connsiteX0" fmla="*/ 267 w 353100"/>
              <a:gd name="connsiteY0" fmla="*/ 41999 h 150257"/>
              <a:gd name="connsiteX1" fmla="*/ 219342 w 353100"/>
              <a:gd name="connsiteY1" fmla="*/ 3899 h 150257"/>
              <a:gd name="connsiteX2" fmla="*/ 352692 w 353100"/>
              <a:gd name="connsiteY2" fmla="*/ 149949 h 150257"/>
              <a:gd name="connsiteX3" fmla="*/ 178067 w 353100"/>
              <a:gd name="connsiteY3" fmla="*/ 41999 h 150257"/>
              <a:gd name="connsiteX4" fmla="*/ 267 w 353100"/>
              <a:gd name="connsiteY4" fmla="*/ 41999 h 1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00" h="150257">
                <a:moveTo>
                  <a:pt x="267" y="41999"/>
                </a:moveTo>
                <a:cubicBezTo>
                  <a:pt x="7146" y="35649"/>
                  <a:pt x="160605" y="-14093"/>
                  <a:pt x="219342" y="3899"/>
                </a:cubicBezTo>
                <a:cubicBezTo>
                  <a:pt x="278079" y="21891"/>
                  <a:pt x="359571" y="143599"/>
                  <a:pt x="352692" y="149949"/>
                </a:cubicBezTo>
                <a:cubicBezTo>
                  <a:pt x="345813" y="156299"/>
                  <a:pt x="235217" y="62636"/>
                  <a:pt x="178067" y="41999"/>
                </a:cubicBezTo>
                <a:cubicBezTo>
                  <a:pt x="120917" y="21362"/>
                  <a:pt x="-6612" y="48349"/>
                  <a:pt x="267" y="41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406CC971-D47F-4B9A-9F20-38A69EF16ECE}"/>
              </a:ext>
            </a:extLst>
          </p:cNvPr>
          <p:cNvSpPr/>
          <p:nvPr/>
        </p:nvSpPr>
        <p:spPr>
          <a:xfrm>
            <a:off x="4011874" y="7441684"/>
            <a:ext cx="194351" cy="353010"/>
          </a:xfrm>
          <a:custGeom>
            <a:avLst/>
            <a:gdLst>
              <a:gd name="connsiteX0" fmla="*/ 33076 w 194351"/>
              <a:gd name="connsiteY0" fmla="*/ 516 h 353010"/>
              <a:gd name="connsiteX1" fmla="*/ 20376 w 194351"/>
              <a:gd name="connsiteY1" fmla="*/ 130691 h 353010"/>
              <a:gd name="connsiteX2" fmla="*/ 172776 w 194351"/>
              <a:gd name="connsiteY2" fmla="*/ 244991 h 353010"/>
              <a:gd name="connsiteX3" fmla="*/ 188651 w 194351"/>
              <a:gd name="connsiteY3" fmla="*/ 352941 h 353010"/>
              <a:gd name="connsiteX4" fmla="*/ 128326 w 194351"/>
              <a:gd name="connsiteY4" fmla="*/ 229116 h 353010"/>
              <a:gd name="connsiteX5" fmla="*/ 4501 w 194351"/>
              <a:gd name="connsiteY5" fmla="*/ 181491 h 353010"/>
              <a:gd name="connsiteX6" fmla="*/ 33076 w 194351"/>
              <a:gd name="connsiteY6" fmla="*/ 516 h 35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51" h="353010">
                <a:moveTo>
                  <a:pt x="33076" y="516"/>
                </a:moveTo>
                <a:cubicBezTo>
                  <a:pt x="35722" y="-7951"/>
                  <a:pt x="-2907" y="89945"/>
                  <a:pt x="20376" y="130691"/>
                </a:cubicBezTo>
                <a:cubicBezTo>
                  <a:pt x="43659" y="171437"/>
                  <a:pt x="144730" y="207949"/>
                  <a:pt x="172776" y="244991"/>
                </a:cubicBezTo>
                <a:cubicBezTo>
                  <a:pt x="200822" y="282033"/>
                  <a:pt x="196059" y="355587"/>
                  <a:pt x="188651" y="352941"/>
                </a:cubicBezTo>
                <a:cubicBezTo>
                  <a:pt x="181243" y="350295"/>
                  <a:pt x="159018" y="257691"/>
                  <a:pt x="128326" y="229116"/>
                </a:cubicBezTo>
                <a:cubicBezTo>
                  <a:pt x="97634" y="200541"/>
                  <a:pt x="23022" y="218533"/>
                  <a:pt x="4501" y="181491"/>
                </a:cubicBezTo>
                <a:cubicBezTo>
                  <a:pt x="-14020" y="144449"/>
                  <a:pt x="30430" y="8983"/>
                  <a:pt x="33076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0F5B9561-1220-4D76-BB13-30849A8615E4}"/>
              </a:ext>
            </a:extLst>
          </p:cNvPr>
          <p:cNvSpPr/>
          <p:nvPr/>
        </p:nvSpPr>
        <p:spPr>
          <a:xfrm>
            <a:off x="3803638" y="6535507"/>
            <a:ext cx="632980" cy="1541515"/>
          </a:xfrm>
          <a:custGeom>
            <a:avLst/>
            <a:gdLst>
              <a:gd name="connsiteX0" fmla="*/ 149237 w 632980"/>
              <a:gd name="connsiteY0" fmla="*/ 14518 h 1541515"/>
              <a:gd name="connsiteX1" fmla="*/ 209562 w 632980"/>
              <a:gd name="connsiteY1" fmla="*/ 154218 h 1541515"/>
              <a:gd name="connsiteX2" fmla="*/ 561987 w 632980"/>
              <a:gd name="connsiteY2" fmla="*/ 1017818 h 1541515"/>
              <a:gd name="connsiteX3" fmla="*/ 530237 w 632980"/>
              <a:gd name="connsiteY3" fmla="*/ 884468 h 1541515"/>
              <a:gd name="connsiteX4" fmla="*/ 603262 w 632980"/>
              <a:gd name="connsiteY4" fmla="*/ 1227368 h 1541515"/>
              <a:gd name="connsiteX5" fmla="*/ 631837 w 632980"/>
              <a:gd name="connsiteY5" fmla="*/ 1119418 h 1541515"/>
              <a:gd name="connsiteX6" fmla="*/ 568337 w 632980"/>
              <a:gd name="connsiteY6" fmla="*/ 1538518 h 1541515"/>
              <a:gd name="connsiteX7" fmla="*/ 555637 w 632980"/>
              <a:gd name="connsiteY7" fmla="*/ 1316268 h 1541515"/>
              <a:gd name="connsiteX8" fmla="*/ 323862 w 632980"/>
              <a:gd name="connsiteY8" fmla="*/ 1490893 h 1541515"/>
              <a:gd name="connsiteX9" fmla="*/ 320687 w 632980"/>
              <a:gd name="connsiteY9" fmla="*/ 1335318 h 1541515"/>
              <a:gd name="connsiteX10" fmla="*/ 269887 w 632980"/>
              <a:gd name="connsiteY10" fmla="*/ 1348018 h 1541515"/>
              <a:gd name="connsiteX11" fmla="*/ 238137 w 632980"/>
              <a:gd name="connsiteY11" fmla="*/ 1182918 h 1541515"/>
              <a:gd name="connsiteX12" fmla="*/ 415937 w 632980"/>
              <a:gd name="connsiteY12" fmla="*/ 1255943 h 1541515"/>
              <a:gd name="connsiteX13" fmla="*/ 190512 w 632980"/>
              <a:gd name="connsiteY13" fmla="*/ 1040043 h 1541515"/>
              <a:gd name="connsiteX14" fmla="*/ 12 w 632980"/>
              <a:gd name="connsiteY14" fmla="*/ 865418 h 1541515"/>
              <a:gd name="connsiteX15" fmla="*/ 180987 w 632980"/>
              <a:gd name="connsiteY15" fmla="*/ 1084493 h 1541515"/>
              <a:gd name="connsiteX16" fmla="*/ 187337 w 632980"/>
              <a:gd name="connsiteY16" fmla="*/ 766993 h 1541515"/>
              <a:gd name="connsiteX17" fmla="*/ 136537 w 632980"/>
              <a:gd name="connsiteY17" fmla="*/ 173268 h 1541515"/>
              <a:gd name="connsiteX18" fmla="*/ 180987 w 632980"/>
              <a:gd name="connsiteY18" fmla="*/ 332018 h 1541515"/>
              <a:gd name="connsiteX19" fmla="*/ 149237 w 632980"/>
              <a:gd name="connsiteY19" fmla="*/ 14518 h 154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2980" h="1541515">
                <a:moveTo>
                  <a:pt x="149237" y="14518"/>
                </a:moveTo>
                <a:cubicBezTo>
                  <a:pt x="153999" y="-15115"/>
                  <a:pt x="140770" y="-12999"/>
                  <a:pt x="209562" y="154218"/>
                </a:cubicBezTo>
                <a:cubicBezTo>
                  <a:pt x="278354" y="321435"/>
                  <a:pt x="508541" y="896110"/>
                  <a:pt x="561987" y="1017818"/>
                </a:cubicBezTo>
                <a:cubicBezTo>
                  <a:pt x="615433" y="1139526"/>
                  <a:pt x="523358" y="849543"/>
                  <a:pt x="530237" y="884468"/>
                </a:cubicBezTo>
                <a:cubicBezTo>
                  <a:pt x="537116" y="919393"/>
                  <a:pt x="586329" y="1188210"/>
                  <a:pt x="603262" y="1227368"/>
                </a:cubicBezTo>
                <a:cubicBezTo>
                  <a:pt x="620195" y="1266526"/>
                  <a:pt x="637658" y="1067560"/>
                  <a:pt x="631837" y="1119418"/>
                </a:cubicBezTo>
                <a:cubicBezTo>
                  <a:pt x="626016" y="1171276"/>
                  <a:pt x="581037" y="1505710"/>
                  <a:pt x="568337" y="1538518"/>
                </a:cubicBezTo>
                <a:cubicBezTo>
                  <a:pt x="555637" y="1571326"/>
                  <a:pt x="596383" y="1324205"/>
                  <a:pt x="555637" y="1316268"/>
                </a:cubicBezTo>
                <a:cubicBezTo>
                  <a:pt x="514891" y="1308331"/>
                  <a:pt x="363020" y="1487718"/>
                  <a:pt x="323862" y="1490893"/>
                </a:cubicBezTo>
                <a:cubicBezTo>
                  <a:pt x="284704" y="1494068"/>
                  <a:pt x="329683" y="1359130"/>
                  <a:pt x="320687" y="1335318"/>
                </a:cubicBezTo>
                <a:cubicBezTo>
                  <a:pt x="311691" y="1311506"/>
                  <a:pt x="283645" y="1373418"/>
                  <a:pt x="269887" y="1348018"/>
                </a:cubicBezTo>
                <a:cubicBezTo>
                  <a:pt x="256129" y="1322618"/>
                  <a:pt x="213795" y="1198264"/>
                  <a:pt x="238137" y="1182918"/>
                </a:cubicBezTo>
                <a:cubicBezTo>
                  <a:pt x="262479" y="1167572"/>
                  <a:pt x="423875" y="1279756"/>
                  <a:pt x="415937" y="1255943"/>
                </a:cubicBezTo>
                <a:cubicBezTo>
                  <a:pt x="408000" y="1232131"/>
                  <a:pt x="259833" y="1105131"/>
                  <a:pt x="190512" y="1040043"/>
                </a:cubicBezTo>
                <a:cubicBezTo>
                  <a:pt x="121191" y="974955"/>
                  <a:pt x="1599" y="858010"/>
                  <a:pt x="12" y="865418"/>
                </a:cubicBezTo>
                <a:cubicBezTo>
                  <a:pt x="-1575" y="872826"/>
                  <a:pt x="149766" y="1100897"/>
                  <a:pt x="180987" y="1084493"/>
                </a:cubicBezTo>
                <a:cubicBezTo>
                  <a:pt x="212208" y="1068089"/>
                  <a:pt x="194745" y="918864"/>
                  <a:pt x="187337" y="766993"/>
                </a:cubicBezTo>
                <a:cubicBezTo>
                  <a:pt x="179929" y="615122"/>
                  <a:pt x="137595" y="245764"/>
                  <a:pt x="136537" y="173268"/>
                </a:cubicBezTo>
                <a:cubicBezTo>
                  <a:pt x="135479" y="100772"/>
                  <a:pt x="177812" y="358476"/>
                  <a:pt x="180987" y="332018"/>
                </a:cubicBezTo>
                <a:cubicBezTo>
                  <a:pt x="184162" y="305560"/>
                  <a:pt x="144475" y="44151"/>
                  <a:pt x="149237" y="145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956C61B6-1894-43A7-84C5-A1F9144171EF}"/>
              </a:ext>
            </a:extLst>
          </p:cNvPr>
          <p:cNvSpPr/>
          <p:nvPr/>
        </p:nvSpPr>
        <p:spPr>
          <a:xfrm>
            <a:off x="4291780" y="7178745"/>
            <a:ext cx="283503" cy="1772207"/>
          </a:xfrm>
          <a:custGeom>
            <a:avLst/>
            <a:gdLst>
              <a:gd name="connsiteX0" fmla="*/ 121470 w 283503"/>
              <a:gd name="connsiteY0" fmla="*/ 371405 h 1772207"/>
              <a:gd name="connsiteX1" fmla="*/ 10345 w 283503"/>
              <a:gd name="connsiteY1" fmla="*/ 879405 h 1772207"/>
              <a:gd name="connsiteX2" fmla="*/ 16695 w 283503"/>
              <a:gd name="connsiteY2" fmla="*/ 860355 h 1772207"/>
              <a:gd name="connsiteX3" fmla="*/ 115120 w 283503"/>
              <a:gd name="connsiteY3" fmla="*/ 1355655 h 1772207"/>
              <a:gd name="connsiteX4" fmla="*/ 38920 w 283503"/>
              <a:gd name="connsiteY4" fmla="*/ 1171505 h 1772207"/>
              <a:gd name="connsiteX5" fmla="*/ 130995 w 283503"/>
              <a:gd name="connsiteY5" fmla="*/ 1746180 h 1772207"/>
              <a:gd name="connsiteX6" fmla="*/ 165920 w 283503"/>
              <a:gd name="connsiteY6" fmla="*/ 1673155 h 1772207"/>
              <a:gd name="connsiteX7" fmla="*/ 184970 w 283503"/>
              <a:gd name="connsiteY7" fmla="*/ 1666805 h 1772207"/>
              <a:gd name="connsiteX8" fmla="*/ 124645 w 283503"/>
              <a:gd name="connsiteY8" fmla="*/ 1266755 h 1772207"/>
              <a:gd name="connsiteX9" fmla="*/ 283395 w 283503"/>
              <a:gd name="connsiteY9" fmla="*/ 38030 h 1772207"/>
              <a:gd name="connsiteX10" fmla="*/ 121470 w 283503"/>
              <a:gd name="connsiteY10" fmla="*/ 371405 h 17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503" h="1772207">
                <a:moveTo>
                  <a:pt x="121470" y="371405"/>
                </a:moveTo>
                <a:cubicBezTo>
                  <a:pt x="75962" y="511634"/>
                  <a:pt x="27807" y="797913"/>
                  <a:pt x="10345" y="879405"/>
                </a:cubicBezTo>
                <a:cubicBezTo>
                  <a:pt x="-7118" y="960897"/>
                  <a:pt x="-767" y="780980"/>
                  <a:pt x="16695" y="860355"/>
                </a:cubicBezTo>
                <a:cubicBezTo>
                  <a:pt x="34157" y="939730"/>
                  <a:pt x="111416" y="1303797"/>
                  <a:pt x="115120" y="1355655"/>
                </a:cubicBezTo>
                <a:cubicBezTo>
                  <a:pt x="118824" y="1407513"/>
                  <a:pt x="36274" y="1106418"/>
                  <a:pt x="38920" y="1171505"/>
                </a:cubicBezTo>
                <a:cubicBezTo>
                  <a:pt x="41566" y="1236592"/>
                  <a:pt x="109828" y="1662572"/>
                  <a:pt x="130995" y="1746180"/>
                </a:cubicBezTo>
                <a:cubicBezTo>
                  <a:pt x="152162" y="1829788"/>
                  <a:pt x="156924" y="1686384"/>
                  <a:pt x="165920" y="1673155"/>
                </a:cubicBezTo>
                <a:cubicBezTo>
                  <a:pt x="174916" y="1659926"/>
                  <a:pt x="191849" y="1734538"/>
                  <a:pt x="184970" y="1666805"/>
                </a:cubicBezTo>
                <a:cubicBezTo>
                  <a:pt x="178091" y="1599072"/>
                  <a:pt x="108241" y="1538217"/>
                  <a:pt x="124645" y="1266755"/>
                </a:cubicBezTo>
                <a:cubicBezTo>
                  <a:pt x="141049" y="995293"/>
                  <a:pt x="279162" y="190430"/>
                  <a:pt x="283395" y="38030"/>
                </a:cubicBezTo>
                <a:cubicBezTo>
                  <a:pt x="287628" y="-114370"/>
                  <a:pt x="166978" y="231176"/>
                  <a:pt x="121470" y="37140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9A44E844-D92D-4BEB-8093-4B5F325748D3}"/>
              </a:ext>
            </a:extLst>
          </p:cNvPr>
          <p:cNvSpPr/>
          <p:nvPr/>
        </p:nvSpPr>
        <p:spPr>
          <a:xfrm>
            <a:off x="3770305" y="7769211"/>
            <a:ext cx="62040" cy="311189"/>
          </a:xfrm>
          <a:custGeom>
            <a:avLst/>
            <a:gdLst>
              <a:gd name="connsiteX0" fmla="*/ 17470 w 62040"/>
              <a:gd name="connsiteY0" fmla="*/ 14 h 311189"/>
              <a:gd name="connsiteX1" fmla="*/ 1595 w 62040"/>
              <a:gd name="connsiteY1" fmla="*/ 187339 h 311189"/>
              <a:gd name="connsiteX2" fmla="*/ 61920 w 62040"/>
              <a:gd name="connsiteY2" fmla="*/ 311164 h 311189"/>
              <a:gd name="connsiteX3" fmla="*/ 17470 w 62040"/>
              <a:gd name="connsiteY3" fmla="*/ 177814 h 311189"/>
              <a:gd name="connsiteX4" fmla="*/ 17470 w 62040"/>
              <a:gd name="connsiteY4" fmla="*/ 14 h 3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" h="311189">
                <a:moveTo>
                  <a:pt x="17470" y="14"/>
                </a:moveTo>
                <a:cubicBezTo>
                  <a:pt x="14824" y="1602"/>
                  <a:pt x="-5813" y="135481"/>
                  <a:pt x="1595" y="187339"/>
                </a:cubicBezTo>
                <a:cubicBezTo>
                  <a:pt x="9003" y="239197"/>
                  <a:pt x="59274" y="312752"/>
                  <a:pt x="61920" y="311164"/>
                </a:cubicBezTo>
                <a:cubicBezTo>
                  <a:pt x="64566" y="309577"/>
                  <a:pt x="22762" y="227556"/>
                  <a:pt x="17470" y="177814"/>
                </a:cubicBezTo>
                <a:cubicBezTo>
                  <a:pt x="12178" y="128072"/>
                  <a:pt x="20116" y="-1574"/>
                  <a:pt x="1747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37298730-53AC-41CD-98F5-3CECE18C8C13}"/>
              </a:ext>
            </a:extLst>
          </p:cNvPr>
          <p:cNvSpPr/>
          <p:nvPr/>
        </p:nvSpPr>
        <p:spPr>
          <a:xfrm>
            <a:off x="3771148" y="7661157"/>
            <a:ext cx="143671" cy="470084"/>
          </a:xfrm>
          <a:custGeom>
            <a:avLst/>
            <a:gdLst>
              <a:gd name="connsiteX0" fmla="*/ 108702 w 143671"/>
              <a:gd name="connsiteY0" fmla="*/ 136643 h 470084"/>
              <a:gd name="connsiteX1" fmla="*/ 134102 w 143671"/>
              <a:gd name="connsiteY1" fmla="*/ 339843 h 470084"/>
              <a:gd name="connsiteX2" fmla="*/ 143627 w 143671"/>
              <a:gd name="connsiteY2" fmla="*/ 470018 h 470084"/>
              <a:gd name="connsiteX3" fmla="*/ 130927 w 143671"/>
              <a:gd name="connsiteY3" fmla="*/ 323968 h 470084"/>
              <a:gd name="connsiteX4" fmla="*/ 64252 w 143671"/>
              <a:gd name="connsiteY4" fmla="*/ 165218 h 470084"/>
              <a:gd name="connsiteX5" fmla="*/ 752 w 143671"/>
              <a:gd name="connsiteY5" fmla="*/ 118 h 470084"/>
              <a:gd name="connsiteX6" fmla="*/ 108702 w 143671"/>
              <a:gd name="connsiteY6" fmla="*/ 136643 h 47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71" h="470084">
                <a:moveTo>
                  <a:pt x="108702" y="136643"/>
                </a:moveTo>
                <a:cubicBezTo>
                  <a:pt x="130927" y="193264"/>
                  <a:pt x="128281" y="284281"/>
                  <a:pt x="134102" y="339843"/>
                </a:cubicBezTo>
                <a:cubicBezTo>
                  <a:pt x="139923" y="395405"/>
                  <a:pt x="144156" y="472664"/>
                  <a:pt x="143627" y="470018"/>
                </a:cubicBezTo>
                <a:cubicBezTo>
                  <a:pt x="143098" y="467372"/>
                  <a:pt x="144156" y="374768"/>
                  <a:pt x="130927" y="323968"/>
                </a:cubicBezTo>
                <a:cubicBezTo>
                  <a:pt x="117698" y="273168"/>
                  <a:pt x="85948" y="219193"/>
                  <a:pt x="64252" y="165218"/>
                </a:cubicBezTo>
                <a:cubicBezTo>
                  <a:pt x="42556" y="111243"/>
                  <a:pt x="-6656" y="3822"/>
                  <a:pt x="752" y="118"/>
                </a:cubicBezTo>
                <a:cubicBezTo>
                  <a:pt x="8160" y="-3586"/>
                  <a:pt x="86477" y="80022"/>
                  <a:pt x="108702" y="136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F0CD703C-063F-4B1F-8CA5-A254B56B27A0}"/>
              </a:ext>
            </a:extLst>
          </p:cNvPr>
          <p:cNvSpPr/>
          <p:nvPr/>
        </p:nvSpPr>
        <p:spPr>
          <a:xfrm>
            <a:off x="7073312" y="9363375"/>
            <a:ext cx="426247" cy="197794"/>
          </a:xfrm>
          <a:custGeom>
            <a:avLst/>
            <a:gdLst>
              <a:gd name="connsiteX0" fmla="*/ 588 w 426247"/>
              <a:gd name="connsiteY0" fmla="*/ 60025 h 197794"/>
              <a:gd name="connsiteX1" fmla="*/ 61971 w 426247"/>
              <a:gd name="connsiteY1" fmla="*/ 11342 h 197794"/>
              <a:gd name="connsiteX2" fmla="*/ 68321 w 426247"/>
              <a:gd name="connsiteY2" fmla="*/ 15575 h 197794"/>
              <a:gd name="connsiteX3" fmla="*/ 252471 w 426247"/>
              <a:gd name="connsiteY3" fmla="*/ 17692 h 197794"/>
              <a:gd name="connsiteX4" fmla="*/ 136055 w 426247"/>
              <a:gd name="connsiteY4" fmla="*/ 2875 h 197794"/>
              <a:gd name="connsiteX5" fmla="*/ 377355 w 426247"/>
              <a:gd name="connsiteY5" fmla="*/ 83308 h 197794"/>
              <a:gd name="connsiteX6" fmla="*/ 299038 w 426247"/>
              <a:gd name="connsiteY6" fmla="*/ 11342 h 197794"/>
              <a:gd name="connsiteX7" fmla="*/ 426038 w 426247"/>
              <a:gd name="connsiteY7" fmla="*/ 100242 h 197794"/>
              <a:gd name="connsiteX8" fmla="*/ 263055 w 426247"/>
              <a:gd name="connsiteY8" fmla="*/ 144692 h 197794"/>
              <a:gd name="connsiteX9" fmla="*/ 286338 w 426247"/>
              <a:gd name="connsiteY9" fmla="*/ 140458 h 197794"/>
              <a:gd name="connsiteX10" fmla="*/ 258821 w 426247"/>
              <a:gd name="connsiteY10" fmla="*/ 195492 h 197794"/>
              <a:gd name="connsiteX11" fmla="*/ 271521 w 426247"/>
              <a:gd name="connsiteY11" fmla="*/ 184908 h 197794"/>
              <a:gd name="connsiteX12" fmla="*/ 174155 w 426247"/>
              <a:gd name="connsiteY12" fmla="*/ 161625 h 197794"/>
              <a:gd name="connsiteX13" fmla="*/ 19638 w 426247"/>
              <a:gd name="connsiteY13" fmla="*/ 193375 h 197794"/>
              <a:gd name="connsiteX14" fmla="*/ 36571 w 426247"/>
              <a:gd name="connsiteY14" fmla="*/ 191258 h 197794"/>
              <a:gd name="connsiteX15" fmla="*/ 72555 w 426247"/>
              <a:gd name="connsiteY15" fmla="*/ 144692 h 197794"/>
              <a:gd name="connsiteX16" fmla="*/ 32338 w 426247"/>
              <a:gd name="connsiteY16" fmla="*/ 161625 h 197794"/>
              <a:gd name="connsiteX17" fmla="*/ 588 w 426247"/>
              <a:gd name="connsiteY17" fmla="*/ 60025 h 1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6247" h="197794">
                <a:moveTo>
                  <a:pt x="588" y="60025"/>
                </a:moveTo>
                <a:cubicBezTo>
                  <a:pt x="5527" y="34978"/>
                  <a:pt x="50682" y="18750"/>
                  <a:pt x="61971" y="11342"/>
                </a:cubicBezTo>
                <a:cubicBezTo>
                  <a:pt x="73260" y="3934"/>
                  <a:pt x="36571" y="14517"/>
                  <a:pt x="68321" y="15575"/>
                </a:cubicBezTo>
                <a:cubicBezTo>
                  <a:pt x="100071" y="16633"/>
                  <a:pt x="241182" y="19809"/>
                  <a:pt x="252471" y="17692"/>
                </a:cubicBezTo>
                <a:cubicBezTo>
                  <a:pt x="263760" y="15575"/>
                  <a:pt x="115241" y="-8061"/>
                  <a:pt x="136055" y="2875"/>
                </a:cubicBezTo>
                <a:cubicBezTo>
                  <a:pt x="156869" y="13811"/>
                  <a:pt x="350191" y="81897"/>
                  <a:pt x="377355" y="83308"/>
                </a:cubicBezTo>
                <a:cubicBezTo>
                  <a:pt x="404519" y="84719"/>
                  <a:pt x="290924" y="8520"/>
                  <a:pt x="299038" y="11342"/>
                </a:cubicBezTo>
                <a:cubicBezTo>
                  <a:pt x="307152" y="14164"/>
                  <a:pt x="432035" y="78017"/>
                  <a:pt x="426038" y="100242"/>
                </a:cubicBezTo>
                <a:cubicBezTo>
                  <a:pt x="420041" y="122467"/>
                  <a:pt x="286338" y="137989"/>
                  <a:pt x="263055" y="144692"/>
                </a:cubicBezTo>
                <a:cubicBezTo>
                  <a:pt x="239772" y="151395"/>
                  <a:pt x="287044" y="131991"/>
                  <a:pt x="286338" y="140458"/>
                </a:cubicBezTo>
                <a:cubicBezTo>
                  <a:pt x="285632" y="148925"/>
                  <a:pt x="261290" y="188084"/>
                  <a:pt x="258821" y="195492"/>
                </a:cubicBezTo>
                <a:cubicBezTo>
                  <a:pt x="256352" y="202900"/>
                  <a:pt x="285632" y="190553"/>
                  <a:pt x="271521" y="184908"/>
                </a:cubicBezTo>
                <a:cubicBezTo>
                  <a:pt x="257410" y="179264"/>
                  <a:pt x="216135" y="160214"/>
                  <a:pt x="174155" y="161625"/>
                </a:cubicBezTo>
                <a:cubicBezTo>
                  <a:pt x="132175" y="163036"/>
                  <a:pt x="42569" y="188436"/>
                  <a:pt x="19638" y="193375"/>
                </a:cubicBezTo>
                <a:cubicBezTo>
                  <a:pt x="-3293" y="198314"/>
                  <a:pt x="27752" y="199372"/>
                  <a:pt x="36571" y="191258"/>
                </a:cubicBezTo>
                <a:cubicBezTo>
                  <a:pt x="45390" y="183144"/>
                  <a:pt x="73260" y="149631"/>
                  <a:pt x="72555" y="144692"/>
                </a:cubicBezTo>
                <a:cubicBezTo>
                  <a:pt x="71850" y="139753"/>
                  <a:pt x="41510" y="173972"/>
                  <a:pt x="32338" y="161625"/>
                </a:cubicBezTo>
                <a:cubicBezTo>
                  <a:pt x="23166" y="149278"/>
                  <a:pt x="-4351" y="85072"/>
                  <a:pt x="588" y="6002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BCB6BCBF-6FFA-462B-BA99-B72E94895FD2}"/>
              </a:ext>
            </a:extLst>
          </p:cNvPr>
          <p:cNvSpPr/>
          <p:nvPr/>
        </p:nvSpPr>
        <p:spPr>
          <a:xfrm>
            <a:off x="7858246" y="9335352"/>
            <a:ext cx="367818" cy="283340"/>
          </a:xfrm>
          <a:custGeom>
            <a:avLst/>
            <a:gdLst>
              <a:gd name="connsiteX0" fmla="*/ 19987 w 367818"/>
              <a:gd name="connsiteY0" fmla="*/ 77465 h 283340"/>
              <a:gd name="connsiteX1" fmla="*/ 208371 w 367818"/>
              <a:gd name="connsiteY1" fmla="*/ 3381 h 283340"/>
              <a:gd name="connsiteX2" fmla="*/ 163921 w 367818"/>
              <a:gd name="connsiteY2" fmla="*/ 13965 h 283340"/>
              <a:gd name="connsiteX3" fmla="*/ 231654 w 367818"/>
              <a:gd name="connsiteY3" fmla="*/ 26665 h 283340"/>
              <a:gd name="connsiteX4" fmla="*/ 362887 w 367818"/>
              <a:gd name="connsiteY4" fmla="*/ 117681 h 283340"/>
              <a:gd name="connsiteX5" fmla="*/ 339604 w 367818"/>
              <a:gd name="connsiteY5" fmla="*/ 98631 h 283340"/>
              <a:gd name="connsiteX6" fmla="*/ 335371 w 367818"/>
              <a:gd name="connsiteY6" fmla="*/ 200231 h 283340"/>
              <a:gd name="connsiteX7" fmla="*/ 244354 w 367818"/>
              <a:gd name="connsiteY7" fmla="*/ 181181 h 283340"/>
              <a:gd name="connsiteX8" fmla="*/ 151221 w 367818"/>
              <a:gd name="connsiteY8" fmla="*/ 187531 h 283340"/>
              <a:gd name="connsiteX9" fmla="*/ 193554 w 367818"/>
              <a:gd name="connsiteY9" fmla="*/ 200231 h 283340"/>
              <a:gd name="connsiteX10" fmla="*/ 123704 w 367818"/>
              <a:gd name="connsiteY10" fmla="*/ 280665 h 283340"/>
              <a:gd name="connsiteX11" fmla="*/ 121587 w 367818"/>
              <a:gd name="connsiteY11" fmla="*/ 255265 h 283340"/>
              <a:gd name="connsiteX12" fmla="*/ 83487 w 367818"/>
              <a:gd name="connsiteY12" fmla="*/ 168481 h 283340"/>
              <a:gd name="connsiteX13" fmla="*/ 138521 w 367818"/>
              <a:gd name="connsiteY13" fmla="*/ 193881 h 283340"/>
              <a:gd name="connsiteX14" fmla="*/ 26337 w 367818"/>
              <a:gd name="connsiteY14" fmla="*/ 140965 h 283340"/>
              <a:gd name="connsiteX15" fmla="*/ 937 w 367818"/>
              <a:gd name="connsiteY15" fmla="*/ 130381 h 283340"/>
              <a:gd name="connsiteX16" fmla="*/ 47504 w 367818"/>
              <a:gd name="connsiteY16" fmla="*/ 130381 h 283340"/>
              <a:gd name="connsiteX17" fmla="*/ 19987 w 367818"/>
              <a:gd name="connsiteY17" fmla="*/ 77465 h 28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7818" h="283340">
                <a:moveTo>
                  <a:pt x="19987" y="77465"/>
                </a:moveTo>
                <a:cubicBezTo>
                  <a:pt x="46798" y="56298"/>
                  <a:pt x="184382" y="13964"/>
                  <a:pt x="208371" y="3381"/>
                </a:cubicBezTo>
                <a:cubicBezTo>
                  <a:pt x="232360" y="-7202"/>
                  <a:pt x="160041" y="10084"/>
                  <a:pt x="163921" y="13965"/>
                </a:cubicBezTo>
                <a:cubicBezTo>
                  <a:pt x="167801" y="17846"/>
                  <a:pt x="198493" y="9379"/>
                  <a:pt x="231654" y="26665"/>
                </a:cubicBezTo>
                <a:cubicBezTo>
                  <a:pt x="264815" y="43951"/>
                  <a:pt x="344895" y="105687"/>
                  <a:pt x="362887" y="117681"/>
                </a:cubicBezTo>
                <a:cubicBezTo>
                  <a:pt x="380879" y="129675"/>
                  <a:pt x="344190" y="84873"/>
                  <a:pt x="339604" y="98631"/>
                </a:cubicBezTo>
                <a:cubicBezTo>
                  <a:pt x="335018" y="112389"/>
                  <a:pt x="351246" y="186473"/>
                  <a:pt x="335371" y="200231"/>
                </a:cubicBezTo>
                <a:cubicBezTo>
                  <a:pt x="319496" y="213989"/>
                  <a:pt x="275046" y="183298"/>
                  <a:pt x="244354" y="181181"/>
                </a:cubicBezTo>
                <a:cubicBezTo>
                  <a:pt x="213662" y="179064"/>
                  <a:pt x="159688" y="184356"/>
                  <a:pt x="151221" y="187531"/>
                </a:cubicBezTo>
                <a:cubicBezTo>
                  <a:pt x="142754" y="190706"/>
                  <a:pt x="198140" y="184709"/>
                  <a:pt x="193554" y="200231"/>
                </a:cubicBezTo>
                <a:cubicBezTo>
                  <a:pt x="188968" y="215753"/>
                  <a:pt x="135699" y="271493"/>
                  <a:pt x="123704" y="280665"/>
                </a:cubicBezTo>
                <a:cubicBezTo>
                  <a:pt x="111710" y="289837"/>
                  <a:pt x="128290" y="273962"/>
                  <a:pt x="121587" y="255265"/>
                </a:cubicBezTo>
                <a:cubicBezTo>
                  <a:pt x="114884" y="236568"/>
                  <a:pt x="80665" y="178712"/>
                  <a:pt x="83487" y="168481"/>
                </a:cubicBezTo>
                <a:cubicBezTo>
                  <a:pt x="86309" y="158250"/>
                  <a:pt x="148046" y="198467"/>
                  <a:pt x="138521" y="193881"/>
                </a:cubicBezTo>
                <a:lnTo>
                  <a:pt x="26337" y="140965"/>
                </a:lnTo>
                <a:cubicBezTo>
                  <a:pt x="3406" y="130382"/>
                  <a:pt x="-2591" y="132145"/>
                  <a:pt x="937" y="130381"/>
                </a:cubicBezTo>
                <a:cubicBezTo>
                  <a:pt x="4465" y="128617"/>
                  <a:pt x="38332" y="138495"/>
                  <a:pt x="47504" y="130381"/>
                </a:cubicBezTo>
                <a:cubicBezTo>
                  <a:pt x="56676" y="122267"/>
                  <a:pt x="-6824" y="98632"/>
                  <a:pt x="19987" y="7746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FEBB7523-1990-4CDF-9F0C-226DEF1278ED}"/>
              </a:ext>
            </a:extLst>
          </p:cNvPr>
          <p:cNvSpPr/>
          <p:nvPr/>
        </p:nvSpPr>
        <p:spPr>
          <a:xfrm>
            <a:off x="7108582" y="8877094"/>
            <a:ext cx="219331" cy="459117"/>
          </a:xfrm>
          <a:custGeom>
            <a:avLst/>
            <a:gdLst>
              <a:gd name="connsiteX0" fmla="*/ 215085 w 219331"/>
              <a:gd name="connsiteY0" fmla="*/ 206 h 459117"/>
              <a:gd name="connsiteX1" fmla="*/ 136768 w 219331"/>
              <a:gd name="connsiteY1" fmla="*/ 192823 h 459117"/>
              <a:gd name="connsiteX2" fmla="*/ 145235 w 219331"/>
              <a:gd name="connsiteY2" fmla="*/ 205523 h 459117"/>
              <a:gd name="connsiteX3" fmla="*/ 219318 w 219331"/>
              <a:gd name="connsiteY3" fmla="*/ 453173 h 459117"/>
              <a:gd name="connsiteX4" fmla="*/ 151585 w 219331"/>
              <a:gd name="connsiteY4" fmla="*/ 383323 h 459117"/>
              <a:gd name="connsiteX5" fmla="*/ 162168 w 219331"/>
              <a:gd name="connsiteY5" fmla="*/ 398139 h 459117"/>
              <a:gd name="connsiteX6" fmla="*/ 1301 w 219331"/>
              <a:gd name="connsiteY6" fmla="*/ 213989 h 459117"/>
              <a:gd name="connsiteX7" fmla="*/ 83851 w 219331"/>
              <a:gd name="connsiteY7" fmla="*/ 292306 h 459117"/>
              <a:gd name="connsiteX8" fmla="*/ 39401 w 219331"/>
              <a:gd name="connsiteY8" fmla="*/ 120856 h 459117"/>
              <a:gd name="connsiteX9" fmla="*/ 71151 w 219331"/>
              <a:gd name="connsiteY9" fmla="*/ 154723 h 459117"/>
              <a:gd name="connsiteX10" fmla="*/ 215085 w 219331"/>
              <a:gd name="connsiteY10" fmla="*/ 206 h 45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331" h="459117">
                <a:moveTo>
                  <a:pt x="215085" y="206"/>
                </a:moveTo>
                <a:cubicBezTo>
                  <a:pt x="226021" y="6556"/>
                  <a:pt x="148410" y="158604"/>
                  <a:pt x="136768" y="192823"/>
                </a:cubicBezTo>
                <a:cubicBezTo>
                  <a:pt x="125126" y="227043"/>
                  <a:pt x="131477" y="162131"/>
                  <a:pt x="145235" y="205523"/>
                </a:cubicBezTo>
                <a:cubicBezTo>
                  <a:pt x="158993" y="248915"/>
                  <a:pt x="218260" y="423540"/>
                  <a:pt x="219318" y="453173"/>
                </a:cubicBezTo>
                <a:cubicBezTo>
                  <a:pt x="220376" y="482806"/>
                  <a:pt x="161110" y="392495"/>
                  <a:pt x="151585" y="383323"/>
                </a:cubicBezTo>
                <a:cubicBezTo>
                  <a:pt x="142060" y="374151"/>
                  <a:pt x="187215" y="426361"/>
                  <a:pt x="162168" y="398139"/>
                </a:cubicBezTo>
                <a:cubicBezTo>
                  <a:pt x="137121" y="369917"/>
                  <a:pt x="14354" y="231628"/>
                  <a:pt x="1301" y="213989"/>
                </a:cubicBezTo>
                <a:cubicBezTo>
                  <a:pt x="-11752" y="196350"/>
                  <a:pt x="77501" y="307828"/>
                  <a:pt x="83851" y="292306"/>
                </a:cubicBezTo>
                <a:cubicBezTo>
                  <a:pt x="90201" y="276784"/>
                  <a:pt x="41518" y="143786"/>
                  <a:pt x="39401" y="120856"/>
                </a:cubicBezTo>
                <a:cubicBezTo>
                  <a:pt x="37284" y="97926"/>
                  <a:pt x="41165" y="173773"/>
                  <a:pt x="71151" y="154723"/>
                </a:cubicBezTo>
                <a:cubicBezTo>
                  <a:pt x="101137" y="135673"/>
                  <a:pt x="204149" y="-6144"/>
                  <a:pt x="215085" y="2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CC39F63-35A7-4964-A100-DBA88421A644}"/>
              </a:ext>
            </a:extLst>
          </p:cNvPr>
          <p:cNvSpPr/>
          <p:nvPr/>
        </p:nvSpPr>
        <p:spPr>
          <a:xfrm>
            <a:off x="7718201" y="9133405"/>
            <a:ext cx="443874" cy="265386"/>
          </a:xfrm>
          <a:custGeom>
            <a:avLst/>
            <a:gdLst>
              <a:gd name="connsiteX0" fmla="*/ 409799 w 443874"/>
              <a:gd name="connsiteY0" fmla="*/ 173578 h 265386"/>
              <a:gd name="connsiteX1" fmla="*/ 149449 w 443874"/>
              <a:gd name="connsiteY1" fmla="*/ 264595 h 265386"/>
              <a:gd name="connsiteX2" fmla="*/ 219299 w 443874"/>
              <a:gd name="connsiteY2" fmla="*/ 220145 h 265386"/>
              <a:gd name="connsiteX3" fmla="*/ 119816 w 443874"/>
              <a:gd name="connsiteY3" fmla="*/ 262478 h 265386"/>
              <a:gd name="connsiteX4" fmla="*/ 208716 w 443874"/>
              <a:gd name="connsiteY4" fmla="*/ 124895 h 265386"/>
              <a:gd name="connsiteX5" fmla="*/ 162149 w 443874"/>
              <a:gd name="connsiteY5" fmla="*/ 139712 h 265386"/>
              <a:gd name="connsiteX6" fmla="*/ 1282 w 443874"/>
              <a:gd name="connsiteY6" fmla="*/ 84678 h 265386"/>
              <a:gd name="connsiteX7" fmla="*/ 259516 w 443874"/>
              <a:gd name="connsiteY7" fmla="*/ 78328 h 265386"/>
              <a:gd name="connsiteX8" fmla="*/ 363232 w 443874"/>
              <a:gd name="connsiteY8" fmla="*/ 12 h 265386"/>
              <a:gd name="connsiteX9" fmla="*/ 433082 w 443874"/>
              <a:gd name="connsiteY9" fmla="*/ 84678 h 265386"/>
              <a:gd name="connsiteX10" fmla="*/ 409799 w 443874"/>
              <a:gd name="connsiteY10" fmla="*/ 173578 h 2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874" h="265386">
                <a:moveTo>
                  <a:pt x="409799" y="173578"/>
                </a:moveTo>
                <a:cubicBezTo>
                  <a:pt x="362527" y="203564"/>
                  <a:pt x="181199" y="256834"/>
                  <a:pt x="149449" y="264595"/>
                </a:cubicBezTo>
                <a:cubicBezTo>
                  <a:pt x="117699" y="272356"/>
                  <a:pt x="224238" y="220498"/>
                  <a:pt x="219299" y="220145"/>
                </a:cubicBezTo>
                <a:cubicBezTo>
                  <a:pt x="214360" y="219792"/>
                  <a:pt x="121580" y="278353"/>
                  <a:pt x="119816" y="262478"/>
                </a:cubicBezTo>
                <a:cubicBezTo>
                  <a:pt x="118052" y="246603"/>
                  <a:pt x="201661" y="145356"/>
                  <a:pt x="208716" y="124895"/>
                </a:cubicBezTo>
                <a:cubicBezTo>
                  <a:pt x="215771" y="104434"/>
                  <a:pt x="196721" y="146415"/>
                  <a:pt x="162149" y="139712"/>
                </a:cubicBezTo>
                <a:cubicBezTo>
                  <a:pt x="127577" y="133009"/>
                  <a:pt x="-14946" y="94909"/>
                  <a:pt x="1282" y="84678"/>
                </a:cubicBezTo>
                <a:cubicBezTo>
                  <a:pt x="17510" y="74447"/>
                  <a:pt x="199191" y="92439"/>
                  <a:pt x="259516" y="78328"/>
                </a:cubicBezTo>
                <a:cubicBezTo>
                  <a:pt x="319841" y="64217"/>
                  <a:pt x="334304" y="-1046"/>
                  <a:pt x="363232" y="12"/>
                </a:cubicBezTo>
                <a:cubicBezTo>
                  <a:pt x="392160" y="1070"/>
                  <a:pt x="421088" y="62806"/>
                  <a:pt x="433082" y="84678"/>
                </a:cubicBezTo>
                <a:cubicBezTo>
                  <a:pt x="445077" y="106550"/>
                  <a:pt x="457071" y="143592"/>
                  <a:pt x="409799" y="1735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40B688D3-204F-499F-A768-07FB76841787}"/>
              </a:ext>
            </a:extLst>
          </p:cNvPr>
          <p:cNvSpPr/>
          <p:nvPr/>
        </p:nvSpPr>
        <p:spPr>
          <a:xfrm>
            <a:off x="7750355" y="9630773"/>
            <a:ext cx="564213" cy="235804"/>
          </a:xfrm>
          <a:custGeom>
            <a:avLst/>
            <a:gdLst>
              <a:gd name="connsiteX0" fmla="*/ 206195 w 564213"/>
              <a:gd name="connsiteY0" fmla="*/ 33927 h 235804"/>
              <a:gd name="connsiteX1" fmla="*/ 455962 w 564213"/>
              <a:gd name="connsiteY1" fmla="*/ 118594 h 235804"/>
              <a:gd name="connsiteX2" fmla="*/ 398812 w 564213"/>
              <a:gd name="connsiteY2" fmla="*/ 76260 h 235804"/>
              <a:gd name="connsiteX3" fmla="*/ 563912 w 564213"/>
              <a:gd name="connsiteY3" fmla="*/ 29694 h 235804"/>
              <a:gd name="connsiteX4" fmla="*/ 439028 w 564213"/>
              <a:gd name="connsiteY4" fmla="*/ 127060 h 235804"/>
              <a:gd name="connsiteX5" fmla="*/ 415745 w 564213"/>
              <a:gd name="connsiteY5" fmla="*/ 207494 h 235804"/>
              <a:gd name="connsiteX6" fmla="*/ 358595 w 564213"/>
              <a:gd name="connsiteY6" fmla="*/ 179977 h 235804"/>
              <a:gd name="connsiteX7" fmla="*/ 221012 w 564213"/>
              <a:gd name="connsiteY7" fmla="*/ 150344 h 235804"/>
              <a:gd name="connsiteX8" fmla="*/ 407278 w 564213"/>
              <a:gd name="connsiteY8" fmla="*/ 235010 h 235804"/>
              <a:gd name="connsiteX9" fmla="*/ 172328 w 564213"/>
              <a:gd name="connsiteY9" fmla="*/ 91077 h 235804"/>
              <a:gd name="connsiteX10" fmla="*/ 2995 w 564213"/>
              <a:gd name="connsiteY10" fmla="*/ 60 h 235804"/>
              <a:gd name="connsiteX11" fmla="*/ 316262 w 564213"/>
              <a:gd name="connsiteY11" fmla="*/ 103777 h 235804"/>
              <a:gd name="connsiteX12" fmla="*/ 206195 w 564213"/>
              <a:gd name="connsiteY12" fmla="*/ 33927 h 2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4213" h="235804">
                <a:moveTo>
                  <a:pt x="206195" y="33927"/>
                </a:moveTo>
                <a:cubicBezTo>
                  <a:pt x="229478" y="36397"/>
                  <a:pt x="423859" y="111538"/>
                  <a:pt x="455962" y="118594"/>
                </a:cubicBezTo>
                <a:cubicBezTo>
                  <a:pt x="488065" y="125650"/>
                  <a:pt x="380820" y="91077"/>
                  <a:pt x="398812" y="76260"/>
                </a:cubicBezTo>
                <a:cubicBezTo>
                  <a:pt x="416804" y="61443"/>
                  <a:pt x="557209" y="21227"/>
                  <a:pt x="563912" y="29694"/>
                </a:cubicBezTo>
                <a:cubicBezTo>
                  <a:pt x="570615" y="38161"/>
                  <a:pt x="463723" y="97427"/>
                  <a:pt x="439028" y="127060"/>
                </a:cubicBezTo>
                <a:cubicBezTo>
                  <a:pt x="414334" y="156693"/>
                  <a:pt x="429150" y="198675"/>
                  <a:pt x="415745" y="207494"/>
                </a:cubicBezTo>
                <a:cubicBezTo>
                  <a:pt x="402340" y="216313"/>
                  <a:pt x="391051" y="189502"/>
                  <a:pt x="358595" y="179977"/>
                </a:cubicBezTo>
                <a:cubicBezTo>
                  <a:pt x="326140" y="170452"/>
                  <a:pt x="212898" y="141172"/>
                  <a:pt x="221012" y="150344"/>
                </a:cubicBezTo>
                <a:cubicBezTo>
                  <a:pt x="229126" y="159516"/>
                  <a:pt x="415392" y="244888"/>
                  <a:pt x="407278" y="235010"/>
                </a:cubicBezTo>
                <a:cubicBezTo>
                  <a:pt x="399164" y="225132"/>
                  <a:pt x="239708" y="130235"/>
                  <a:pt x="172328" y="91077"/>
                </a:cubicBezTo>
                <a:cubicBezTo>
                  <a:pt x="104948" y="51919"/>
                  <a:pt x="-20994" y="-2057"/>
                  <a:pt x="2995" y="60"/>
                </a:cubicBezTo>
                <a:cubicBezTo>
                  <a:pt x="26984" y="2177"/>
                  <a:pt x="277104" y="97427"/>
                  <a:pt x="316262" y="103777"/>
                </a:cubicBezTo>
                <a:cubicBezTo>
                  <a:pt x="355420" y="110127"/>
                  <a:pt x="182912" y="31457"/>
                  <a:pt x="206195" y="339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686F6EB8-9C34-43A1-B3B8-5D1D392E82B7}"/>
              </a:ext>
            </a:extLst>
          </p:cNvPr>
          <p:cNvSpPr/>
          <p:nvPr/>
        </p:nvSpPr>
        <p:spPr>
          <a:xfrm>
            <a:off x="6019712" y="7989117"/>
            <a:ext cx="873962" cy="210742"/>
          </a:xfrm>
          <a:custGeom>
            <a:avLst/>
            <a:gdLst>
              <a:gd name="connsiteX0" fmla="*/ 88 w 873962"/>
              <a:gd name="connsiteY0" fmla="*/ 2358 h 210742"/>
              <a:gd name="connsiteX1" fmla="*/ 403313 w 873962"/>
              <a:gd name="connsiteY1" fmla="*/ 91258 h 210742"/>
              <a:gd name="connsiteX2" fmla="*/ 422363 w 873962"/>
              <a:gd name="connsiteY2" fmla="*/ 69033 h 210742"/>
              <a:gd name="connsiteX3" fmla="*/ 873213 w 873962"/>
              <a:gd name="connsiteY3" fmla="*/ 65858 h 210742"/>
              <a:gd name="connsiteX4" fmla="*/ 523963 w 873962"/>
              <a:gd name="connsiteY4" fmla="*/ 126183 h 210742"/>
              <a:gd name="connsiteX5" fmla="*/ 323938 w 873962"/>
              <a:gd name="connsiteY5" fmla="*/ 180158 h 210742"/>
              <a:gd name="connsiteX6" fmla="*/ 441413 w 873962"/>
              <a:gd name="connsiteY6" fmla="*/ 202383 h 210742"/>
              <a:gd name="connsiteX7" fmla="*/ 88 w 873962"/>
              <a:gd name="connsiteY7" fmla="*/ 2358 h 21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962" h="210742">
                <a:moveTo>
                  <a:pt x="88" y="2358"/>
                </a:moveTo>
                <a:cubicBezTo>
                  <a:pt x="-6262" y="-16163"/>
                  <a:pt x="332934" y="80146"/>
                  <a:pt x="403313" y="91258"/>
                </a:cubicBezTo>
                <a:cubicBezTo>
                  <a:pt x="473692" y="102371"/>
                  <a:pt x="344046" y="73266"/>
                  <a:pt x="422363" y="69033"/>
                </a:cubicBezTo>
                <a:cubicBezTo>
                  <a:pt x="500680" y="64800"/>
                  <a:pt x="856280" y="56333"/>
                  <a:pt x="873213" y="65858"/>
                </a:cubicBezTo>
                <a:cubicBezTo>
                  <a:pt x="890146" y="75383"/>
                  <a:pt x="615509" y="107133"/>
                  <a:pt x="523963" y="126183"/>
                </a:cubicBezTo>
                <a:cubicBezTo>
                  <a:pt x="432417" y="145233"/>
                  <a:pt x="337696" y="167458"/>
                  <a:pt x="323938" y="180158"/>
                </a:cubicBezTo>
                <a:cubicBezTo>
                  <a:pt x="310180" y="192858"/>
                  <a:pt x="500680" y="226196"/>
                  <a:pt x="441413" y="202383"/>
                </a:cubicBezTo>
                <a:cubicBezTo>
                  <a:pt x="382146" y="178570"/>
                  <a:pt x="6438" y="20879"/>
                  <a:pt x="88" y="23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FEF375DE-54C5-482E-8D12-A871C3F637DC}"/>
              </a:ext>
            </a:extLst>
          </p:cNvPr>
          <p:cNvSpPr/>
          <p:nvPr/>
        </p:nvSpPr>
        <p:spPr>
          <a:xfrm>
            <a:off x="7774580" y="7422259"/>
            <a:ext cx="525343" cy="1596255"/>
          </a:xfrm>
          <a:custGeom>
            <a:avLst/>
            <a:gdLst>
              <a:gd name="connsiteX0" fmla="*/ 197845 w 525343"/>
              <a:gd name="connsiteY0" fmla="*/ 99316 h 1596255"/>
              <a:gd name="connsiteX1" fmla="*/ 191495 w 525343"/>
              <a:gd name="connsiteY1" fmla="*/ 693041 h 1596255"/>
              <a:gd name="connsiteX2" fmla="*/ 191495 w 525343"/>
              <a:gd name="connsiteY2" fmla="*/ 616841 h 1596255"/>
              <a:gd name="connsiteX3" fmla="*/ 356595 w 525343"/>
              <a:gd name="connsiteY3" fmla="*/ 1274066 h 1596255"/>
              <a:gd name="connsiteX4" fmla="*/ 369295 w 525343"/>
              <a:gd name="connsiteY4" fmla="*/ 1172466 h 1596255"/>
              <a:gd name="connsiteX5" fmla="*/ 524870 w 525343"/>
              <a:gd name="connsiteY5" fmla="*/ 1591566 h 1596255"/>
              <a:gd name="connsiteX6" fmla="*/ 312145 w 525343"/>
              <a:gd name="connsiteY6" fmla="*/ 1372491 h 1596255"/>
              <a:gd name="connsiteX7" fmla="*/ 96245 w 525343"/>
              <a:gd name="connsiteY7" fmla="*/ 988316 h 1596255"/>
              <a:gd name="connsiteX8" fmla="*/ 134345 w 525343"/>
              <a:gd name="connsiteY8" fmla="*/ 966091 h 1596255"/>
              <a:gd name="connsiteX9" fmla="*/ 4170 w 525343"/>
              <a:gd name="connsiteY9" fmla="*/ 527941 h 1596255"/>
              <a:gd name="connsiteX10" fmla="*/ 39095 w 525343"/>
              <a:gd name="connsiteY10" fmla="*/ 553341 h 1596255"/>
              <a:gd name="connsiteX11" fmla="*/ 108945 w 525343"/>
              <a:gd name="connsiteY11" fmla="*/ 891 h 1596255"/>
              <a:gd name="connsiteX12" fmla="*/ 115295 w 525343"/>
              <a:gd name="connsiteY12" fmla="*/ 416816 h 1596255"/>
              <a:gd name="connsiteX13" fmla="*/ 197845 w 525343"/>
              <a:gd name="connsiteY13" fmla="*/ 99316 h 15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343" h="1596255">
                <a:moveTo>
                  <a:pt x="197845" y="99316"/>
                </a:moveTo>
                <a:cubicBezTo>
                  <a:pt x="210545" y="145353"/>
                  <a:pt x="192553" y="606787"/>
                  <a:pt x="191495" y="693041"/>
                </a:cubicBezTo>
                <a:cubicBezTo>
                  <a:pt x="190437" y="779295"/>
                  <a:pt x="163978" y="520004"/>
                  <a:pt x="191495" y="616841"/>
                </a:cubicBezTo>
                <a:cubicBezTo>
                  <a:pt x="219012" y="713678"/>
                  <a:pt x="326962" y="1181462"/>
                  <a:pt x="356595" y="1274066"/>
                </a:cubicBezTo>
                <a:cubicBezTo>
                  <a:pt x="386228" y="1366670"/>
                  <a:pt x="341249" y="1119549"/>
                  <a:pt x="369295" y="1172466"/>
                </a:cubicBezTo>
                <a:cubicBezTo>
                  <a:pt x="397341" y="1225383"/>
                  <a:pt x="534395" y="1558229"/>
                  <a:pt x="524870" y="1591566"/>
                </a:cubicBezTo>
                <a:cubicBezTo>
                  <a:pt x="515345" y="1624904"/>
                  <a:pt x="383583" y="1473033"/>
                  <a:pt x="312145" y="1372491"/>
                </a:cubicBezTo>
                <a:cubicBezTo>
                  <a:pt x="240708" y="1271949"/>
                  <a:pt x="125878" y="1056049"/>
                  <a:pt x="96245" y="988316"/>
                </a:cubicBezTo>
                <a:cubicBezTo>
                  <a:pt x="66612" y="920583"/>
                  <a:pt x="149691" y="1042820"/>
                  <a:pt x="134345" y="966091"/>
                </a:cubicBezTo>
                <a:cubicBezTo>
                  <a:pt x="118999" y="889362"/>
                  <a:pt x="20045" y="596733"/>
                  <a:pt x="4170" y="527941"/>
                </a:cubicBezTo>
                <a:cubicBezTo>
                  <a:pt x="-11705" y="459149"/>
                  <a:pt x="21632" y="641183"/>
                  <a:pt x="39095" y="553341"/>
                </a:cubicBezTo>
                <a:cubicBezTo>
                  <a:pt x="56557" y="465499"/>
                  <a:pt x="96245" y="23645"/>
                  <a:pt x="108945" y="891"/>
                </a:cubicBezTo>
                <a:cubicBezTo>
                  <a:pt x="121645" y="-21863"/>
                  <a:pt x="102066" y="398295"/>
                  <a:pt x="115295" y="416816"/>
                </a:cubicBezTo>
                <a:cubicBezTo>
                  <a:pt x="128524" y="435337"/>
                  <a:pt x="185145" y="53279"/>
                  <a:pt x="197845" y="993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25CC6AFD-F70D-4439-8BE2-03EC82C36A0F}"/>
              </a:ext>
            </a:extLst>
          </p:cNvPr>
          <p:cNvSpPr/>
          <p:nvPr/>
        </p:nvSpPr>
        <p:spPr>
          <a:xfrm>
            <a:off x="7131046" y="7679657"/>
            <a:ext cx="203381" cy="375319"/>
          </a:xfrm>
          <a:custGeom>
            <a:avLst/>
            <a:gdLst>
              <a:gd name="connsiteX0" fmla="*/ 203204 w 203381"/>
              <a:gd name="connsiteY0" fmla="*/ 668 h 375319"/>
              <a:gd name="connsiteX1" fmla="*/ 38104 w 203381"/>
              <a:gd name="connsiteY1" fmla="*/ 267368 h 375319"/>
              <a:gd name="connsiteX2" fmla="*/ 168279 w 203381"/>
              <a:gd name="connsiteY2" fmla="*/ 181643 h 375319"/>
              <a:gd name="connsiteX3" fmla="*/ 41279 w 203381"/>
              <a:gd name="connsiteY3" fmla="*/ 375318 h 375319"/>
              <a:gd name="connsiteX4" fmla="*/ 171454 w 203381"/>
              <a:gd name="connsiteY4" fmla="*/ 184818 h 375319"/>
              <a:gd name="connsiteX5" fmla="*/ 4 w 203381"/>
              <a:gd name="connsiteY5" fmla="*/ 191168 h 375319"/>
              <a:gd name="connsiteX6" fmla="*/ 203204 w 203381"/>
              <a:gd name="connsiteY6" fmla="*/ 668 h 37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81" h="375319">
                <a:moveTo>
                  <a:pt x="203204" y="668"/>
                </a:moveTo>
                <a:cubicBezTo>
                  <a:pt x="209554" y="13368"/>
                  <a:pt x="43925" y="237205"/>
                  <a:pt x="38104" y="267368"/>
                </a:cubicBezTo>
                <a:cubicBezTo>
                  <a:pt x="32283" y="297531"/>
                  <a:pt x="167750" y="163651"/>
                  <a:pt x="168279" y="181643"/>
                </a:cubicBezTo>
                <a:cubicBezTo>
                  <a:pt x="168808" y="199635"/>
                  <a:pt x="40750" y="374789"/>
                  <a:pt x="41279" y="375318"/>
                </a:cubicBezTo>
                <a:cubicBezTo>
                  <a:pt x="41808" y="375847"/>
                  <a:pt x="178333" y="215510"/>
                  <a:pt x="171454" y="184818"/>
                </a:cubicBezTo>
                <a:cubicBezTo>
                  <a:pt x="164575" y="154126"/>
                  <a:pt x="1062" y="222389"/>
                  <a:pt x="4" y="191168"/>
                </a:cubicBezTo>
                <a:cubicBezTo>
                  <a:pt x="-1054" y="159947"/>
                  <a:pt x="196854" y="-12032"/>
                  <a:pt x="203204" y="6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CB1B645A-5308-4C50-A279-8F9B64E0E093}"/>
              </a:ext>
            </a:extLst>
          </p:cNvPr>
          <p:cNvSpPr/>
          <p:nvPr/>
        </p:nvSpPr>
        <p:spPr>
          <a:xfrm>
            <a:off x="9383797" y="5593884"/>
            <a:ext cx="451421" cy="651701"/>
          </a:xfrm>
          <a:custGeom>
            <a:avLst/>
            <a:gdLst>
              <a:gd name="connsiteX0" fmla="*/ 141203 w 451421"/>
              <a:gd name="connsiteY0" fmla="*/ 466 h 651701"/>
              <a:gd name="connsiteX1" fmla="*/ 1503 w 451421"/>
              <a:gd name="connsiteY1" fmla="*/ 279866 h 651701"/>
              <a:gd name="connsiteX2" fmla="*/ 249153 w 451421"/>
              <a:gd name="connsiteY2" fmla="*/ 381466 h 651701"/>
              <a:gd name="connsiteX3" fmla="*/ 439653 w 451421"/>
              <a:gd name="connsiteY3" fmla="*/ 648166 h 651701"/>
              <a:gd name="connsiteX4" fmla="*/ 388853 w 451421"/>
              <a:gd name="connsiteY4" fmla="*/ 521166 h 651701"/>
              <a:gd name="connsiteX5" fmla="*/ 45953 w 451421"/>
              <a:gd name="connsiteY5" fmla="*/ 330666 h 651701"/>
              <a:gd name="connsiteX6" fmla="*/ 52303 w 451421"/>
              <a:gd name="connsiteY6" fmla="*/ 216366 h 651701"/>
              <a:gd name="connsiteX7" fmla="*/ 141203 w 451421"/>
              <a:gd name="connsiteY7" fmla="*/ 466 h 6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21" h="651701">
                <a:moveTo>
                  <a:pt x="141203" y="466"/>
                </a:moveTo>
                <a:cubicBezTo>
                  <a:pt x="132736" y="11049"/>
                  <a:pt x="-16489" y="216366"/>
                  <a:pt x="1503" y="279866"/>
                </a:cubicBezTo>
                <a:cubicBezTo>
                  <a:pt x="19495" y="343366"/>
                  <a:pt x="176128" y="320083"/>
                  <a:pt x="249153" y="381466"/>
                </a:cubicBezTo>
                <a:cubicBezTo>
                  <a:pt x="322178" y="442849"/>
                  <a:pt x="416370" y="624883"/>
                  <a:pt x="439653" y="648166"/>
                </a:cubicBezTo>
                <a:cubicBezTo>
                  <a:pt x="462936" y="671449"/>
                  <a:pt x="454470" y="574083"/>
                  <a:pt x="388853" y="521166"/>
                </a:cubicBezTo>
                <a:cubicBezTo>
                  <a:pt x="323236" y="468249"/>
                  <a:pt x="102045" y="381466"/>
                  <a:pt x="45953" y="330666"/>
                </a:cubicBezTo>
                <a:cubicBezTo>
                  <a:pt x="-10139" y="279866"/>
                  <a:pt x="29020" y="270341"/>
                  <a:pt x="52303" y="216366"/>
                </a:cubicBezTo>
                <a:cubicBezTo>
                  <a:pt x="75586" y="162391"/>
                  <a:pt x="149670" y="-10117"/>
                  <a:pt x="141203" y="4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BE81DD1F-1A45-482E-A0A1-7A12649C3C9C}"/>
              </a:ext>
            </a:extLst>
          </p:cNvPr>
          <p:cNvSpPr/>
          <p:nvPr/>
        </p:nvSpPr>
        <p:spPr>
          <a:xfrm>
            <a:off x="5480050" y="5516024"/>
            <a:ext cx="590550" cy="542426"/>
          </a:xfrm>
          <a:custGeom>
            <a:avLst/>
            <a:gdLst>
              <a:gd name="connsiteX0" fmla="*/ 590550 w 590550"/>
              <a:gd name="connsiteY0" fmla="*/ 2126 h 542426"/>
              <a:gd name="connsiteX1" fmla="*/ 209550 w 590550"/>
              <a:gd name="connsiteY1" fmla="*/ 218026 h 542426"/>
              <a:gd name="connsiteX2" fmla="*/ 0 w 590550"/>
              <a:gd name="connsiteY2" fmla="*/ 541876 h 542426"/>
              <a:gd name="connsiteX3" fmla="*/ 209550 w 590550"/>
              <a:gd name="connsiteY3" fmla="*/ 135476 h 542426"/>
              <a:gd name="connsiteX4" fmla="*/ 590550 w 590550"/>
              <a:gd name="connsiteY4" fmla="*/ 2126 h 54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542426">
                <a:moveTo>
                  <a:pt x="590550" y="2126"/>
                </a:moveTo>
                <a:cubicBezTo>
                  <a:pt x="590550" y="15884"/>
                  <a:pt x="307975" y="128068"/>
                  <a:pt x="209550" y="218026"/>
                </a:cubicBezTo>
                <a:cubicBezTo>
                  <a:pt x="111125" y="307984"/>
                  <a:pt x="0" y="555634"/>
                  <a:pt x="0" y="541876"/>
                </a:cubicBezTo>
                <a:cubicBezTo>
                  <a:pt x="0" y="528118"/>
                  <a:pt x="110067" y="228609"/>
                  <a:pt x="209550" y="135476"/>
                </a:cubicBezTo>
                <a:cubicBezTo>
                  <a:pt x="309033" y="42343"/>
                  <a:pt x="590550" y="-11632"/>
                  <a:pt x="590550" y="21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FC8324E-A146-4AA0-BDD4-A1EF4BCF5518}"/>
              </a:ext>
            </a:extLst>
          </p:cNvPr>
          <p:cNvSpPr/>
          <p:nvPr/>
        </p:nvSpPr>
        <p:spPr>
          <a:xfrm>
            <a:off x="6927850" y="6216635"/>
            <a:ext cx="389855" cy="470820"/>
          </a:xfrm>
          <a:custGeom>
            <a:avLst/>
            <a:gdLst>
              <a:gd name="connsiteX0" fmla="*/ 254000 w 389855"/>
              <a:gd name="connsiteY0" fmla="*/ 15 h 470820"/>
              <a:gd name="connsiteX1" fmla="*/ 69850 w 389855"/>
              <a:gd name="connsiteY1" fmla="*/ 292115 h 470820"/>
              <a:gd name="connsiteX2" fmla="*/ 209550 w 389855"/>
              <a:gd name="connsiteY2" fmla="*/ 342915 h 470820"/>
              <a:gd name="connsiteX3" fmla="*/ 387350 w 389855"/>
              <a:gd name="connsiteY3" fmla="*/ 469915 h 470820"/>
              <a:gd name="connsiteX4" fmla="*/ 292100 w 389855"/>
              <a:gd name="connsiteY4" fmla="*/ 393715 h 470820"/>
              <a:gd name="connsiteX5" fmla="*/ 0 w 389855"/>
              <a:gd name="connsiteY5" fmla="*/ 279415 h 470820"/>
              <a:gd name="connsiteX6" fmla="*/ 254000 w 389855"/>
              <a:gd name="connsiteY6" fmla="*/ 15 h 47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855" h="470820">
                <a:moveTo>
                  <a:pt x="254000" y="15"/>
                </a:moveTo>
                <a:cubicBezTo>
                  <a:pt x="265642" y="2132"/>
                  <a:pt x="77258" y="234965"/>
                  <a:pt x="69850" y="292115"/>
                </a:cubicBezTo>
                <a:cubicBezTo>
                  <a:pt x="62442" y="349265"/>
                  <a:pt x="156633" y="313282"/>
                  <a:pt x="209550" y="342915"/>
                </a:cubicBezTo>
                <a:cubicBezTo>
                  <a:pt x="262467" y="372548"/>
                  <a:pt x="373592" y="461448"/>
                  <a:pt x="387350" y="469915"/>
                </a:cubicBezTo>
                <a:cubicBezTo>
                  <a:pt x="401108" y="478382"/>
                  <a:pt x="356658" y="425465"/>
                  <a:pt x="292100" y="393715"/>
                </a:cubicBezTo>
                <a:cubicBezTo>
                  <a:pt x="227542" y="361965"/>
                  <a:pt x="0" y="343973"/>
                  <a:pt x="0" y="279415"/>
                </a:cubicBezTo>
                <a:cubicBezTo>
                  <a:pt x="0" y="214857"/>
                  <a:pt x="242358" y="-2102"/>
                  <a:pt x="254000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36F3E47-37AC-46D9-B6CE-AAD9336DCBDD}"/>
              </a:ext>
            </a:extLst>
          </p:cNvPr>
          <p:cNvSpPr/>
          <p:nvPr/>
        </p:nvSpPr>
        <p:spPr>
          <a:xfrm>
            <a:off x="9095418" y="6878981"/>
            <a:ext cx="1050725" cy="196250"/>
          </a:xfrm>
          <a:custGeom>
            <a:avLst/>
            <a:gdLst>
              <a:gd name="connsiteX0" fmla="*/ 124782 w 1050725"/>
              <a:gd name="connsiteY0" fmla="*/ 42519 h 196250"/>
              <a:gd name="connsiteX1" fmla="*/ 480382 w 1050725"/>
              <a:gd name="connsiteY1" fmla="*/ 55219 h 196250"/>
              <a:gd name="connsiteX2" fmla="*/ 1039182 w 1050725"/>
              <a:gd name="connsiteY2" fmla="*/ 194919 h 196250"/>
              <a:gd name="connsiteX3" fmla="*/ 842332 w 1050725"/>
              <a:gd name="connsiteY3" fmla="*/ 118719 h 196250"/>
              <a:gd name="connsiteX4" fmla="*/ 651832 w 1050725"/>
              <a:gd name="connsiteY4" fmla="*/ 4419 h 196250"/>
              <a:gd name="connsiteX5" fmla="*/ 16832 w 1050725"/>
              <a:gd name="connsiteY5" fmla="*/ 23469 h 196250"/>
              <a:gd name="connsiteX6" fmla="*/ 175582 w 1050725"/>
              <a:gd name="connsiteY6" fmla="*/ 23469 h 196250"/>
              <a:gd name="connsiteX7" fmla="*/ 124782 w 1050725"/>
              <a:gd name="connsiteY7" fmla="*/ 42519 h 19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0725" h="196250">
                <a:moveTo>
                  <a:pt x="124782" y="42519"/>
                </a:moveTo>
                <a:cubicBezTo>
                  <a:pt x="175582" y="47811"/>
                  <a:pt x="327982" y="29819"/>
                  <a:pt x="480382" y="55219"/>
                </a:cubicBezTo>
                <a:cubicBezTo>
                  <a:pt x="632782" y="80619"/>
                  <a:pt x="978857" y="184336"/>
                  <a:pt x="1039182" y="194919"/>
                </a:cubicBezTo>
                <a:cubicBezTo>
                  <a:pt x="1099507" y="205502"/>
                  <a:pt x="906890" y="150469"/>
                  <a:pt x="842332" y="118719"/>
                </a:cubicBezTo>
                <a:cubicBezTo>
                  <a:pt x="777774" y="86969"/>
                  <a:pt x="789415" y="20294"/>
                  <a:pt x="651832" y="4419"/>
                </a:cubicBezTo>
                <a:cubicBezTo>
                  <a:pt x="514249" y="-11456"/>
                  <a:pt x="96207" y="20294"/>
                  <a:pt x="16832" y="23469"/>
                </a:cubicBezTo>
                <a:cubicBezTo>
                  <a:pt x="-62543" y="26644"/>
                  <a:pt x="163940" y="21352"/>
                  <a:pt x="175582" y="23469"/>
                </a:cubicBezTo>
                <a:cubicBezTo>
                  <a:pt x="187224" y="25586"/>
                  <a:pt x="73982" y="37227"/>
                  <a:pt x="124782" y="425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A49B6F9E-42B8-43E4-A2E3-38CB5F91DEE5}"/>
              </a:ext>
            </a:extLst>
          </p:cNvPr>
          <p:cNvSpPr/>
          <p:nvPr/>
        </p:nvSpPr>
        <p:spPr>
          <a:xfrm>
            <a:off x="8227698" y="7048492"/>
            <a:ext cx="224391" cy="411216"/>
          </a:xfrm>
          <a:custGeom>
            <a:avLst/>
            <a:gdLst>
              <a:gd name="connsiteX0" fmla="*/ 224152 w 224391"/>
              <a:gd name="connsiteY0" fmla="*/ 8 h 411216"/>
              <a:gd name="connsiteX1" fmla="*/ 71752 w 224391"/>
              <a:gd name="connsiteY1" fmla="*/ 165108 h 411216"/>
              <a:gd name="connsiteX2" fmla="*/ 1902 w 224391"/>
              <a:gd name="connsiteY2" fmla="*/ 406408 h 411216"/>
              <a:gd name="connsiteX3" fmla="*/ 20952 w 224391"/>
              <a:gd name="connsiteY3" fmla="*/ 314333 h 411216"/>
              <a:gd name="connsiteX4" fmla="*/ 33652 w 224391"/>
              <a:gd name="connsiteY4" fmla="*/ 171458 h 411216"/>
              <a:gd name="connsiteX5" fmla="*/ 224152 w 224391"/>
              <a:gd name="connsiteY5" fmla="*/ 8 h 41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391" h="411216">
                <a:moveTo>
                  <a:pt x="224152" y="8"/>
                </a:moveTo>
                <a:cubicBezTo>
                  <a:pt x="230502" y="-1050"/>
                  <a:pt x="108794" y="97375"/>
                  <a:pt x="71752" y="165108"/>
                </a:cubicBezTo>
                <a:cubicBezTo>
                  <a:pt x="34710" y="232841"/>
                  <a:pt x="10369" y="381537"/>
                  <a:pt x="1902" y="406408"/>
                </a:cubicBezTo>
                <a:cubicBezTo>
                  <a:pt x="-6565" y="431279"/>
                  <a:pt x="15660" y="353491"/>
                  <a:pt x="20952" y="314333"/>
                </a:cubicBezTo>
                <a:cubicBezTo>
                  <a:pt x="26244" y="275175"/>
                  <a:pt x="-215" y="219612"/>
                  <a:pt x="33652" y="171458"/>
                </a:cubicBezTo>
                <a:cubicBezTo>
                  <a:pt x="67519" y="123304"/>
                  <a:pt x="217802" y="1066"/>
                  <a:pt x="224152" y="8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D97F40D6-F7BF-4FEF-8BAF-62A142D9DBFD}"/>
              </a:ext>
            </a:extLst>
          </p:cNvPr>
          <p:cNvSpPr/>
          <p:nvPr/>
        </p:nvSpPr>
        <p:spPr>
          <a:xfrm>
            <a:off x="7251451" y="6803998"/>
            <a:ext cx="256814" cy="725693"/>
          </a:xfrm>
          <a:custGeom>
            <a:avLst/>
            <a:gdLst>
              <a:gd name="connsiteX0" fmla="*/ 249 w 256814"/>
              <a:gd name="connsiteY0" fmla="*/ 27 h 725693"/>
              <a:gd name="connsiteX1" fmla="*/ 200274 w 256814"/>
              <a:gd name="connsiteY1" fmla="*/ 387377 h 725693"/>
              <a:gd name="connsiteX2" fmla="*/ 143124 w 256814"/>
              <a:gd name="connsiteY2" fmla="*/ 720752 h 725693"/>
              <a:gd name="connsiteX3" fmla="*/ 200274 w 256814"/>
              <a:gd name="connsiteY3" fmla="*/ 574702 h 725693"/>
              <a:gd name="connsiteX4" fmla="*/ 247899 w 256814"/>
              <a:gd name="connsiteY4" fmla="*/ 406427 h 725693"/>
              <a:gd name="connsiteX5" fmla="*/ 249 w 256814"/>
              <a:gd name="connsiteY5" fmla="*/ 27 h 72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814" h="725693">
                <a:moveTo>
                  <a:pt x="249" y="27"/>
                </a:moveTo>
                <a:cubicBezTo>
                  <a:pt x="-7689" y="-3148"/>
                  <a:pt x="176462" y="267256"/>
                  <a:pt x="200274" y="387377"/>
                </a:cubicBezTo>
                <a:cubicBezTo>
                  <a:pt x="224086" y="507498"/>
                  <a:pt x="143124" y="689531"/>
                  <a:pt x="143124" y="720752"/>
                </a:cubicBezTo>
                <a:cubicBezTo>
                  <a:pt x="143124" y="751973"/>
                  <a:pt x="182812" y="627089"/>
                  <a:pt x="200274" y="574702"/>
                </a:cubicBezTo>
                <a:cubicBezTo>
                  <a:pt x="217736" y="522315"/>
                  <a:pt x="279649" y="497973"/>
                  <a:pt x="247899" y="406427"/>
                </a:cubicBezTo>
                <a:cubicBezTo>
                  <a:pt x="216149" y="314881"/>
                  <a:pt x="8187" y="3202"/>
                  <a:pt x="249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B89E04EA-4111-4D74-813E-D2758656671E}"/>
              </a:ext>
            </a:extLst>
          </p:cNvPr>
          <p:cNvSpPr/>
          <p:nvPr/>
        </p:nvSpPr>
        <p:spPr>
          <a:xfrm>
            <a:off x="6141433" y="7020795"/>
            <a:ext cx="955517" cy="439501"/>
          </a:xfrm>
          <a:custGeom>
            <a:avLst/>
            <a:gdLst>
              <a:gd name="connsiteX0" fmla="*/ 1134 w 955517"/>
              <a:gd name="connsiteY0" fmla="*/ 23472 h 439501"/>
              <a:gd name="connsiteX1" fmla="*/ 513367 w 955517"/>
              <a:gd name="connsiteY1" fmla="*/ 31938 h 439501"/>
              <a:gd name="connsiteX2" fmla="*/ 496434 w 955517"/>
              <a:gd name="connsiteY2" fmla="*/ 36172 h 439501"/>
              <a:gd name="connsiteX3" fmla="*/ 720800 w 955517"/>
              <a:gd name="connsiteY3" fmla="*/ 91205 h 439501"/>
              <a:gd name="connsiteX4" fmla="*/ 953634 w 955517"/>
              <a:gd name="connsiteY4" fmla="*/ 438338 h 439501"/>
              <a:gd name="connsiteX5" fmla="*/ 822400 w 955517"/>
              <a:gd name="connsiteY5" fmla="*/ 197038 h 439501"/>
              <a:gd name="connsiteX6" fmla="*/ 674234 w 955517"/>
              <a:gd name="connsiteY6" fmla="*/ 10772 h 439501"/>
              <a:gd name="connsiteX7" fmla="*/ 1134 w 955517"/>
              <a:gd name="connsiteY7" fmla="*/ 23472 h 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517" h="439501">
                <a:moveTo>
                  <a:pt x="1134" y="23472"/>
                </a:moveTo>
                <a:cubicBezTo>
                  <a:pt x="-25677" y="27000"/>
                  <a:pt x="430817" y="29821"/>
                  <a:pt x="513367" y="31938"/>
                </a:cubicBezTo>
                <a:cubicBezTo>
                  <a:pt x="595917" y="34055"/>
                  <a:pt x="461862" y="26294"/>
                  <a:pt x="496434" y="36172"/>
                </a:cubicBezTo>
                <a:cubicBezTo>
                  <a:pt x="531006" y="46050"/>
                  <a:pt x="644600" y="24177"/>
                  <a:pt x="720800" y="91205"/>
                </a:cubicBezTo>
                <a:cubicBezTo>
                  <a:pt x="797000" y="158233"/>
                  <a:pt x="936701" y="420699"/>
                  <a:pt x="953634" y="438338"/>
                </a:cubicBezTo>
                <a:cubicBezTo>
                  <a:pt x="970567" y="455977"/>
                  <a:pt x="868967" y="268299"/>
                  <a:pt x="822400" y="197038"/>
                </a:cubicBezTo>
                <a:cubicBezTo>
                  <a:pt x="775833" y="125777"/>
                  <a:pt x="811112" y="39700"/>
                  <a:pt x="674234" y="10772"/>
                </a:cubicBezTo>
                <a:cubicBezTo>
                  <a:pt x="537356" y="-18156"/>
                  <a:pt x="27945" y="19944"/>
                  <a:pt x="1134" y="2347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D116A665-4962-47E7-92FE-62416CB3854D}"/>
              </a:ext>
            </a:extLst>
          </p:cNvPr>
          <p:cNvSpPr/>
          <p:nvPr/>
        </p:nvSpPr>
        <p:spPr>
          <a:xfrm>
            <a:off x="8344588" y="7056652"/>
            <a:ext cx="892716" cy="583370"/>
          </a:xfrm>
          <a:custGeom>
            <a:avLst/>
            <a:gdLst>
              <a:gd name="connsiteX0" fmla="*/ 892545 w 892716"/>
              <a:gd name="connsiteY0" fmla="*/ 315 h 583370"/>
              <a:gd name="connsiteX1" fmla="*/ 414179 w 892716"/>
              <a:gd name="connsiteY1" fmla="*/ 38415 h 583370"/>
              <a:gd name="connsiteX2" fmla="*/ 139012 w 892716"/>
              <a:gd name="connsiteY2" fmla="*/ 250081 h 583370"/>
              <a:gd name="connsiteX3" fmla="*/ 185579 w 892716"/>
              <a:gd name="connsiteY3" fmla="*/ 186581 h 583370"/>
              <a:gd name="connsiteX4" fmla="*/ 3545 w 892716"/>
              <a:gd name="connsiteY4" fmla="*/ 580281 h 583370"/>
              <a:gd name="connsiteX5" fmla="*/ 71279 w 892716"/>
              <a:gd name="connsiteY5" fmla="*/ 360148 h 583370"/>
              <a:gd name="connsiteX6" fmla="*/ 147479 w 892716"/>
              <a:gd name="connsiteY6" fmla="*/ 178115 h 583370"/>
              <a:gd name="connsiteX7" fmla="*/ 359145 w 892716"/>
              <a:gd name="connsiteY7" fmla="*/ 42648 h 583370"/>
              <a:gd name="connsiteX8" fmla="*/ 892545 w 892716"/>
              <a:gd name="connsiteY8" fmla="*/ 315 h 58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716" h="583370">
                <a:moveTo>
                  <a:pt x="892545" y="315"/>
                </a:moveTo>
                <a:cubicBezTo>
                  <a:pt x="901717" y="-390"/>
                  <a:pt x="539768" y="-3213"/>
                  <a:pt x="414179" y="38415"/>
                </a:cubicBezTo>
                <a:cubicBezTo>
                  <a:pt x="288590" y="80043"/>
                  <a:pt x="177112" y="225387"/>
                  <a:pt x="139012" y="250081"/>
                </a:cubicBezTo>
                <a:cubicBezTo>
                  <a:pt x="100912" y="274775"/>
                  <a:pt x="208157" y="131548"/>
                  <a:pt x="185579" y="186581"/>
                </a:cubicBezTo>
                <a:cubicBezTo>
                  <a:pt x="163001" y="241614"/>
                  <a:pt x="22595" y="551353"/>
                  <a:pt x="3545" y="580281"/>
                </a:cubicBezTo>
                <a:cubicBezTo>
                  <a:pt x="-15505" y="609209"/>
                  <a:pt x="47290" y="427175"/>
                  <a:pt x="71279" y="360148"/>
                </a:cubicBezTo>
                <a:cubicBezTo>
                  <a:pt x="95268" y="293121"/>
                  <a:pt x="99501" y="231032"/>
                  <a:pt x="147479" y="178115"/>
                </a:cubicBezTo>
                <a:cubicBezTo>
                  <a:pt x="195457" y="125198"/>
                  <a:pt x="239201" y="69459"/>
                  <a:pt x="359145" y="42648"/>
                </a:cubicBezTo>
                <a:cubicBezTo>
                  <a:pt x="479089" y="15837"/>
                  <a:pt x="883373" y="1020"/>
                  <a:pt x="892545" y="31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E5326A1-2C02-4ACA-868B-35E2D4D945AF}"/>
              </a:ext>
            </a:extLst>
          </p:cNvPr>
          <p:cNvSpPr/>
          <p:nvPr/>
        </p:nvSpPr>
        <p:spPr>
          <a:xfrm>
            <a:off x="6273800" y="10340007"/>
            <a:ext cx="1319463" cy="251845"/>
          </a:xfrm>
          <a:custGeom>
            <a:avLst/>
            <a:gdLst>
              <a:gd name="connsiteX0" fmla="*/ 0 w 1319463"/>
              <a:gd name="connsiteY0" fmla="*/ 159718 h 251845"/>
              <a:gd name="connsiteX1" fmla="*/ 288925 w 1319463"/>
              <a:gd name="connsiteY1" fmla="*/ 73993 h 251845"/>
              <a:gd name="connsiteX2" fmla="*/ 304800 w 1319463"/>
              <a:gd name="connsiteY2" fmla="*/ 64468 h 251845"/>
              <a:gd name="connsiteX3" fmla="*/ 720725 w 1319463"/>
              <a:gd name="connsiteY3" fmla="*/ 51768 h 251845"/>
              <a:gd name="connsiteX4" fmla="*/ 549275 w 1319463"/>
              <a:gd name="connsiteY4" fmla="*/ 48593 h 251845"/>
              <a:gd name="connsiteX5" fmla="*/ 828675 w 1319463"/>
              <a:gd name="connsiteY5" fmla="*/ 4143 h 251845"/>
              <a:gd name="connsiteX6" fmla="*/ 1066800 w 1319463"/>
              <a:gd name="connsiteY6" fmla="*/ 7318 h 251845"/>
              <a:gd name="connsiteX7" fmla="*/ 1273175 w 1319463"/>
              <a:gd name="connsiteY7" fmla="*/ 51768 h 251845"/>
              <a:gd name="connsiteX8" fmla="*/ 1317625 w 1319463"/>
              <a:gd name="connsiteY8" fmla="*/ 83518 h 251845"/>
              <a:gd name="connsiteX9" fmla="*/ 1235075 w 1319463"/>
              <a:gd name="connsiteY9" fmla="*/ 239093 h 251845"/>
              <a:gd name="connsiteX10" fmla="*/ 1295400 w 1319463"/>
              <a:gd name="connsiteY10" fmla="*/ 159718 h 251845"/>
              <a:gd name="connsiteX11" fmla="*/ 1057275 w 1319463"/>
              <a:gd name="connsiteY11" fmla="*/ 204168 h 251845"/>
              <a:gd name="connsiteX12" fmla="*/ 1292225 w 1319463"/>
              <a:gd name="connsiteY12" fmla="*/ 245443 h 251845"/>
              <a:gd name="connsiteX13" fmla="*/ 939800 w 1319463"/>
              <a:gd name="connsiteY13" fmla="*/ 188293 h 251845"/>
              <a:gd name="connsiteX14" fmla="*/ 517525 w 1319463"/>
              <a:gd name="connsiteY14" fmla="*/ 172418 h 251845"/>
              <a:gd name="connsiteX15" fmla="*/ 876300 w 1319463"/>
              <a:gd name="connsiteY15" fmla="*/ 204168 h 251845"/>
              <a:gd name="connsiteX16" fmla="*/ 536575 w 1319463"/>
              <a:gd name="connsiteY16" fmla="*/ 210518 h 251845"/>
              <a:gd name="connsiteX17" fmla="*/ 676275 w 1319463"/>
              <a:gd name="connsiteY17" fmla="*/ 251793 h 251845"/>
              <a:gd name="connsiteX18" fmla="*/ 434975 w 1319463"/>
              <a:gd name="connsiteY18" fmla="*/ 200993 h 251845"/>
              <a:gd name="connsiteX19" fmla="*/ 260350 w 1319463"/>
              <a:gd name="connsiteY19" fmla="*/ 178768 h 251845"/>
              <a:gd name="connsiteX20" fmla="*/ 0 w 1319463"/>
              <a:gd name="connsiteY20" fmla="*/ 159718 h 25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9463" h="251845">
                <a:moveTo>
                  <a:pt x="0" y="159718"/>
                </a:moveTo>
                <a:lnTo>
                  <a:pt x="288925" y="73993"/>
                </a:lnTo>
                <a:cubicBezTo>
                  <a:pt x="339725" y="58118"/>
                  <a:pt x="232833" y="68172"/>
                  <a:pt x="304800" y="64468"/>
                </a:cubicBezTo>
                <a:cubicBezTo>
                  <a:pt x="376767" y="60764"/>
                  <a:pt x="679979" y="54414"/>
                  <a:pt x="720725" y="51768"/>
                </a:cubicBezTo>
                <a:cubicBezTo>
                  <a:pt x="761471" y="49122"/>
                  <a:pt x="531283" y="56530"/>
                  <a:pt x="549275" y="48593"/>
                </a:cubicBezTo>
                <a:cubicBezTo>
                  <a:pt x="567267" y="40655"/>
                  <a:pt x="742421" y="11022"/>
                  <a:pt x="828675" y="4143"/>
                </a:cubicBezTo>
                <a:cubicBezTo>
                  <a:pt x="914929" y="-2736"/>
                  <a:pt x="992717" y="-620"/>
                  <a:pt x="1066800" y="7318"/>
                </a:cubicBezTo>
                <a:cubicBezTo>
                  <a:pt x="1140883" y="15256"/>
                  <a:pt x="1231371" y="39068"/>
                  <a:pt x="1273175" y="51768"/>
                </a:cubicBezTo>
                <a:cubicBezTo>
                  <a:pt x="1314979" y="64468"/>
                  <a:pt x="1323975" y="52297"/>
                  <a:pt x="1317625" y="83518"/>
                </a:cubicBezTo>
                <a:cubicBezTo>
                  <a:pt x="1311275" y="114739"/>
                  <a:pt x="1238779" y="226393"/>
                  <a:pt x="1235075" y="239093"/>
                </a:cubicBezTo>
                <a:cubicBezTo>
                  <a:pt x="1231371" y="251793"/>
                  <a:pt x="1325033" y="165539"/>
                  <a:pt x="1295400" y="159718"/>
                </a:cubicBezTo>
                <a:cubicBezTo>
                  <a:pt x="1265767" y="153897"/>
                  <a:pt x="1057804" y="189881"/>
                  <a:pt x="1057275" y="204168"/>
                </a:cubicBezTo>
                <a:cubicBezTo>
                  <a:pt x="1056746" y="218456"/>
                  <a:pt x="1311804" y="248089"/>
                  <a:pt x="1292225" y="245443"/>
                </a:cubicBezTo>
                <a:cubicBezTo>
                  <a:pt x="1272646" y="242797"/>
                  <a:pt x="1068917" y="200464"/>
                  <a:pt x="939800" y="188293"/>
                </a:cubicBezTo>
                <a:cubicBezTo>
                  <a:pt x="810683" y="176122"/>
                  <a:pt x="528108" y="169772"/>
                  <a:pt x="517525" y="172418"/>
                </a:cubicBezTo>
                <a:cubicBezTo>
                  <a:pt x="506942" y="175064"/>
                  <a:pt x="873125" y="197818"/>
                  <a:pt x="876300" y="204168"/>
                </a:cubicBezTo>
                <a:cubicBezTo>
                  <a:pt x="879475" y="210518"/>
                  <a:pt x="569912" y="202581"/>
                  <a:pt x="536575" y="210518"/>
                </a:cubicBezTo>
                <a:cubicBezTo>
                  <a:pt x="503238" y="218455"/>
                  <a:pt x="693208" y="253381"/>
                  <a:pt x="676275" y="251793"/>
                </a:cubicBezTo>
                <a:cubicBezTo>
                  <a:pt x="659342" y="250206"/>
                  <a:pt x="504296" y="213164"/>
                  <a:pt x="434975" y="200993"/>
                </a:cubicBezTo>
                <a:cubicBezTo>
                  <a:pt x="365654" y="188822"/>
                  <a:pt x="260350" y="178768"/>
                  <a:pt x="260350" y="178768"/>
                </a:cubicBezTo>
                <a:lnTo>
                  <a:pt x="0" y="159718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7E4D06B8-2F2C-4826-9828-FBF0125CBD86}"/>
              </a:ext>
            </a:extLst>
          </p:cNvPr>
          <p:cNvSpPr/>
          <p:nvPr/>
        </p:nvSpPr>
        <p:spPr>
          <a:xfrm>
            <a:off x="7227181" y="10320847"/>
            <a:ext cx="1474405" cy="399389"/>
          </a:xfrm>
          <a:custGeom>
            <a:avLst/>
            <a:gdLst>
              <a:gd name="connsiteX0" fmla="*/ 224544 w 1474405"/>
              <a:gd name="connsiteY0" fmla="*/ 23303 h 399389"/>
              <a:gd name="connsiteX1" fmla="*/ 586494 w 1474405"/>
              <a:gd name="connsiteY1" fmla="*/ 7428 h 399389"/>
              <a:gd name="connsiteX2" fmla="*/ 583319 w 1474405"/>
              <a:gd name="connsiteY2" fmla="*/ 7428 h 399389"/>
              <a:gd name="connsiteX3" fmla="*/ 792869 w 1474405"/>
              <a:gd name="connsiteY3" fmla="*/ 1078 h 399389"/>
              <a:gd name="connsiteX4" fmla="*/ 786519 w 1474405"/>
              <a:gd name="connsiteY4" fmla="*/ 32828 h 399389"/>
              <a:gd name="connsiteX5" fmla="*/ 1142119 w 1474405"/>
              <a:gd name="connsiteY5" fmla="*/ 140778 h 399389"/>
              <a:gd name="connsiteX6" fmla="*/ 1021469 w 1474405"/>
              <a:gd name="connsiteY6" fmla="*/ 99503 h 399389"/>
              <a:gd name="connsiteX7" fmla="*/ 1465969 w 1474405"/>
              <a:gd name="connsiteY7" fmla="*/ 137603 h 399389"/>
              <a:gd name="connsiteX8" fmla="*/ 1288169 w 1474405"/>
              <a:gd name="connsiteY8" fmla="*/ 191578 h 399389"/>
              <a:gd name="connsiteX9" fmla="*/ 983369 w 1474405"/>
              <a:gd name="connsiteY9" fmla="*/ 315403 h 399389"/>
              <a:gd name="connsiteX10" fmla="*/ 1072269 w 1474405"/>
              <a:gd name="connsiteY10" fmla="*/ 334453 h 399389"/>
              <a:gd name="connsiteX11" fmla="*/ 319794 w 1474405"/>
              <a:gd name="connsiteY11" fmla="*/ 388428 h 399389"/>
              <a:gd name="connsiteX12" fmla="*/ 602369 w 1474405"/>
              <a:gd name="connsiteY12" fmla="*/ 385253 h 399389"/>
              <a:gd name="connsiteX13" fmla="*/ 2294 w 1474405"/>
              <a:gd name="connsiteY13" fmla="*/ 242378 h 399389"/>
              <a:gd name="connsiteX14" fmla="*/ 383294 w 1474405"/>
              <a:gd name="connsiteY14" fmla="*/ 296353 h 399389"/>
              <a:gd name="connsiteX15" fmla="*/ 40394 w 1474405"/>
              <a:gd name="connsiteY15" fmla="*/ 169353 h 399389"/>
              <a:gd name="connsiteX16" fmla="*/ 354719 w 1474405"/>
              <a:gd name="connsiteY16" fmla="*/ 213803 h 399389"/>
              <a:gd name="connsiteX17" fmla="*/ 224544 w 1474405"/>
              <a:gd name="connsiteY17" fmla="*/ 23303 h 3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4405" h="399389">
                <a:moveTo>
                  <a:pt x="224544" y="23303"/>
                </a:moveTo>
                <a:cubicBezTo>
                  <a:pt x="263173" y="-11093"/>
                  <a:pt x="526698" y="10074"/>
                  <a:pt x="586494" y="7428"/>
                </a:cubicBezTo>
                <a:cubicBezTo>
                  <a:pt x="646290" y="4782"/>
                  <a:pt x="583319" y="7428"/>
                  <a:pt x="583319" y="7428"/>
                </a:cubicBezTo>
                <a:cubicBezTo>
                  <a:pt x="617715" y="6370"/>
                  <a:pt x="759002" y="-3155"/>
                  <a:pt x="792869" y="1078"/>
                </a:cubicBezTo>
                <a:cubicBezTo>
                  <a:pt x="826736" y="5311"/>
                  <a:pt x="728311" y="9545"/>
                  <a:pt x="786519" y="32828"/>
                </a:cubicBezTo>
                <a:cubicBezTo>
                  <a:pt x="844727" y="56111"/>
                  <a:pt x="1142119" y="140778"/>
                  <a:pt x="1142119" y="140778"/>
                </a:cubicBezTo>
                <a:cubicBezTo>
                  <a:pt x="1181277" y="151891"/>
                  <a:pt x="967494" y="100032"/>
                  <a:pt x="1021469" y="99503"/>
                </a:cubicBezTo>
                <a:cubicBezTo>
                  <a:pt x="1075444" y="98974"/>
                  <a:pt x="1421519" y="122257"/>
                  <a:pt x="1465969" y="137603"/>
                </a:cubicBezTo>
                <a:cubicBezTo>
                  <a:pt x="1510419" y="152949"/>
                  <a:pt x="1368602" y="161945"/>
                  <a:pt x="1288169" y="191578"/>
                </a:cubicBezTo>
                <a:cubicBezTo>
                  <a:pt x="1207736" y="221211"/>
                  <a:pt x="1019352" y="291591"/>
                  <a:pt x="983369" y="315403"/>
                </a:cubicBezTo>
                <a:cubicBezTo>
                  <a:pt x="947386" y="339215"/>
                  <a:pt x="1182865" y="322282"/>
                  <a:pt x="1072269" y="334453"/>
                </a:cubicBezTo>
                <a:cubicBezTo>
                  <a:pt x="961673" y="346624"/>
                  <a:pt x="398111" y="379961"/>
                  <a:pt x="319794" y="388428"/>
                </a:cubicBezTo>
                <a:cubicBezTo>
                  <a:pt x="241477" y="396895"/>
                  <a:pt x="655286" y="409595"/>
                  <a:pt x="602369" y="385253"/>
                </a:cubicBezTo>
                <a:cubicBezTo>
                  <a:pt x="549452" y="360911"/>
                  <a:pt x="38806" y="257195"/>
                  <a:pt x="2294" y="242378"/>
                </a:cubicBezTo>
                <a:cubicBezTo>
                  <a:pt x="-34218" y="227561"/>
                  <a:pt x="376944" y="308524"/>
                  <a:pt x="383294" y="296353"/>
                </a:cubicBezTo>
                <a:cubicBezTo>
                  <a:pt x="389644" y="284182"/>
                  <a:pt x="45156" y="183111"/>
                  <a:pt x="40394" y="169353"/>
                </a:cubicBezTo>
                <a:cubicBezTo>
                  <a:pt x="35632" y="155595"/>
                  <a:pt x="324027" y="236557"/>
                  <a:pt x="354719" y="213803"/>
                </a:cubicBezTo>
                <a:cubicBezTo>
                  <a:pt x="385411" y="191049"/>
                  <a:pt x="185915" y="57699"/>
                  <a:pt x="224544" y="2330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9779C091-E86C-4CB8-A05B-7AA2A5AE6675}"/>
              </a:ext>
            </a:extLst>
          </p:cNvPr>
          <p:cNvSpPr/>
          <p:nvPr/>
        </p:nvSpPr>
        <p:spPr>
          <a:xfrm>
            <a:off x="6346825" y="10463143"/>
            <a:ext cx="2321087" cy="424220"/>
          </a:xfrm>
          <a:custGeom>
            <a:avLst/>
            <a:gdLst>
              <a:gd name="connsiteX0" fmla="*/ 0 w 2321087"/>
              <a:gd name="connsiteY0" fmla="*/ 8007 h 424220"/>
              <a:gd name="connsiteX1" fmla="*/ 371475 w 2321087"/>
              <a:gd name="connsiteY1" fmla="*/ 11182 h 424220"/>
              <a:gd name="connsiteX2" fmla="*/ 374650 w 2321087"/>
              <a:gd name="connsiteY2" fmla="*/ 23882 h 424220"/>
              <a:gd name="connsiteX3" fmla="*/ 1089025 w 2321087"/>
              <a:gd name="connsiteY3" fmla="*/ 87382 h 424220"/>
              <a:gd name="connsiteX4" fmla="*/ 1079500 w 2321087"/>
              <a:gd name="connsiteY4" fmla="*/ 103257 h 424220"/>
              <a:gd name="connsiteX5" fmla="*/ 1692275 w 2321087"/>
              <a:gd name="connsiteY5" fmla="*/ 106432 h 424220"/>
              <a:gd name="connsiteX6" fmla="*/ 1647825 w 2321087"/>
              <a:gd name="connsiteY6" fmla="*/ 87382 h 424220"/>
              <a:gd name="connsiteX7" fmla="*/ 2305050 w 2321087"/>
              <a:gd name="connsiteY7" fmla="*/ 1657 h 424220"/>
              <a:gd name="connsiteX8" fmla="*/ 2108200 w 2321087"/>
              <a:gd name="connsiteY8" fmla="*/ 135007 h 424220"/>
              <a:gd name="connsiteX9" fmla="*/ 1987550 w 2321087"/>
              <a:gd name="connsiteY9" fmla="*/ 262007 h 424220"/>
              <a:gd name="connsiteX10" fmla="*/ 2041525 w 2321087"/>
              <a:gd name="connsiteY10" fmla="*/ 185807 h 424220"/>
              <a:gd name="connsiteX11" fmla="*/ 2035175 w 2321087"/>
              <a:gd name="connsiteY11" fmla="*/ 312807 h 424220"/>
              <a:gd name="connsiteX12" fmla="*/ 1809750 w 2321087"/>
              <a:gd name="connsiteY12" fmla="*/ 376307 h 424220"/>
              <a:gd name="connsiteX13" fmla="*/ 1606550 w 2321087"/>
              <a:gd name="connsiteY13" fmla="*/ 423932 h 424220"/>
              <a:gd name="connsiteX14" fmla="*/ 1765300 w 2321087"/>
              <a:gd name="connsiteY14" fmla="*/ 354082 h 424220"/>
              <a:gd name="connsiteX15" fmla="*/ 1365250 w 2321087"/>
              <a:gd name="connsiteY15" fmla="*/ 395357 h 424220"/>
              <a:gd name="connsiteX16" fmla="*/ 1266825 w 2321087"/>
              <a:gd name="connsiteY16" fmla="*/ 401707 h 424220"/>
              <a:gd name="connsiteX17" fmla="*/ 530225 w 2321087"/>
              <a:gd name="connsiteY17" fmla="*/ 265182 h 424220"/>
              <a:gd name="connsiteX18" fmla="*/ 708025 w 2321087"/>
              <a:gd name="connsiteY18" fmla="*/ 312807 h 424220"/>
              <a:gd name="connsiteX19" fmla="*/ 161925 w 2321087"/>
              <a:gd name="connsiteY19" fmla="*/ 87382 h 424220"/>
              <a:gd name="connsiteX20" fmla="*/ 371475 w 2321087"/>
              <a:gd name="connsiteY20" fmla="*/ 122307 h 424220"/>
              <a:gd name="connsiteX21" fmla="*/ 0 w 2321087"/>
              <a:gd name="connsiteY21" fmla="*/ 8007 h 42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21087" h="424220">
                <a:moveTo>
                  <a:pt x="0" y="8007"/>
                </a:moveTo>
                <a:cubicBezTo>
                  <a:pt x="0" y="-10514"/>
                  <a:pt x="309033" y="8536"/>
                  <a:pt x="371475" y="11182"/>
                </a:cubicBezTo>
                <a:cubicBezTo>
                  <a:pt x="433917" y="13828"/>
                  <a:pt x="255058" y="11182"/>
                  <a:pt x="374650" y="23882"/>
                </a:cubicBezTo>
                <a:cubicBezTo>
                  <a:pt x="494242" y="36582"/>
                  <a:pt x="971550" y="74153"/>
                  <a:pt x="1089025" y="87382"/>
                </a:cubicBezTo>
                <a:cubicBezTo>
                  <a:pt x="1206500" y="100611"/>
                  <a:pt x="978958" y="100082"/>
                  <a:pt x="1079500" y="103257"/>
                </a:cubicBezTo>
                <a:cubicBezTo>
                  <a:pt x="1180042" y="106432"/>
                  <a:pt x="1597554" y="109078"/>
                  <a:pt x="1692275" y="106432"/>
                </a:cubicBezTo>
                <a:cubicBezTo>
                  <a:pt x="1786996" y="103786"/>
                  <a:pt x="1545696" y="104844"/>
                  <a:pt x="1647825" y="87382"/>
                </a:cubicBezTo>
                <a:cubicBezTo>
                  <a:pt x="1749954" y="69920"/>
                  <a:pt x="2228321" y="-6280"/>
                  <a:pt x="2305050" y="1657"/>
                </a:cubicBezTo>
                <a:cubicBezTo>
                  <a:pt x="2381779" y="9594"/>
                  <a:pt x="2161117" y="91615"/>
                  <a:pt x="2108200" y="135007"/>
                </a:cubicBezTo>
                <a:cubicBezTo>
                  <a:pt x="2055283" y="178399"/>
                  <a:pt x="1998662" y="253540"/>
                  <a:pt x="1987550" y="262007"/>
                </a:cubicBezTo>
                <a:cubicBezTo>
                  <a:pt x="1976438" y="270474"/>
                  <a:pt x="2033588" y="177340"/>
                  <a:pt x="2041525" y="185807"/>
                </a:cubicBezTo>
                <a:cubicBezTo>
                  <a:pt x="2049463" y="194274"/>
                  <a:pt x="2073804" y="281057"/>
                  <a:pt x="2035175" y="312807"/>
                </a:cubicBezTo>
                <a:cubicBezTo>
                  <a:pt x="1996546" y="344557"/>
                  <a:pt x="1881187" y="357786"/>
                  <a:pt x="1809750" y="376307"/>
                </a:cubicBezTo>
                <a:cubicBezTo>
                  <a:pt x="1738313" y="394828"/>
                  <a:pt x="1613958" y="427636"/>
                  <a:pt x="1606550" y="423932"/>
                </a:cubicBezTo>
                <a:cubicBezTo>
                  <a:pt x="1599142" y="420228"/>
                  <a:pt x="1805517" y="358845"/>
                  <a:pt x="1765300" y="354082"/>
                </a:cubicBezTo>
                <a:cubicBezTo>
                  <a:pt x="1725083" y="349320"/>
                  <a:pt x="1448329" y="387420"/>
                  <a:pt x="1365250" y="395357"/>
                </a:cubicBezTo>
                <a:cubicBezTo>
                  <a:pt x="1282171" y="403294"/>
                  <a:pt x="1405996" y="423403"/>
                  <a:pt x="1266825" y="401707"/>
                </a:cubicBezTo>
                <a:cubicBezTo>
                  <a:pt x="1127654" y="380011"/>
                  <a:pt x="623358" y="279999"/>
                  <a:pt x="530225" y="265182"/>
                </a:cubicBezTo>
                <a:cubicBezTo>
                  <a:pt x="437092" y="250365"/>
                  <a:pt x="769408" y="342440"/>
                  <a:pt x="708025" y="312807"/>
                </a:cubicBezTo>
                <a:cubicBezTo>
                  <a:pt x="646642" y="283174"/>
                  <a:pt x="218017" y="119132"/>
                  <a:pt x="161925" y="87382"/>
                </a:cubicBezTo>
                <a:cubicBezTo>
                  <a:pt x="105833" y="55632"/>
                  <a:pt x="394758" y="138182"/>
                  <a:pt x="371475" y="122307"/>
                </a:cubicBezTo>
                <a:cubicBezTo>
                  <a:pt x="348192" y="106432"/>
                  <a:pt x="0" y="26528"/>
                  <a:pt x="0" y="800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1D8255D1-FEE3-405A-BB84-A35D4889E65A}"/>
              </a:ext>
            </a:extLst>
          </p:cNvPr>
          <p:cNvSpPr/>
          <p:nvPr/>
        </p:nvSpPr>
        <p:spPr>
          <a:xfrm>
            <a:off x="6267443" y="10505017"/>
            <a:ext cx="2132505" cy="486879"/>
          </a:xfrm>
          <a:custGeom>
            <a:avLst/>
            <a:gdLst>
              <a:gd name="connsiteX0" fmla="*/ 7 w 2132505"/>
              <a:gd name="connsiteY0" fmla="*/ 4233 h 486879"/>
              <a:gd name="connsiteX1" fmla="*/ 292107 w 2132505"/>
              <a:gd name="connsiteY1" fmla="*/ 42333 h 486879"/>
              <a:gd name="connsiteX2" fmla="*/ 282582 w 2132505"/>
              <a:gd name="connsiteY2" fmla="*/ 74083 h 486879"/>
              <a:gd name="connsiteX3" fmla="*/ 803282 w 2132505"/>
              <a:gd name="connsiteY3" fmla="*/ 258233 h 486879"/>
              <a:gd name="connsiteX4" fmla="*/ 777882 w 2132505"/>
              <a:gd name="connsiteY4" fmla="*/ 255058 h 486879"/>
              <a:gd name="connsiteX5" fmla="*/ 1387482 w 2132505"/>
              <a:gd name="connsiteY5" fmla="*/ 382058 h 486879"/>
              <a:gd name="connsiteX6" fmla="*/ 1838332 w 2132505"/>
              <a:gd name="connsiteY6" fmla="*/ 280458 h 486879"/>
              <a:gd name="connsiteX7" fmla="*/ 1860557 w 2132505"/>
              <a:gd name="connsiteY7" fmla="*/ 283633 h 486879"/>
              <a:gd name="connsiteX8" fmla="*/ 2127257 w 2132505"/>
              <a:gd name="connsiteY8" fmla="*/ 194733 h 486879"/>
              <a:gd name="connsiteX9" fmla="*/ 1587507 w 2132505"/>
              <a:gd name="connsiteY9" fmla="*/ 413808 h 486879"/>
              <a:gd name="connsiteX10" fmla="*/ 1590682 w 2132505"/>
              <a:gd name="connsiteY10" fmla="*/ 445558 h 486879"/>
              <a:gd name="connsiteX11" fmla="*/ 1933582 w 2132505"/>
              <a:gd name="connsiteY11" fmla="*/ 334433 h 486879"/>
              <a:gd name="connsiteX12" fmla="*/ 1670057 w 2132505"/>
              <a:gd name="connsiteY12" fmla="*/ 401108 h 486879"/>
              <a:gd name="connsiteX13" fmla="*/ 1403357 w 2132505"/>
              <a:gd name="connsiteY13" fmla="*/ 439208 h 486879"/>
              <a:gd name="connsiteX14" fmla="*/ 1025532 w 2132505"/>
              <a:gd name="connsiteY14" fmla="*/ 486833 h 486879"/>
              <a:gd name="connsiteX15" fmla="*/ 923932 w 2132505"/>
              <a:gd name="connsiteY15" fmla="*/ 445558 h 486879"/>
              <a:gd name="connsiteX16" fmla="*/ 546107 w 2132505"/>
              <a:gd name="connsiteY16" fmla="*/ 334433 h 486879"/>
              <a:gd name="connsiteX17" fmla="*/ 657232 w 2132505"/>
              <a:gd name="connsiteY17" fmla="*/ 388408 h 486879"/>
              <a:gd name="connsiteX18" fmla="*/ 298457 w 2132505"/>
              <a:gd name="connsiteY18" fmla="*/ 166158 h 486879"/>
              <a:gd name="connsiteX19" fmla="*/ 301632 w 2132505"/>
              <a:gd name="connsiteY19" fmla="*/ 150283 h 486879"/>
              <a:gd name="connsiteX20" fmla="*/ 7 w 2132505"/>
              <a:gd name="connsiteY20" fmla="*/ 4233 h 4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505" h="486879">
                <a:moveTo>
                  <a:pt x="7" y="4233"/>
                </a:moveTo>
                <a:cubicBezTo>
                  <a:pt x="-1581" y="-13759"/>
                  <a:pt x="245011" y="30691"/>
                  <a:pt x="292107" y="42333"/>
                </a:cubicBezTo>
                <a:cubicBezTo>
                  <a:pt x="339203" y="53975"/>
                  <a:pt x="197386" y="38100"/>
                  <a:pt x="282582" y="74083"/>
                </a:cubicBezTo>
                <a:cubicBezTo>
                  <a:pt x="367778" y="110066"/>
                  <a:pt x="720732" y="228070"/>
                  <a:pt x="803282" y="258233"/>
                </a:cubicBezTo>
                <a:cubicBezTo>
                  <a:pt x="885832" y="288396"/>
                  <a:pt x="777882" y="255058"/>
                  <a:pt x="777882" y="255058"/>
                </a:cubicBezTo>
                <a:cubicBezTo>
                  <a:pt x="875248" y="275695"/>
                  <a:pt x="1210740" y="377825"/>
                  <a:pt x="1387482" y="382058"/>
                </a:cubicBezTo>
                <a:cubicBezTo>
                  <a:pt x="1564224" y="386291"/>
                  <a:pt x="1759486" y="296862"/>
                  <a:pt x="1838332" y="280458"/>
                </a:cubicBezTo>
                <a:cubicBezTo>
                  <a:pt x="1917178" y="264054"/>
                  <a:pt x="1812403" y="297920"/>
                  <a:pt x="1860557" y="283633"/>
                </a:cubicBezTo>
                <a:cubicBezTo>
                  <a:pt x="1908711" y="269346"/>
                  <a:pt x="2172765" y="173037"/>
                  <a:pt x="2127257" y="194733"/>
                </a:cubicBezTo>
                <a:cubicBezTo>
                  <a:pt x="2081749" y="216429"/>
                  <a:pt x="1676936" y="372004"/>
                  <a:pt x="1587507" y="413808"/>
                </a:cubicBezTo>
                <a:cubicBezTo>
                  <a:pt x="1498078" y="455612"/>
                  <a:pt x="1533003" y="458787"/>
                  <a:pt x="1590682" y="445558"/>
                </a:cubicBezTo>
                <a:cubicBezTo>
                  <a:pt x="1648361" y="432329"/>
                  <a:pt x="1920353" y="341841"/>
                  <a:pt x="1933582" y="334433"/>
                </a:cubicBezTo>
                <a:cubicBezTo>
                  <a:pt x="1946811" y="327025"/>
                  <a:pt x="1758428" y="383645"/>
                  <a:pt x="1670057" y="401108"/>
                </a:cubicBezTo>
                <a:cubicBezTo>
                  <a:pt x="1581686" y="418571"/>
                  <a:pt x="1403357" y="439208"/>
                  <a:pt x="1403357" y="439208"/>
                </a:cubicBezTo>
                <a:cubicBezTo>
                  <a:pt x="1295936" y="453495"/>
                  <a:pt x="1105436" y="485775"/>
                  <a:pt x="1025532" y="486833"/>
                </a:cubicBezTo>
                <a:cubicBezTo>
                  <a:pt x="945628" y="487891"/>
                  <a:pt x="1003836" y="470958"/>
                  <a:pt x="923932" y="445558"/>
                </a:cubicBezTo>
                <a:cubicBezTo>
                  <a:pt x="844028" y="420158"/>
                  <a:pt x="590557" y="343958"/>
                  <a:pt x="546107" y="334433"/>
                </a:cubicBezTo>
                <a:cubicBezTo>
                  <a:pt x="501657" y="324908"/>
                  <a:pt x="698507" y="416454"/>
                  <a:pt x="657232" y="388408"/>
                </a:cubicBezTo>
                <a:cubicBezTo>
                  <a:pt x="615957" y="360362"/>
                  <a:pt x="357724" y="205845"/>
                  <a:pt x="298457" y="166158"/>
                </a:cubicBezTo>
                <a:cubicBezTo>
                  <a:pt x="239190" y="126471"/>
                  <a:pt x="345024" y="175154"/>
                  <a:pt x="301632" y="150283"/>
                </a:cubicBezTo>
                <a:cubicBezTo>
                  <a:pt x="258240" y="125412"/>
                  <a:pt x="1595" y="22225"/>
                  <a:pt x="7" y="423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D3ADA51E-0E4B-4A6B-9684-FEFEDD486B14}"/>
              </a:ext>
            </a:extLst>
          </p:cNvPr>
          <p:cNvSpPr/>
          <p:nvPr/>
        </p:nvSpPr>
        <p:spPr>
          <a:xfrm>
            <a:off x="5164178" y="7471243"/>
            <a:ext cx="562110" cy="82820"/>
          </a:xfrm>
          <a:custGeom>
            <a:avLst/>
            <a:gdLst>
              <a:gd name="connsiteX0" fmla="*/ 494942 w 562110"/>
              <a:gd name="connsiteY0" fmla="*/ 26837 h 82820"/>
              <a:gd name="connsiteX1" fmla="*/ 190142 w 562110"/>
              <a:gd name="connsiteY1" fmla="*/ 82717 h 82820"/>
              <a:gd name="connsiteX2" fmla="*/ 2182 w 562110"/>
              <a:gd name="connsiteY2" fmla="*/ 11597 h 82820"/>
              <a:gd name="connsiteX3" fmla="*/ 312062 w 562110"/>
              <a:gd name="connsiteY3" fmla="*/ 62397 h 82820"/>
              <a:gd name="connsiteX4" fmla="*/ 550822 w 562110"/>
              <a:gd name="connsiteY4" fmla="*/ 1437 h 82820"/>
              <a:gd name="connsiteX5" fmla="*/ 494942 w 562110"/>
              <a:gd name="connsiteY5" fmla="*/ 26837 h 8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110" h="82820">
                <a:moveTo>
                  <a:pt x="494942" y="26837"/>
                </a:moveTo>
                <a:cubicBezTo>
                  <a:pt x="434829" y="40384"/>
                  <a:pt x="272269" y="85257"/>
                  <a:pt x="190142" y="82717"/>
                </a:cubicBezTo>
                <a:cubicBezTo>
                  <a:pt x="108015" y="80177"/>
                  <a:pt x="-18138" y="14984"/>
                  <a:pt x="2182" y="11597"/>
                </a:cubicBezTo>
                <a:cubicBezTo>
                  <a:pt x="22502" y="8210"/>
                  <a:pt x="220622" y="64090"/>
                  <a:pt x="312062" y="62397"/>
                </a:cubicBezTo>
                <a:cubicBezTo>
                  <a:pt x="403502" y="60704"/>
                  <a:pt x="523729" y="8210"/>
                  <a:pt x="550822" y="1437"/>
                </a:cubicBezTo>
                <a:cubicBezTo>
                  <a:pt x="577915" y="-5336"/>
                  <a:pt x="555055" y="13290"/>
                  <a:pt x="494942" y="26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8FBF8F31-F62A-484B-B0CC-0231EDF71DA7}"/>
              </a:ext>
            </a:extLst>
          </p:cNvPr>
          <p:cNvSpPr/>
          <p:nvPr/>
        </p:nvSpPr>
        <p:spPr>
          <a:xfrm>
            <a:off x="9802588" y="7696111"/>
            <a:ext cx="423524" cy="71405"/>
          </a:xfrm>
          <a:custGeom>
            <a:avLst/>
            <a:gdLst>
              <a:gd name="connsiteX0" fmla="*/ 1812 w 423524"/>
              <a:gd name="connsiteY0" fmla="*/ 25489 h 71405"/>
              <a:gd name="connsiteX1" fmla="*/ 326932 w 423524"/>
              <a:gd name="connsiteY1" fmla="*/ 25489 h 71405"/>
              <a:gd name="connsiteX2" fmla="*/ 423452 w 423524"/>
              <a:gd name="connsiteY2" fmla="*/ 89 h 71405"/>
              <a:gd name="connsiteX3" fmla="*/ 316772 w 423524"/>
              <a:gd name="connsiteY3" fmla="*/ 35649 h 71405"/>
              <a:gd name="connsiteX4" fmla="*/ 199932 w 423524"/>
              <a:gd name="connsiteY4" fmla="*/ 71209 h 71405"/>
              <a:gd name="connsiteX5" fmla="*/ 1812 w 423524"/>
              <a:gd name="connsiteY5" fmla="*/ 25489 h 7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524" h="71405">
                <a:moveTo>
                  <a:pt x="1812" y="25489"/>
                </a:moveTo>
                <a:cubicBezTo>
                  <a:pt x="22979" y="17869"/>
                  <a:pt x="256659" y="29722"/>
                  <a:pt x="326932" y="25489"/>
                </a:cubicBezTo>
                <a:cubicBezTo>
                  <a:pt x="397205" y="21256"/>
                  <a:pt x="425145" y="-1604"/>
                  <a:pt x="423452" y="89"/>
                </a:cubicBezTo>
                <a:cubicBezTo>
                  <a:pt x="421759" y="1782"/>
                  <a:pt x="354025" y="23796"/>
                  <a:pt x="316772" y="35649"/>
                </a:cubicBezTo>
                <a:cubicBezTo>
                  <a:pt x="279519" y="47502"/>
                  <a:pt x="249039" y="67822"/>
                  <a:pt x="199932" y="71209"/>
                </a:cubicBezTo>
                <a:cubicBezTo>
                  <a:pt x="150825" y="74596"/>
                  <a:pt x="-19355" y="33109"/>
                  <a:pt x="1812" y="25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99C932F3-74AA-48AB-9CDC-69D9AB4FCF1A}"/>
              </a:ext>
            </a:extLst>
          </p:cNvPr>
          <p:cNvSpPr/>
          <p:nvPr/>
        </p:nvSpPr>
        <p:spPr>
          <a:xfrm>
            <a:off x="7432620" y="10752889"/>
            <a:ext cx="338249" cy="102502"/>
          </a:xfrm>
          <a:custGeom>
            <a:avLst/>
            <a:gdLst>
              <a:gd name="connsiteX0" fmla="*/ 55 w 338249"/>
              <a:gd name="connsiteY0" fmla="*/ 836 h 102502"/>
              <a:gd name="connsiteX1" fmla="*/ 168330 w 338249"/>
              <a:gd name="connsiteY1" fmla="*/ 80211 h 102502"/>
              <a:gd name="connsiteX2" fmla="*/ 231830 w 338249"/>
              <a:gd name="connsiteY2" fmla="*/ 51636 h 102502"/>
              <a:gd name="connsiteX3" fmla="*/ 333430 w 338249"/>
              <a:gd name="connsiteY3" fmla="*/ 102436 h 102502"/>
              <a:gd name="connsiteX4" fmla="*/ 308030 w 338249"/>
              <a:gd name="connsiteY4" fmla="*/ 38936 h 102502"/>
              <a:gd name="connsiteX5" fmla="*/ 187380 w 338249"/>
              <a:gd name="connsiteY5" fmla="*/ 38936 h 102502"/>
              <a:gd name="connsiteX6" fmla="*/ 55 w 338249"/>
              <a:gd name="connsiteY6" fmla="*/ 836 h 10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249" h="102502">
                <a:moveTo>
                  <a:pt x="55" y="836"/>
                </a:moveTo>
                <a:cubicBezTo>
                  <a:pt x="-3120" y="7715"/>
                  <a:pt x="129701" y="71744"/>
                  <a:pt x="168330" y="80211"/>
                </a:cubicBezTo>
                <a:cubicBezTo>
                  <a:pt x="206959" y="88678"/>
                  <a:pt x="204313" y="47932"/>
                  <a:pt x="231830" y="51636"/>
                </a:cubicBezTo>
                <a:cubicBezTo>
                  <a:pt x="259347" y="55340"/>
                  <a:pt x="320730" y="104553"/>
                  <a:pt x="333430" y="102436"/>
                </a:cubicBezTo>
                <a:cubicBezTo>
                  <a:pt x="346130" y="100319"/>
                  <a:pt x="332372" y="49519"/>
                  <a:pt x="308030" y="38936"/>
                </a:cubicBezTo>
                <a:cubicBezTo>
                  <a:pt x="283688" y="28353"/>
                  <a:pt x="236592" y="46344"/>
                  <a:pt x="187380" y="38936"/>
                </a:cubicBezTo>
                <a:cubicBezTo>
                  <a:pt x="138168" y="31528"/>
                  <a:pt x="3230" y="-6043"/>
                  <a:pt x="55" y="8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005CC4C3-E5B0-4D96-B9A3-D95858AB1671}"/>
              </a:ext>
            </a:extLst>
          </p:cNvPr>
          <p:cNvSpPr/>
          <p:nvPr/>
        </p:nvSpPr>
        <p:spPr>
          <a:xfrm>
            <a:off x="7340185" y="10655379"/>
            <a:ext cx="902171" cy="152334"/>
          </a:xfrm>
          <a:custGeom>
            <a:avLst/>
            <a:gdLst>
              <a:gd name="connsiteX0" fmla="*/ 80848 w 902171"/>
              <a:gd name="connsiteY0" fmla="*/ 14738 h 152334"/>
              <a:gd name="connsiteX1" fmla="*/ 470315 w 902171"/>
              <a:gd name="connsiteY1" fmla="*/ 21088 h 152334"/>
              <a:gd name="connsiteX2" fmla="*/ 472432 w 902171"/>
              <a:gd name="connsiteY2" fmla="*/ 29554 h 152334"/>
              <a:gd name="connsiteX3" fmla="*/ 720082 w 902171"/>
              <a:gd name="connsiteY3" fmla="*/ 2038 h 152334"/>
              <a:gd name="connsiteX4" fmla="*/ 717965 w 902171"/>
              <a:gd name="connsiteY4" fmla="*/ 2038 h 152334"/>
              <a:gd name="connsiteX5" fmla="*/ 902115 w 902171"/>
              <a:gd name="connsiteY5" fmla="*/ 57071 h 152334"/>
              <a:gd name="connsiteX6" fmla="*/ 734898 w 902171"/>
              <a:gd name="connsiteY6" fmla="*/ 59188 h 152334"/>
              <a:gd name="connsiteX7" fmla="*/ 504182 w 902171"/>
              <a:gd name="connsiteY7" fmla="*/ 84588 h 152334"/>
              <a:gd name="connsiteX8" fmla="*/ 758182 w 902171"/>
              <a:gd name="connsiteY8" fmla="*/ 93054 h 152334"/>
              <a:gd name="connsiteX9" fmla="*/ 542282 w 902171"/>
              <a:gd name="connsiteY9" fmla="*/ 86704 h 152334"/>
              <a:gd name="connsiteX10" fmla="*/ 347548 w 902171"/>
              <a:gd name="connsiteY10" fmla="*/ 86704 h 152334"/>
              <a:gd name="connsiteX11" fmla="*/ 510532 w 902171"/>
              <a:gd name="connsiteY11" fmla="*/ 67654 h 152334"/>
              <a:gd name="connsiteX12" fmla="*/ 330615 w 902171"/>
              <a:gd name="connsiteY12" fmla="*/ 69771 h 152334"/>
              <a:gd name="connsiteX13" fmla="*/ 250182 w 902171"/>
              <a:gd name="connsiteY13" fmla="*/ 76121 h 152334"/>
              <a:gd name="connsiteX14" fmla="*/ 415 w 902171"/>
              <a:gd name="connsiteY14" fmla="*/ 152321 h 152334"/>
              <a:gd name="connsiteX15" fmla="*/ 188798 w 902171"/>
              <a:gd name="connsiteY15" fmla="*/ 69771 h 152334"/>
              <a:gd name="connsiteX16" fmla="*/ 80848 w 902171"/>
              <a:gd name="connsiteY16" fmla="*/ 14738 h 15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2171" h="152334">
                <a:moveTo>
                  <a:pt x="80848" y="14738"/>
                </a:moveTo>
                <a:cubicBezTo>
                  <a:pt x="127767" y="6624"/>
                  <a:pt x="405051" y="18619"/>
                  <a:pt x="470315" y="21088"/>
                </a:cubicBezTo>
                <a:cubicBezTo>
                  <a:pt x="535579" y="23557"/>
                  <a:pt x="430804" y="32729"/>
                  <a:pt x="472432" y="29554"/>
                </a:cubicBezTo>
                <a:cubicBezTo>
                  <a:pt x="514060" y="26379"/>
                  <a:pt x="679160" y="6624"/>
                  <a:pt x="720082" y="2038"/>
                </a:cubicBezTo>
                <a:cubicBezTo>
                  <a:pt x="761004" y="-2548"/>
                  <a:pt x="717965" y="2038"/>
                  <a:pt x="717965" y="2038"/>
                </a:cubicBezTo>
                <a:cubicBezTo>
                  <a:pt x="748304" y="11210"/>
                  <a:pt x="899293" y="47546"/>
                  <a:pt x="902115" y="57071"/>
                </a:cubicBezTo>
                <a:cubicBezTo>
                  <a:pt x="904937" y="66596"/>
                  <a:pt x="801220" y="54602"/>
                  <a:pt x="734898" y="59188"/>
                </a:cubicBezTo>
                <a:cubicBezTo>
                  <a:pt x="668576" y="63774"/>
                  <a:pt x="500301" y="78944"/>
                  <a:pt x="504182" y="84588"/>
                </a:cubicBezTo>
                <a:cubicBezTo>
                  <a:pt x="508063" y="90232"/>
                  <a:pt x="751832" y="92701"/>
                  <a:pt x="758182" y="93054"/>
                </a:cubicBezTo>
                <a:cubicBezTo>
                  <a:pt x="764532" y="93407"/>
                  <a:pt x="610721" y="87762"/>
                  <a:pt x="542282" y="86704"/>
                </a:cubicBezTo>
                <a:cubicBezTo>
                  <a:pt x="473843" y="85646"/>
                  <a:pt x="352840" y="89879"/>
                  <a:pt x="347548" y="86704"/>
                </a:cubicBezTo>
                <a:cubicBezTo>
                  <a:pt x="342256" y="83529"/>
                  <a:pt x="513354" y="70476"/>
                  <a:pt x="510532" y="67654"/>
                </a:cubicBezTo>
                <a:cubicBezTo>
                  <a:pt x="507710" y="64832"/>
                  <a:pt x="374007" y="68360"/>
                  <a:pt x="330615" y="69771"/>
                </a:cubicBezTo>
                <a:cubicBezTo>
                  <a:pt x="287223" y="71182"/>
                  <a:pt x="305215" y="62363"/>
                  <a:pt x="250182" y="76121"/>
                </a:cubicBezTo>
                <a:cubicBezTo>
                  <a:pt x="195149" y="89879"/>
                  <a:pt x="10646" y="153379"/>
                  <a:pt x="415" y="152321"/>
                </a:cubicBezTo>
                <a:cubicBezTo>
                  <a:pt x="-9816" y="151263"/>
                  <a:pt x="172218" y="91643"/>
                  <a:pt x="188798" y="69771"/>
                </a:cubicBezTo>
                <a:cubicBezTo>
                  <a:pt x="205378" y="47899"/>
                  <a:pt x="33929" y="22852"/>
                  <a:pt x="80848" y="147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545F41CF-EB19-4488-9E19-C7A27016D99A}"/>
              </a:ext>
            </a:extLst>
          </p:cNvPr>
          <p:cNvSpPr/>
          <p:nvPr/>
        </p:nvSpPr>
        <p:spPr>
          <a:xfrm>
            <a:off x="6740368" y="10607312"/>
            <a:ext cx="464954" cy="107041"/>
          </a:xfrm>
          <a:custGeom>
            <a:avLst/>
            <a:gdLst>
              <a:gd name="connsiteX0" fmla="*/ 68949 w 464954"/>
              <a:gd name="connsiteY0" fmla="*/ 12005 h 107041"/>
              <a:gd name="connsiteX1" fmla="*/ 138799 w 464954"/>
              <a:gd name="connsiteY1" fmla="*/ 20471 h 107041"/>
              <a:gd name="connsiteX2" fmla="*/ 460532 w 464954"/>
              <a:gd name="connsiteY2" fmla="*/ 58571 h 107041"/>
              <a:gd name="connsiteX3" fmla="*/ 320832 w 464954"/>
              <a:gd name="connsiteY3" fmla="*/ 73388 h 107041"/>
              <a:gd name="connsiteX4" fmla="*/ 246749 w 464954"/>
              <a:gd name="connsiteY4" fmla="*/ 96671 h 107041"/>
              <a:gd name="connsiteX5" fmla="*/ 263682 w 464954"/>
              <a:gd name="connsiteY5" fmla="*/ 73388 h 107041"/>
              <a:gd name="connsiteX6" fmla="*/ 166315 w 464954"/>
              <a:gd name="connsiteY6" fmla="*/ 71271 h 107041"/>
              <a:gd name="connsiteX7" fmla="*/ 214999 w 464954"/>
              <a:gd name="connsiteY7" fmla="*/ 105138 h 107041"/>
              <a:gd name="connsiteX8" fmla="*/ 5449 w 464954"/>
              <a:gd name="connsiteY8" fmla="*/ 5655 h 107041"/>
              <a:gd name="connsiteX9" fmla="*/ 68949 w 464954"/>
              <a:gd name="connsiteY9" fmla="*/ 12005 h 10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954" h="107041">
                <a:moveTo>
                  <a:pt x="68949" y="12005"/>
                </a:moveTo>
                <a:cubicBezTo>
                  <a:pt x="91174" y="14474"/>
                  <a:pt x="138799" y="20471"/>
                  <a:pt x="138799" y="20471"/>
                </a:cubicBezTo>
                <a:cubicBezTo>
                  <a:pt x="204063" y="28232"/>
                  <a:pt x="430193" y="49752"/>
                  <a:pt x="460532" y="58571"/>
                </a:cubicBezTo>
                <a:cubicBezTo>
                  <a:pt x="490871" y="67390"/>
                  <a:pt x="356462" y="67038"/>
                  <a:pt x="320832" y="73388"/>
                </a:cubicBezTo>
                <a:cubicBezTo>
                  <a:pt x="285202" y="79738"/>
                  <a:pt x="256274" y="96671"/>
                  <a:pt x="246749" y="96671"/>
                </a:cubicBezTo>
                <a:cubicBezTo>
                  <a:pt x="237224" y="96671"/>
                  <a:pt x="277088" y="77621"/>
                  <a:pt x="263682" y="73388"/>
                </a:cubicBezTo>
                <a:cubicBezTo>
                  <a:pt x="250276" y="69155"/>
                  <a:pt x="174429" y="65979"/>
                  <a:pt x="166315" y="71271"/>
                </a:cubicBezTo>
                <a:cubicBezTo>
                  <a:pt x="158201" y="76563"/>
                  <a:pt x="241810" y="116074"/>
                  <a:pt x="214999" y="105138"/>
                </a:cubicBezTo>
                <a:cubicBezTo>
                  <a:pt x="188188" y="94202"/>
                  <a:pt x="30144" y="20472"/>
                  <a:pt x="5449" y="5655"/>
                </a:cubicBezTo>
                <a:cubicBezTo>
                  <a:pt x="-19246" y="-9162"/>
                  <a:pt x="46724" y="9536"/>
                  <a:pt x="68949" y="120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00CD0DDE-D669-4352-9C13-9CFE548D86C9}"/>
              </a:ext>
            </a:extLst>
          </p:cNvPr>
          <p:cNvSpPr/>
          <p:nvPr/>
        </p:nvSpPr>
        <p:spPr>
          <a:xfrm>
            <a:off x="8127587" y="10611649"/>
            <a:ext cx="197196" cy="61028"/>
          </a:xfrm>
          <a:custGeom>
            <a:avLst/>
            <a:gdLst>
              <a:gd name="connsiteX0" fmla="*/ 8880 w 197196"/>
              <a:gd name="connsiteY0" fmla="*/ 1318 h 61028"/>
              <a:gd name="connsiteX1" fmla="*/ 193030 w 197196"/>
              <a:gd name="connsiteY1" fmla="*/ 20368 h 61028"/>
              <a:gd name="connsiteX2" fmla="*/ 137996 w 197196"/>
              <a:gd name="connsiteY2" fmla="*/ 56351 h 61028"/>
              <a:gd name="connsiteX3" fmla="*/ 144346 w 197196"/>
              <a:gd name="connsiteY3" fmla="*/ 60584 h 61028"/>
              <a:gd name="connsiteX4" fmla="*/ 40630 w 197196"/>
              <a:gd name="connsiteY4" fmla="*/ 56351 h 61028"/>
              <a:gd name="connsiteX5" fmla="*/ 8880 w 197196"/>
              <a:gd name="connsiteY5" fmla="*/ 1318 h 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196" h="61028">
                <a:moveTo>
                  <a:pt x="8880" y="1318"/>
                </a:moveTo>
                <a:cubicBezTo>
                  <a:pt x="34280" y="-4679"/>
                  <a:pt x="171511" y="11196"/>
                  <a:pt x="193030" y="20368"/>
                </a:cubicBezTo>
                <a:cubicBezTo>
                  <a:pt x="214549" y="29540"/>
                  <a:pt x="146110" y="49648"/>
                  <a:pt x="137996" y="56351"/>
                </a:cubicBezTo>
                <a:cubicBezTo>
                  <a:pt x="129882" y="63054"/>
                  <a:pt x="160574" y="60584"/>
                  <a:pt x="144346" y="60584"/>
                </a:cubicBezTo>
                <a:cubicBezTo>
                  <a:pt x="128118" y="60584"/>
                  <a:pt x="62855" y="58115"/>
                  <a:pt x="40630" y="56351"/>
                </a:cubicBezTo>
                <a:cubicBezTo>
                  <a:pt x="18405" y="54587"/>
                  <a:pt x="-16520" y="7315"/>
                  <a:pt x="8880" y="1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341A1F33-6946-441A-A616-7CE2E6C0A03A}"/>
              </a:ext>
            </a:extLst>
          </p:cNvPr>
          <p:cNvSpPr/>
          <p:nvPr/>
        </p:nvSpPr>
        <p:spPr>
          <a:xfrm>
            <a:off x="7066980" y="10394039"/>
            <a:ext cx="504686" cy="111870"/>
          </a:xfrm>
          <a:custGeom>
            <a:avLst/>
            <a:gdLst>
              <a:gd name="connsiteX0" fmla="*/ 64070 w 504686"/>
              <a:gd name="connsiteY0" fmla="*/ 15728 h 111870"/>
              <a:gd name="connsiteX1" fmla="*/ 462003 w 504686"/>
              <a:gd name="connsiteY1" fmla="*/ 58061 h 111870"/>
              <a:gd name="connsiteX2" fmla="*/ 377337 w 504686"/>
              <a:gd name="connsiteY2" fmla="*/ 5144 h 111870"/>
              <a:gd name="connsiteX3" fmla="*/ 500103 w 504686"/>
              <a:gd name="connsiteY3" fmla="*/ 64411 h 111870"/>
              <a:gd name="connsiteX4" fmla="*/ 406970 w 504686"/>
              <a:gd name="connsiteY4" fmla="*/ 96161 h 111870"/>
              <a:gd name="connsiteX5" fmla="*/ 252453 w 504686"/>
              <a:gd name="connsiteY5" fmla="*/ 102511 h 111870"/>
              <a:gd name="connsiteX6" fmla="*/ 504337 w 504686"/>
              <a:gd name="connsiteY6" fmla="*/ 110978 h 111870"/>
              <a:gd name="connsiteX7" fmla="*/ 311720 w 504686"/>
              <a:gd name="connsiteY7" fmla="*/ 79228 h 111870"/>
              <a:gd name="connsiteX8" fmla="*/ 241870 w 504686"/>
              <a:gd name="connsiteY8" fmla="*/ 66528 h 111870"/>
              <a:gd name="connsiteX9" fmla="*/ 15387 w 504686"/>
              <a:gd name="connsiteY9" fmla="*/ 3028 h 111870"/>
              <a:gd name="connsiteX10" fmla="*/ 64070 w 504686"/>
              <a:gd name="connsiteY10" fmla="*/ 15728 h 1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686" h="111870">
                <a:moveTo>
                  <a:pt x="64070" y="15728"/>
                </a:moveTo>
                <a:cubicBezTo>
                  <a:pt x="138506" y="24900"/>
                  <a:pt x="409792" y="59825"/>
                  <a:pt x="462003" y="58061"/>
                </a:cubicBezTo>
                <a:cubicBezTo>
                  <a:pt x="514214" y="56297"/>
                  <a:pt x="370987" y="4086"/>
                  <a:pt x="377337" y="5144"/>
                </a:cubicBezTo>
                <a:cubicBezTo>
                  <a:pt x="383687" y="6202"/>
                  <a:pt x="495164" y="49242"/>
                  <a:pt x="500103" y="64411"/>
                </a:cubicBezTo>
                <a:cubicBezTo>
                  <a:pt x="505042" y="79580"/>
                  <a:pt x="448245" y="89811"/>
                  <a:pt x="406970" y="96161"/>
                </a:cubicBezTo>
                <a:cubicBezTo>
                  <a:pt x="365695" y="102511"/>
                  <a:pt x="236225" y="100042"/>
                  <a:pt x="252453" y="102511"/>
                </a:cubicBezTo>
                <a:cubicBezTo>
                  <a:pt x="268681" y="104980"/>
                  <a:pt x="494459" y="114859"/>
                  <a:pt x="504337" y="110978"/>
                </a:cubicBezTo>
                <a:cubicBezTo>
                  <a:pt x="514215" y="107098"/>
                  <a:pt x="311720" y="79228"/>
                  <a:pt x="311720" y="79228"/>
                </a:cubicBezTo>
                <a:cubicBezTo>
                  <a:pt x="267976" y="71820"/>
                  <a:pt x="291259" y="79228"/>
                  <a:pt x="241870" y="66528"/>
                </a:cubicBezTo>
                <a:cubicBezTo>
                  <a:pt x="192481" y="53828"/>
                  <a:pt x="40787" y="11847"/>
                  <a:pt x="15387" y="3028"/>
                </a:cubicBezTo>
                <a:cubicBezTo>
                  <a:pt x="-10013" y="-5791"/>
                  <a:pt x="-10366" y="6556"/>
                  <a:pt x="64070" y="157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B0CCF37-F194-4346-A3E7-A0414B6460FE}"/>
              </a:ext>
            </a:extLst>
          </p:cNvPr>
          <p:cNvSpPr/>
          <p:nvPr/>
        </p:nvSpPr>
        <p:spPr>
          <a:xfrm>
            <a:off x="7636933" y="10430566"/>
            <a:ext cx="469701" cy="92379"/>
          </a:xfrm>
          <a:custGeom>
            <a:avLst/>
            <a:gdLst>
              <a:gd name="connsiteX0" fmla="*/ 0 w 469701"/>
              <a:gd name="connsiteY0" fmla="*/ 87151 h 92379"/>
              <a:gd name="connsiteX1" fmla="*/ 370417 w 469701"/>
              <a:gd name="connsiteY1" fmla="*/ 82917 h 92379"/>
              <a:gd name="connsiteX2" fmla="*/ 152400 w 469701"/>
              <a:gd name="connsiteY2" fmla="*/ 367 h 92379"/>
              <a:gd name="connsiteX3" fmla="*/ 467784 w 469701"/>
              <a:gd name="connsiteY3" fmla="*/ 53284 h 92379"/>
              <a:gd name="connsiteX4" fmla="*/ 281517 w 469701"/>
              <a:gd name="connsiteY4" fmla="*/ 70217 h 92379"/>
              <a:gd name="connsiteX5" fmla="*/ 215900 w 469701"/>
              <a:gd name="connsiteY5" fmla="*/ 70217 h 92379"/>
              <a:gd name="connsiteX6" fmla="*/ 0 w 469701"/>
              <a:gd name="connsiteY6" fmla="*/ 87151 h 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01" h="92379">
                <a:moveTo>
                  <a:pt x="0" y="87151"/>
                </a:moveTo>
                <a:cubicBezTo>
                  <a:pt x="172508" y="92266"/>
                  <a:pt x="345017" y="97381"/>
                  <a:pt x="370417" y="82917"/>
                </a:cubicBezTo>
                <a:cubicBezTo>
                  <a:pt x="395817" y="68453"/>
                  <a:pt x="136172" y="5306"/>
                  <a:pt x="152400" y="367"/>
                </a:cubicBezTo>
                <a:cubicBezTo>
                  <a:pt x="168628" y="-4572"/>
                  <a:pt x="446264" y="41642"/>
                  <a:pt x="467784" y="53284"/>
                </a:cubicBezTo>
                <a:cubicBezTo>
                  <a:pt x="489304" y="64926"/>
                  <a:pt x="323498" y="67395"/>
                  <a:pt x="281517" y="70217"/>
                </a:cubicBezTo>
                <a:cubicBezTo>
                  <a:pt x="239536" y="73039"/>
                  <a:pt x="215900" y="70217"/>
                  <a:pt x="215900" y="70217"/>
                </a:cubicBezTo>
                <a:lnTo>
                  <a:pt x="0" y="87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D875A6EF-E9C3-46DA-A47E-10BE46896749}"/>
              </a:ext>
            </a:extLst>
          </p:cNvPr>
          <p:cNvSpPr/>
          <p:nvPr/>
        </p:nvSpPr>
        <p:spPr>
          <a:xfrm>
            <a:off x="6600752" y="10446856"/>
            <a:ext cx="486151" cy="115647"/>
          </a:xfrm>
          <a:custGeom>
            <a:avLst/>
            <a:gdLst>
              <a:gd name="connsiteX0" fmla="*/ 473148 w 486151"/>
              <a:gd name="connsiteY0" fmla="*/ 17944 h 115647"/>
              <a:gd name="connsiteX1" fmla="*/ 229731 w 486151"/>
              <a:gd name="connsiteY1" fmla="*/ 32761 h 115647"/>
              <a:gd name="connsiteX2" fmla="*/ 172581 w 486151"/>
              <a:gd name="connsiteY2" fmla="*/ 94144 h 115647"/>
              <a:gd name="connsiteX3" fmla="*/ 174698 w 486151"/>
              <a:gd name="connsiteY3" fmla="*/ 115311 h 115647"/>
              <a:gd name="connsiteX4" fmla="*/ 81565 w 486151"/>
              <a:gd name="connsiteY4" fmla="*/ 106844 h 115647"/>
              <a:gd name="connsiteX5" fmla="*/ 1131 w 486151"/>
              <a:gd name="connsiteY5" fmla="*/ 102611 h 115647"/>
              <a:gd name="connsiteX6" fmla="*/ 142948 w 486151"/>
              <a:gd name="connsiteY6" fmla="*/ 85677 h 115647"/>
              <a:gd name="connsiteX7" fmla="*/ 123898 w 486151"/>
              <a:gd name="connsiteY7" fmla="*/ 47577 h 115647"/>
              <a:gd name="connsiteX8" fmla="*/ 418115 w 486151"/>
              <a:gd name="connsiteY8" fmla="*/ 1011 h 115647"/>
              <a:gd name="connsiteX9" fmla="*/ 473148 w 486151"/>
              <a:gd name="connsiteY9" fmla="*/ 17944 h 11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151" h="115647">
                <a:moveTo>
                  <a:pt x="473148" y="17944"/>
                </a:moveTo>
                <a:cubicBezTo>
                  <a:pt x="441751" y="23236"/>
                  <a:pt x="279825" y="20061"/>
                  <a:pt x="229731" y="32761"/>
                </a:cubicBezTo>
                <a:cubicBezTo>
                  <a:pt x="179637" y="45461"/>
                  <a:pt x="181753" y="80386"/>
                  <a:pt x="172581" y="94144"/>
                </a:cubicBezTo>
                <a:cubicBezTo>
                  <a:pt x="163409" y="107902"/>
                  <a:pt x="189867" y="113194"/>
                  <a:pt x="174698" y="115311"/>
                </a:cubicBezTo>
                <a:cubicBezTo>
                  <a:pt x="159529" y="117428"/>
                  <a:pt x="110493" y="108961"/>
                  <a:pt x="81565" y="106844"/>
                </a:cubicBezTo>
                <a:cubicBezTo>
                  <a:pt x="52637" y="104727"/>
                  <a:pt x="-9100" y="106139"/>
                  <a:pt x="1131" y="102611"/>
                </a:cubicBezTo>
                <a:cubicBezTo>
                  <a:pt x="11362" y="99083"/>
                  <a:pt x="122487" y="94849"/>
                  <a:pt x="142948" y="85677"/>
                </a:cubicBezTo>
                <a:cubicBezTo>
                  <a:pt x="163409" y="76505"/>
                  <a:pt x="78037" y="61688"/>
                  <a:pt x="123898" y="47577"/>
                </a:cubicBezTo>
                <a:cubicBezTo>
                  <a:pt x="169759" y="33466"/>
                  <a:pt x="359907" y="6303"/>
                  <a:pt x="418115" y="1011"/>
                </a:cubicBezTo>
                <a:cubicBezTo>
                  <a:pt x="476323" y="-4281"/>
                  <a:pt x="504545" y="12652"/>
                  <a:pt x="473148" y="179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83EDEC8-F925-4689-8D5F-A5222A14CC2C}"/>
              </a:ext>
            </a:extLst>
          </p:cNvPr>
          <p:cNvSpPr/>
          <p:nvPr/>
        </p:nvSpPr>
        <p:spPr>
          <a:xfrm>
            <a:off x="6101329" y="10103142"/>
            <a:ext cx="756262" cy="267240"/>
          </a:xfrm>
          <a:custGeom>
            <a:avLst/>
            <a:gdLst>
              <a:gd name="connsiteX0" fmla="*/ 370591 w 756262"/>
              <a:gd name="connsiteY0" fmla="*/ 978 h 267240"/>
              <a:gd name="connsiteX1" fmla="*/ 4831 w 756262"/>
              <a:gd name="connsiteY1" fmla="*/ 254978 h 267240"/>
              <a:gd name="connsiteX2" fmla="*/ 157231 w 756262"/>
              <a:gd name="connsiteY2" fmla="*/ 178778 h 267240"/>
              <a:gd name="connsiteX3" fmla="*/ 101351 w 756262"/>
              <a:gd name="connsiteY3" fmla="*/ 265138 h 267240"/>
              <a:gd name="connsiteX4" fmla="*/ 746511 w 756262"/>
              <a:gd name="connsiteY4" fmla="*/ 234658 h 267240"/>
              <a:gd name="connsiteX5" fmla="*/ 507751 w 756262"/>
              <a:gd name="connsiteY5" fmla="*/ 168618 h 267240"/>
              <a:gd name="connsiteX6" fmla="*/ 751591 w 756262"/>
              <a:gd name="connsiteY6" fmla="*/ 173698 h 267240"/>
              <a:gd name="connsiteX7" fmla="*/ 441711 w 756262"/>
              <a:gd name="connsiteY7" fmla="*/ 92418 h 267240"/>
              <a:gd name="connsiteX8" fmla="*/ 228351 w 756262"/>
              <a:gd name="connsiteY8" fmla="*/ 163538 h 267240"/>
              <a:gd name="connsiteX9" fmla="*/ 370591 w 756262"/>
              <a:gd name="connsiteY9" fmla="*/ 978 h 26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6262" h="267240">
                <a:moveTo>
                  <a:pt x="370591" y="978"/>
                </a:moveTo>
                <a:cubicBezTo>
                  <a:pt x="333338" y="16218"/>
                  <a:pt x="40391" y="225345"/>
                  <a:pt x="4831" y="254978"/>
                </a:cubicBezTo>
                <a:cubicBezTo>
                  <a:pt x="-30729" y="284611"/>
                  <a:pt x="141144" y="177085"/>
                  <a:pt x="157231" y="178778"/>
                </a:cubicBezTo>
                <a:cubicBezTo>
                  <a:pt x="173318" y="180471"/>
                  <a:pt x="3138" y="255825"/>
                  <a:pt x="101351" y="265138"/>
                </a:cubicBezTo>
                <a:cubicBezTo>
                  <a:pt x="199564" y="274451"/>
                  <a:pt x="678778" y="250745"/>
                  <a:pt x="746511" y="234658"/>
                </a:cubicBezTo>
                <a:cubicBezTo>
                  <a:pt x="814244" y="218571"/>
                  <a:pt x="506904" y="178778"/>
                  <a:pt x="507751" y="168618"/>
                </a:cubicBezTo>
                <a:cubicBezTo>
                  <a:pt x="508598" y="158458"/>
                  <a:pt x="762598" y="186398"/>
                  <a:pt x="751591" y="173698"/>
                </a:cubicBezTo>
                <a:cubicBezTo>
                  <a:pt x="740584" y="160998"/>
                  <a:pt x="528918" y="94111"/>
                  <a:pt x="441711" y="92418"/>
                </a:cubicBezTo>
                <a:cubicBezTo>
                  <a:pt x="354504" y="90725"/>
                  <a:pt x="239358" y="173698"/>
                  <a:pt x="228351" y="163538"/>
                </a:cubicBezTo>
                <a:cubicBezTo>
                  <a:pt x="217344" y="153378"/>
                  <a:pt x="407844" y="-14262"/>
                  <a:pt x="370591" y="9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C7565241-BF6D-4EF8-9BE0-26175CB45F3E}"/>
              </a:ext>
            </a:extLst>
          </p:cNvPr>
          <p:cNvSpPr/>
          <p:nvPr/>
        </p:nvSpPr>
        <p:spPr>
          <a:xfrm>
            <a:off x="5397500" y="8420100"/>
            <a:ext cx="965200" cy="965200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楕円 312">
            <a:extLst>
              <a:ext uri="{FF2B5EF4-FFF2-40B4-BE49-F238E27FC236}">
                <a16:creationId xmlns:a16="http://schemas.microsoft.com/office/drawing/2014/main" id="{CCF9180B-8EB5-479D-B346-5A185F5F6246}"/>
              </a:ext>
            </a:extLst>
          </p:cNvPr>
          <p:cNvSpPr/>
          <p:nvPr/>
        </p:nvSpPr>
        <p:spPr>
          <a:xfrm>
            <a:off x="8851900" y="8530166"/>
            <a:ext cx="969434" cy="969434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4CD6C296-3FA6-4D5D-94FA-99ADD43223EB}"/>
              </a:ext>
            </a:extLst>
          </p:cNvPr>
          <p:cNvSpPr/>
          <p:nvPr/>
        </p:nvSpPr>
        <p:spPr>
          <a:xfrm>
            <a:off x="6584543" y="10686995"/>
            <a:ext cx="1011261" cy="276046"/>
          </a:xfrm>
          <a:custGeom>
            <a:avLst/>
            <a:gdLst>
              <a:gd name="connsiteX0" fmla="*/ 9932 w 1011261"/>
              <a:gd name="connsiteY0" fmla="*/ 6405 h 276046"/>
              <a:gd name="connsiteX1" fmla="*/ 76607 w 1011261"/>
              <a:gd name="connsiteY1" fmla="*/ 25455 h 276046"/>
              <a:gd name="connsiteX2" fmla="*/ 429032 w 1011261"/>
              <a:gd name="connsiteY2" fmla="*/ 203255 h 276046"/>
              <a:gd name="connsiteX3" fmla="*/ 511582 w 1011261"/>
              <a:gd name="connsiteY3" fmla="*/ 222305 h 276046"/>
              <a:gd name="connsiteX4" fmla="*/ 810032 w 1011261"/>
              <a:gd name="connsiteY4" fmla="*/ 273105 h 276046"/>
              <a:gd name="connsiteX5" fmla="*/ 746532 w 1011261"/>
              <a:gd name="connsiteY5" fmla="*/ 269930 h 276046"/>
              <a:gd name="connsiteX6" fmla="*/ 1010057 w 1011261"/>
              <a:gd name="connsiteY6" fmla="*/ 269930 h 276046"/>
              <a:gd name="connsiteX7" fmla="*/ 622707 w 1011261"/>
              <a:gd name="connsiteY7" fmla="*/ 269930 h 276046"/>
              <a:gd name="connsiteX8" fmla="*/ 375057 w 1011261"/>
              <a:gd name="connsiteY8" fmla="*/ 200080 h 276046"/>
              <a:gd name="connsiteX9" fmla="*/ 225832 w 1011261"/>
              <a:gd name="connsiteY9" fmla="*/ 76255 h 276046"/>
              <a:gd name="connsiteX10" fmla="*/ 9932 w 1011261"/>
              <a:gd name="connsiteY10" fmla="*/ 6405 h 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1261" h="276046">
                <a:moveTo>
                  <a:pt x="9932" y="6405"/>
                </a:moveTo>
                <a:cubicBezTo>
                  <a:pt x="-14939" y="-2062"/>
                  <a:pt x="6757" y="-7353"/>
                  <a:pt x="76607" y="25455"/>
                </a:cubicBezTo>
                <a:cubicBezTo>
                  <a:pt x="146457" y="58263"/>
                  <a:pt x="356536" y="170447"/>
                  <a:pt x="429032" y="203255"/>
                </a:cubicBezTo>
                <a:cubicBezTo>
                  <a:pt x="501528" y="236063"/>
                  <a:pt x="448082" y="210663"/>
                  <a:pt x="511582" y="222305"/>
                </a:cubicBezTo>
                <a:cubicBezTo>
                  <a:pt x="575082" y="233947"/>
                  <a:pt x="770874" y="265168"/>
                  <a:pt x="810032" y="273105"/>
                </a:cubicBezTo>
                <a:cubicBezTo>
                  <a:pt x="849190" y="281042"/>
                  <a:pt x="713195" y="270459"/>
                  <a:pt x="746532" y="269930"/>
                </a:cubicBezTo>
                <a:cubicBezTo>
                  <a:pt x="779869" y="269401"/>
                  <a:pt x="1030694" y="269930"/>
                  <a:pt x="1010057" y="269930"/>
                </a:cubicBezTo>
                <a:cubicBezTo>
                  <a:pt x="989420" y="269930"/>
                  <a:pt x="728540" y="281572"/>
                  <a:pt x="622707" y="269930"/>
                </a:cubicBezTo>
                <a:cubicBezTo>
                  <a:pt x="516874" y="258288"/>
                  <a:pt x="441203" y="232359"/>
                  <a:pt x="375057" y="200080"/>
                </a:cubicBezTo>
                <a:cubicBezTo>
                  <a:pt x="308911" y="167801"/>
                  <a:pt x="282982" y="107476"/>
                  <a:pt x="225832" y="76255"/>
                </a:cubicBezTo>
                <a:cubicBezTo>
                  <a:pt x="168682" y="45034"/>
                  <a:pt x="34803" y="14872"/>
                  <a:pt x="9932" y="6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3F87CA3C-D387-41C8-B9DA-605716B484A6}"/>
              </a:ext>
            </a:extLst>
          </p:cNvPr>
          <p:cNvSpPr/>
          <p:nvPr/>
        </p:nvSpPr>
        <p:spPr>
          <a:xfrm>
            <a:off x="7556500" y="10840809"/>
            <a:ext cx="580459" cy="127758"/>
          </a:xfrm>
          <a:custGeom>
            <a:avLst/>
            <a:gdLst>
              <a:gd name="connsiteX0" fmla="*/ 0 w 580459"/>
              <a:gd name="connsiteY0" fmla="*/ 127758 h 127758"/>
              <a:gd name="connsiteX1" fmla="*/ 309033 w 580459"/>
              <a:gd name="connsiteY1" fmla="*/ 93891 h 127758"/>
              <a:gd name="connsiteX2" fmla="*/ 579967 w 580459"/>
              <a:gd name="connsiteY2" fmla="*/ 758 h 127758"/>
              <a:gd name="connsiteX3" fmla="*/ 381000 w 580459"/>
              <a:gd name="connsiteY3" fmla="*/ 47324 h 127758"/>
              <a:gd name="connsiteX4" fmla="*/ 0 w 580459"/>
              <a:gd name="connsiteY4" fmla="*/ 127758 h 12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459" h="127758">
                <a:moveTo>
                  <a:pt x="0" y="127758"/>
                </a:moveTo>
                <a:cubicBezTo>
                  <a:pt x="106186" y="121408"/>
                  <a:pt x="212372" y="115058"/>
                  <a:pt x="309033" y="93891"/>
                </a:cubicBezTo>
                <a:cubicBezTo>
                  <a:pt x="405694" y="72724"/>
                  <a:pt x="567972" y="8519"/>
                  <a:pt x="579967" y="758"/>
                </a:cubicBezTo>
                <a:cubicBezTo>
                  <a:pt x="591962" y="-7003"/>
                  <a:pt x="381000" y="47324"/>
                  <a:pt x="381000" y="47324"/>
                </a:cubicBezTo>
                <a:lnTo>
                  <a:pt x="0" y="127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67E83C4D-CDB9-4E7F-84E6-E8DFE09C616A}"/>
              </a:ext>
            </a:extLst>
          </p:cNvPr>
          <p:cNvSpPr/>
          <p:nvPr/>
        </p:nvSpPr>
        <p:spPr>
          <a:xfrm>
            <a:off x="8424333" y="10511229"/>
            <a:ext cx="275167" cy="190713"/>
          </a:xfrm>
          <a:custGeom>
            <a:avLst/>
            <a:gdLst>
              <a:gd name="connsiteX0" fmla="*/ 275167 w 275167"/>
              <a:gd name="connsiteY0" fmla="*/ 138 h 190713"/>
              <a:gd name="connsiteX1" fmla="*/ 80434 w 275167"/>
              <a:gd name="connsiteY1" fmla="*/ 84804 h 190713"/>
              <a:gd name="connsiteX2" fmla="*/ 0 w 275167"/>
              <a:gd name="connsiteY2" fmla="*/ 190638 h 190713"/>
              <a:gd name="connsiteX3" fmla="*/ 80434 w 275167"/>
              <a:gd name="connsiteY3" fmla="*/ 67871 h 190713"/>
              <a:gd name="connsiteX4" fmla="*/ 275167 w 275167"/>
              <a:gd name="connsiteY4" fmla="*/ 138 h 19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67" h="190713">
                <a:moveTo>
                  <a:pt x="275167" y="138"/>
                </a:moveTo>
                <a:cubicBezTo>
                  <a:pt x="275167" y="2960"/>
                  <a:pt x="126295" y="53054"/>
                  <a:pt x="80434" y="84804"/>
                </a:cubicBezTo>
                <a:cubicBezTo>
                  <a:pt x="34573" y="116554"/>
                  <a:pt x="0" y="193460"/>
                  <a:pt x="0" y="190638"/>
                </a:cubicBezTo>
                <a:cubicBezTo>
                  <a:pt x="0" y="187816"/>
                  <a:pt x="37395" y="97504"/>
                  <a:pt x="80434" y="67871"/>
                </a:cubicBezTo>
                <a:cubicBezTo>
                  <a:pt x="123473" y="38238"/>
                  <a:pt x="275167" y="-2684"/>
                  <a:pt x="27516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DA226087-B3CA-4D5A-8C09-952690618B7F}"/>
              </a:ext>
            </a:extLst>
          </p:cNvPr>
          <p:cNvSpPr/>
          <p:nvPr/>
        </p:nvSpPr>
        <p:spPr>
          <a:xfrm>
            <a:off x="6549545" y="7237343"/>
            <a:ext cx="459949" cy="582721"/>
          </a:xfrm>
          <a:custGeom>
            <a:avLst/>
            <a:gdLst>
              <a:gd name="connsiteX0" fmla="*/ 206855 w 459949"/>
              <a:gd name="connsiteY0" fmla="*/ 106432 h 582721"/>
              <a:gd name="connsiteX1" fmla="*/ 397355 w 459949"/>
              <a:gd name="connsiteY1" fmla="*/ 296932 h 582721"/>
              <a:gd name="connsiteX2" fmla="*/ 451330 w 459949"/>
              <a:gd name="connsiteY2" fmla="*/ 398532 h 582721"/>
              <a:gd name="connsiteX3" fmla="*/ 457680 w 459949"/>
              <a:gd name="connsiteY3" fmla="*/ 493782 h 582721"/>
              <a:gd name="connsiteX4" fmla="*/ 429105 w 459949"/>
              <a:gd name="connsiteY4" fmla="*/ 582682 h 582721"/>
              <a:gd name="connsiteX5" fmla="*/ 429105 w 459949"/>
              <a:gd name="connsiteY5" fmla="*/ 503307 h 582721"/>
              <a:gd name="connsiteX6" fmla="*/ 394180 w 459949"/>
              <a:gd name="connsiteY6" fmla="*/ 376307 h 582721"/>
              <a:gd name="connsiteX7" fmla="*/ 232255 w 459949"/>
              <a:gd name="connsiteY7" fmla="*/ 188982 h 582721"/>
              <a:gd name="connsiteX8" fmla="*/ 480 w 459949"/>
              <a:gd name="connsiteY8" fmla="*/ 1657 h 582721"/>
              <a:gd name="connsiteX9" fmla="*/ 206855 w 459949"/>
              <a:gd name="connsiteY9" fmla="*/ 106432 h 5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949" h="582721">
                <a:moveTo>
                  <a:pt x="206855" y="106432"/>
                </a:moveTo>
                <a:cubicBezTo>
                  <a:pt x="273001" y="155644"/>
                  <a:pt x="356609" y="248249"/>
                  <a:pt x="397355" y="296932"/>
                </a:cubicBezTo>
                <a:cubicBezTo>
                  <a:pt x="438101" y="345615"/>
                  <a:pt x="441276" y="365724"/>
                  <a:pt x="451330" y="398532"/>
                </a:cubicBezTo>
                <a:cubicBezTo>
                  <a:pt x="461384" y="431340"/>
                  <a:pt x="461384" y="463090"/>
                  <a:pt x="457680" y="493782"/>
                </a:cubicBezTo>
                <a:cubicBezTo>
                  <a:pt x="453976" y="524474"/>
                  <a:pt x="433867" y="581095"/>
                  <a:pt x="429105" y="582682"/>
                </a:cubicBezTo>
                <a:cubicBezTo>
                  <a:pt x="424343" y="584269"/>
                  <a:pt x="434926" y="537703"/>
                  <a:pt x="429105" y="503307"/>
                </a:cubicBezTo>
                <a:cubicBezTo>
                  <a:pt x="423284" y="468911"/>
                  <a:pt x="426988" y="428695"/>
                  <a:pt x="394180" y="376307"/>
                </a:cubicBezTo>
                <a:cubicBezTo>
                  <a:pt x="361372" y="323920"/>
                  <a:pt x="297872" y="251424"/>
                  <a:pt x="232255" y="188982"/>
                </a:cubicBezTo>
                <a:cubicBezTo>
                  <a:pt x="166638" y="126540"/>
                  <a:pt x="10534" y="14886"/>
                  <a:pt x="480" y="1657"/>
                </a:cubicBezTo>
                <a:cubicBezTo>
                  <a:pt x="-9574" y="-11572"/>
                  <a:pt x="140709" y="57220"/>
                  <a:pt x="206855" y="106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0CBF6D74-6EE5-45E1-B698-A346558093F8}"/>
              </a:ext>
            </a:extLst>
          </p:cNvPr>
          <p:cNvSpPr/>
          <p:nvPr/>
        </p:nvSpPr>
        <p:spPr>
          <a:xfrm>
            <a:off x="8287058" y="7314632"/>
            <a:ext cx="486582" cy="540392"/>
          </a:xfrm>
          <a:custGeom>
            <a:avLst/>
            <a:gdLst>
              <a:gd name="connsiteX0" fmla="*/ 486525 w 486582"/>
              <a:gd name="connsiteY0" fmla="*/ 568 h 540392"/>
              <a:gd name="connsiteX1" fmla="*/ 304492 w 486582"/>
              <a:gd name="connsiteY1" fmla="*/ 91585 h 540392"/>
              <a:gd name="connsiteX2" fmla="*/ 162675 w 486582"/>
              <a:gd name="connsiteY2" fmla="*/ 260918 h 540392"/>
              <a:gd name="connsiteX3" fmla="*/ 94942 w 486582"/>
              <a:gd name="connsiteY3" fmla="*/ 364635 h 540392"/>
              <a:gd name="connsiteX4" fmla="*/ 31442 w 486582"/>
              <a:gd name="connsiteY4" fmla="*/ 485285 h 540392"/>
              <a:gd name="connsiteX5" fmla="*/ 90709 w 486582"/>
              <a:gd name="connsiteY5" fmla="*/ 540318 h 540392"/>
              <a:gd name="connsiteX6" fmla="*/ 27209 w 486582"/>
              <a:gd name="connsiteY6" fmla="*/ 495868 h 540392"/>
              <a:gd name="connsiteX7" fmla="*/ 16625 w 486582"/>
              <a:gd name="connsiteY7" fmla="*/ 442951 h 540392"/>
              <a:gd name="connsiteX8" fmla="*/ 251575 w 486582"/>
              <a:gd name="connsiteY8" fmla="*/ 119101 h 540392"/>
              <a:gd name="connsiteX9" fmla="*/ 272742 w 486582"/>
              <a:gd name="connsiteY9" fmla="*/ 110635 h 540392"/>
              <a:gd name="connsiteX10" fmla="*/ 323542 w 486582"/>
              <a:gd name="connsiteY10" fmla="*/ 55601 h 540392"/>
              <a:gd name="connsiteX11" fmla="*/ 486525 w 486582"/>
              <a:gd name="connsiteY11" fmla="*/ 568 h 5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582" h="540392">
                <a:moveTo>
                  <a:pt x="486525" y="568"/>
                </a:moveTo>
                <a:cubicBezTo>
                  <a:pt x="483350" y="6565"/>
                  <a:pt x="358467" y="48193"/>
                  <a:pt x="304492" y="91585"/>
                </a:cubicBezTo>
                <a:cubicBezTo>
                  <a:pt x="250517" y="134977"/>
                  <a:pt x="197600" y="215410"/>
                  <a:pt x="162675" y="260918"/>
                </a:cubicBezTo>
                <a:cubicBezTo>
                  <a:pt x="127750" y="306426"/>
                  <a:pt x="116814" y="327241"/>
                  <a:pt x="94942" y="364635"/>
                </a:cubicBezTo>
                <a:cubicBezTo>
                  <a:pt x="73070" y="402029"/>
                  <a:pt x="32147" y="456005"/>
                  <a:pt x="31442" y="485285"/>
                </a:cubicBezTo>
                <a:cubicBezTo>
                  <a:pt x="30737" y="514565"/>
                  <a:pt x="91415" y="538554"/>
                  <a:pt x="90709" y="540318"/>
                </a:cubicBezTo>
                <a:cubicBezTo>
                  <a:pt x="90003" y="542082"/>
                  <a:pt x="39556" y="512096"/>
                  <a:pt x="27209" y="495868"/>
                </a:cubicBezTo>
                <a:cubicBezTo>
                  <a:pt x="14862" y="479640"/>
                  <a:pt x="-20769" y="505745"/>
                  <a:pt x="16625" y="442951"/>
                </a:cubicBezTo>
                <a:cubicBezTo>
                  <a:pt x="54019" y="380157"/>
                  <a:pt x="208889" y="174487"/>
                  <a:pt x="251575" y="119101"/>
                </a:cubicBezTo>
                <a:cubicBezTo>
                  <a:pt x="294261" y="63715"/>
                  <a:pt x="260748" y="121218"/>
                  <a:pt x="272742" y="110635"/>
                </a:cubicBezTo>
                <a:cubicBezTo>
                  <a:pt x="284736" y="100052"/>
                  <a:pt x="287559" y="73593"/>
                  <a:pt x="323542" y="55601"/>
                </a:cubicBezTo>
                <a:cubicBezTo>
                  <a:pt x="359525" y="37609"/>
                  <a:pt x="489700" y="-5429"/>
                  <a:pt x="486525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08770535-5C11-4FFD-9C4D-C4C530A95674}"/>
              </a:ext>
            </a:extLst>
          </p:cNvPr>
          <p:cNvSpPr/>
          <p:nvPr/>
        </p:nvSpPr>
        <p:spPr>
          <a:xfrm>
            <a:off x="8354470" y="7312818"/>
            <a:ext cx="527483" cy="523277"/>
          </a:xfrm>
          <a:custGeom>
            <a:avLst/>
            <a:gdLst>
              <a:gd name="connsiteX0" fmla="*/ 524947 w 527483"/>
              <a:gd name="connsiteY0" fmla="*/ 265 h 523277"/>
              <a:gd name="connsiteX1" fmla="*/ 304813 w 527483"/>
              <a:gd name="connsiteY1" fmla="*/ 95515 h 523277"/>
              <a:gd name="connsiteX2" fmla="*/ 285763 w 527483"/>
              <a:gd name="connsiteY2" fmla="*/ 139965 h 523277"/>
              <a:gd name="connsiteX3" fmla="*/ 226497 w 527483"/>
              <a:gd name="connsiteY3" fmla="*/ 201349 h 523277"/>
              <a:gd name="connsiteX4" fmla="*/ 162997 w 527483"/>
              <a:gd name="connsiteY4" fmla="*/ 260615 h 523277"/>
              <a:gd name="connsiteX5" fmla="*/ 86797 w 527483"/>
              <a:gd name="connsiteY5" fmla="*/ 360099 h 523277"/>
              <a:gd name="connsiteX6" fmla="*/ 2130 w 527483"/>
              <a:gd name="connsiteY6" fmla="*/ 482865 h 523277"/>
              <a:gd name="connsiteX7" fmla="*/ 27530 w 527483"/>
              <a:gd name="connsiteY7" fmla="*/ 523082 h 523277"/>
              <a:gd name="connsiteX8" fmla="*/ 13 w 527483"/>
              <a:gd name="connsiteY8" fmla="*/ 470165 h 523277"/>
              <a:gd name="connsiteX9" fmla="*/ 31763 w 527483"/>
              <a:gd name="connsiteY9" fmla="*/ 393965 h 523277"/>
              <a:gd name="connsiteX10" fmla="*/ 188397 w 527483"/>
              <a:gd name="connsiteY10" fmla="*/ 180182 h 523277"/>
              <a:gd name="connsiteX11" fmla="*/ 287880 w 527483"/>
              <a:gd name="connsiteY11" fmla="*/ 116682 h 523277"/>
              <a:gd name="connsiteX12" fmla="*/ 311163 w 527483"/>
              <a:gd name="connsiteY12" fmla="*/ 84932 h 523277"/>
              <a:gd name="connsiteX13" fmla="*/ 321747 w 527483"/>
              <a:gd name="connsiteY13" fmla="*/ 108215 h 523277"/>
              <a:gd name="connsiteX14" fmla="*/ 419113 w 527483"/>
              <a:gd name="connsiteY14" fmla="*/ 67999 h 523277"/>
              <a:gd name="connsiteX15" fmla="*/ 524947 w 527483"/>
              <a:gd name="connsiteY15" fmla="*/ 265 h 52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7483" h="523277">
                <a:moveTo>
                  <a:pt x="524947" y="265"/>
                </a:moveTo>
                <a:cubicBezTo>
                  <a:pt x="505897" y="4851"/>
                  <a:pt x="344677" y="72232"/>
                  <a:pt x="304813" y="95515"/>
                </a:cubicBezTo>
                <a:cubicBezTo>
                  <a:pt x="264949" y="118798"/>
                  <a:pt x="298816" y="122326"/>
                  <a:pt x="285763" y="139965"/>
                </a:cubicBezTo>
                <a:cubicBezTo>
                  <a:pt x="272710" y="157604"/>
                  <a:pt x="246958" y="181241"/>
                  <a:pt x="226497" y="201349"/>
                </a:cubicBezTo>
                <a:cubicBezTo>
                  <a:pt x="206036" y="221457"/>
                  <a:pt x="186280" y="234157"/>
                  <a:pt x="162997" y="260615"/>
                </a:cubicBezTo>
                <a:cubicBezTo>
                  <a:pt x="139714" y="287073"/>
                  <a:pt x="113608" y="323057"/>
                  <a:pt x="86797" y="360099"/>
                </a:cubicBezTo>
                <a:cubicBezTo>
                  <a:pt x="59986" y="397141"/>
                  <a:pt x="12008" y="455701"/>
                  <a:pt x="2130" y="482865"/>
                </a:cubicBezTo>
                <a:cubicBezTo>
                  <a:pt x="-7748" y="510029"/>
                  <a:pt x="27883" y="525199"/>
                  <a:pt x="27530" y="523082"/>
                </a:cubicBezTo>
                <a:cubicBezTo>
                  <a:pt x="27177" y="520965"/>
                  <a:pt x="-692" y="491684"/>
                  <a:pt x="13" y="470165"/>
                </a:cubicBezTo>
                <a:cubicBezTo>
                  <a:pt x="718" y="448646"/>
                  <a:pt x="366" y="442296"/>
                  <a:pt x="31763" y="393965"/>
                </a:cubicBezTo>
                <a:cubicBezTo>
                  <a:pt x="63160" y="345635"/>
                  <a:pt x="145711" y="226396"/>
                  <a:pt x="188397" y="180182"/>
                </a:cubicBezTo>
                <a:cubicBezTo>
                  <a:pt x="231083" y="133968"/>
                  <a:pt x="267419" y="132557"/>
                  <a:pt x="287880" y="116682"/>
                </a:cubicBezTo>
                <a:cubicBezTo>
                  <a:pt x="308341" y="100807"/>
                  <a:pt x="305518" y="86343"/>
                  <a:pt x="311163" y="84932"/>
                </a:cubicBezTo>
                <a:cubicBezTo>
                  <a:pt x="316808" y="83521"/>
                  <a:pt x="303755" y="111037"/>
                  <a:pt x="321747" y="108215"/>
                </a:cubicBezTo>
                <a:cubicBezTo>
                  <a:pt x="339739" y="105393"/>
                  <a:pt x="387716" y="84227"/>
                  <a:pt x="419113" y="67999"/>
                </a:cubicBezTo>
                <a:cubicBezTo>
                  <a:pt x="450510" y="51771"/>
                  <a:pt x="543997" y="-4321"/>
                  <a:pt x="524947" y="265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9FFA5C63-46D0-4F63-80B6-7F5D52D99D8F}"/>
              </a:ext>
            </a:extLst>
          </p:cNvPr>
          <p:cNvSpPr/>
          <p:nvPr/>
        </p:nvSpPr>
        <p:spPr>
          <a:xfrm>
            <a:off x="5633847" y="7137347"/>
            <a:ext cx="421219" cy="197431"/>
          </a:xfrm>
          <a:custGeom>
            <a:avLst/>
            <a:gdLst>
              <a:gd name="connsiteX0" fmla="*/ 420878 w 421219"/>
              <a:gd name="connsiteY0" fmla="*/ 53 h 197431"/>
              <a:gd name="connsiteX1" fmla="*/ 189103 w 421219"/>
              <a:gd name="connsiteY1" fmla="*/ 63553 h 197431"/>
              <a:gd name="connsiteX2" fmla="*/ 1778 w 421219"/>
              <a:gd name="connsiteY2" fmla="*/ 196903 h 197431"/>
              <a:gd name="connsiteX3" fmla="*/ 97028 w 421219"/>
              <a:gd name="connsiteY3" fmla="*/ 108003 h 197431"/>
              <a:gd name="connsiteX4" fmla="*/ 135128 w 421219"/>
              <a:gd name="connsiteY4" fmla="*/ 54028 h 197431"/>
              <a:gd name="connsiteX5" fmla="*/ 420878 w 421219"/>
              <a:gd name="connsiteY5" fmla="*/ 53 h 19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19" h="197431">
                <a:moveTo>
                  <a:pt x="420878" y="53"/>
                </a:moveTo>
                <a:cubicBezTo>
                  <a:pt x="429874" y="1640"/>
                  <a:pt x="258953" y="30745"/>
                  <a:pt x="189103" y="63553"/>
                </a:cubicBezTo>
                <a:cubicBezTo>
                  <a:pt x="119253" y="96361"/>
                  <a:pt x="17124" y="189495"/>
                  <a:pt x="1778" y="196903"/>
                </a:cubicBezTo>
                <a:cubicBezTo>
                  <a:pt x="-13568" y="204311"/>
                  <a:pt x="74803" y="131815"/>
                  <a:pt x="97028" y="108003"/>
                </a:cubicBezTo>
                <a:cubicBezTo>
                  <a:pt x="119253" y="84191"/>
                  <a:pt x="81682" y="75724"/>
                  <a:pt x="135128" y="54028"/>
                </a:cubicBezTo>
                <a:cubicBezTo>
                  <a:pt x="188574" y="32332"/>
                  <a:pt x="411882" y="-1534"/>
                  <a:pt x="42087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D590DF20-90DB-444E-B22E-CD0C6C698E47}"/>
              </a:ext>
            </a:extLst>
          </p:cNvPr>
          <p:cNvSpPr/>
          <p:nvPr/>
        </p:nvSpPr>
        <p:spPr>
          <a:xfrm>
            <a:off x="5576191" y="6997604"/>
            <a:ext cx="698221" cy="123954"/>
          </a:xfrm>
          <a:custGeom>
            <a:avLst/>
            <a:gdLst>
              <a:gd name="connsiteX0" fmla="*/ 2284 w 698221"/>
              <a:gd name="connsiteY0" fmla="*/ 123921 h 123954"/>
              <a:gd name="connsiteX1" fmla="*/ 310259 w 698221"/>
              <a:gd name="connsiteY1" fmla="*/ 41371 h 123954"/>
              <a:gd name="connsiteX2" fmla="*/ 694434 w 698221"/>
              <a:gd name="connsiteY2" fmla="*/ 38196 h 123954"/>
              <a:gd name="connsiteX3" fmla="*/ 488059 w 698221"/>
              <a:gd name="connsiteY3" fmla="*/ 96 h 123954"/>
              <a:gd name="connsiteX4" fmla="*/ 186434 w 698221"/>
              <a:gd name="connsiteY4" fmla="*/ 50896 h 123954"/>
              <a:gd name="connsiteX5" fmla="*/ 2284 w 698221"/>
              <a:gd name="connsiteY5" fmla="*/ 123921 h 12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1" h="123954">
                <a:moveTo>
                  <a:pt x="2284" y="123921"/>
                </a:moveTo>
                <a:cubicBezTo>
                  <a:pt x="22921" y="122334"/>
                  <a:pt x="194901" y="55658"/>
                  <a:pt x="310259" y="41371"/>
                </a:cubicBezTo>
                <a:cubicBezTo>
                  <a:pt x="425617" y="27083"/>
                  <a:pt x="664801" y="45075"/>
                  <a:pt x="694434" y="38196"/>
                </a:cubicBezTo>
                <a:cubicBezTo>
                  <a:pt x="724067" y="31317"/>
                  <a:pt x="572726" y="-2021"/>
                  <a:pt x="488059" y="96"/>
                </a:cubicBezTo>
                <a:cubicBezTo>
                  <a:pt x="403392" y="2213"/>
                  <a:pt x="267396" y="30788"/>
                  <a:pt x="186434" y="50896"/>
                </a:cubicBezTo>
                <a:cubicBezTo>
                  <a:pt x="105472" y="71004"/>
                  <a:pt x="-18353" y="125508"/>
                  <a:pt x="2284" y="1239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8193B645-77FD-4A43-80DD-6398A947791C}"/>
              </a:ext>
            </a:extLst>
          </p:cNvPr>
          <p:cNvSpPr/>
          <p:nvPr/>
        </p:nvSpPr>
        <p:spPr>
          <a:xfrm>
            <a:off x="8772087" y="7048480"/>
            <a:ext cx="980435" cy="162727"/>
          </a:xfrm>
          <a:custGeom>
            <a:avLst/>
            <a:gdLst>
              <a:gd name="connsiteX0" fmla="*/ 29013 w 980435"/>
              <a:gd name="connsiteY0" fmla="*/ 69870 h 162727"/>
              <a:gd name="connsiteX1" fmla="*/ 98863 w 980435"/>
              <a:gd name="connsiteY1" fmla="*/ 69870 h 162727"/>
              <a:gd name="connsiteX2" fmla="*/ 530663 w 980435"/>
              <a:gd name="connsiteY2" fmla="*/ 31770 h 162727"/>
              <a:gd name="connsiteX3" fmla="*/ 971988 w 980435"/>
              <a:gd name="connsiteY3" fmla="*/ 161945 h 162727"/>
              <a:gd name="connsiteX4" fmla="*/ 806888 w 980435"/>
              <a:gd name="connsiteY4" fmla="*/ 82570 h 162727"/>
              <a:gd name="connsiteX5" fmla="*/ 632263 w 980435"/>
              <a:gd name="connsiteY5" fmla="*/ 9545 h 162727"/>
              <a:gd name="connsiteX6" fmla="*/ 483038 w 980435"/>
              <a:gd name="connsiteY6" fmla="*/ 6370 h 162727"/>
              <a:gd name="connsiteX7" fmla="*/ 29013 w 980435"/>
              <a:gd name="connsiteY7" fmla="*/ 69870 h 16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435" h="162727">
                <a:moveTo>
                  <a:pt x="29013" y="69870"/>
                </a:moveTo>
                <a:cubicBezTo>
                  <a:pt x="-35016" y="80453"/>
                  <a:pt x="15255" y="76220"/>
                  <a:pt x="98863" y="69870"/>
                </a:cubicBezTo>
                <a:cubicBezTo>
                  <a:pt x="182471" y="63520"/>
                  <a:pt x="385142" y="16424"/>
                  <a:pt x="530663" y="31770"/>
                </a:cubicBezTo>
                <a:cubicBezTo>
                  <a:pt x="676184" y="47116"/>
                  <a:pt x="925951" y="153478"/>
                  <a:pt x="971988" y="161945"/>
                </a:cubicBezTo>
                <a:cubicBezTo>
                  <a:pt x="1018025" y="170412"/>
                  <a:pt x="863509" y="107970"/>
                  <a:pt x="806888" y="82570"/>
                </a:cubicBezTo>
                <a:cubicBezTo>
                  <a:pt x="750267" y="57170"/>
                  <a:pt x="686238" y="22245"/>
                  <a:pt x="632263" y="9545"/>
                </a:cubicBezTo>
                <a:cubicBezTo>
                  <a:pt x="578288" y="-3155"/>
                  <a:pt x="578817" y="-2097"/>
                  <a:pt x="483038" y="6370"/>
                </a:cubicBezTo>
                <a:cubicBezTo>
                  <a:pt x="387259" y="14837"/>
                  <a:pt x="93042" y="59287"/>
                  <a:pt x="29013" y="6987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7124FDE9-A2BA-461D-8A0C-26C601924AD3}"/>
              </a:ext>
            </a:extLst>
          </p:cNvPr>
          <p:cNvSpPr/>
          <p:nvPr/>
        </p:nvSpPr>
        <p:spPr>
          <a:xfrm>
            <a:off x="5473114" y="6335510"/>
            <a:ext cx="1567163" cy="383029"/>
          </a:xfrm>
          <a:custGeom>
            <a:avLst/>
            <a:gdLst>
              <a:gd name="connsiteX0" fmla="*/ 586 w 1567163"/>
              <a:gd name="connsiteY0" fmla="*/ 272723 h 383029"/>
              <a:gd name="connsiteX1" fmla="*/ 453553 w 1567163"/>
              <a:gd name="connsiteY1" fmla="*/ 56823 h 383029"/>
              <a:gd name="connsiteX2" fmla="*/ 322319 w 1567163"/>
              <a:gd name="connsiteY2" fmla="*/ 86457 h 383029"/>
              <a:gd name="connsiteX3" fmla="*/ 821853 w 1567163"/>
              <a:gd name="connsiteY3" fmla="*/ 1790 h 383029"/>
              <a:gd name="connsiteX4" fmla="*/ 690619 w 1567163"/>
              <a:gd name="connsiteY4" fmla="*/ 35657 h 383029"/>
              <a:gd name="connsiteX5" fmla="*/ 1016586 w 1567163"/>
              <a:gd name="connsiteY5" fmla="*/ 116090 h 383029"/>
              <a:gd name="connsiteX6" fmla="*/ 1317153 w 1567163"/>
              <a:gd name="connsiteY6" fmla="*/ 196523 h 383029"/>
              <a:gd name="connsiteX7" fmla="*/ 1279053 w 1567163"/>
              <a:gd name="connsiteY7" fmla="*/ 188057 h 383029"/>
              <a:gd name="connsiteX8" fmla="*/ 1566919 w 1567163"/>
              <a:gd name="connsiteY8" fmla="*/ 378557 h 383029"/>
              <a:gd name="connsiteX9" fmla="*/ 1329853 w 1567163"/>
              <a:gd name="connsiteY9" fmla="*/ 323523 h 383029"/>
              <a:gd name="connsiteX10" fmla="*/ 1376419 w 1567163"/>
              <a:gd name="connsiteY10" fmla="*/ 331990 h 383029"/>
              <a:gd name="connsiteX11" fmla="*/ 732953 w 1567163"/>
              <a:gd name="connsiteY11" fmla="*/ 120323 h 383029"/>
              <a:gd name="connsiteX12" fmla="*/ 343486 w 1567163"/>
              <a:gd name="connsiteY12" fmla="*/ 183823 h 383029"/>
              <a:gd name="connsiteX13" fmla="*/ 563619 w 1567163"/>
              <a:gd name="connsiteY13" fmla="*/ 137257 h 383029"/>
              <a:gd name="connsiteX14" fmla="*/ 586 w 1567163"/>
              <a:gd name="connsiteY14" fmla="*/ 272723 h 38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7163" h="383029">
                <a:moveTo>
                  <a:pt x="586" y="272723"/>
                </a:moveTo>
                <a:cubicBezTo>
                  <a:pt x="-17758" y="259317"/>
                  <a:pt x="399931" y="87867"/>
                  <a:pt x="453553" y="56823"/>
                </a:cubicBezTo>
                <a:cubicBezTo>
                  <a:pt x="507175" y="25779"/>
                  <a:pt x="260936" y="95629"/>
                  <a:pt x="322319" y="86457"/>
                </a:cubicBezTo>
                <a:cubicBezTo>
                  <a:pt x="383702" y="77285"/>
                  <a:pt x="760470" y="10257"/>
                  <a:pt x="821853" y="1790"/>
                </a:cubicBezTo>
                <a:cubicBezTo>
                  <a:pt x="883236" y="-6677"/>
                  <a:pt x="658164" y="16607"/>
                  <a:pt x="690619" y="35657"/>
                </a:cubicBezTo>
                <a:cubicBezTo>
                  <a:pt x="723075" y="54707"/>
                  <a:pt x="1016586" y="116090"/>
                  <a:pt x="1016586" y="116090"/>
                </a:cubicBezTo>
                <a:cubicBezTo>
                  <a:pt x="1121008" y="142901"/>
                  <a:pt x="1273409" y="184529"/>
                  <a:pt x="1317153" y="196523"/>
                </a:cubicBezTo>
                <a:cubicBezTo>
                  <a:pt x="1360897" y="208517"/>
                  <a:pt x="1237425" y="157718"/>
                  <a:pt x="1279053" y="188057"/>
                </a:cubicBezTo>
                <a:cubicBezTo>
                  <a:pt x="1320681" y="218396"/>
                  <a:pt x="1558452" y="355979"/>
                  <a:pt x="1566919" y="378557"/>
                </a:cubicBezTo>
                <a:cubicBezTo>
                  <a:pt x="1575386" y="401135"/>
                  <a:pt x="1361603" y="331284"/>
                  <a:pt x="1329853" y="323523"/>
                </a:cubicBezTo>
                <a:cubicBezTo>
                  <a:pt x="1298103" y="315762"/>
                  <a:pt x="1475902" y="365857"/>
                  <a:pt x="1376419" y="331990"/>
                </a:cubicBezTo>
                <a:cubicBezTo>
                  <a:pt x="1276936" y="298123"/>
                  <a:pt x="905108" y="145017"/>
                  <a:pt x="732953" y="120323"/>
                </a:cubicBezTo>
                <a:cubicBezTo>
                  <a:pt x="560798" y="95629"/>
                  <a:pt x="371708" y="181001"/>
                  <a:pt x="343486" y="183823"/>
                </a:cubicBezTo>
                <a:cubicBezTo>
                  <a:pt x="315264" y="186645"/>
                  <a:pt x="618652" y="119618"/>
                  <a:pt x="563619" y="137257"/>
                </a:cubicBezTo>
                <a:cubicBezTo>
                  <a:pt x="508586" y="154896"/>
                  <a:pt x="18930" y="286129"/>
                  <a:pt x="586" y="2727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9D1E54FF-E5A2-4BDC-9207-232C62DD12B5}"/>
              </a:ext>
            </a:extLst>
          </p:cNvPr>
          <p:cNvSpPr/>
          <p:nvPr/>
        </p:nvSpPr>
        <p:spPr>
          <a:xfrm>
            <a:off x="8441245" y="6438488"/>
            <a:ext cx="1640632" cy="487768"/>
          </a:xfrm>
          <a:custGeom>
            <a:avLst/>
            <a:gdLst>
              <a:gd name="connsiteX0" fmla="*/ 22 w 1640632"/>
              <a:gd name="connsiteY0" fmla="*/ 161279 h 487768"/>
              <a:gd name="connsiteX1" fmla="*/ 156655 w 1640632"/>
              <a:gd name="connsiteY1" fmla="*/ 173979 h 487768"/>
              <a:gd name="connsiteX2" fmla="*/ 563055 w 1640632"/>
              <a:gd name="connsiteY2" fmla="*/ 157045 h 487768"/>
              <a:gd name="connsiteX3" fmla="*/ 639255 w 1640632"/>
              <a:gd name="connsiteY3" fmla="*/ 140112 h 487768"/>
              <a:gd name="connsiteX4" fmla="*/ 1121855 w 1640632"/>
              <a:gd name="connsiteY4" fmla="*/ 123179 h 487768"/>
              <a:gd name="connsiteX5" fmla="*/ 1189588 w 1640632"/>
              <a:gd name="connsiteY5" fmla="*/ 165512 h 487768"/>
              <a:gd name="connsiteX6" fmla="*/ 1494388 w 1640632"/>
              <a:gd name="connsiteY6" fmla="*/ 343312 h 487768"/>
              <a:gd name="connsiteX7" fmla="*/ 1638322 w 1640632"/>
              <a:gd name="connsiteY7" fmla="*/ 483012 h 487768"/>
              <a:gd name="connsiteX8" fmla="*/ 1388555 w 1640632"/>
              <a:gd name="connsiteY8" fmla="*/ 165512 h 487768"/>
              <a:gd name="connsiteX9" fmla="*/ 1096455 w 1640632"/>
              <a:gd name="connsiteY9" fmla="*/ 4645 h 487768"/>
              <a:gd name="connsiteX10" fmla="*/ 1168422 w 1640632"/>
              <a:gd name="connsiteY10" fmla="*/ 42745 h 487768"/>
              <a:gd name="connsiteX11" fmla="*/ 711222 w 1640632"/>
              <a:gd name="connsiteY11" fmla="*/ 412 h 487768"/>
              <a:gd name="connsiteX12" fmla="*/ 736622 w 1640632"/>
              <a:gd name="connsiteY12" fmla="*/ 25812 h 487768"/>
              <a:gd name="connsiteX13" fmla="*/ 402188 w 1640632"/>
              <a:gd name="connsiteY13" fmla="*/ 97779 h 487768"/>
              <a:gd name="connsiteX14" fmla="*/ 165122 w 1640632"/>
              <a:gd name="connsiteY14" fmla="*/ 140112 h 487768"/>
              <a:gd name="connsiteX15" fmla="*/ 22 w 1640632"/>
              <a:gd name="connsiteY15" fmla="*/ 161279 h 48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0632" h="487768">
                <a:moveTo>
                  <a:pt x="22" y="161279"/>
                </a:moveTo>
                <a:cubicBezTo>
                  <a:pt x="-1389" y="166924"/>
                  <a:pt x="62816" y="174685"/>
                  <a:pt x="156655" y="173979"/>
                </a:cubicBezTo>
                <a:cubicBezTo>
                  <a:pt x="250494" y="173273"/>
                  <a:pt x="482622" y="162689"/>
                  <a:pt x="563055" y="157045"/>
                </a:cubicBezTo>
                <a:cubicBezTo>
                  <a:pt x="643488" y="151401"/>
                  <a:pt x="546122" y="145756"/>
                  <a:pt x="639255" y="140112"/>
                </a:cubicBezTo>
                <a:cubicBezTo>
                  <a:pt x="732388" y="134468"/>
                  <a:pt x="1030133" y="118946"/>
                  <a:pt x="1121855" y="123179"/>
                </a:cubicBezTo>
                <a:cubicBezTo>
                  <a:pt x="1213577" y="127412"/>
                  <a:pt x="1189588" y="165512"/>
                  <a:pt x="1189588" y="165512"/>
                </a:cubicBezTo>
                <a:cubicBezTo>
                  <a:pt x="1251677" y="202201"/>
                  <a:pt x="1419599" y="290395"/>
                  <a:pt x="1494388" y="343312"/>
                </a:cubicBezTo>
                <a:cubicBezTo>
                  <a:pt x="1569177" y="396229"/>
                  <a:pt x="1655961" y="512645"/>
                  <a:pt x="1638322" y="483012"/>
                </a:cubicBezTo>
                <a:cubicBezTo>
                  <a:pt x="1620683" y="453379"/>
                  <a:pt x="1478866" y="245240"/>
                  <a:pt x="1388555" y="165512"/>
                </a:cubicBezTo>
                <a:cubicBezTo>
                  <a:pt x="1298244" y="85784"/>
                  <a:pt x="1133144" y="25106"/>
                  <a:pt x="1096455" y="4645"/>
                </a:cubicBezTo>
                <a:cubicBezTo>
                  <a:pt x="1059766" y="-15816"/>
                  <a:pt x="1232627" y="43450"/>
                  <a:pt x="1168422" y="42745"/>
                </a:cubicBezTo>
                <a:cubicBezTo>
                  <a:pt x="1104217" y="42040"/>
                  <a:pt x="783189" y="3234"/>
                  <a:pt x="711222" y="412"/>
                </a:cubicBezTo>
                <a:cubicBezTo>
                  <a:pt x="639255" y="-2410"/>
                  <a:pt x="788128" y="9584"/>
                  <a:pt x="736622" y="25812"/>
                </a:cubicBezTo>
                <a:cubicBezTo>
                  <a:pt x="685116" y="42040"/>
                  <a:pt x="497438" y="78729"/>
                  <a:pt x="402188" y="97779"/>
                </a:cubicBezTo>
                <a:cubicBezTo>
                  <a:pt x="306938" y="116829"/>
                  <a:pt x="230033" y="127412"/>
                  <a:pt x="165122" y="140112"/>
                </a:cubicBezTo>
                <a:cubicBezTo>
                  <a:pt x="100211" y="152812"/>
                  <a:pt x="1433" y="155634"/>
                  <a:pt x="22" y="1612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A9444C7C-F11F-4B39-91FD-15DDE57CB586}"/>
              </a:ext>
            </a:extLst>
          </p:cNvPr>
          <p:cNvSpPr/>
          <p:nvPr/>
        </p:nvSpPr>
        <p:spPr>
          <a:xfrm>
            <a:off x="4029789" y="3428549"/>
            <a:ext cx="3903787" cy="1761625"/>
          </a:xfrm>
          <a:custGeom>
            <a:avLst/>
            <a:gdLst>
              <a:gd name="connsiteX0" fmla="*/ 3903478 w 3903787"/>
              <a:gd name="connsiteY0" fmla="*/ 576184 h 1761625"/>
              <a:gd name="connsiteX1" fmla="*/ 2709678 w 3903787"/>
              <a:gd name="connsiteY1" fmla="*/ 169784 h 1761625"/>
              <a:gd name="connsiteX2" fmla="*/ 3039878 w 3903787"/>
              <a:gd name="connsiteY2" fmla="*/ 237518 h 1761625"/>
              <a:gd name="connsiteX3" fmla="*/ 1625944 w 3903787"/>
              <a:gd name="connsiteY3" fmla="*/ 483051 h 1761625"/>
              <a:gd name="connsiteX4" fmla="*/ 1617478 w 3903787"/>
              <a:gd name="connsiteY4" fmla="*/ 423784 h 1761625"/>
              <a:gd name="connsiteX5" fmla="*/ 609944 w 3903787"/>
              <a:gd name="connsiteY5" fmla="*/ 940251 h 1761625"/>
              <a:gd name="connsiteX6" fmla="*/ 830078 w 3903787"/>
              <a:gd name="connsiteY6" fmla="*/ 753984 h 1761625"/>
              <a:gd name="connsiteX7" fmla="*/ 344 w 3903787"/>
              <a:gd name="connsiteY7" fmla="*/ 1761518 h 1761625"/>
              <a:gd name="connsiteX8" fmla="*/ 720011 w 3903787"/>
              <a:gd name="connsiteY8" fmla="*/ 686251 h 1761625"/>
              <a:gd name="connsiteX9" fmla="*/ 110411 w 3903787"/>
              <a:gd name="connsiteY9" fmla="*/ 1109584 h 1761625"/>
              <a:gd name="connsiteX10" fmla="*/ 1084078 w 3903787"/>
              <a:gd name="connsiteY10" fmla="*/ 339118 h 1761625"/>
              <a:gd name="connsiteX11" fmla="*/ 906278 w 3903787"/>
              <a:gd name="connsiteY11" fmla="*/ 508451 h 1761625"/>
              <a:gd name="connsiteX12" fmla="*/ 2311744 w 3903787"/>
              <a:gd name="connsiteY12" fmla="*/ 76651 h 1761625"/>
              <a:gd name="connsiteX13" fmla="*/ 2227078 w 3903787"/>
              <a:gd name="connsiteY13" fmla="*/ 135918 h 1761625"/>
              <a:gd name="connsiteX14" fmla="*/ 2582678 w 3903787"/>
              <a:gd name="connsiteY14" fmla="*/ 17384 h 1761625"/>
              <a:gd name="connsiteX15" fmla="*/ 3903478 w 3903787"/>
              <a:gd name="connsiteY15" fmla="*/ 576184 h 17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03787" h="1761625">
                <a:moveTo>
                  <a:pt x="3903478" y="576184"/>
                </a:moveTo>
                <a:cubicBezTo>
                  <a:pt x="3924645" y="601584"/>
                  <a:pt x="2853611" y="226228"/>
                  <a:pt x="2709678" y="169784"/>
                </a:cubicBezTo>
                <a:cubicBezTo>
                  <a:pt x="2565745" y="113340"/>
                  <a:pt x="3220500" y="185307"/>
                  <a:pt x="3039878" y="237518"/>
                </a:cubicBezTo>
                <a:cubicBezTo>
                  <a:pt x="2859256" y="289729"/>
                  <a:pt x="1863011" y="452007"/>
                  <a:pt x="1625944" y="483051"/>
                </a:cubicBezTo>
                <a:cubicBezTo>
                  <a:pt x="1388877" y="514095"/>
                  <a:pt x="1786811" y="347584"/>
                  <a:pt x="1617478" y="423784"/>
                </a:cubicBezTo>
                <a:cubicBezTo>
                  <a:pt x="1448145" y="499984"/>
                  <a:pt x="741177" y="885218"/>
                  <a:pt x="609944" y="940251"/>
                </a:cubicBezTo>
                <a:cubicBezTo>
                  <a:pt x="478711" y="995284"/>
                  <a:pt x="931678" y="617106"/>
                  <a:pt x="830078" y="753984"/>
                </a:cubicBezTo>
                <a:cubicBezTo>
                  <a:pt x="728478" y="890862"/>
                  <a:pt x="18688" y="1772807"/>
                  <a:pt x="344" y="1761518"/>
                </a:cubicBezTo>
                <a:cubicBezTo>
                  <a:pt x="-18000" y="1750229"/>
                  <a:pt x="701666" y="794907"/>
                  <a:pt x="720011" y="686251"/>
                </a:cubicBezTo>
                <a:cubicBezTo>
                  <a:pt x="738356" y="577595"/>
                  <a:pt x="49733" y="1167439"/>
                  <a:pt x="110411" y="1109584"/>
                </a:cubicBezTo>
                <a:cubicBezTo>
                  <a:pt x="171089" y="1051729"/>
                  <a:pt x="951434" y="439307"/>
                  <a:pt x="1084078" y="339118"/>
                </a:cubicBezTo>
                <a:cubicBezTo>
                  <a:pt x="1216722" y="238929"/>
                  <a:pt x="701667" y="552195"/>
                  <a:pt x="906278" y="508451"/>
                </a:cubicBezTo>
                <a:cubicBezTo>
                  <a:pt x="1110889" y="464706"/>
                  <a:pt x="2091611" y="138740"/>
                  <a:pt x="2311744" y="76651"/>
                </a:cubicBezTo>
                <a:cubicBezTo>
                  <a:pt x="2531877" y="14562"/>
                  <a:pt x="2181922" y="145796"/>
                  <a:pt x="2227078" y="135918"/>
                </a:cubicBezTo>
                <a:cubicBezTo>
                  <a:pt x="2272234" y="126040"/>
                  <a:pt x="2296223" y="-55994"/>
                  <a:pt x="2582678" y="17384"/>
                </a:cubicBezTo>
                <a:cubicBezTo>
                  <a:pt x="2869133" y="90762"/>
                  <a:pt x="3882311" y="550784"/>
                  <a:pt x="3903478" y="5761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3476CF27-D0A8-486E-9C1B-D966C1F55074}"/>
              </a:ext>
            </a:extLst>
          </p:cNvPr>
          <p:cNvSpPr/>
          <p:nvPr/>
        </p:nvSpPr>
        <p:spPr>
          <a:xfrm>
            <a:off x="3751494" y="4070389"/>
            <a:ext cx="677413" cy="1975963"/>
          </a:xfrm>
          <a:custGeom>
            <a:avLst/>
            <a:gdLst>
              <a:gd name="connsiteX0" fmla="*/ 676573 w 677413"/>
              <a:gd name="connsiteY0" fmla="*/ 2078 h 1975963"/>
              <a:gd name="connsiteX1" fmla="*/ 143173 w 677413"/>
              <a:gd name="connsiteY1" fmla="*/ 730211 h 1975963"/>
              <a:gd name="connsiteX2" fmla="*/ 304039 w 677413"/>
              <a:gd name="connsiteY2" fmla="*/ 484678 h 1975963"/>
              <a:gd name="connsiteX3" fmla="*/ 16173 w 677413"/>
              <a:gd name="connsiteY3" fmla="*/ 1145078 h 1975963"/>
              <a:gd name="connsiteX4" fmla="*/ 58506 w 677413"/>
              <a:gd name="connsiteY4" fmla="*/ 950344 h 1975963"/>
              <a:gd name="connsiteX5" fmla="*/ 244773 w 677413"/>
              <a:gd name="connsiteY5" fmla="*/ 1678478 h 1975963"/>
              <a:gd name="connsiteX6" fmla="*/ 253239 w 677413"/>
              <a:gd name="connsiteY6" fmla="*/ 1322878 h 1975963"/>
              <a:gd name="connsiteX7" fmla="*/ 75439 w 677413"/>
              <a:gd name="connsiteY7" fmla="*/ 1957878 h 1975963"/>
              <a:gd name="connsiteX8" fmla="*/ 422573 w 677413"/>
              <a:gd name="connsiteY8" fmla="*/ 476211 h 1975963"/>
              <a:gd name="connsiteX9" fmla="*/ 270173 w 677413"/>
              <a:gd name="connsiteY9" fmla="*/ 510078 h 1975963"/>
              <a:gd name="connsiteX10" fmla="*/ 676573 w 677413"/>
              <a:gd name="connsiteY10" fmla="*/ 2078 h 19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413" h="1975963">
                <a:moveTo>
                  <a:pt x="676573" y="2078"/>
                </a:moveTo>
                <a:cubicBezTo>
                  <a:pt x="655406" y="38767"/>
                  <a:pt x="205262" y="649778"/>
                  <a:pt x="143173" y="730211"/>
                </a:cubicBezTo>
                <a:cubicBezTo>
                  <a:pt x="81084" y="810644"/>
                  <a:pt x="325206" y="415534"/>
                  <a:pt x="304039" y="484678"/>
                </a:cubicBezTo>
                <a:cubicBezTo>
                  <a:pt x="282872" y="553822"/>
                  <a:pt x="57095" y="1067467"/>
                  <a:pt x="16173" y="1145078"/>
                </a:cubicBezTo>
                <a:cubicBezTo>
                  <a:pt x="-24749" y="1222689"/>
                  <a:pt x="20406" y="861444"/>
                  <a:pt x="58506" y="950344"/>
                </a:cubicBezTo>
                <a:cubicBezTo>
                  <a:pt x="96606" y="1039244"/>
                  <a:pt x="212317" y="1616389"/>
                  <a:pt x="244773" y="1678478"/>
                </a:cubicBezTo>
                <a:cubicBezTo>
                  <a:pt x="277229" y="1740567"/>
                  <a:pt x="281461" y="1276311"/>
                  <a:pt x="253239" y="1322878"/>
                </a:cubicBezTo>
                <a:cubicBezTo>
                  <a:pt x="225017" y="1369445"/>
                  <a:pt x="47217" y="2098989"/>
                  <a:pt x="75439" y="1957878"/>
                </a:cubicBezTo>
                <a:cubicBezTo>
                  <a:pt x="103661" y="1816767"/>
                  <a:pt x="390117" y="717511"/>
                  <a:pt x="422573" y="476211"/>
                </a:cubicBezTo>
                <a:cubicBezTo>
                  <a:pt x="455029" y="234911"/>
                  <a:pt x="227840" y="594745"/>
                  <a:pt x="270173" y="510078"/>
                </a:cubicBezTo>
                <a:cubicBezTo>
                  <a:pt x="312506" y="425411"/>
                  <a:pt x="697740" y="-34611"/>
                  <a:pt x="676573" y="20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602BCB11-8041-4802-A3BA-51C19E1CB108}"/>
              </a:ext>
            </a:extLst>
          </p:cNvPr>
          <p:cNvSpPr/>
          <p:nvPr/>
        </p:nvSpPr>
        <p:spPr>
          <a:xfrm>
            <a:off x="4751414" y="2857858"/>
            <a:ext cx="4207270" cy="1155911"/>
          </a:xfrm>
          <a:custGeom>
            <a:avLst/>
            <a:gdLst>
              <a:gd name="connsiteX0" fmla="*/ 40719 w 4207270"/>
              <a:gd name="connsiteY0" fmla="*/ 875942 h 1155911"/>
              <a:gd name="connsiteX1" fmla="*/ 167719 w 4207270"/>
              <a:gd name="connsiteY1" fmla="*/ 850542 h 1155911"/>
              <a:gd name="connsiteX2" fmla="*/ 1750986 w 4207270"/>
              <a:gd name="connsiteY2" fmla="*/ 249409 h 1155911"/>
              <a:gd name="connsiteX3" fmla="*/ 1700186 w 4207270"/>
              <a:gd name="connsiteY3" fmla="*/ 291742 h 1155911"/>
              <a:gd name="connsiteX4" fmla="*/ 2352119 w 4207270"/>
              <a:gd name="connsiteY4" fmla="*/ 224009 h 1155911"/>
              <a:gd name="connsiteX5" fmla="*/ 3283453 w 4207270"/>
              <a:gd name="connsiteY5" fmla="*/ 621942 h 1155911"/>
              <a:gd name="connsiteX6" fmla="*/ 3012519 w 4207270"/>
              <a:gd name="connsiteY6" fmla="*/ 511875 h 1155911"/>
              <a:gd name="connsiteX7" fmla="*/ 4206319 w 4207270"/>
              <a:gd name="connsiteY7" fmla="*/ 1155342 h 1155911"/>
              <a:gd name="connsiteX8" fmla="*/ 3215719 w 4207270"/>
              <a:gd name="connsiteY8" fmla="*/ 384875 h 1155911"/>
              <a:gd name="connsiteX9" fmla="*/ 3342719 w 4207270"/>
              <a:gd name="connsiteY9" fmla="*/ 435675 h 1155911"/>
              <a:gd name="connsiteX10" fmla="*/ 2741586 w 4207270"/>
              <a:gd name="connsiteY10" fmla="*/ 139342 h 1155911"/>
              <a:gd name="connsiteX11" fmla="*/ 2436786 w 4207270"/>
              <a:gd name="connsiteY11" fmla="*/ 113942 h 1155911"/>
              <a:gd name="connsiteX12" fmla="*/ 1115986 w 4207270"/>
              <a:gd name="connsiteY12" fmla="*/ 257875 h 1155911"/>
              <a:gd name="connsiteX13" fmla="*/ 1979586 w 4207270"/>
              <a:gd name="connsiteY13" fmla="*/ 3875 h 1155911"/>
              <a:gd name="connsiteX14" fmla="*/ 861986 w 4207270"/>
              <a:gd name="connsiteY14" fmla="*/ 494942 h 1155911"/>
              <a:gd name="connsiteX15" fmla="*/ 379386 w 4207270"/>
              <a:gd name="connsiteY15" fmla="*/ 537275 h 1155911"/>
              <a:gd name="connsiteX16" fmla="*/ 624919 w 4207270"/>
              <a:gd name="connsiteY16" fmla="*/ 410275 h 1155911"/>
              <a:gd name="connsiteX17" fmla="*/ 116919 w 4207270"/>
              <a:gd name="connsiteY17" fmla="*/ 884409 h 1155911"/>
              <a:gd name="connsiteX18" fmla="*/ 40719 w 4207270"/>
              <a:gd name="connsiteY18" fmla="*/ 875942 h 115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270" h="1155911">
                <a:moveTo>
                  <a:pt x="40719" y="875942"/>
                </a:moveTo>
                <a:cubicBezTo>
                  <a:pt x="49186" y="870298"/>
                  <a:pt x="-117325" y="954964"/>
                  <a:pt x="167719" y="850542"/>
                </a:cubicBezTo>
                <a:cubicBezTo>
                  <a:pt x="452763" y="746120"/>
                  <a:pt x="1495575" y="342542"/>
                  <a:pt x="1750986" y="249409"/>
                </a:cubicBezTo>
                <a:cubicBezTo>
                  <a:pt x="2006397" y="156276"/>
                  <a:pt x="1599997" y="295975"/>
                  <a:pt x="1700186" y="291742"/>
                </a:cubicBezTo>
                <a:cubicBezTo>
                  <a:pt x="1800375" y="287509"/>
                  <a:pt x="2088241" y="168976"/>
                  <a:pt x="2352119" y="224009"/>
                </a:cubicBezTo>
                <a:cubicBezTo>
                  <a:pt x="2615997" y="279042"/>
                  <a:pt x="3173386" y="573964"/>
                  <a:pt x="3283453" y="621942"/>
                </a:cubicBezTo>
                <a:cubicBezTo>
                  <a:pt x="3393520" y="669920"/>
                  <a:pt x="2858708" y="422975"/>
                  <a:pt x="3012519" y="511875"/>
                </a:cubicBezTo>
                <a:cubicBezTo>
                  <a:pt x="3166330" y="600775"/>
                  <a:pt x="4172452" y="1176509"/>
                  <a:pt x="4206319" y="1155342"/>
                </a:cubicBezTo>
                <a:cubicBezTo>
                  <a:pt x="4240186" y="1134175"/>
                  <a:pt x="3359652" y="504819"/>
                  <a:pt x="3215719" y="384875"/>
                </a:cubicBezTo>
                <a:cubicBezTo>
                  <a:pt x="3071786" y="264931"/>
                  <a:pt x="3421741" y="476597"/>
                  <a:pt x="3342719" y="435675"/>
                </a:cubicBezTo>
                <a:cubicBezTo>
                  <a:pt x="3263697" y="394753"/>
                  <a:pt x="2892575" y="192964"/>
                  <a:pt x="2741586" y="139342"/>
                </a:cubicBezTo>
                <a:cubicBezTo>
                  <a:pt x="2590597" y="85720"/>
                  <a:pt x="2707719" y="94187"/>
                  <a:pt x="2436786" y="113942"/>
                </a:cubicBezTo>
                <a:cubicBezTo>
                  <a:pt x="2165853" y="133697"/>
                  <a:pt x="1192186" y="276219"/>
                  <a:pt x="1115986" y="257875"/>
                </a:cubicBezTo>
                <a:cubicBezTo>
                  <a:pt x="1039786" y="239531"/>
                  <a:pt x="2021919" y="-35636"/>
                  <a:pt x="1979586" y="3875"/>
                </a:cubicBezTo>
                <a:cubicBezTo>
                  <a:pt x="1937253" y="43386"/>
                  <a:pt x="1128686" y="406042"/>
                  <a:pt x="861986" y="494942"/>
                </a:cubicBezTo>
                <a:cubicBezTo>
                  <a:pt x="595286" y="583842"/>
                  <a:pt x="418897" y="551386"/>
                  <a:pt x="379386" y="537275"/>
                </a:cubicBezTo>
                <a:cubicBezTo>
                  <a:pt x="339875" y="523164"/>
                  <a:pt x="668663" y="352419"/>
                  <a:pt x="624919" y="410275"/>
                </a:cubicBezTo>
                <a:cubicBezTo>
                  <a:pt x="581175" y="468131"/>
                  <a:pt x="218519" y="802565"/>
                  <a:pt x="116919" y="884409"/>
                </a:cubicBezTo>
                <a:cubicBezTo>
                  <a:pt x="15319" y="966253"/>
                  <a:pt x="32252" y="881586"/>
                  <a:pt x="40719" y="8759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2F5A043B-43CD-410F-A726-788DF06A69AF}"/>
              </a:ext>
            </a:extLst>
          </p:cNvPr>
          <p:cNvSpPr/>
          <p:nvPr/>
        </p:nvSpPr>
        <p:spPr>
          <a:xfrm>
            <a:off x="5415705" y="2390422"/>
            <a:ext cx="3723317" cy="1411216"/>
          </a:xfrm>
          <a:custGeom>
            <a:avLst/>
            <a:gdLst>
              <a:gd name="connsiteX0" fmla="*/ 2962 w 3723317"/>
              <a:gd name="connsiteY0" fmla="*/ 776111 h 1411216"/>
              <a:gd name="connsiteX1" fmla="*/ 1806362 w 3723317"/>
              <a:gd name="connsiteY1" fmla="*/ 217311 h 1411216"/>
              <a:gd name="connsiteX2" fmla="*/ 1687828 w 3723317"/>
              <a:gd name="connsiteY2" fmla="*/ 242711 h 1411216"/>
              <a:gd name="connsiteX3" fmla="*/ 2839295 w 3723317"/>
              <a:gd name="connsiteY3" fmla="*/ 479778 h 1411216"/>
              <a:gd name="connsiteX4" fmla="*/ 2272028 w 3723317"/>
              <a:gd name="connsiteY4" fmla="*/ 437445 h 1411216"/>
              <a:gd name="connsiteX5" fmla="*/ 3042495 w 3723317"/>
              <a:gd name="connsiteY5" fmla="*/ 936978 h 1411216"/>
              <a:gd name="connsiteX6" fmla="*/ 2890095 w 3723317"/>
              <a:gd name="connsiteY6" fmla="*/ 657578 h 1411216"/>
              <a:gd name="connsiteX7" fmla="*/ 3719828 w 3723317"/>
              <a:gd name="connsiteY7" fmla="*/ 1411111 h 1411216"/>
              <a:gd name="connsiteX8" fmla="*/ 3186428 w 3723317"/>
              <a:gd name="connsiteY8" fmla="*/ 598311 h 1411216"/>
              <a:gd name="connsiteX9" fmla="*/ 3161028 w 3723317"/>
              <a:gd name="connsiteY9" fmla="*/ 572911 h 1411216"/>
              <a:gd name="connsiteX10" fmla="*/ 1891028 w 3723317"/>
              <a:gd name="connsiteY10" fmla="*/ 39511 h 1411216"/>
              <a:gd name="connsiteX11" fmla="*/ 1950295 w 3723317"/>
              <a:gd name="connsiteY11" fmla="*/ 39511 h 1411216"/>
              <a:gd name="connsiteX12" fmla="*/ 1052828 w 3723317"/>
              <a:gd name="connsiteY12" fmla="*/ 124178 h 1411216"/>
              <a:gd name="connsiteX13" fmla="*/ 1374562 w 3723317"/>
              <a:gd name="connsiteY13" fmla="*/ 73378 h 1411216"/>
              <a:gd name="connsiteX14" fmla="*/ 2962 w 3723317"/>
              <a:gd name="connsiteY14" fmla="*/ 776111 h 141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3317" h="1411216">
                <a:moveTo>
                  <a:pt x="2962" y="776111"/>
                </a:moveTo>
                <a:cubicBezTo>
                  <a:pt x="74929" y="800100"/>
                  <a:pt x="1525551" y="306211"/>
                  <a:pt x="1806362" y="217311"/>
                </a:cubicBezTo>
                <a:cubicBezTo>
                  <a:pt x="2087173" y="128411"/>
                  <a:pt x="1515673" y="198967"/>
                  <a:pt x="1687828" y="242711"/>
                </a:cubicBezTo>
                <a:cubicBezTo>
                  <a:pt x="1859983" y="286455"/>
                  <a:pt x="2741928" y="447322"/>
                  <a:pt x="2839295" y="479778"/>
                </a:cubicBezTo>
                <a:cubicBezTo>
                  <a:pt x="2936662" y="512234"/>
                  <a:pt x="2238161" y="361245"/>
                  <a:pt x="2272028" y="437445"/>
                </a:cubicBezTo>
                <a:cubicBezTo>
                  <a:pt x="2305895" y="513645"/>
                  <a:pt x="2939484" y="900289"/>
                  <a:pt x="3042495" y="936978"/>
                </a:cubicBezTo>
                <a:cubicBezTo>
                  <a:pt x="3145506" y="973667"/>
                  <a:pt x="2777206" y="578556"/>
                  <a:pt x="2890095" y="657578"/>
                </a:cubicBezTo>
                <a:cubicBezTo>
                  <a:pt x="3002984" y="736600"/>
                  <a:pt x="3670439" y="1420989"/>
                  <a:pt x="3719828" y="1411111"/>
                </a:cubicBezTo>
                <a:cubicBezTo>
                  <a:pt x="3769217" y="1401233"/>
                  <a:pt x="3279561" y="738011"/>
                  <a:pt x="3186428" y="598311"/>
                </a:cubicBezTo>
                <a:cubicBezTo>
                  <a:pt x="3093295" y="458611"/>
                  <a:pt x="3376928" y="666044"/>
                  <a:pt x="3161028" y="572911"/>
                </a:cubicBezTo>
                <a:cubicBezTo>
                  <a:pt x="2945128" y="479778"/>
                  <a:pt x="2092817" y="128411"/>
                  <a:pt x="1891028" y="39511"/>
                </a:cubicBezTo>
                <a:cubicBezTo>
                  <a:pt x="1689239" y="-49389"/>
                  <a:pt x="1950295" y="39511"/>
                  <a:pt x="1950295" y="39511"/>
                </a:cubicBezTo>
                <a:lnTo>
                  <a:pt x="1052828" y="124178"/>
                </a:lnTo>
                <a:cubicBezTo>
                  <a:pt x="956873" y="129822"/>
                  <a:pt x="1556595" y="-36689"/>
                  <a:pt x="1374562" y="73378"/>
                </a:cubicBezTo>
                <a:cubicBezTo>
                  <a:pt x="1192529" y="183445"/>
                  <a:pt x="-69005" y="752122"/>
                  <a:pt x="2962" y="7761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E2E8A1C2-8589-488A-AD9F-7F0909AF4335}"/>
              </a:ext>
            </a:extLst>
          </p:cNvPr>
          <p:cNvSpPr/>
          <p:nvPr/>
        </p:nvSpPr>
        <p:spPr>
          <a:xfrm>
            <a:off x="6711220" y="2167981"/>
            <a:ext cx="2739449" cy="1084623"/>
          </a:xfrm>
          <a:custGeom>
            <a:avLst/>
            <a:gdLst>
              <a:gd name="connsiteX0" fmla="*/ 2729113 w 2739449"/>
              <a:gd name="connsiteY0" fmla="*/ 956219 h 1084623"/>
              <a:gd name="connsiteX1" fmla="*/ 1603047 w 2739449"/>
              <a:gd name="connsiteY1" fmla="*/ 168819 h 1084623"/>
              <a:gd name="connsiteX2" fmla="*/ 1763913 w 2739449"/>
              <a:gd name="connsiteY2" fmla="*/ 253486 h 1084623"/>
              <a:gd name="connsiteX3" fmla="*/ 1425247 w 2739449"/>
              <a:gd name="connsiteY3" fmla="*/ 228086 h 1084623"/>
              <a:gd name="connsiteX4" fmla="*/ 2847 w 2739449"/>
              <a:gd name="connsiteY4" fmla="*/ 134952 h 1084623"/>
              <a:gd name="connsiteX5" fmla="*/ 1044247 w 2739449"/>
              <a:gd name="connsiteY5" fmla="*/ 7952 h 1084623"/>
              <a:gd name="connsiteX6" fmla="*/ 519313 w 2739449"/>
              <a:gd name="connsiteY6" fmla="*/ 16419 h 1084623"/>
              <a:gd name="connsiteX7" fmla="*/ 1001913 w 2739449"/>
              <a:gd name="connsiteY7" fmla="*/ 41819 h 1084623"/>
              <a:gd name="connsiteX8" fmla="*/ 1687713 w 2739449"/>
              <a:gd name="connsiteY8" fmla="*/ 465152 h 1084623"/>
              <a:gd name="connsiteX9" fmla="*/ 2492047 w 2739449"/>
              <a:gd name="connsiteY9" fmla="*/ 1083219 h 1084623"/>
              <a:gd name="connsiteX10" fmla="*/ 2178780 w 2739449"/>
              <a:gd name="connsiteY10" fmla="*/ 642952 h 1084623"/>
              <a:gd name="connsiteX11" fmla="*/ 2729113 w 2739449"/>
              <a:gd name="connsiteY11" fmla="*/ 956219 h 108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9449" h="1084623">
                <a:moveTo>
                  <a:pt x="2729113" y="956219"/>
                </a:moveTo>
                <a:cubicBezTo>
                  <a:pt x="2633158" y="877197"/>
                  <a:pt x="1763914" y="285941"/>
                  <a:pt x="1603047" y="168819"/>
                </a:cubicBezTo>
                <a:cubicBezTo>
                  <a:pt x="1442180" y="51697"/>
                  <a:pt x="1793546" y="243608"/>
                  <a:pt x="1763913" y="253486"/>
                </a:cubicBezTo>
                <a:cubicBezTo>
                  <a:pt x="1734280" y="263364"/>
                  <a:pt x="1425247" y="228086"/>
                  <a:pt x="1425247" y="228086"/>
                </a:cubicBezTo>
                <a:cubicBezTo>
                  <a:pt x="1131736" y="208330"/>
                  <a:pt x="66347" y="171641"/>
                  <a:pt x="2847" y="134952"/>
                </a:cubicBezTo>
                <a:cubicBezTo>
                  <a:pt x="-60653" y="98263"/>
                  <a:pt x="958169" y="27707"/>
                  <a:pt x="1044247" y="7952"/>
                </a:cubicBezTo>
                <a:cubicBezTo>
                  <a:pt x="1130325" y="-11803"/>
                  <a:pt x="526369" y="10774"/>
                  <a:pt x="519313" y="16419"/>
                </a:cubicBezTo>
                <a:cubicBezTo>
                  <a:pt x="512257" y="22064"/>
                  <a:pt x="807180" y="-32970"/>
                  <a:pt x="1001913" y="41819"/>
                </a:cubicBezTo>
                <a:cubicBezTo>
                  <a:pt x="1196646" y="116608"/>
                  <a:pt x="1439357" y="291585"/>
                  <a:pt x="1687713" y="465152"/>
                </a:cubicBezTo>
                <a:cubicBezTo>
                  <a:pt x="1936069" y="638719"/>
                  <a:pt x="2410202" y="1053586"/>
                  <a:pt x="2492047" y="1083219"/>
                </a:cubicBezTo>
                <a:cubicBezTo>
                  <a:pt x="2573892" y="1112852"/>
                  <a:pt x="2135036" y="664119"/>
                  <a:pt x="2178780" y="642952"/>
                </a:cubicBezTo>
                <a:cubicBezTo>
                  <a:pt x="2222524" y="621785"/>
                  <a:pt x="2825068" y="1035241"/>
                  <a:pt x="2729113" y="9562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26EBF59E-E767-4B5F-B3A7-18B5DADE7450}"/>
              </a:ext>
            </a:extLst>
          </p:cNvPr>
          <p:cNvSpPr/>
          <p:nvPr/>
        </p:nvSpPr>
        <p:spPr>
          <a:xfrm>
            <a:off x="5397812" y="3049664"/>
            <a:ext cx="3380076" cy="872554"/>
          </a:xfrm>
          <a:custGeom>
            <a:avLst/>
            <a:gdLst>
              <a:gd name="connsiteX0" fmla="*/ 1536388 w 3380076"/>
              <a:gd name="connsiteY0" fmla="*/ 57603 h 872554"/>
              <a:gd name="connsiteX1" fmla="*/ 1748055 w 3380076"/>
              <a:gd name="connsiteY1" fmla="*/ 74536 h 872554"/>
              <a:gd name="connsiteX2" fmla="*/ 3365188 w 3380076"/>
              <a:gd name="connsiteY2" fmla="*/ 861936 h 872554"/>
              <a:gd name="connsiteX3" fmla="*/ 2493121 w 3380076"/>
              <a:gd name="connsiteY3" fmla="*/ 506336 h 872554"/>
              <a:gd name="connsiteX4" fmla="*/ 1494055 w 3380076"/>
              <a:gd name="connsiteY4" fmla="*/ 176136 h 872554"/>
              <a:gd name="connsiteX5" fmla="*/ 1807321 w 3380076"/>
              <a:gd name="connsiteY5" fmla="*/ 353936 h 872554"/>
              <a:gd name="connsiteX6" fmla="*/ 3921 w 3380076"/>
              <a:gd name="connsiteY6" fmla="*/ 438603 h 872554"/>
              <a:gd name="connsiteX7" fmla="*/ 1324721 w 3380076"/>
              <a:gd name="connsiteY7" fmla="*/ 108403 h 872554"/>
              <a:gd name="connsiteX8" fmla="*/ 1324721 w 3380076"/>
              <a:gd name="connsiteY8" fmla="*/ 116869 h 872554"/>
              <a:gd name="connsiteX9" fmla="*/ 1875055 w 3380076"/>
              <a:gd name="connsiteY9" fmla="*/ 294669 h 872554"/>
              <a:gd name="connsiteX10" fmla="*/ 1536388 w 3380076"/>
              <a:gd name="connsiteY10" fmla="*/ 57603 h 8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0076" h="872554">
                <a:moveTo>
                  <a:pt x="1536388" y="57603"/>
                </a:moveTo>
                <a:cubicBezTo>
                  <a:pt x="1515221" y="20914"/>
                  <a:pt x="1443255" y="-59520"/>
                  <a:pt x="1748055" y="74536"/>
                </a:cubicBezTo>
                <a:cubicBezTo>
                  <a:pt x="2052855" y="208592"/>
                  <a:pt x="3241010" y="789969"/>
                  <a:pt x="3365188" y="861936"/>
                </a:cubicBezTo>
                <a:cubicBezTo>
                  <a:pt x="3489366" y="933903"/>
                  <a:pt x="2804977" y="620636"/>
                  <a:pt x="2493121" y="506336"/>
                </a:cubicBezTo>
                <a:cubicBezTo>
                  <a:pt x="2181266" y="392036"/>
                  <a:pt x="1608355" y="201536"/>
                  <a:pt x="1494055" y="176136"/>
                </a:cubicBezTo>
                <a:cubicBezTo>
                  <a:pt x="1379755" y="150736"/>
                  <a:pt x="2055677" y="310192"/>
                  <a:pt x="1807321" y="353936"/>
                </a:cubicBezTo>
                <a:cubicBezTo>
                  <a:pt x="1558965" y="397680"/>
                  <a:pt x="84354" y="479525"/>
                  <a:pt x="3921" y="438603"/>
                </a:cubicBezTo>
                <a:cubicBezTo>
                  <a:pt x="-76512" y="397681"/>
                  <a:pt x="1104588" y="162025"/>
                  <a:pt x="1324721" y="108403"/>
                </a:cubicBezTo>
                <a:cubicBezTo>
                  <a:pt x="1544854" y="54781"/>
                  <a:pt x="1232999" y="85825"/>
                  <a:pt x="1324721" y="116869"/>
                </a:cubicBezTo>
                <a:cubicBezTo>
                  <a:pt x="1416443" y="147913"/>
                  <a:pt x="1834133" y="307369"/>
                  <a:pt x="1875055" y="294669"/>
                </a:cubicBezTo>
                <a:cubicBezTo>
                  <a:pt x="1915977" y="281969"/>
                  <a:pt x="1557555" y="94292"/>
                  <a:pt x="1536388" y="576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A458D8A0-2990-4C65-84C5-78B61289FD21}"/>
              </a:ext>
            </a:extLst>
          </p:cNvPr>
          <p:cNvSpPr/>
          <p:nvPr/>
        </p:nvSpPr>
        <p:spPr>
          <a:xfrm>
            <a:off x="8478344" y="3343108"/>
            <a:ext cx="2249794" cy="575562"/>
          </a:xfrm>
          <a:custGeom>
            <a:avLst/>
            <a:gdLst>
              <a:gd name="connsiteX0" fmla="*/ 166123 w 2249794"/>
              <a:gd name="connsiteY0" fmla="*/ 68959 h 575562"/>
              <a:gd name="connsiteX1" fmla="*/ 225389 w 2249794"/>
              <a:gd name="connsiteY1" fmla="*/ 68959 h 575562"/>
              <a:gd name="connsiteX2" fmla="*/ 1300656 w 2249794"/>
              <a:gd name="connsiteY2" fmla="*/ 1225 h 575562"/>
              <a:gd name="connsiteX3" fmla="*/ 1444589 w 2249794"/>
              <a:gd name="connsiteY3" fmla="*/ 26625 h 575562"/>
              <a:gd name="connsiteX4" fmla="*/ 1580056 w 2249794"/>
              <a:gd name="connsiteY4" fmla="*/ 43559 h 575562"/>
              <a:gd name="connsiteX5" fmla="*/ 2248923 w 2249794"/>
              <a:gd name="connsiteY5" fmla="*/ 568492 h 575562"/>
              <a:gd name="connsiteX6" fmla="*/ 1698589 w 2249794"/>
              <a:gd name="connsiteY6" fmla="*/ 348359 h 575562"/>
              <a:gd name="connsiteX7" fmla="*/ 750323 w 2249794"/>
              <a:gd name="connsiteY7" fmla="*/ 373759 h 575562"/>
              <a:gd name="connsiteX8" fmla="*/ 2071123 w 2249794"/>
              <a:gd name="connsiteY8" fmla="*/ 509225 h 575562"/>
              <a:gd name="connsiteX9" fmla="*/ 640256 w 2249794"/>
              <a:gd name="connsiteY9" fmla="*/ 179025 h 575562"/>
              <a:gd name="connsiteX10" fmla="*/ 386256 w 2249794"/>
              <a:gd name="connsiteY10" fmla="*/ 102825 h 575562"/>
              <a:gd name="connsiteX11" fmla="*/ 1622389 w 2249794"/>
              <a:gd name="connsiteY11" fmla="*/ 145159 h 575562"/>
              <a:gd name="connsiteX12" fmla="*/ 140723 w 2249794"/>
              <a:gd name="connsiteY12" fmla="*/ 18159 h 575562"/>
              <a:gd name="connsiteX13" fmla="*/ 166123 w 2249794"/>
              <a:gd name="connsiteY13" fmla="*/ 68959 h 5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9794" h="575562">
                <a:moveTo>
                  <a:pt x="166123" y="68959"/>
                </a:moveTo>
                <a:lnTo>
                  <a:pt x="225389" y="68959"/>
                </a:lnTo>
                <a:lnTo>
                  <a:pt x="1300656" y="1225"/>
                </a:lnTo>
                <a:cubicBezTo>
                  <a:pt x="1503856" y="-5831"/>
                  <a:pt x="1398022" y="19569"/>
                  <a:pt x="1444589" y="26625"/>
                </a:cubicBezTo>
                <a:cubicBezTo>
                  <a:pt x="1491156" y="33681"/>
                  <a:pt x="1446000" y="-46752"/>
                  <a:pt x="1580056" y="43559"/>
                </a:cubicBezTo>
                <a:cubicBezTo>
                  <a:pt x="1714112" y="133870"/>
                  <a:pt x="2229168" y="517692"/>
                  <a:pt x="2248923" y="568492"/>
                </a:cubicBezTo>
                <a:cubicBezTo>
                  <a:pt x="2268678" y="619292"/>
                  <a:pt x="1948356" y="380815"/>
                  <a:pt x="1698589" y="348359"/>
                </a:cubicBezTo>
                <a:cubicBezTo>
                  <a:pt x="1448822" y="315904"/>
                  <a:pt x="688234" y="346948"/>
                  <a:pt x="750323" y="373759"/>
                </a:cubicBezTo>
                <a:cubicBezTo>
                  <a:pt x="812412" y="400570"/>
                  <a:pt x="2089467" y="541681"/>
                  <a:pt x="2071123" y="509225"/>
                </a:cubicBezTo>
                <a:cubicBezTo>
                  <a:pt x="2052779" y="476769"/>
                  <a:pt x="640256" y="179025"/>
                  <a:pt x="640256" y="179025"/>
                </a:cubicBezTo>
                <a:cubicBezTo>
                  <a:pt x="359445" y="111292"/>
                  <a:pt x="386256" y="102825"/>
                  <a:pt x="386256" y="102825"/>
                </a:cubicBezTo>
                <a:lnTo>
                  <a:pt x="1622389" y="145159"/>
                </a:lnTo>
                <a:cubicBezTo>
                  <a:pt x="1581467" y="131048"/>
                  <a:pt x="387667" y="35092"/>
                  <a:pt x="140723" y="18159"/>
                </a:cubicBezTo>
                <a:cubicBezTo>
                  <a:pt x="-106221" y="1226"/>
                  <a:pt x="17251" y="22392"/>
                  <a:pt x="166123" y="689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1D7FB931-97A3-4A54-B7EB-41B95FF3DFF8}"/>
              </a:ext>
            </a:extLst>
          </p:cNvPr>
          <p:cNvSpPr/>
          <p:nvPr/>
        </p:nvSpPr>
        <p:spPr>
          <a:xfrm>
            <a:off x="8559527" y="3810000"/>
            <a:ext cx="2704240" cy="2299926"/>
          </a:xfrm>
          <a:custGeom>
            <a:avLst/>
            <a:gdLst>
              <a:gd name="connsiteX0" fmla="*/ 25673 w 2704240"/>
              <a:gd name="connsiteY0" fmla="*/ 0 h 2299926"/>
              <a:gd name="connsiteX1" fmla="*/ 161140 w 2704240"/>
              <a:gd name="connsiteY1" fmla="*/ 0 h 2299926"/>
              <a:gd name="connsiteX2" fmla="*/ 1735940 w 2704240"/>
              <a:gd name="connsiteY2" fmla="*/ 110067 h 2299926"/>
              <a:gd name="connsiteX3" fmla="*/ 1803673 w 2704240"/>
              <a:gd name="connsiteY3" fmla="*/ 118533 h 2299926"/>
              <a:gd name="connsiteX4" fmla="*/ 2091540 w 2704240"/>
              <a:gd name="connsiteY4" fmla="*/ 186267 h 2299926"/>
              <a:gd name="connsiteX5" fmla="*/ 2557206 w 2704240"/>
              <a:gd name="connsiteY5" fmla="*/ 812800 h 2299926"/>
              <a:gd name="connsiteX6" fmla="*/ 2548740 w 2704240"/>
              <a:gd name="connsiteY6" fmla="*/ 829733 h 2299926"/>
              <a:gd name="connsiteX7" fmla="*/ 2701140 w 2704240"/>
              <a:gd name="connsiteY7" fmla="*/ 2294467 h 2299926"/>
              <a:gd name="connsiteX8" fmla="*/ 2387873 w 2704240"/>
              <a:gd name="connsiteY8" fmla="*/ 1295400 h 2299926"/>
              <a:gd name="connsiteX9" fmla="*/ 1922206 w 2704240"/>
              <a:gd name="connsiteY9" fmla="*/ 457200 h 2299926"/>
              <a:gd name="connsiteX10" fmla="*/ 1981473 w 2704240"/>
              <a:gd name="connsiteY10" fmla="*/ 626533 h 2299926"/>
              <a:gd name="connsiteX11" fmla="*/ 1126340 w 2704240"/>
              <a:gd name="connsiteY11" fmla="*/ 364067 h 2299926"/>
              <a:gd name="connsiteX12" fmla="*/ 8740 w 2704240"/>
              <a:gd name="connsiteY12" fmla="*/ 152400 h 2299926"/>
              <a:gd name="connsiteX13" fmla="*/ 576006 w 2704240"/>
              <a:gd name="connsiteY13" fmla="*/ 152400 h 2299926"/>
              <a:gd name="connsiteX14" fmla="*/ 25673 w 2704240"/>
              <a:gd name="connsiteY14" fmla="*/ 0 h 229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4240" h="2299926">
                <a:moveTo>
                  <a:pt x="25673" y="0"/>
                </a:moveTo>
                <a:lnTo>
                  <a:pt x="161140" y="0"/>
                </a:lnTo>
                <a:lnTo>
                  <a:pt x="1735940" y="110067"/>
                </a:lnTo>
                <a:cubicBezTo>
                  <a:pt x="2009696" y="129823"/>
                  <a:pt x="1744406" y="105833"/>
                  <a:pt x="1803673" y="118533"/>
                </a:cubicBezTo>
                <a:cubicBezTo>
                  <a:pt x="1862940" y="131233"/>
                  <a:pt x="1965951" y="70556"/>
                  <a:pt x="2091540" y="186267"/>
                </a:cubicBezTo>
                <a:cubicBezTo>
                  <a:pt x="2217129" y="301978"/>
                  <a:pt x="2481006" y="705556"/>
                  <a:pt x="2557206" y="812800"/>
                </a:cubicBezTo>
                <a:cubicBezTo>
                  <a:pt x="2633406" y="920044"/>
                  <a:pt x="2524751" y="582789"/>
                  <a:pt x="2548740" y="829733"/>
                </a:cubicBezTo>
                <a:cubicBezTo>
                  <a:pt x="2572729" y="1076677"/>
                  <a:pt x="2727951" y="2216856"/>
                  <a:pt x="2701140" y="2294467"/>
                </a:cubicBezTo>
                <a:cubicBezTo>
                  <a:pt x="2674329" y="2372078"/>
                  <a:pt x="2517695" y="1601611"/>
                  <a:pt x="2387873" y="1295400"/>
                </a:cubicBezTo>
                <a:cubicBezTo>
                  <a:pt x="2258051" y="989189"/>
                  <a:pt x="1989939" y="568678"/>
                  <a:pt x="1922206" y="457200"/>
                </a:cubicBezTo>
                <a:cubicBezTo>
                  <a:pt x="1854473" y="345722"/>
                  <a:pt x="2114117" y="642055"/>
                  <a:pt x="1981473" y="626533"/>
                </a:cubicBezTo>
                <a:cubicBezTo>
                  <a:pt x="1848829" y="611011"/>
                  <a:pt x="1455129" y="443089"/>
                  <a:pt x="1126340" y="364067"/>
                </a:cubicBezTo>
                <a:cubicBezTo>
                  <a:pt x="797551" y="285045"/>
                  <a:pt x="100462" y="187678"/>
                  <a:pt x="8740" y="152400"/>
                </a:cubicBezTo>
                <a:cubicBezTo>
                  <a:pt x="-82982" y="117122"/>
                  <a:pt x="577417" y="174978"/>
                  <a:pt x="576006" y="152400"/>
                </a:cubicBezTo>
                <a:cubicBezTo>
                  <a:pt x="574595" y="129822"/>
                  <a:pt x="287434" y="73377"/>
                  <a:pt x="2567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3C1026D9-16F3-4FB4-9CA1-0333A0070396}"/>
              </a:ext>
            </a:extLst>
          </p:cNvPr>
          <p:cNvSpPr/>
          <p:nvPr/>
        </p:nvSpPr>
        <p:spPr>
          <a:xfrm>
            <a:off x="8515292" y="3674267"/>
            <a:ext cx="2357958" cy="2997466"/>
          </a:xfrm>
          <a:custGeom>
            <a:avLst/>
            <a:gdLst>
              <a:gd name="connsiteX0" fmla="*/ 577908 w 2357958"/>
              <a:gd name="connsiteY0" fmla="*/ 262733 h 2997466"/>
              <a:gd name="connsiteX1" fmla="*/ 730308 w 2357958"/>
              <a:gd name="connsiteY1" fmla="*/ 398200 h 2997466"/>
              <a:gd name="connsiteX2" fmla="*/ 2296641 w 2357958"/>
              <a:gd name="connsiteY2" fmla="*/ 2210066 h 2997466"/>
              <a:gd name="connsiteX3" fmla="*/ 2068041 w 2357958"/>
              <a:gd name="connsiteY3" fmla="*/ 1820600 h 2997466"/>
              <a:gd name="connsiteX4" fmla="*/ 2330508 w 2357958"/>
              <a:gd name="connsiteY4" fmla="*/ 2997466 h 2997466"/>
              <a:gd name="connsiteX5" fmla="*/ 1771708 w 2357958"/>
              <a:gd name="connsiteY5" fmla="*/ 1820600 h 2997466"/>
              <a:gd name="connsiteX6" fmla="*/ 1763241 w 2357958"/>
              <a:gd name="connsiteY6" fmla="*/ 1905266 h 2997466"/>
              <a:gd name="connsiteX7" fmla="*/ 213841 w 2357958"/>
              <a:gd name="connsiteY7" fmla="*/ 245800 h 2997466"/>
              <a:gd name="connsiteX8" fmla="*/ 290041 w 2357958"/>
              <a:gd name="connsiteY8" fmla="*/ 228866 h 2997466"/>
              <a:gd name="connsiteX9" fmla="*/ 2175 w 2357958"/>
              <a:gd name="connsiteY9" fmla="*/ 266 h 2997466"/>
              <a:gd name="connsiteX10" fmla="*/ 467841 w 2357958"/>
              <a:gd name="connsiteY10" fmla="*/ 279666 h 2997466"/>
              <a:gd name="connsiteX11" fmla="*/ 577908 w 2357958"/>
              <a:gd name="connsiteY11" fmla="*/ 262733 h 29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7958" h="2997466">
                <a:moveTo>
                  <a:pt x="577908" y="262733"/>
                </a:moveTo>
                <a:cubicBezTo>
                  <a:pt x="621653" y="282489"/>
                  <a:pt x="443853" y="73645"/>
                  <a:pt x="730308" y="398200"/>
                </a:cubicBezTo>
                <a:cubicBezTo>
                  <a:pt x="1016763" y="722755"/>
                  <a:pt x="2073686" y="1972999"/>
                  <a:pt x="2296641" y="2210066"/>
                </a:cubicBezTo>
                <a:cubicBezTo>
                  <a:pt x="2519596" y="2447133"/>
                  <a:pt x="2062397" y="1689367"/>
                  <a:pt x="2068041" y="1820600"/>
                </a:cubicBezTo>
                <a:cubicBezTo>
                  <a:pt x="2073685" y="1951833"/>
                  <a:pt x="2379897" y="2997466"/>
                  <a:pt x="2330508" y="2997466"/>
                </a:cubicBezTo>
                <a:cubicBezTo>
                  <a:pt x="2281119" y="2997466"/>
                  <a:pt x="1866253" y="2002633"/>
                  <a:pt x="1771708" y="1820600"/>
                </a:cubicBezTo>
                <a:cubicBezTo>
                  <a:pt x="1677164" y="1638567"/>
                  <a:pt x="2022886" y="2167733"/>
                  <a:pt x="1763241" y="1905266"/>
                </a:cubicBezTo>
                <a:cubicBezTo>
                  <a:pt x="1503597" y="1642799"/>
                  <a:pt x="459374" y="525200"/>
                  <a:pt x="213841" y="245800"/>
                </a:cubicBezTo>
                <a:cubicBezTo>
                  <a:pt x="-31692" y="-33600"/>
                  <a:pt x="325319" y="269788"/>
                  <a:pt x="290041" y="228866"/>
                </a:cubicBezTo>
                <a:cubicBezTo>
                  <a:pt x="254763" y="187944"/>
                  <a:pt x="-27458" y="-8201"/>
                  <a:pt x="2175" y="266"/>
                </a:cubicBezTo>
                <a:cubicBezTo>
                  <a:pt x="31808" y="8733"/>
                  <a:pt x="373297" y="238744"/>
                  <a:pt x="467841" y="279666"/>
                </a:cubicBezTo>
                <a:cubicBezTo>
                  <a:pt x="562385" y="320588"/>
                  <a:pt x="534163" y="242977"/>
                  <a:pt x="577908" y="2627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CE161144-4A39-460C-851F-E6F86FE38A50}"/>
              </a:ext>
            </a:extLst>
          </p:cNvPr>
          <p:cNvSpPr/>
          <p:nvPr/>
        </p:nvSpPr>
        <p:spPr>
          <a:xfrm>
            <a:off x="9007838" y="4111896"/>
            <a:ext cx="2049714" cy="1586448"/>
          </a:xfrm>
          <a:custGeom>
            <a:avLst/>
            <a:gdLst>
              <a:gd name="connsiteX0" fmla="*/ 508695 w 2049714"/>
              <a:gd name="connsiteY0" fmla="*/ 129904 h 1586448"/>
              <a:gd name="connsiteX1" fmla="*/ 711895 w 2049714"/>
              <a:gd name="connsiteY1" fmla="*/ 180704 h 1586448"/>
              <a:gd name="connsiteX2" fmla="*/ 1600895 w 2049714"/>
              <a:gd name="connsiteY2" fmla="*/ 519371 h 1586448"/>
              <a:gd name="connsiteX3" fmla="*/ 1550095 w 2049714"/>
              <a:gd name="connsiteY3" fmla="*/ 493971 h 1586448"/>
              <a:gd name="connsiteX4" fmla="*/ 2049629 w 2049714"/>
              <a:gd name="connsiteY4" fmla="*/ 1264437 h 1586448"/>
              <a:gd name="connsiteX5" fmla="*/ 1507762 w 2049714"/>
              <a:gd name="connsiteY5" fmla="*/ 832637 h 1586448"/>
              <a:gd name="connsiteX6" fmla="*/ 1897229 w 2049714"/>
              <a:gd name="connsiteY6" fmla="*/ 1586171 h 1586448"/>
              <a:gd name="connsiteX7" fmla="*/ 1126762 w 2049714"/>
              <a:gd name="connsiteY7" fmla="*/ 908837 h 1586448"/>
              <a:gd name="connsiteX8" fmla="*/ 695 w 2049714"/>
              <a:gd name="connsiteY8" fmla="*/ 2904 h 1586448"/>
              <a:gd name="connsiteX9" fmla="*/ 1296095 w 2049714"/>
              <a:gd name="connsiteY9" fmla="*/ 604037 h 1586448"/>
              <a:gd name="connsiteX10" fmla="*/ 508695 w 2049714"/>
              <a:gd name="connsiteY10" fmla="*/ 129904 h 158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9714" h="1586448">
                <a:moveTo>
                  <a:pt x="508695" y="129904"/>
                </a:moveTo>
                <a:cubicBezTo>
                  <a:pt x="411328" y="59349"/>
                  <a:pt x="529862" y="115793"/>
                  <a:pt x="711895" y="180704"/>
                </a:cubicBezTo>
                <a:cubicBezTo>
                  <a:pt x="893928" y="245615"/>
                  <a:pt x="1461195" y="467160"/>
                  <a:pt x="1600895" y="519371"/>
                </a:cubicBezTo>
                <a:cubicBezTo>
                  <a:pt x="1740595" y="571582"/>
                  <a:pt x="1475306" y="369793"/>
                  <a:pt x="1550095" y="493971"/>
                </a:cubicBezTo>
                <a:cubicBezTo>
                  <a:pt x="1624884" y="618149"/>
                  <a:pt x="2056685" y="1207993"/>
                  <a:pt x="2049629" y="1264437"/>
                </a:cubicBezTo>
                <a:cubicBezTo>
                  <a:pt x="2042574" y="1320881"/>
                  <a:pt x="1533162" y="779015"/>
                  <a:pt x="1507762" y="832637"/>
                </a:cubicBezTo>
                <a:cubicBezTo>
                  <a:pt x="1482362" y="886259"/>
                  <a:pt x="1960729" y="1573471"/>
                  <a:pt x="1897229" y="1586171"/>
                </a:cubicBezTo>
                <a:cubicBezTo>
                  <a:pt x="1833729" y="1598871"/>
                  <a:pt x="1442851" y="1172715"/>
                  <a:pt x="1126762" y="908837"/>
                </a:cubicBezTo>
                <a:cubicBezTo>
                  <a:pt x="810673" y="644959"/>
                  <a:pt x="-27527" y="53704"/>
                  <a:pt x="695" y="2904"/>
                </a:cubicBezTo>
                <a:cubicBezTo>
                  <a:pt x="28917" y="-47896"/>
                  <a:pt x="1210017" y="584282"/>
                  <a:pt x="1296095" y="604037"/>
                </a:cubicBezTo>
                <a:cubicBezTo>
                  <a:pt x="1382173" y="623792"/>
                  <a:pt x="606062" y="200459"/>
                  <a:pt x="508695" y="1299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DF184FDA-8674-407C-84A5-FC201ED345B5}"/>
              </a:ext>
            </a:extLst>
          </p:cNvPr>
          <p:cNvSpPr/>
          <p:nvPr/>
        </p:nvSpPr>
        <p:spPr>
          <a:xfrm>
            <a:off x="4039567" y="4273558"/>
            <a:ext cx="1641200" cy="2354703"/>
          </a:xfrm>
          <a:custGeom>
            <a:avLst/>
            <a:gdLst>
              <a:gd name="connsiteX0" fmla="*/ 1539966 w 1641200"/>
              <a:gd name="connsiteY0" fmla="*/ 61375 h 2354703"/>
              <a:gd name="connsiteX1" fmla="*/ 1489166 w 1641200"/>
              <a:gd name="connsiteY1" fmla="*/ 78309 h 2354703"/>
              <a:gd name="connsiteX2" fmla="*/ 473166 w 1641200"/>
              <a:gd name="connsiteY2" fmla="*/ 958842 h 2354703"/>
              <a:gd name="connsiteX3" fmla="*/ 1031966 w 1641200"/>
              <a:gd name="connsiteY3" fmla="*/ 696375 h 2354703"/>
              <a:gd name="connsiteX4" fmla="*/ 507033 w 1641200"/>
              <a:gd name="connsiteY4" fmla="*/ 1593842 h 2354703"/>
              <a:gd name="connsiteX5" fmla="*/ 464700 w 1641200"/>
              <a:gd name="connsiteY5" fmla="*/ 1661575 h 2354703"/>
              <a:gd name="connsiteX6" fmla="*/ 49833 w 1641200"/>
              <a:gd name="connsiteY6" fmla="*/ 2161109 h 2354703"/>
              <a:gd name="connsiteX7" fmla="*/ 7500 w 1641200"/>
              <a:gd name="connsiteY7" fmla="*/ 1712375 h 2354703"/>
              <a:gd name="connsiteX8" fmla="*/ 49833 w 1641200"/>
              <a:gd name="connsiteY8" fmla="*/ 2330442 h 2354703"/>
              <a:gd name="connsiteX9" fmla="*/ 151433 w 1641200"/>
              <a:gd name="connsiteY9" fmla="*/ 704842 h 2354703"/>
              <a:gd name="connsiteX10" fmla="*/ 320766 w 1641200"/>
              <a:gd name="connsiteY10" fmla="*/ 865709 h 2354703"/>
              <a:gd name="connsiteX11" fmla="*/ 862633 w 1641200"/>
              <a:gd name="connsiteY11" fmla="*/ 103709 h 2354703"/>
              <a:gd name="connsiteX12" fmla="*/ 557833 w 1641200"/>
              <a:gd name="connsiteY12" fmla="*/ 239175 h 2354703"/>
              <a:gd name="connsiteX13" fmla="*/ 1539966 w 1641200"/>
              <a:gd name="connsiteY13" fmla="*/ 61375 h 235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1200" h="2354703">
                <a:moveTo>
                  <a:pt x="1539966" y="61375"/>
                </a:moveTo>
                <a:cubicBezTo>
                  <a:pt x="1695188" y="34564"/>
                  <a:pt x="1666966" y="-71269"/>
                  <a:pt x="1489166" y="78309"/>
                </a:cubicBezTo>
                <a:cubicBezTo>
                  <a:pt x="1311366" y="227887"/>
                  <a:pt x="549366" y="855831"/>
                  <a:pt x="473166" y="958842"/>
                </a:cubicBezTo>
                <a:cubicBezTo>
                  <a:pt x="396966" y="1061853"/>
                  <a:pt x="1026321" y="590542"/>
                  <a:pt x="1031966" y="696375"/>
                </a:cubicBezTo>
                <a:cubicBezTo>
                  <a:pt x="1037610" y="802208"/>
                  <a:pt x="601577" y="1432975"/>
                  <a:pt x="507033" y="1593842"/>
                </a:cubicBezTo>
                <a:cubicBezTo>
                  <a:pt x="412489" y="1754709"/>
                  <a:pt x="540900" y="1567031"/>
                  <a:pt x="464700" y="1661575"/>
                </a:cubicBezTo>
                <a:cubicBezTo>
                  <a:pt x="388500" y="1756120"/>
                  <a:pt x="126033" y="2152642"/>
                  <a:pt x="49833" y="2161109"/>
                </a:cubicBezTo>
                <a:cubicBezTo>
                  <a:pt x="-26367" y="2169576"/>
                  <a:pt x="7500" y="1684153"/>
                  <a:pt x="7500" y="1712375"/>
                </a:cubicBezTo>
                <a:cubicBezTo>
                  <a:pt x="7500" y="1740597"/>
                  <a:pt x="25844" y="2498364"/>
                  <a:pt x="49833" y="2330442"/>
                </a:cubicBezTo>
                <a:cubicBezTo>
                  <a:pt x="73822" y="2162520"/>
                  <a:pt x="106278" y="948964"/>
                  <a:pt x="151433" y="704842"/>
                </a:cubicBezTo>
                <a:cubicBezTo>
                  <a:pt x="196588" y="460720"/>
                  <a:pt x="202233" y="965898"/>
                  <a:pt x="320766" y="865709"/>
                </a:cubicBezTo>
                <a:cubicBezTo>
                  <a:pt x="439299" y="765520"/>
                  <a:pt x="823122" y="208131"/>
                  <a:pt x="862633" y="103709"/>
                </a:cubicBezTo>
                <a:cubicBezTo>
                  <a:pt x="902144" y="-713"/>
                  <a:pt x="450589" y="250464"/>
                  <a:pt x="557833" y="239175"/>
                </a:cubicBezTo>
                <a:cubicBezTo>
                  <a:pt x="665077" y="227886"/>
                  <a:pt x="1384744" y="88186"/>
                  <a:pt x="1539966" y="613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0FA48F4E-3CCD-49E4-98D9-86C69F68F677}"/>
              </a:ext>
            </a:extLst>
          </p:cNvPr>
          <p:cNvSpPr/>
          <p:nvPr/>
        </p:nvSpPr>
        <p:spPr>
          <a:xfrm>
            <a:off x="8201312" y="2765942"/>
            <a:ext cx="2916875" cy="1508668"/>
          </a:xfrm>
          <a:custGeom>
            <a:avLst/>
            <a:gdLst>
              <a:gd name="connsiteX0" fmla="*/ 18663 w 2916875"/>
              <a:gd name="connsiteY0" fmla="*/ 179389 h 1508668"/>
              <a:gd name="connsiteX1" fmla="*/ 249669 w 2916875"/>
              <a:gd name="connsiteY1" fmla="*/ 179389 h 1508668"/>
              <a:gd name="connsiteX2" fmla="*/ 1375825 w 2916875"/>
              <a:gd name="connsiteY2" fmla="*/ 121637 h 1508668"/>
              <a:gd name="connsiteX3" fmla="*/ 1423951 w 2916875"/>
              <a:gd name="connsiteY3" fmla="*/ 54260 h 1508668"/>
              <a:gd name="connsiteX4" fmla="*/ 2540482 w 2916875"/>
              <a:gd name="connsiteY4" fmla="*/ 997536 h 1508668"/>
              <a:gd name="connsiteX5" fmla="*/ 2463480 w 2916875"/>
              <a:gd name="connsiteY5" fmla="*/ 968660 h 1508668"/>
              <a:gd name="connsiteX6" fmla="*/ 2915867 w 2916875"/>
              <a:gd name="connsiteY6" fmla="*/ 1507675 h 1508668"/>
              <a:gd name="connsiteX7" fmla="*/ 2319101 w 2916875"/>
              <a:gd name="connsiteY7" fmla="*/ 814656 h 1508668"/>
              <a:gd name="connsiteX8" fmla="*/ 1799336 w 2916875"/>
              <a:gd name="connsiteY8" fmla="*/ 420020 h 1508668"/>
              <a:gd name="connsiteX9" fmla="*/ 240044 w 2916875"/>
              <a:gd name="connsiteY9" fmla="*/ 574024 h 1508668"/>
              <a:gd name="connsiteX10" fmla="*/ 846435 w 2916875"/>
              <a:gd name="connsiteY10" fmla="*/ 304517 h 1508668"/>
              <a:gd name="connsiteX11" fmla="*/ 18663 w 2916875"/>
              <a:gd name="connsiteY11" fmla="*/ 179389 h 150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875" h="1508668">
                <a:moveTo>
                  <a:pt x="18663" y="179389"/>
                </a:moveTo>
                <a:cubicBezTo>
                  <a:pt x="-80798" y="158534"/>
                  <a:pt x="249669" y="179389"/>
                  <a:pt x="249669" y="179389"/>
                </a:cubicBezTo>
                <a:cubicBezTo>
                  <a:pt x="475863" y="169764"/>
                  <a:pt x="1180111" y="142492"/>
                  <a:pt x="1375825" y="121637"/>
                </a:cubicBezTo>
                <a:cubicBezTo>
                  <a:pt x="1571539" y="100782"/>
                  <a:pt x="1229842" y="-91723"/>
                  <a:pt x="1423951" y="54260"/>
                </a:cubicBezTo>
                <a:cubicBezTo>
                  <a:pt x="1618060" y="200243"/>
                  <a:pt x="2367227" y="845136"/>
                  <a:pt x="2540482" y="997536"/>
                </a:cubicBezTo>
                <a:cubicBezTo>
                  <a:pt x="2713737" y="1149936"/>
                  <a:pt x="2400916" y="883637"/>
                  <a:pt x="2463480" y="968660"/>
                </a:cubicBezTo>
                <a:cubicBezTo>
                  <a:pt x="2526044" y="1053683"/>
                  <a:pt x="2939930" y="1533342"/>
                  <a:pt x="2915867" y="1507675"/>
                </a:cubicBezTo>
                <a:cubicBezTo>
                  <a:pt x="2891804" y="1482008"/>
                  <a:pt x="2505190" y="995932"/>
                  <a:pt x="2319101" y="814656"/>
                </a:cubicBezTo>
                <a:cubicBezTo>
                  <a:pt x="2133013" y="633380"/>
                  <a:pt x="2145846" y="460125"/>
                  <a:pt x="1799336" y="420020"/>
                </a:cubicBezTo>
                <a:cubicBezTo>
                  <a:pt x="1452826" y="379915"/>
                  <a:pt x="398861" y="593274"/>
                  <a:pt x="240044" y="574024"/>
                </a:cubicBezTo>
                <a:cubicBezTo>
                  <a:pt x="81227" y="554774"/>
                  <a:pt x="883332" y="368685"/>
                  <a:pt x="846435" y="304517"/>
                </a:cubicBezTo>
                <a:cubicBezTo>
                  <a:pt x="809538" y="240349"/>
                  <a:pt x="118124" y="200244"/>
                  <a:pt x="18663" y="1793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14E28269-A09F-4281-AD44-B4C659405045}"/>
              </a:ext>
            </a:extLst>
          </p:cNvPr>
          <p:cNvSpPr/>
          <p:nvPr/>
        </p:nvSpPr>
        <p:spPr>
          <a:xfrm>
            <a:off x="4582977" y="3548316"/>
            <a:ext cx="3905930" cy="1582046"/>
          </a:xfrm>
          <a:custGeom>
            <a:avLst/>
            <a:gdLst>
              <a:gd name="connsiteX0" fmla="*/ 3704375 w 3905930"/>
              <a:gd name="connsiteY0" fmla="*/ 542421 h 1582046"/>
              <a:gd name="connsiteX1" fmla="*/ 3588871 w 3905930"/>
              <a:gd name="connsiteY1" fmla="*/ 494295 h 1582046"/>
              <a:gd name="connsiteX2" fmla="*/ 1355810 w 3905930"/>
              <a:gd name="connsiteY2" fmla="*/ 61158 h 1582046"/>
              <a:gd name="connsiteX3" fmla="*/ 1923701 w 3905930"/>
              <a:gd name="connsiteY3" fmla="*/ 41907 h 1582046"/>
              <a:gd name="connsiteX4" fmla="*/ 768669 w 3905930"/>
              <a:gd name="connsiteY4" fmla="*/ 426918 h 1582046"/>
              <a:gd name="connsiteX5" fmla="*/ 528038 w 3905930"/>
              <a:gd name="connsiteY5" fmla="*/ 937057 h 1582046"/>
              <a:gd name="connsiteX6" fmla="*/ 1442438 w 3905930"/>
              <a:gd name="connsiteY6" fmla="*/ 523170 h 1582046"/>
              <a:gd name="connsiteX7" fmla="*/ 8274 w 3905930"/>
              <a:gd name="connsiteY7" fmla="*/ 1581949 h 1582046"/>
              <a:gd name="connsiteX8" fmla="*/ 2231709 w 3905930"/>
              <a:gd name="connsiteY8" fmla="*/ 455793 h 1582046"/>
              <a:gd name="connsiteX9" fmla="*/ 1827448 w 3905930"/>
              <a:gd name="connsiteY9" fmla="*/ 417292 h 1582046"/>
              <a:gd name="connsiteX10" fmla="*/ 3704375 w 3905930"/>
              <a:gd name="connsiteY10" fmla="*/ 542421 h 15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5930" h="1582046">
                <a:moveTo>
                  <a:pt x="3704375" y="542421"/>
                </a:moveTo>
                <a:cubicBezTo>
                  <a:pt x="3997945" y="555255"/>
                  <a:pt x="3980298" y="574505"/>
                  <a:pt x="3588871" y="494295"/>
                </a:cubicBezTo>
                <a:cubicBezTo>
                  <a:pt x="3197444" y="414085"/>
                  <a:pt x="1633338" y="136556"/>
                  <a:pt x="1355810" y="61158"/>
                </a:cubicBezTo>
                <a:cubicBezTo>
                  <a:pt x="1078282" y="-14240"/>
                  <a:pt x="2021558" y="-19053"/>
                  <a:pt x="1923701" y="41907"/>
                </a:cubicBezTo>
                <a:cubicBezTo>
                  <a:pt x="1825844" y="102867"/>
                  <a:pt x="1001279" y="277726"/>
                  <a:pt x="768669" y="426918"/>
                </a:cubicBezTo>
                <a:cubicBezTo>
                  <a:pt x="536059" y="576110"/>
                  <a:pt x="415743" y="921015"/>
                  <a:pt x="528038" y="937057"/>
                </a:cubicBezTo>
                <a:cubicBezTo>
                  <a:pt x="640333" y="953099"/>
                  <a:pt x="1529065" y="415688"/>
                  <a:pt x="1442438" y="523170"/>
                </a:cubicBezTo>
                <a:cubicBezTo>
                  <a:pt x="1355811" y="630652"/>
                  <a:pt x="-123271" y="1593178"/>
                  <a:pt x="8274" y="1581949"/>
                </a:cubicBezTo>
                <a:cubicBezTo>
                  <a:pt x="139819" y="1570720"/>
                  <a:pt x="1928513" y="649902"/>
                  <a:pt x="2231709" y="455793"/>
                </a:cubicBezTo>
                <a:cubicBezTo>
                  <a:pt x="2534905" y="261684"/>
                  <a:pt x="1578795" y="407667"/>
                  <a:pt x="1827448" y="417292"/>
                </a:cubicBezTo>
                <a:cubicBezTo>
                  <a:pt x="2076101" y="426917"/>
                  <a:pt x="3410805" y="529587"/>
                  <a:pt x="3704375" y="5424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7F6AC518-FA7F-491F-8103-CE0802ED79D7}"/>
              </a:ext>
            </a:extLst>
          </p:cNvPr>
          <p:cNvSpPr/>
          <p:nvPr/>
        </p:nvSpPr>
        <p:spPr>
          <a:xfrm>
            <a:off x="3699246" y="5078546"/>
            <a:ext cx="479467" cy="1959869"/>
          </a:xfrm>
          <a:custGeom>
            <a:avLst/>
            <a:gdLst>
              <a:gd name="connsiteX0" fmla="*/ 449242 w 479467"/>
              <a:gd name="connsiteY0" fmla="*/ 61345 h 1959869"/>
              <a:gd name="connsiteX1" fmla="*/ 420367 w 479467"/>
              <a:gd name="connsiteY1" fmla="*/ 128721 h 1959869"/>
              <a:gd name="connsiteX2" fmla="*/ 54607 w 479467"/>
              <a:gd name="connsiteY2" fmla="*/ 994995 h 1959869"/>
              <a:gd name="connsiteX3" fmla="*/ 44981 w 479467"/>
              <a:gd name="connsiteY3" fmla="*/ 985370 h 1959869"/>
              <a:gd name="connsiteX4" fmla="*/ 468493 w 479467"/>
              <a:gd name="connsiteY4" fmla="*/ 1957521 h 1959869"/>
              <a:gd name="connsiteX5" fmla="*/ 362615 w 479467"/>
              <a:gd name="connsiteY5" fmla="*/ 1254877 h 1959869"/>
              <a:gd name="connsiteX6" fmla="*/ 449242 w 479467"/>
              <a:gd name="connsiteY6" fmla="*/ 1148999 h 1959869"/>
              <a:gd name="connsiteX7" fmla="*/ 449242 w 479467"/>
              <a:gd name="connsiteY7" fmla="*/ 61345 h 195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467" h="1959869">
                <a:moveTo>
                  <a:pt x="449242" y="61345"/>
                </a:moveTo>
                <a:cubicBezTo>
                  <a:pt x="444429" y="-108701"/>
                  <a:pt x="420367" y="128721"/>
                  <a:pt x="420367" y="128721"/>
                </a:cubicBezTo>
                <a:cubicBezTo>
                  <a:pt x="354594" y="284329"/>
                  <a:pt x="117171" y="852220"/>
                  <a:pt x="54607" y="994995"/>
                </a:cubicBezTo>
                <a:cubicBezTo>
                  <a:pt x="-7957" y="1137770"/>
                  <a:pt x="-24000" y="824949"/>
                  <a:pt x="44981" y="985370"/>
                </a:cubicBezTo>
                <a:cubicBezTo>
                  <a:pt x="113962" y="1145791"/>
                  <a:pt x="415554" y="1912603"/>
                  <a:pt x="468493" y="1957521"/>
                </a:cubicBezTo>
                <a:cubicBezTo>
                  <a:pt x="521432" y="2002439"/>
                  <a:pt x="365823" y="1389631"/>
                  <a:pt x="362615" y="1254877"/>
                </a:cubicBezTo>
                <a:cubicBezTo>
                  <a:pt x="359407" y="1120123"/>
                  <a:pt x="433200" y="1344713"/>
                  <a:pt x="449242" y="1148999"/>
                </a:cubicBezTo>
                <a:cubicBezTo>
                  <a:pt x="465284" y="953285"/>
                  <a:pt x="454055" y="231391"/>
                  <a:pt x="449242" y="613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0DD84E68-D45C-4964-A73F-63CA302B2E9F}"/>
              </a:ext>
            </a:extLst>
          </p:cNvPr>
          <p:cNvSpPr/>
          <p:nvPr/>
        </p:nvSpPr>
        <p:spPr>
          <a:xfrm>
            <a:off x="10322035" y="4564331"/>
            <a:ext cx="1078541" cy="3080149"/>
          </a:xfrm>
          <a:custGeom>
            <a:avLst/>
            <a:gdLst>
              <a:gd name="connsiteX0" fmla="*/ 275380 w 1078541"/>
              <a:gd name="connsiteY0" fmla="*/ 55795 h 3080149"/>
              <a:gd name="connsiteX1" fmla="*/ 371632 w 1078541"/>
              <a:gd name="connsiteY1" fmla="*/ 190549 h 3080149"/>
              <a:gd name="connsiteX2" fmla="*/ 891397 w 1078541"/>
              <a:gd name="connsiteY2" fmla="*/ 1316705 h 3080149"/>
              <a:gd name="connsiteX3" fmla="*/ 929898 w 1078541"/>
              <a:gd name="connsiteY3" fmla="*/ 1201202 h 3080149"/>
              <a:gd name="connsiteX4" fmla="*/ 1064651 w 1078541"/>
              <a:gd name="connsiteY4" fmla="*/ 2269606 h 3080149"/>
              <a:gd name="connsiteX5" fmla="*/ 1016525 w 1078541"/>
              <a:gd name="connsiteY5" fmla="*/ 2115602 h 3080149"/>
              <a:gd name="connsiteX6" fmla="*/ 554512 w 1078541"/>
              <a:gd name="connsiteY6" fmla="*/ 3068503 h 3080149"/>
              <a:gd name="connsiteX7" fmla="*/ 487136 w 1078541"/>
              <a:gd name="connsiteY7" fmla="*/ 1355206 h 3080149"/>
              <a:gd name="connsiteX8" fmla="*/ 756643 w 1078541"/>
              <a:gd name="connsiteY8" fmla="*/ 1980848 h 3080149"/>
              <a:gd name="connsiteX9" fmla="*/ 5872 w 1078541"/>
              <a:gd name="connsiteY9" fmla="*/ 94296 h 3080149"/>
              <a:gd name="connsiteX10" fmla="*/ 400508 w 1078541"/>
              <a:gd name="connsiteY10" fmla="*/ 777690 h 3080149"/>
              <a:gd name="connsiteX11" fmla="*/ 275380 w 1078541"/>
              <a:gd name="connsiteY11" fmla="*/ 55795 h 308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8541" h="3080149">
                <a:moveTo>
                  <a:pt x="275380" y="55795"/>
                </a:moveTo>
                <a:cubicBezTo>
                  <a:pt x="270567" y="-42062"/>
                  <a:pt x="268963" y="-19603"/>
                  <a:pt x="371632" y="190549"/>
                </a:cubicBezTo>
                <a:cubicBezTo>
                  <a:pt x="474301" y="400701"/>
                  <a:pt x="798353" y="1148263"/>
                  <a:pt x="891397" y="1316705"/>
                </a:cubicBezTo>
                <a:cubicBezTo>
                  <a:pt x="984441" y="1485147"/>
                  <a:pt x="901022" y="1042385"/>
                  <a:pt x="929898" y="1201202"/>
                </a:cubicBezTo>
                <a:cubicBezTo>
                  <a:pt x="958774" y="1360019"/>
                  <a:pt x="1050213" y="2117206"/>
                  <a:pt x="1064651" y="2269606"/>
                </a:cubicBezTo>
                <a:cubicBezTo>
                  <a:pt x="1079089" y="2422006"/>
                  <a:pt x="1101548" y="1982453"/>
                  <a:pt x="1016525" y="2115602"/>
                </a:cubicBezTo>
                <a:cubicBezTo>
                  <a:pt x="931502" y="2248751"/>
                  <a:pt x="642743" y="3195236"/>
                  <a:pt x="554512" y="3068503"/>
                </a:cubicBezTo>
                <a:cubicBezTo>
                  <a:pt x="466281" y="2941770"/>
                  <a:pt x="453448" y="1536482"/>
                  <a:pt x="487136" y="1355206"/>
                </a:cubicBezTo>
                <a:cubicBezTo>
                  <a:pt x="520824" y="1173930"/>
                  <a:pt x="836854" y="2191000"/>
                  <a:pt x="756643" y="1980848"/>
                </a:cubicBezTo>
                <a:cubicBezTo>
                  <a:pt x="676432" y="1770696"/>
                  <a:pt x="65228" y="294822"/>
                  <a:pt x="5872" y="94296"/>
                </a:cubicBezTo>
                <a:cubicBezTo>
                  <a:pt x="-53484" y="-106230"/>
                  <a:pt x="355590" y="785711"/>
                  <a:pt x="400508" y="777690"/>
                </a:cubicBezTo>
                <a:cubicBezTo>
                  <a:pt x="445426" y="769669"/>
                  <a:pt x="280193" y="153652"/>
                  <a:pt x="275380" y="557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111CE42F-C2C6-4A35-8EAB-07864CCAD8B8}"/>
              </a:ext>
            </a:extLst>
          </p:cNvPr>
          <p:cNvSpPr/>
          <p:nvPr/>
        </p:nvSpPr>
        <p:spPr>
          <a:xfrm>
            <a:off x="6880349" y="3197498"/>
            <a:ext cx="2329725" cy="1616628"/>
          </a:xfrm>
          <a:custGeom>
            <a:avLst/>
            <a:gdLst>
              <a:gd name="connsiteX0" fmla="*/ 15751 w 2329725"/>
              <a:gd name="connsiteY0" fmla="*/ 15602 h 1616628"/>
              <a:gd name="connsiteX1" fmla="*/ 320551 w 2329725"/>
              <a:gd name="connsiteY1" fmla="*/ 155302 h 1616628"/>
              <a:gd name="connsiteX2" fmla="*/ 1958851 w 2329725"/>
              <a:gd name="connsiteY2" fmla="*/ 955402 h 1616628"/>
              <a:gd name="connsiteX3" fmla="*/ 345951 w 2329725"/>
              <a:gd name="connsiteY3" fmla="*/ 599802 h 1616628"/>
              <a:gd name="connsiteX4" fmla="*/ 701551 w 2329725"/>
              <a:gd name="connsiteY4" fmla="*/ 726802 h 1616628"/>
              <a:gd name="connsiteX5" fmla="*/ 2327151 w 2329725"/>
              <a:gd name="connsiteY5" fmla="*/ 1615802 h 1616628"/>
              <a:gd name="connsiteX6" fmla="*/ 1057151 w 2329725"/>
              <a:gd name="connsiteY6" fmla="*/ 879202 h 1616628"/>
              <a:gd name="connsiteX7" fmla="*/ 231651 w 2329725"/>
              <a:gd name="connsiteY7" fmla="*/ 447402 h 1616628"/>
              <a:gd name="connsiteX8" fmla="*/ 917451 w 2329725"/>
              <a:gd name="connsiteY8" fmla="*/ 599802 h 1616628"/>
              <a:gd name="connsiteX9" fmla="*/ 15751 w 2329725"/>
              <a:gd name="connsiteY9" fmla="*/ 15602 h 16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9725" h="1616628">
                <a:moveTo>
                  <a:pt x="15751" y="15602"/>
                </a:moveTo>
                <a:cubicBezTo>
                  <a:pt x="-83732" y="-58481"/>
                  <a:pt x="320551" y="155302"/>
                  <a:pt x="320551" y="155302"/>
                </a:cubicBezTo>
                <a:cubicBezTo>
                  <a:pt x="644401" y="311935"/>
                  <a:pt x="1954618" y="881319"/>
                  <a:pt x="1958851" y="955402"/>
                </a:cubicBezTo>
                <a:cubicBezTo>
                  <a:pt x="1963084" y="1029485"/>
                  <a:pt x="555501" y="637902"/>
                  <a:pt x="345951" y="599802"/>
                </a:cubicBezTo>
                <a:cubicBezTo>
                  <a:pt x="136401" y="561702"/>
                  <a:pt x="371351" y="557469"/>
                  <a:pt x="701551" y="726802"/>
                </a:cubicBezTo>
                <a:cubicBezTo>
                  <a:pt x="1031751" y="896135"/>
                  <a:pt x="2267884" y="1590402"/>
                  <a:pt x="2327151" y="1615802"/>
                </a:cubicBezTo>
                <a:cubicBezTo>
                  <a:pt x="2386418" y="1641202"/>
                  <a:pt x="1406401" y="1073935"/>
                  <a:pt x="1057151" y="879202"/>
                </a:cubicBezTo>
                <a:cubicBezTo>
                  <a:pt x="707901" y="684469"/>
                  <a:pt x="254934" y="493969"/>
                  <a:pt x="231651" y="447402"/>
                </a:cubicBezTo>
                <a:cubicBezTo>
                  <a:pt x="208368" y="400835"/>
                  <a:pt x="957668" y="669652"/>
                  <a:pt x="917451" y="599802"/>
                </a:cubicBezTo>
                <a:cubicBezTo>
                  <a:pt x="877234" y="529952"/>
                  <a:pt x="115234" y="89685"/>
                  <a:pt x="15751" y="156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1CAF8C10-29CC-4443-BECB-059F1CF15828}"/>
              </a:ext>
            </a:extLst>
          </p:cNvPr>
          <p:cNvSpPr/>
          <p:nvPr/>
        </p:nvSpPr>
        <p:spPr>
          <a:xfrm>
            <a:off x="9181796" y="8624899"/>
            <a:ext cx="1372269" cy="1595079"/>
          </a:xfrm>
          <a:custGeom>
            <a:avLst/>
            <a:gdLst>
              <a:gd name="connsiteX0" fmla="*/ 1189871 w 1372269"/>
              <a:gd name="connsiteY0" fmla="*/ 298968 h 1595079"/>
              <a:gd name="connsiteX1" fmla="*/ 813104 w 1372269"/>
              <a:gd name="connsiteY1" fmla="*/ 1022868 h 1595079"/>
              <a:gd name="connsiteX2" fmla="*/ 910471 w 1372269"/>
              <a:gd name="connsiteY2" fmla="*/ 857768 h 1595079"/>
              <a:gd name="connsiteX3" fmla="*/ 491371 w 1372269"/>
              <a:gd name="connsiteY3" fmla="*/ 1293801 h 1595079"/>
              <a:gd name="connsiteX4" fmla="*/ 576037 w 1372269"/>
              <a:gd name="connsiteY4" fmla="*/ 1196434 h 1595079"/>
              <a:gd name="connsiteX5" fmla="*/ 283937 w 1372269"/>
              <a:gd name="connsiteY5" fmla="*/ 1357301 h 1595079"/>
              <a:gd name="connsiteX6" fmla="*/ 597204 w 1372269"/>
              <a:gd name="connsiteY6" fmla="*/ 1281101 h 1595079"/>
              <a:gd name="connsiteX7" fmla="*/ 4537 w 1372269"/>
              <a:gd name="connsiteY7" fmla="*/ 1594368 h 1595079"/>
              <a:gd name="connsiteX8" fmla="*/ 973971 w 1372269"/>
              <a:gd name="connsiteY8" fmla="*/ 1179501 h 1595079"/>
              <a:gd name="connsiteX9" fmla="*/ 753837 w 1372269"/>
              <a:gd name="connsiteY9" fmla="*/ 1348834 h 1595079"/>
              <a:gd name="connsiteX10" fmla="*/ 1194104 w 1372269"/>
              <a:gd name="connsiteY10" fmla="*/ 883168 h 1595079"/>
              <a:gd name="connsiteX11" fmla="*/ 1067104 w 1372269"/>
              <a:gd name="connsiteY11" fmla="*/ 1154101 h 1595079"/>
              <a:gd name="connsiteX12" fmla="*/ 1371904 w 1372269"/>
              <a:gd name="connsiteY12" fmla="*/ 2634 h 1595079"/>
              <a:gd name="connsiteX13" fmla="*/ 995137 w 1372269"/>
              <a:gd name="connsiteY13" fmla="*/ 823901 h 1595079"/>
              <a:gd name="connsiteX14" fmla="*/ 1189871 w 1372269"/>
              <a:gd name="connsiteY14" fmla="*/ 298968 h 159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2269" h="1595079">
                <a:moveTo>
                  <a:pt x="1189871" y="298968"/>
                </a:moveTo>
                <a:cubicBezTo>
                  <a:pt x="1159532" y="332129"/>
                  <a:pt x="859671" y="929735"/>
                  <a:pt x="813104" y="1022868"/>
                </a:cubicBezTo>
                <a:cubicBezTo>
                  <a:pt x="766537" y="1116001"/>
                  <a:pt x="964093" y="812613"/>
                  <a:pt x="910471" y="857768"/>
                </a:cubicBezTo>
                <a:cubicBezTo>
                  <a:pt x="856849" y="902923"/>
                  <a:pt x="491371" y="1293801"/>
                  <a:pt x="491371" y="1293801"/>
                </a:cubicBezTo>
                <a:cubicBezTo>
                  <a:pt x="435632" y="1350245"/>
                  <a:pt x="610609" y="1185851"/>
                  <a:pt x="576037" y="1196434"/>
                </a:cubicBezTo>
                <a:cubicBezTo>
                  <a:pt x="541465" y="1207017"/>
                  <a:pt x="280409" y="1343190"/>
                  <a:pt x="283937" y="1357301"/>
                </a:cubicBezTo>
                <a:cubicBezTo>
                  <a:pt x="287465" y="1371412"/>
                  <a:pt x="643771" y="1241590"/>
                  <a:pt x="597204" y="1281101"/>
                </a:cubicBezTo>
                <a:cubicBezTo>
                  <a:pt x="550637" y="1320612"/>
                  <a:pt x="-58258" y="1611301"/>
                  <a:pt x="4537" y="1594368"/>
                </a:cubicBezTo>
                <a:cubicBezTo>
                  <a:pt x="67331" y="1577435"/>
                  <a:pt x="849088" y="1220423"/>
                  <a:pt x="973971" y="1179501"/>
                </a:cubicBezTo>
                <a:cubicBezTo>
                  <a:pt x="1098854" y="1138579"/>
                  <a:pt x="717148" y="1398223"/>
                  <a:pt x="753837" y="1348834"/>
                </a:cubicBezTo>
                <a:cubicBezTo>
                  <a:pt x="790526" y="1299445"/>
                  <a:pt x="1141893" y="915623"/>
                  <a:pt x="1194104" y="883168"/>
                </a:cubicBezTo>
                <a:cubicBezTo>
                  <a:pt x="1246315" y="850713"/>
                  <a:pt x="1037471" y="1300857"/>
                  <a:pt x="1067104" y="1154101"/>
                </a:cubicBezTo>
                <a:cubicBezTo>
                  <a:pt x="1096737" y="1007345"/>
                  <a:pt x="1383899" y="57667"/>
                  <a:pt x="1371904" y="2634"/>
                </a:cubicBezTo>
                <a:cubicBezTo>
                  <a:pt x="1359910" y="-52399"/>
                  <a:pt x="1027592" y="772395"/>
                  <a:pt x="995137" y="823901"/>
                </a:cubicBezTo>
                <a:cubicBezTo>
                  <a:pt x="962681" y="875407"/>
                  <a:pt x="1220210" y="265807"/>
                  <a:pt x="1189871" y="2989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6CF754D0-999A-4895-B79A-DE88E6744FBD}"/>
              </a:ext>
            </a:extLst>
          </p:cNvPr>
          <p:cNvSpPr/>
          <p:nvPr/>
        </p:nvSpPr>
        <p:spPr>
          <a:xfrm>
            <a:off x="6229350" y="7890598"/>
            <a:ext cx="544008" cy="84389"/>
          </a:xfrm>
          <a:custGeom>
            <a:avLst/>
            <a:gdLst>
              <a:gd name="connsiteX0" fmla="*/ 0 w 544008"/>
              <a:gd name="connsiteY0" fmla="*/ 68069 h 84389"/>
              <a:gd name="connsiteX1" fmla="*/ 207433 w 544008"/>
              <a:gd name="connsiteY1" fmla="*/ 82885 h 84389"/>
              <a:gd name="connsiteX2" fmla="*/ 361950 w 544008"/>
              <a:gd name="connsiteY2" fmla="*/ 27852 h 84389"/>
              <a:gd name="connsiteX3" fmla="*/ 543983 w 544008"/>
              <a:gd name="connsiteY3" fmla="*/ 34202 h 84389"/>
              <a:gd name="connsiteX4" fmla="*/ 374650 w 544008"/>
              <a:gd name="connsiteY4" fmla="*/ 335 h 84389"/>
              <a:gd name="connsiteX5" fmla="*/ 289983 w 544008"/>
              <a:gd name="connsiteY5" fmla="*/ 19385 h 84389"/>
              <a:gd name="connsiteX6" fmla="*/ 209550 w 544008"/>
              <a:gd name="connsiteY6" fmla="*/ 59602 h 84389"/>
              <a:gd name="connsiteX7" fmla="*/ 0 w 544008"/>
              <a:gd name="connsiteY7" fmla="*/ 68069 h 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08" h="84389">
                <a:moveTo>
                  <a:pt x="0" y="68069"/>
                </a:moveTo>
                <a:cubicBezTo>
                  <a:pt x="-353" y="71949"/>
                  <a:pt x="147108" y="89588"/>
                  <a:pt x="207433" y="82885"/>
                </a:cubicBezTo>
                <a:cubicBezTo>
                  <a:pt x="267758" y="76182"/>
                  <a:pt x="305859" y="35966"/>
                  <a:pt x="361950" y="27852"/>
                </a:cubicBezTo>
                <a:cubicBezTo>
                  <a:pt x="418041" y="19738"/>
                  <a:pt x="541866" y="38788"/>
                  <a:pt x="543983" y="34202"/>
                </a:cubicBezTo>
                <a:cubicBezTo>
                  <a:pt x="546100" y="29616"/>
                  <a:pt x="416983" y="2804"/>
                  <a:pt x="374650" y="335"/>
                </a:cubicBezTo>
                <a:cubicBezTo>
                  <a:pt x="332317" y="-2134"/>
                  <a:pt x="317500" y="9507"/>
                  <a:pt x="289983" y="19385"/>
                </a:cubicBezTo>
                <a:cubicBezTo>
                  <a:pt x="262466" y="29263"/>
                  <a:pt x="257175" y="50782"/>
                  <a:pt x="209550" y="59602"/>
                </a:cubicBezTo>
                <a:cubicBezTo>
                  <a:pt x="161925" y="68422"/>
                  <a:pt x="353" y="64189"/>
                  <a:pt x="0" y="680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2A2D9433-846E-477D-A937-B1841FFE7B52}"/>
              </a:ext>
            </a:extLst>
          </p:cNvPr>
          <p:cNvSpPr/>
          <p:nvPr/>
        </p:nvSpPr>
        <p:spPr>
          <a:xfrm>
            <a:off x="8515031" y="7947014"/>
            <a:ext cx="686187" cy="181782"/>
          </a:xfrm>
          <a:custGeom>
            <a:avLst/>
            <a:gdLst>
              <a:gd name="connsiteX0" fmla="*/ 3494 w 686187"/>
              <a:gd name="connsiteY0" fmla="*/ 11 h 181782"/>
              <a:gd name="connsiteX1" fmla="*/ 320994 w 686187"/>
              <a:gd name="connsiteY1" fmla="*/ 88911 h 181782"/>
              <a:gd name="connsiteX2" fmla="*/ 460694 w 686187"/>
              <a:gd name="connsiteY2" fmla="*/ 107961 h 181782"/>
              <a:gd name="connsiteX3" fmla="*/ 686119 w 686187"/>
              <a:gd name="connsiteY3" fmla="*/ 171461 h 181782"/>
              <a:gd name="connsiteX4" fmla="*/ 482919 w 686187"/>
              <a:gd name="connsiteY4" fmla="*/ 161936 h 181782"/>
              <a:gd name="connsiteX5" fmla="*/ 327344 w 686187"/>
              <a:gd name="connsiteY5" fmla="*/ 180986 h 181782"/>
              <a:gd name="connsiteX6" fmla="*/ 349569 w 686187"/>
              <a:gd name="connsiteY6" fmla="*/ 130186 h 181782"/>
              <a:gd name="connsiteX7" fmla="*/ 241619 w 686187"/>
              <a:gd name="connsiteY7" fmla="*/ 120661 h 181782"/>
              <a:gd name="connsiteX8" fmla="*/ 155894 w 686187"/>
              <a:gd name="connsiteY8" fmla="*/ 95261 h 181782"/>
              <a:gd name="connsiteX9" fmla="*/ 3494 w 686187"/>
              <a:gd name="connsiteY9" fmla="*/ 11 h 18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187" h="181782">
                <a:moveTo>
                  <a:pt x="3494" y="11"/>
                </a:moveTo>
                <a:cubicBezTo>
                  <a:pt x="31011" y="-1047"/>
                  <a:pt x="244794" y="70919"/>
                  <a:pt x="320994" y="88911"/>
                </a:cubicBezTo>
                <a:cubicBezTo>
                  <a:pt x="397194" y="106903"/>
                  <a:pt x="399840" y="94203"/>
                  <a:pt x="460694" y="107961"/>
                </a:cubicBezTo>
                <a:cubicBezTo>
                  <a:pt x="521548" y="121719"/>
                  <a:pt x="682415" y="162465"/>
                  <a:pt x="686119" y="171461"/>
                </a:cubicBezTo>
                <a:cubicBezTo>
                  <a:pt x="689823" y="180457"/>
                  <a:pt x="542715" y="160349"/>
                  <a:pt x="482919" y="161936"/>
                </a:cubicBezTo>
                <a:cubicBezTo>
                  <a:pt x="423123" y="163523"/>
                  <a:pt x="349569" y="186278"/>
                  <a:pt x="327344" y="180986"/>
                </a:cubicBezTo>
                <a:cubicBezTo>
                  <a:pt x="305119" y="175694"/>
                  <a:pt x="363856" y="140240"/>
                  <a:pt x="349569" y="130186"/>
                </a:cubicBezTo>
                <a:cubicBezTo>
                  <a:pt x="335282" y="120132"/>
                  <a:pt x="273898" y="126482"/>
                  <a:pt x="241619" y="120661"/>
                </a:cubicBezTo>
                <a:cubicBezTo>
                  <a:pt x="209340" y="114840"/>
                  <a:pt x="192936" y="114311"/>
                  <a:pt x="155894" y="95261"/>
                </a:cubicBezTo>
                <a:cubicBezTo>
                  <a:pt x="118852" y="76211"/>
                  <a:pt x="-24023" y="1069"/>
                  <a:pt x="3494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08DAAC64-4233-4549-B36E-E04ABFBB65CD}"/>
              </a:ext>
            </a:extLst>
          </p:cNvPr>
          <p:cNvSpPr/>
          <p:nvPr/>
        </p:nvSpPr>
        <p:spPr>
          <a:xfrm>
            <a:off x="4791329" y="4938023"/>
            <a:ext cx="1717741" cy="1942297"/>
          </a:xfrm>
          <a:custGeom>
            <a:avLst/>
            <a:gdLst>
              <a:gd name="connsiteX0" fmla="*/ 1717421 w 1717741"/>
              <a:gd name="connsiteY0" fmla="*/ 2277 h 1942297"/>
              <a:gd name="connsiteX1" fmla="*/ 676021 w 1717741"/>
              <a:gd name="connsiteY1" fmla="*/ 700777 h 1942297"/>
              <a:gd name="connsiteX2" fmla="*/ 936371 w 1717741"/>
              <a:gd name="connsiteY2" fmla="*/ 497577 h 1942297"/>
              <a:gd name="connsiteX3" fmla="*/ 231521 w 1717741"/>
              <a:gd name="connsiteY3" fmla="*/ 1265927 h 1942297"/>
              <a:gd name="connsiteX4" fmla="*/ 536321 w 1717741"/>
              <a:gd name="connsiteY4" fmla="*/ 980177 h 1942297"/>
              <a:gd name="connsiteX5" fmla="*/ 2921 w 1717741"/>
              <a:gd name="connsiteY5" fmla="*/ 1939027 h 1942297"/>
              <a:gd name="connsiteX6" fmla="*/ 314071 w 1717741"/>
              <a:gd name="connsiteY6" fmla="*/ 592827 h 1942297"/>
              <a:gd name="connsiteX7" fmla="*/ 129921 w 1717741"/>
              <a:gd name="connsiteY7" fmla="*/ 1710427 h 1942297"/>
              <a:gd name="connsiteX8" fmla="*/ 307721 w 1717741"/>
              <a:gd name="connsiteY8" fmla="*/ 999227 h 1942297"/>
              <a:gd name="connsiteX9" fmla="*/ 504571 w 1717741"/>
              <a:gd name="connsiteY9" fmla="*/ 580127 h 1942297"/>
              <a:gd name="connsiteX10" fmla="*/ 250571 w 1717741"/>
              <a:gd name="connsiteY10" fmla="*/ 681727 h 1942297"/>
              <a:gd name="connsiteX11" fmla="*/ 1101471 w 1717741"/>
              <a:gd name="connsiteY11" fmla="*/ 154677 h 1942297"/>
              <a:gd name="connsiteX12" fmla="*/ 555371 w 1717741"/>
              <a:gd name="connsiteY12" fmla="*/ 465827 h 1942297"/>
              <a:gd name="connsiteX13" fmla="*/ 1717421 w 1717741"/>
              <a:gd name="connsiteY13" fmla="*/ 2277 h 19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7741" h="1942297">
                <a:moveTo>
                  <a:pt x="1717421" y="2277"/>
                </a:moveTo>
                <a:cubicBezTo>
                  <a:pt x="1737529" y="41435"/>
                  <a:pt x="806196" y="618227"/>
                  <a:pt x="676021" y="700777"/>
                </a:cubicBezTo>
                <a:cubicBezTo>
                  <a:pt x="545846" y="783327"/>
                  <a:pt x="1010454" y="403385"/>
                  <a:pt x="936371" y="497577"/>
                </a:cubicBezTo>
                <a:cubicBezTo>
                  <a:pt x="862288" y="591769"/>
                  <a:pt x="298196" y="1185494"/>
                  <a:pt x="231521" y="1265927"/>
                </a:cubicBezTo>
                <a:cubicBezTo>
                  <a:pt x="164846" y="1346360"/>
                  <a:pt x="574421" y="867994"/>
                  <a:pt x="536321" y="980177"/>
                </a:cubicBezTo>
                <a:cubicBezTo>
                  <a:pt x="498221" y="1092360"/>
                  <a:pt x="39963" y="2003585"/>
                  <a:pt x="2921" y="1939027"/>
                </a:cubicBezTo>
                <a:cubicBezTo>
                  <a:pt x="-34121" y="1874469"/>
                  <a:pt x="292904" y="630927"/>
                  <a:pt x="314071" y="592827"/>
                </a:cubicBezTo>
                <a:cubicBezTo>
                  <a:pt x="335238" y="554727"/>
                  <a:pt x="130979" y="1642694"/>
                  <a:pt x="129921" y="1710427"/>
                </a:cubicBezTo>
                <a:cubicBezTo>
                  <a:pt x="128863" y="1778160"/>
                  <a:pt x="245279" y="1187610"/>
                  <a:pt x="307721" y="999227"/>
                </a:cubicBezTo>
                <a:cubicBezTo>
                  <a:pt x="370163" y="810844"/>
                  <a:pt x="514096" y="633044"/>
                  <a:pt x="504571" y="580127"/>
                </a:cubicBezTo>
                <a:cubicBezTo>
                  <a:pt x="495046" y="527210"/>
                  <a:pt x="151088" y="752635"/>
                  <a:pt x="250571" y="681727"/>
                </a:cubicBezTo>
                <a:cubicBezTo>
                  <a:pt x="350054" y="610819"/>
                  <a:pt x="1050671" y="190660"/>
                  <a:pt x="1101471" y="154677"/>
                </a:cubicBezTo>
                <a:cubicBezTo>
                  <a:pt x="1152271" y="118694"/>
                  <a:pt x="455888" y="490169"/>
                  <a:pt x="555371" y="465827"/>
                </a:cubicBezTo>
                <a:cubicBezTo>
                  <a:pt x="654854" y="441485"/>
                  <a:pt x="1697313" y="-36881"/>
                  <a:pt x="1717421" y="22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2AE85C5-E8EC-47CE-97E8-FDA4BA1826CD}"/>
              </a:ext>
            </a:extLst>
          </p:cNvPr>
          <p:cNvSpPr/>
          <p:nvPr/>
        </p:nvSpPr>
        <p:spPr>
          <a:xfrm>
            <a:off x="6018007" y="4138448"/>
            <a:ext cx="1591197" cy="447394"/>
          </a:xfrm>
          <a:custGeom>
            <a:avLst/>
            <a:gdLst>
              <a:gd name="connsiteX0" fmla="*/ 1585951 w 1591197"/>
              <a:gd name="connsiteY0" fmla="*/ 415 h 447394"/>
              <a:gd name="connsiteX1" fmla="*/ 738928 w 1591197"/>
              <a:gd name="connsiteY1" fmla="*/ 183295 h 447394"/>
              <a:gd name="connsiteX2" fmla="*/ 941058 w 1591197"/>
              <a:gd name="connsiteY2" fmla="*/ 192920 h 447394"/>
              <a:gd name="connsiteX3" fmla="*/ 7408 w 1591197"/>
              <a:gd name="connsiteY3" fmla="*/ 443177 h 447394"/>
              <a:gd name="connsiteX4" fmla="*/ 479046 w 1591197"/>
              <a:gd name="connsiteY4" fmla="*/ 356550 h 447394"/>
              <a:gd name="connsiteX5" fmla="*/ 1249067 w 1591197"/>
              <a:gd name="connsiteY5" fmla="*/ 202546 h 447394"/>
              <a:gd name="connsiteX6" fmla="*/ 1104688 w 1591197"/>
              <a:gd name="connsiteY6" fmla="*/ 241047 h 447394"/>
              <a:gd name="connsiteX7" fmla="*/ 1585951 w 1591197"/>
              <a:gd name="connsiteY7" fmla="*/ 415 h 44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1197" h="447394">
                <a:moveTo>
                  <a:pt x="1585951" y="415"/>
                </a:moveTo>
                <a:cubicBezTo>
                  <a:pt x="1524991" y="-9210"/>
                  <a:pt x="846410" y="151211"/>
                  <a:pt x="738928" y="183295"/>
                </a:cubicBezTo>
                <a:cubicBezTo>
                  <a:pt x="631446" y="215379"/>
                  <a:pt x="1062978" y="149606"/>
                  <a:pt x="941058" y="192920"/>
                </a:cubicBezTo>
                <a:cubicBezTo>
                  <a:pt x="819138" y="236234"/>
                  <a:pt x="84410" y="415905"/>
                  <a:pt x="7408" y="443177"/>
                </a:cubicBezTo>
                <a:cubicBezTo>
                  <a:pt x="-69594" y="470449"/>
                  <a:pt x="479046" y="356550"/>
                  <a:pt x="479046" y="356550"/>
                </a:cubicBezTo>
                <a:lnTo>
                  <a:pt x="1249067" y="202546"/>
                </a:lnTo>
                <a:cubicBezTo>
                  <a:pt x="1353341" y="183296"/>
                  <a:pt x="1051749" y="276340"/>
                  <a:pt x="1104688" y="241047"/>
                </a:cubicBezTo>
                <a:cubicBezTo>
                  <a:pt x="1157627" y="205754"/>
                  <a:pt x="1646911" y="10040"/>
                  <a:pt x="1585951" y="4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116FF452-9CDF-426E-B6F3-2B00C3BB51EC}"/>
              </a:ext>
            </a:extLst>
          </p:cNvPr>
          <p:cNvSpPr/>
          <p:nvPr/>
        </p:nvSpPr>
        <p:spPr>
          <a:xfrm>
            <a:off x="7857876" y="6658287"/>
            <a:ext cx="285364" cy="930440"/>
          </a:xfrm>
          <a:custGeom>
            <a:avLst/>
            <a:gdLst>
              <a:gd name="connsiteX0" fmla="*/ 285364 w 285364"/>
              <a:gd name="connsiteY0" fmla="*/ 1593 h 930440"/>
              <a:gd name="connsiteX1" fmla="*/ 66924 w 285364"/>
              <a:gd name="connsiteY1" fmla="*/ 646753 h 930440"/>
              <a:gd name="connsiteX2" fmla="*/ 884 w 285364"/>
              <a:gd name="connsiteY2" fmla="*/ 921073 h 930440"/>
              <a:gd name="connsiteX3" fmla="*/ 31364 w 285364"/>
              <a:gd name="connsiteY3" fmla="*/ 829633 h 930440"/>
              <a:gd name="connsiteX4" fmla="*/ 66924 w 285364"/>
              <a:gd name="connsiteY4" fmla="*/ 474033 h 930440"/>
              <a:gd name="connsiteX5" fmla="*/ 285364 w 285364"/>
              <a:gd name="connsiteY5" fmla="*/ 1593 h 93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64" h="930440">
                <a:moveTo>
                  <a:pt x="285364" y="1593"/>
                </a:moveTo>
                <a:cubicBezTo>
                  <a:pt x="285364" y="30380"/>
                  <a:pt x="114337" y="493506"/>
                  <a:pt x="66924" y="646753"/>
                </a:cubicBezTo>
                <a:cubicBezTo>
                  <a:pt x="19511" y="800000"/>
                  <a:pt x="6811" y="890593"/>
                  <a:pt x="884" y="921073"/>
                </a:cubicBezTo>
                <a:cubicBezTo>
                  <a:pt x="-5043" y="951553"/>
                  <a:pt x="20357" y="904140"/>
                  <a:pt x="31364" y="829633"/>
                </a:cubicBezTo>
                <a:cubicBezTo>
                  <a:pt x="42371" y="755126"/>
                  <a:pt x="23744" y="606113"/>
                  <a:pt x="66924" y="474033"/>
                </a:cubicBezTo>
                <a:cubicBezTo>
                  <a:pt x="110104" y="341953"/>
                  <a:pt x="285364" y="-27194"/>
                  <a:pt x="285364" y="159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A48CB461-7A81-432F-B777-A02F379B564A}"/>
              </a:ext>
            </a:extLst>
          </p:cNvPr>
          <p:cNvSpPr/>
          <p:nvPr/>
        </p:nvSpPr>
        <p:spPr>
          <a:xfrm>
            <a:off x="7335385" y="6667855"/>
            <a:ext cx="220322" cy="810122"/>
          </a:xfrm>
          <a:custGeom>
            <a:avLst/>
            <a:gdLst>
              <a:gd name="connsiteX0" fmla="*/ 135 w 220322"/>
              <a:gd name="connsiteY0" fmla="*/ 2185 h 810122"/>
              <a:gd name="connsiteX1" fmla="*/ 198255 w 220322"/>
              <a:gd name="connsiteY1" fmla="*/ 449225 h 810122"/>
              <a:gd name="connsiteX2" fmla="*/ 198255 w 220322"/>
              <a:gd name="connsiteY2" fmla="*/ 804825 h 810122"/>
              <a:gd name="connsiteX3" fmla="*/ 218575 w 220322"/>
              <a:gd name="connsiteY3" fmla="*/ 642265 h 810122"/>
              <a:gd name="connsiteX4" fmla="*/ 213495 w 220322"/>
              <a:gd name="connsiteY4" fmla="*/ 367945 h 810122"/>
              <a:gd name="connsiteX5" fmla="*/ 167775 w 220322"/>
              <a:gd name="connsiteY5" fmla="*/ 281585 h 810122"/>
              <a:gd name="connsiteX6" fmla="*/ 135 w 220322"/>
              <a:gd name="connsiteY6" fmla="*/ 2185 h 81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322" h="810122">
                <a:moveTo>
                  <a:pt x="135" y="2185"/>
                </a:moveTo>
                <a:cubicBezTo>
                  <a:pt x="5215" y="30125"/>
                  <a:pt x="165235" y="315452"/>
                  <a:pt x="198255" y="449225"/>
                </a:cubicBezTo>
                <a:cubicBezTo>
                  <a:pt x="231275" y="582998"/>
                  <a:pt x="194868" y="772652"/>
                  <a:pt x="198255" y="804825"/>
                </a:cubicBezTo>
                <a:cubicBezTo>
                  <a:pt x="201642" y="836998"/>
                  <a:pt x="216035" y="715078"/>
                  <a:pt x="218575" y="642265"/>
                </a:cubicBezTo>
                <a:cubicBezTo>
                  <a:pt x="221115" y="569452"/>
                  <a:pt x="221962" y="428058"/>
                  <a:pt x="213495" y="367945"/>
                </a:cubicBezTo>
                <a:cubicBezTo>
                  <a:pt x="205028" y="307832"/>
                  <a:pt x="201642" y="340852"/>
                  <a:pt x="167775" y="281585"/>
                </a:cubicBezTo>
                <a:cubicBezTo>
                  <a:pt x="133908" y="222318"/>
                  <a:pt x="-4945" y="-25755"/>
                  <a:pt x="135" y="21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CEB0E37-CE37-4C79-B9C6-8D61EE6508B5}"/>
              </a:ext>
            </a:extLst>
          </p:cNvPr>
          <p:cNvSpPr/>
          <p:nvPr/>
        </p:nvSpPr>
        <p:spPr>
          <a:xfrm>
            <a:off x="4686979" y="10168372"/>
            <a:ext cx="448171" cy="849532"/>
          </a:xfrm>
          <a:custGeom>
            <a:avLst/>
            <a:gdLst>
              <a:gd name="connsiteX0" fmla="*/ 3554 w 448171"/>
              <a:gd name="connsiteY0" fmla="*/ 95 h 849532"/>
              <a:gd name="connsiteX1" fmla="*/ 105154 w 448171"/>
              <a:gd name="connsiteY1" fmla="*/ 381095 h 849532"/>
              <a:gd name="connsiteX2" fmla="*/ 443821 w 448171"/>
              <a:gd name="connsiteY2" fmla="*/ 846761 h 849532"/>
              <a:gd name="connsiteX3" fmla="*/ 291421 w 448171"/>
              <a:gd name="connsiteY3" fmla="*/ 567361 h 849532"/>
              <a:gd name="connsiteX4" fmla="*/ 206754 w 448171"/>
              <a:gd name="connsiteY4" fmla="*/ 414961 h 849532"/>
              <a:gd name="connsiteX5" fmla="*/ 3554 w 448171"/>
              <a:gd name="connsiteY5" fmla="*/ 95 h 84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71" h="849532">
                <a:moveTo>
                  <a:pt x="3554" y="95"/>
                </a:moveTo>
                <a:cubicBezTo>
                  <a:pt x="-13379" y="-5549"/>
                  <a:pt x="31776" y="239984"/>
                  <a:pt x="105154" y="381095"/>
                </a:cubicBezTo>
                <a:cubicBezTo>
                  <a:pt x="178532" y="522206"/>
                  <a:pt x="412777" y="815717"/>
                  <a:pt x="443821" y="846761"/>
                </a:cubicBezTo>
                <a:cubicBezTo>
                  <a:pt x="474866" y="877805"/>
                  <a:pt x="330932" y="639328"/>
                  <a:pt x="291421" y="567361"/>
                </a:cubicBezTo>
                <a:cubicBezTo>
                  <a:pt x="251910" y="495394"/>
                  <a:pt x="253321" y="506683"/>
                  <a:pt x="206754" y="414961"/>
                </a:cubicBezTo>
                <a:cubicBezTo>
                  <a:pt x="160187" y="323239"/>
                  <a:pt x="20487" y="5739"/>
                  <a:pt x="3554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B7AB3D20-8D0C-4D15-B2DF-759E750CB0E6}"/>
              </a:ext>
            </a:extLst>
          </p:cNvPr>
          <p:cNvSpPr/>
          <p:nvPr/>
        </p:nvSpPr>
        <p:spPr>
          <a:xfrm>
            <a:off x="5108218" y="8854292"/>
            <a:ext cx="345396" cy="849903"/>
          </a:xfrm>
          <a:custGeom>
            <a:avLst/>
            <a:gdLst>
              <a:gd name="connsiteX0" fmla="*/ 22582 w 345396"/>
              <a:gd name="connsiteY0" fmla="*/ 148 h 849903"/>
              <a:gd name="connsiteX1" fmla="*/ 22582 w 345396"/>
              <a:gd name="connsiteY1" fmla="*/ 259228 h 849903"/>
              <a:gd name="connsiteX2" fmla="*/ 332462 w 345396"/>
              <a:gd name="connsiteY2" fmla="*/ 828188 h 849903"/>
              <a:gd name="connsiteX3" fmla="*/ 266422 w 345396"/>
              <a:gd name="connsiteY3" fmla="*/ 706268 h 849903"/>
              <a:gd name="connsiteX4" fmla="*/ 78462 w 345396"/>
              <a:gd name="connsiteY4" fmla="*/ 467508 h 849903"/>
              <a:gd name="connsiteX5" fmla="*/ 12422 w 345396"/>
              <a:gd name="connsiteY5" fmla="*/ 289708 h 849903"/>
              <a:gd name="connsiteX6" fmla="*/ 22582 w 345396"/>
              <a:gd name="connsiteY6" fmla="*/ 148 h 84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96" h="849903">
                <a:moveTo>
                  <a:pt x="22582" y="148"/>
                </a:moveTo>
                <a:cubicBezTo>
                  <a:pt x="24275" y="-4932"/>
                  <a:pt x="-29065" y="121221"/>
                  <a:pt x="22582" y="259228"/>
                </a:cubicBezTo>
                <a:cubicBezTo>
                  <a:pt x="74229" y="397235"/>
                  <a:pt x="291822" y="753681"/>
                  <a:pt x="332462" y="828188"/>
                </a:cubicBezTo>
                <a:cubicBezTo>
                  <a:pt x="373102" y="902695"/>
                  <a:pt x="308755" y="766381"/>
                  <a:pt x="266422" y="706268"/>
                </a:cubicBezTo>
                <a:cubicBezTo>
                  <a:pt x="224089" y="646155"/>
                  <a:pt x="120795" y="536935"/>
                  <a:pt x="78462" y="467508"/>
                </a:cubicBezTo>
                <a:cubicBezTo>
                  <a:pt x="36129" y="398081"/>
                  <a:pt x="23429" y="366755"/>
                  <a:pt x="12422" y="289708"/>
                </a:cubicBezTo>
                <a:cubicBezTo>
                  <a:pt x="1415" y="212661"/>
                  <a:pt x="20889" y="5228"/>
                  <a:pt x="22582" y="14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1A382FD6-A4C0-4D91-BE5D-20F0E9C4DCE6}"/>
              </a:ext>
            </a:extLst>
          </p:cNvPr>
          <p:cNvSpPr/>
          <p:nvPr/>
        </p:nvSpPr>
        <p:spPr>
          <a:xfrm>
            <a:off x="6541962" y="8727276"/>
            <a:ext cx="92834" cy="508255"/>
          </a:xfrm>
          <a:custGeom>
            <a:avLst/>
            <a:gdLst>
              <a:gd name="connsiteX0" fmla="*/ 31558 w 92834"/>
              <a:gd name="connsiteY0" fmla="*/ 164 h 508255"/>
              <a:gd name="connsiteX1" fmla="*/ 92518 w 92834"/>
              <a:gd name="connsiteY1" fmla="*/ 193204 h 508255"/>
              <a:gd name="connsiteX2" fmla="*/ 1078 w 92834"/>
              <a:gd name="connsiteY2" fmla="*/ 508164 h 508255"/>
              <a:gd name="connsiteX3" fmla="*/ 41718 w 92834"/>
              <a:gd name="connsiteY3" fmla="*/ 223684 h 508255"/>
              <a:gd name="connsiteX4" fmla="*/ 31558 w 92834"/>
              <a:gd name="connsiteY4" fmla="*/ 164 h 50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34" h="508255">
                <a:moveTo>
                  <a:pt x="31558" y="164"/>
                </a:moveTo>
                <a:cubicBezTo>
                  <a:pt x="40025" y="-4916"/>
                  <a:pt x="97598" y="108537"/>
                  <a:pt x="92518" y="193204"/>
                </a:cubicBezTo>
                <a:cubicBezTo>
                  <a:pt x="87438" y="277871"/>
                  <a:pt x="9545" y="503084"/>
                  <a:pt x="1078" y="508164"/>
                </a:cubicBezTo>
                <a:cubicBezTo>
                  <a:pt x="-7389" y="513244"/>
                  <a:pt x="36638" y="305811"/>
                  <a:pt x="41718" y="223684"/>
                </a:cubicBezTo>
                <a:cubicBezTo>
                  <a:pt x="46798" y="141557"/>
                  <a:pt x="23091" y="5244"/>
                  <a:pt x="31558" y="1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5F9AFFDE-E859-4FB2-8C1C-9F99EAFC247E}"/>
              </a:ext>
            </a:extLst>
          </p:cNvPr>
          <p:cNvSpPr/>
          <p:nvPr/>
        </p:nvSpPr>
        <p:spPr>
          <a:xfrm>
            <a:off x="5717351" y="8221805"/>
            <a:ext cx="917392" cy="722170"/>
          </a:xfrm>
          <a:custGeom>
            <a:avLst/>
            <a:gdLst>
              <a:gd name="connsiteX0" fmla="*/ 99249 w 917392"/>
              <a:gd name="connsiteY0" fmla="*/ 33195 h 722170"/>
              <a:gd name="connsiteX1" fmla="*/ 627569 w 917392"/>
              <a:gd name="connsiteY1" fmla="*/ 205915 h 722170"/>
              <a:gd name="connsiteX2" fmla="*/ 906969 w 917392"/>
              <a:gd name="connsiteY2" fmla="*/ 698675 h 722170"/>
              <a:gd name="connsiteX3" fmla="*/ 835849 w 917392"/>
              <a:gd name="connsiteY3" fmla="*/ 602155 h 722170"/>
              <a:gd name="connsiteX4" fmla="*/ 627569 w 917392"/>
              <a:gd name="connsiteY4" fmla="*/ 241475 h 722170"/>
              <a:gd name="connsiteX5" fmla="*/ 48449 w 917392"/>
              <a:gd name="connsiteY5" fmla="*/ 17955 h 722170"/>
              <a:gd name="connsiteX6" fmla="*/ 99249 w 917392"/>
              <a:gd name="connsiteY6" fmla="*/ 33195 h 7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392" h="722170">
                <a:moveTo>
                  <a:pt x="99249" y="33195"/>
                </a:moveTo>
                <a:cubicBezTo>
                  <a:pt x="195769" y="64522"/>
                  <a:pt x="492949" y="95002"/>
                  <a:pt x="627569" y="205915"/>
                </a:cubicBezTo>
                <a:cubicBezTo>
                  <a:pt x="762189" y="316828"/>
                  <a:pt x="872256" y="632635"/>
                  <a:pt x="906969" y="698675"/>
                </a:cubicBezTo>
                <a:cubicBezTo>
                  <a:pt x="941682" y="764715"/>
                  <a:pt x="882416" y="678355"/>
                  <a:pt x="835849" y="602155"/>
                </a:cubicBezTo>
                <a:cubicBezTo>
                  <a:pt x="789282" y="525955"/>
                  <a:pt x="758802" y="338842"/>
                  <a:pt x="627569" y="241475"/>
                </a:cubicBezTo>
                <a:cubicBezTo>
                  <a:pt x="496336" y="144108"/>
                  <a:pt x="137349" y="50975"/>
                  <a:pt x="48449" y="17955"/>
                </a:cubicBezTo>
                <a:cubicBezTo>
                  <a:pt x="-40451" y="-15065"/>
                  <a:pt x="2729" y="1868"/>
                  <a:pt x="99249" y="331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83AB569C-3452-4F15-B523-46B37A7D15E4}"/>
              </a:ext>
            </a:extLst>
          </p:cNvPr>
          <p:cNvSpPr/>
          <p:nvPr/>
        </p:nvSpPr>
        <p:spPr>
          <a:xfrm>
            <a:off x="8652907" y="8468257"/>
            <a:ext cx="440366" cy="640186"/>
          </a:xfrm>
          <a:custGeom>
            <a:avLst/>
            <a:gdLst>
              <a:gd name="connsiteX0" fmla="*/ 440293 w 440366"/>
              <a:gd name="connsiteY0" fmla="*/ 103 h 640186"/>
              <a:gd name="connsiteX1" fmla="*/ 201533 w 440366"/>
              <a:gd name="connsiteY1" fmla="*/ 213463 h 640186"/>
              <a:gd name="connsiteX2" fmla="*/ 64373 w 440366"/>
              <a:gd name="connsiteY2" fmla="*/ 406503 h 640186"/>
              <a:gd name="connsiteX3" fmla="*/ 28813 w 440366"/>
              <a:gd name="connsiteY3" fmla="*/ 640183 h 640186"/>
              <a:gd name="connsiteX4" fmla="*/ 8493 w 440366"/>
              <a:gd name="connsiteY4" fmla="*/ 401423 h 640186"/>
              <a:gd name="connsiteX5" fmla="*/ 176133 w 440366"/>
              <a:gd name="connsiteY5" fmla="*/ 188063 h 640186"/>
              <a:gd name="connsiteX6" fmla="*/ 440293 w 440366"/>
              <a:gd name="connsiteY6" fmla="*/ 103 h 64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366" h="640186">
                <a:moveTo>
                  <a:pt x="440293" y="103"/>
                </a:moveTo>
                <a:cubicBezTo>
                  <a:pt x="444526" y="4336"/>
                  <a:pt x="264186" y="145730"/>
                  <a:pt x="201533" y="213463"/>
                </a:cubicBezTo>
                <a:cubicBezTo>
                  <a:pt x="138880" y="281196"/>
                  <a:pt x="93160" y="335383"/>
                  <a:pt x="64373" y="406503"/>
                </a:cubicBezTo>
                <a:cubicBezTo>
                  <a:pt x="35586" y="477623"/>
                  <a:pt x="38126" y="641030"/>
                  <a:pt x="28813" y="640183"/>
                </a:cubicBezTo>
                <a:cubicBezTo>
                  <a:pt x="19500" y="639336"/>
                  <a:pt x="-16060" y="476776"/>
                  <a:pt x="8493" y="401423"/>
                </a:cubicBezTo>
                <a:cubicBezTo>
                  <a:pt x="33046" y="326070"/>
                  <a:pt x="107553" y="253256"/>
                  <a:pt x="176133" y="188063"/>
                </a:cubicBezTo>
                <a:cubicBezTo>
                  <a:pt x="244713" y="122870"/>
                  <a:pt x="436060" y="-4130"/>
                  <a:pt x="440293" y="1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97CDEEC-E577-42A1-8784-06262E2FC1B3}"/>
              </a:ext>
            </a:extLst>
          </p:cNvPr>
          <p:cNvSpPr/>
          <p:nvPr/>
        </p:nvSpPr>
        <p:spPr>
          <a:xfrm>
            <a:off x="3917809" y="9448794"/>
            <a:ext cx="201862" cy="461037"/>
          </a:xfrm>
          <a:custGeom>
            <a:avLst/>
            <a:gdLst>
              <a:gd name="connsiteX0" fmla="*/ 119204 w 201862"/>
              <a:gd name="connsiteY0" fmla="*/ 6 h 461037"/>
              <a:gd name="connsiteX1" fmla="*/ 201754 w 201862"/>
              <a:gd name="connsiteY1" fmla="*/ 100019 h 461037"/>
              <a:gd name="connsiteX2" fmla="*/ 98566 w 201862"/>
              <a:gd name="connsiteY2" fmla="*/ 131769 h 461037"/>
              <a:gd name="connsiteX3" fmla="*/ 79516 w 201862"/>
              <a:gd name="connsiteY3" fmla="*/ 153994 h 461037"/>
              <a:gd name="connsiteX4" fmla="*/ 25541 w 201862"/>
              <a:gd name="connsiteY4" fmla="*/ 244481 h 461037"/>
              <a:gd name="connsiteX5" fmla="*/ 16016 w 201862"/>
              <a:gd name="connsiteY5" fmla="*/ 250831 h 461037"/>
              <a:gd name="connsiteX6" fmla="*/ 16016 w 201862"/>
              <a:gd name="connsiteY6" fmla="*/ 295281 h 461037"/>
              <a:gd name="connsiteX7" fmla="*/ 141 w 201862"/>
              <a:gd name="connsiteY7" fmla="*/ 458794 h 461037"/>
              <a:gd name="connsiteX8" fmla="*/ 11254 w 201862"/>
              <a:gd name="connsiteY8" fmla="*/ 379419 h 461037"/>
              <a:gd name="connsiteX9" fmla="*/ 57291 w 201862"/>
              <a:gd name="connsiteY9" fmla="*/ 227019 h 461037"/>
              <a:gd name="connsiteX10" fmla="*/ 157304 w 201862"/>
              <a:gd name="connsiteY10" fmla="*/ 130181 h 461037"/>
              <a:gd name="connsiteX11" fmla="*/ 162066 w 201862"/>
              <a:gd name="connsiteY11" fmla="*/ 95256 h 461037"/>
              <a:gd name="connsiteX12" fmla="*/ 119204 w 201862"/>
              <a:gd name="connsiteY12" fmla="*/ 6 h 46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862" h="461037">
                <a:moveTo>
                  <a:pt x="119204" y="6"/>
                </a:moveTo>
                <a:cubicBezTo>
                  <a:pt x="125819" y="800"/>
                  <a:pt x="205194" y="78059"/>
                  <a:pt x="201754" y="100019"/>
                </a:cubicBezTo>
                <a:cubicBezTo>
                  <a:pt x="198314" y="121980"/>
                  <a:pt x="118939" y="122773"/>
                  <a:pt x="98566" y="131769"/>
                </a:cubicBezTo>
                <a:cubicBezTo>
                  <a:pt x="78193" y="140765"/>
                  <a:pt x="91687" y="135209"/>
                  <a:pt x="79516" y="153994"/>
                </a:cubicBezTo>
                <a:cubicBezTo>
                  <a:pt x="67345" y="172779"/>
                  <a:pt x="36124" y="228341"/>
                  <a:pt x="25541" y="244481"/>
                </a:cubicBezTo>
                <a:cubicBezTo>
                  <a:pt x="14958" y="260621"/>
                  <a:pt x="17603" y="242364"/>
                  <a:pt x="16016" y="250831"/>
                </a:cubicBezTo>
                <a:cubicBezTo>
                  <a:pt x="14429" y="259298"/>
                  <a:pt x="18662" y="260621"/>
                  <a:pt x="16016" y="295281"/>
                </a:cubicBezTo>
                <a:cubicBezTo>
                  <a:pt x="13370" y="329942"/>
                  <a:pt x="935" y="444771"/>
                  <a:pt x="141" y="458794"/>
                </a:cubicBezTo>
                <a:cubicBezTo>
                  <a:pt x="-653" y="472817"/>
                  <a:pt x="1729" y="418048"/>
                  <a:pt x="11254" y="379419"/>
                </a:cubicBezTo>
                <a:cubicBezTo>
                  <a:pt x="20779" y="340790"/>
                  <a:pt x="32949" y="268559"/>
                  <a:pt x="57291" y="227019"/>
                </a:cubicBezTo>
                <a:cubicBezTo>
                  <a:pt x="81633" y="185479"/>
                  <a:pt x="139842" y="152141"/>
                  <a:pt x="157304" y="130181"/>
                </a:cubicBezTo>
                <a:cubicBezTo>
                  <a:pt x="174766" y="108221"/>
                  <a:pt x="165770" y="115364"/>
                  <a:pt x="162066" y="95256"/>
                </a:cubicBezTo>
                <a:cubicBezTo>
                  <a:pt x="158362" y="75148"/>
                  <a:pt x="112589" y="-788"/>
                  <a:pt x="119204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B0FAD0C-3056-4447-97B8-33373BC30A96}"/>
              </a:ext>
            </a:extLst>
          </p:cNvPr>
          <p:cNvSpPr/>
          <p:nvPr/>
        </p:nvSpPr>
        <p:spPr>
          <a:xfrm>
            <a:off x="3986507" y="9428152"/>
            <a:ext cx="246089" cy="366793"/>
          </a:xfrm>
          <a:custGeom>
            <a:avLst/>
            <a:gdLst>
              <a:gd name="connsiteX0" fmla="*/ 80668 w 246089"/>
              <a:gd name="connsiteY0" fmla="*/ 11 h 366793"/>
              <a:gd name="connsiteX1" fmla="*/ 242593 w 246089"/>
              <a:gd name="connsiteY1" fmla="*/ 93673 h 366793"/>
              <a:gd name="connsiteX2" fmla="*/ 187031 w 246089"/>
              <a:gd name="connsiteY2" fmla="*/ 117486 h 366793"/>
              <a:gd name="connsiteX3" fmla="*/ 129881 w 246089"/>
              <a:gd name="connsiteY3" fmla="*/ 139711 h 366793"/>
              <a:gd name="connsiteX4" fmla="*/ 28281 w 246089"/>
              <a:gd name="connsiteY4" fmla="*/ 242898 h 366793"/>
              <a:gd name="connsiteX5" fmla="*/ 64793 w 246089"/>
              <a:gd name="connsiteY5" fmla="*/ 219086 h 366793"/>
              <a:gd name="connsiteX6" fmla="*/ 4468 w 246089"/>
              <a:gd name="connsiteY6" fmla="*/ 282586 h 366793"/>
              <a:gd name="connsiteX7" fmla="*/ 4468 w 246089"/>
              <a:gd name="connsiteY7" fmla="*/ 366723 h 366793"/>
              <a:gd name="connsiteX8" fmla="*/ 4468 w 246089"/>
              <a:gd name="connsiteY8" fmla="*/ 295286 h 366793"/>
              <a:gd name="connsiteX9" fmla="*/ 44156 w 246089"/>
              <a:gd name="connsiteY9" fmla="*/ 203211 h 366793"/>
              <a:gd name="connsiteX10" fmla="*/ 166393 w 246089"/>
              <a:gd name="connsiteY10" fmla="*/ 93673 h 366793"/>
              <a:gd name="connsiteX11" fmla="*/ 188618 w 246089"/>
              <a:gd name="connsiteY11" fmla="*/ 100023 h 366793"/>
              <a:gd name="connsiteX12" fmla="*/ 80668 w 246089"/>
              <a:gd name="connsiteY12" fmla="*/ 11 h 36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089" h="366793">
                <a:moveTo>
                  <a:pt x="80668" y="11"/>
                </a:moveTo>
                <a:cubicBezTo>
                  <a:pt x="89664" y="-1047"/>
                  <a:pt x="224866" y="74094"/>
                  <a:pt x="242593" y="93673"/>
                </a:cubicBezTo>
                <a:cubicBezTo>
                  <a:pt x="260320" y="113252"/>
                  <a:pt x="205816" y="109813"/>
                  <a:pt x="187031" y="117486"/>
                </a:cubicBezTo>
                <a:cubicBezTo>
                  <a:pt x="168246" y="125159"/>
                  <a:pt x="156339" y="118809"/>
                  <a:pt x="129881" y="139711"/>
                </a:cubicBezTo>
                <a:cubicBezTo>
                  <a:pt x="103423" y="160613"/>
                  <a:pt x="39129" y="229669"/>
                  <a:pt x="28281" y="242898"/>
                </a:cubicBezTo>
                <a:cubicBezTo>
                  <a:pt x="17433" y="256127"/>
                  <a:pt x="68762" y="212471"/>
                  <a:pt x="64793" y="219086"/>
                </a:cubicBezTo>
                <a:cubicBezTo>
                  <a:pt x="60824" y="225701"/>
                  <a:pt x="14522" y="257980"/>
                  <a:pt x="4468" y="282586"/>
                </a:cubicBezTo>
                <a:cubicBezTo>
                  <a:pt x="-5586" y="307192"/>
                  <a:pt x="4468" y="366723"/>
                  <a:pt x="4468" y="366723"/>
                </a:cubicBezTo>
                <a:cubicBezTo>
                  <a:pt x="4468" y="368840"/>
                  <a:pt x="-2147" y="322538"/>
                  <a:pt x="4468" y="295286"/>
                </a:cubicBezTo>
                <a:cubicBezTo>
                  <a:pt x="11083" y="268034"/>
                  <a:pt x="17169" y="236813"/>
                  <a:pt x="44156" y="203211"/>
                </a:cubicBezTo>
                <a:cubicBezTo>
                  <a:pt x="71143" y="169609"/>
                  <a:pt x="142316" y="110871"/>
                  <a:pt x="166393" y="93673"/>
                </a:cubicBezTo>
                <a:cubicBezTo>
                  <a:pt x="190470" y="76475"/>
                  <a:pt x="199995" y="117221"/>
                  <a:pt x="188618" y="100023"/>
                </a:cubicBezTo>
                <a:cubicBezTo>
                  <a:pt x="177241" y="82825"/>
                  <a:pt x="71672" y="1069"/>
                  <a:pt x="80668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F9E565B-E5EA-4967-B7F3-A2584ED11B52}"/>
              </a:ext>
            </a:extLst>
          </p:cNvPr>
          <p:cNvSpPr/>
          <p:nvPr/>
        </p:nvSpPr>
        <p:spPr>
          <a:xfrm>
            <a:off x="4213795" y="9450222"/>
            <a:ext cx="416078" cy="218589"/>
          </a:xfrm>
          <a:custGeom>
            <a:avLst/>
            <a:gdLst>
              <a:gd name="connsiteX0" fmla="*/ 2605 w 416078"/>
              <a:gd name="connsiteY0" fmla="*/ 22391 h 218589"/>
              <a:gd name="connsiteX1" fmla="*/ 161355 w 416078"/>
              <a:gd name="connsiteY1" fmla="*/ 27153 h 218589"/>
              <a:gd name="connsiteX2" fmla="*/ 126430 w 416078"/>
              <a:gd name="connsiteY2" fmla="*/ 11278 h 218589"/>
              <a:gd name="connsiteX3" fmla="*/ 251843 w 416078"/>
              <a:gd name="connsiteY3" fmla="*/ 62078 h 218589"/>
              <a:gd name="connsiteX4" fmla="*/ 247080 w 416078"/>
              <a:gd name="connsiteY4" fmla="*/ 62078 h 218589"/>
              <a:gd name="connsiteX5" fmla="*/ 315343 w 416078"/>
              <a:gd name="connsiteY5" fmla="*/ 112878 h 218589"/>
              <a:gd name="connsiteX6" fmla="*/ 316930 w 416078"/>
              <a:gd name="connsiteY6" fmla="*/ 114466 h 218589"/>
              <a:gd name="connsiteX7" fmla="*/ 415355 w 416078"/>
              <a:gd name="connsiteY7" fmla="*/ 217653 h 218589"/>
              <a:gd name="connsiteX8" fmla="*/ 353443 w 416078"/>
              <a:gd name="connsiteY8" fmla="*/ 158916 h 218589"/>
              <a:gd name="connsiteX9" fmla="*/ 207393 w 416078"/>
              <a:gd name="connsiteY9" fmla="*/ 49378 h 218589"/>
              <a:gd name="connsiteX10" fmla="*/ 132780 w 416078"/>
              <a:gd name="connsiteY10" fmla="*/ 8103 h 218589"/>
              <a:gd name="connsiteX11" fmla="*/ 66105 w 416078"/>
              <a:gd name="connsiteY11" fmla="*/ 166 h 218589"/>
              <a:gd name="connsiteX12" fmla="*/ 2605 w 416078"/>
              <a:gd name="connsiteY12" fmla="*/ 22391 h 21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078" h="218589">
                <a:moveTo>
                  <a:pt x="2605" y="22391"/>
                </a:moveTo>
                <a:cubicBezTo>
                  <a:pt x="18480" y="26889"/>
                  <a:pt x="140718" y="29005"/>
                  <a:pt x="161355" y="27153"/>
                </a:cubicBezTo>
                <a:cubicBezTo>
                  <a:pt x="181993" y="25301"/>
                  <a:pt x="111349" y="5457"/>
                  <a:pt x="126430" y="11278"/>
                </a:cubicBezTo>
                <a:cubicBezTo>
                  <a:pt x="141511" y="17099"/>
                  <a:pt x="231735" y="53611"/>
                  <a:pt x="251843" y="62078"/>
                </a:cubicBezTo>
                <a:cubicBezTo>
                  <a:pt x="271951" y="70545"/>
                  <a:pt x="236497" y="53611"/>
                  <a:pt x="247080" y="62078"/>
                </a:cubicBezTo>
                <a:cubicBezTo>
                  <a:pt x="257663" y="70545"/>
                  <a:pt x="303701" y="104147"/>
                  <a:pt x="315343" y="112878"/>
                </a:cubicBezTo>
                <a:cubicBezTo>
                  <a:pt x="326985" y="121609"/>
                  <a:pt x="316930" y="114466"/>
                  <a:pt x="316930" y="114466"/>
                </a:cubicBezTo>
                <a:cubicBezTo>
                  <a:pt x="333599" y="131928"/>
                  <a:pt x="409270" y="210245"/>
                  <a:pt x="415355" y="217653"/>
                </a:cubicBezTo>
                <a:cubicBezTo>
                  <a:pt x="421440" y="225061"/>
                  <a:pt x="388103" y="186962"/>
                  <a:pt x="353443" y="158916"/>
                </a:cubicBezTo>
                <a:cubicBezTo>
                  <a:pt x="318783" y="130870"/>
                  <a:pt x="244170" y="74513"/>
                  <a:pt x="207393" y="49378"/>
                </a:cubicBezTo>
                <a:cubicBezTo>
                  <a:pt x="170616" y="24243"/>
                  <a:pt x="156328" y="16305"/>
                  <a:pt x="132780" y="8103"/>
                </a:cubicBezTo>
                <a:cubicBezTo>
                  <a:pt x="109232" y="-99"/>
                  <a:pt x="84361" y="-363"/>
                  <a:pt x="66105" y="166"/>
                </a:cubicBezTo>
                <a:cubicBezTo>
                  <a:pt x="47849" y="695"/>
                  <a:pt x="-13270" y="17893"/>
                  <a:pt x="2605" y="223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9DAB9DE-6C66-44E4-9A2E-AA87F37AEFBE}"/>
              </a:ext>
            </a:extLst>
          </p:cNvPr>
          <p:cNvSpPr/>
          <p:nvPr/>
        </p:nvSpPr>
        <p:spPr>
          <a:xfrm>
            <a:off x="4210590" y="9482207"/>
            <a:ext cx="394829" cy="231770"/>
          </a:xfrm>
          <a:custGeom>
            <a:avLst/>
            <a:gdLst>
              <a:gd name="connsiteX0" fmla="*/ 1048 w 394829"/>
              <a:gd name="connsiteY0" fmla="*/ 15806 h 231770"/>
              <a:gd name="connsiteX1" fmla="*/ 162973 w 394829"/>
              <a:gd name="connsiteY1" fmla="*/ 44381 h 231770"/>
              <a:gd name="connsiteX2" fmla="*/ 116935 w 394829"/>
              <a:gd name="connsiteY2" fmla="*/ 20568 h 231770"/>
              <a:gd name="connsiteX3" fmla="*/ 215360 w 394829"/>
              <a:gd name="connsiteY3" fmla="*/ 68193 h 231770"/>
              <a:gd name="connsiteX4" fmla="*/ 291560 w 394829"/>
              <a:gd name="connsiteY4" fmla="*/ 128518 h 231770"/>
              <a:gd name="connsiteX5" fmla="*/ 304260 w 394829"/>
              <a:gd name="connsiteY5" fmla="*/ 123756 h 231770"/>
              <a:gd name="connsiteX6" fmla="*/ 345535 w 394829"/>
              <a:gd name="connsiteY6" fmla="*/ 184081 h 231770"/>
              <a:gd name="connsiteX7" fmla="*/ 366173 w 394829"/>
              <a:gd name="connsiteY7" fmla="*/ 187256 h 231770"/>
              <a:gd name="connsiteX8" fmla="*/ 394748 w 394829"/>
              <a:gd name="connsiteY8" fmla="*/ 231706 h 231770"/>
              <a:gd name="connsiteX9" fmla="*/ 356648 w 394829"/>
              <a:gd name="connsiteY9" fmla="*/ 176143 h 231770"/>
              <a:gd name="connsiteX10" fmla="*/ 247110 w 394829"/>
              <a:gd name="connsiteY10" fmla="*/ 65018 h 231770"/>
              <a:gd name="connsiteX11" fmla="*/ 259810 w 394829"/>
              <a:gd name="connsiteY11" fmla="*/ 111056 h 231770"/>
              <a:gd name="connsiteX12" fmla="*/ 101060 w 394829"/>
              <a:gd name="connsiteY12" fmla="*/ 6281 h 231770"/>
              <a:gd name="connsiteX13" fmla="*/ 1048 w 394829"/>
              <a:gd name="connsiteY13" fmla="*/ 15806 h 23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4829" h="231770">
                <a:moveTo>
                  <a:pt x="1048" y="15806"/>
                </a:moveTo>
                <a:cubicBezTo>
                  <a:pt x="11367" y="22156"/>
                  <a:pt x="143659" y="43587"/>
                  <a:pt x="162973" y="44381"/>
                </a:cubicBezTo>
                <a:cubicBezTo>
                  <a:pt x="182288" y="45175"/>
                  <a:pt x="108204" y="16599"/>
                  <a:pt x="116935" y="20568"/>
                </a:cubicBezTo>
                <a:cubicBezTo>
                  <a:pt x="125666" y="24537"/>
                  <a:pt x="186256" y="50201"/>
                  <a:pt x="215360" y="68193"/>
                </a:cubicBezTo>
                <a:cubicBezTo>
                  <a:pt x="244464" y="86185"/>
                  <a:pt x="276743" y="119258"/>
                  <a:pt x="291560" y="128518"/>
                </a:cubicBezTo>
                <a:cubicBezTo>
                  <a:pt x="306377" y="137778"/>
                  <a:pt x="295264" y="114496"/>
                  <a:pt x="304260" y="123756"/>
                </a:cubicBezTo>
                <a:cubicBezTo>
                  <a:pt x="313256" y="133017"/>
                  <a:pt x="335216" y="173498"/>
                  <a:pt x="345535" y="184081"/>
                </a:cubicBezTo>
                <a:cubicBezTo>
                  <a:pt x="355854" y="194664"/>
                  <a:pt x="357971" y="179319"/>
                  <a:pt x="366173" y="187256"/>
                </a:cubicBezTo>
                <a:cubicBezTo>
                  <a:pt x="374375" y="195193"/>
                  <a:pt x="396335" y="233558"/>
                  <a:pt x="394748" y="231706"/>
                </a:cubicBezTo>
                <a:cubicBezTo>
                  <a:pt x="393161" y="229854"/>
                  <a:pt x="381254" y="203924"/>
                  <a:pt x="356648" y="176143"/>
                </a:cubicBezTo>
                <a:cubicBezTo>
                  <a:pt x="332042" y="148362"/>
                  <a:pt x="263250" y="75866"/>
                  <a:pt x="247110" y="65018"/>
                </a:cubicBezTo>
                <a:cubicBezTo>
                  <a:pt x="230970" y="54170"/>
                  <a:pt x="284152" y="120845"/>
                  <a:pt x="259810" y="111056"/>
                </a:cubicBezTo>
                <a:cubicBezTo>
                  <a:pt x="235468" y="101267"/>
                  <a:pt x="143129" y="22421"/>
                  <a:pt x="101060" y="6281"/>
                </a:cubicBezTo>
                <a:cubicBezTo>
                  <a:pt x="58991" y="-9859"/>
                  <a:pt x="-9271" y="9456"/>
                  <a:pt x="1048" y="15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FFD8D4C3-C7D7-4134-8E44-61709F37F54C}"/>
              </a:ext>
            </a:extLst>
          </p:cNvPr>
          <p:cNvSpPr/>
          <p:nvPr/>
        </p:nvSpPr>
        <p:spPr>
          <a:xfrm>
            <a:off x="4599621" y="9720759"/>
            <a:ext cx="132534" cy="113249"/>
          </a:xfrm>
          <a:custGeom>
            <a:avLst/>
            <a:gdLst>
              <a:gd name="connsiteX0" fmla="*/ 72392 w 132534"/>
              <a:gd name="connsiteY0" fmla="*/ 1091 h 113249"/>
              <a:gd name="connsiteX1" fmla="*/ 107317 w 132534"/>
              <a:gd name="connsiteY1" fmla="*/ 107454 h 113249"/>
              <a:gd name="connsiteX2" fmla="*/ 27942 w 132534"/>
              <a:gd name="connsiteY2" fmla="*/ 99516 h 113249"/>
              <a:gd name="connsiteX3" fmla="*/ 5717 w 132534"/>
              <a:gd name="connsiteY3" fmla="*/ 102691 h 113249"/>
              <a:gd name="connsiteX4" fmla="*/ 124779 w 132534"/>
              <a:gd name="connsiteY4" fmla="*/ 86816 h 113249"/>
              <a:gd name="connsiteX5" fmla="*/ 116842 w 132534"/>
              <a:gd name="connsiteY5" fmla="*/ 53479 h 113249"/>
              <a:gd name="connsiteX6" fmla="*/ 72392 w 132534"/>
              <a:gd name="connsiteY6" fmla="*/ 1091 h 1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34" h="113249">
                <a:moveTo>
                  <a:pt x="72392" y="1091"/>
                </a:moveTo>
                <a:cubicBezTo>
                  <a:pt x="70805" y="10087"/>
                  <a:pt x="114725" y="91050"/>
                  <a:pt x="107317" y="107454"/>
                </a:cubicBezTo>
                <a:cubicBezTo>
                  <a:pt x="99909" y="123858"/>
                  <a:pt x="44875" y="100310"/>
                  <a:pt x="27942" y="99516"/>
                </a:cubicBezTo>
                <a:cubicBezTo>
                  <a:pt x="11009" y="98722"/>
                  <a:pt x="-10422" y="104808"/>
                  <a:pt x="5717" y="102691"/>
                </a:cubicBezTo>
                <a:cubicBezTo>
                  <a:pt x="21856" y="100574"/>
                  <a:pt x="106258" y="95018"/>
                  <a:pt x="124779" y="86816"/>
                </a:cubicBezTo>
                <a:cubicBezTo>
                  <a:pt x="143300" y="78614"/>
                  <a:pt x="123721" y="65650"/>
                  <a:pt x="116842" y="53479"/>
                </a:cubicBezTo>
                <a:cubicBezTo>
                  <a:pt x="109963" y="41308"/>
                  <a:pt x="73979" y="-7905"/>
                  <a:pt x="72392" y="10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5C0FC640-545B-4BD4-A9E9-04700F5F466A}"/>
              </a:ext>
            </a:extLst>
          </p:cNvPr>
          <p:cNvSpPr/>
          <p:nvPr/>
        </p:nvSpPr>
        <p:spPr>
          <a:xfrm>
            <a:off x="4573555" y="9675678"/>
            <a:ext cx="112769" cy="144599"/>
          </a:xfrm>
          <a:custGeom>
            <a:avLst/>
            <a:gdLst>
              <a:gd name="connsiteX0" fmla="*/ 112745 w 112769"/>
              <a:gd name="connsiteY0" fmla="*/ 17597 h 144599"/>
              <a:gd name="connsiteX1" fmla="*/ 38133 w 112769"/>
              <a:gd name="connsiteY1" fmla="*/ 65222 h 144599"/>
              <a:gd name="connsiteX2" fmla="*/ 30195 w 112769"/>
              <a:gd name="connsiteY2" fmla="*/ 100147 h 144599"/>
              <a:gd name="connsiteX3" fmla="*/ 55595 w 112769"/>
              <a:gd name="connsiteY3" fmla="*/ 144597 h 144599"/>
              <a:gd name="connsiteX4" fmla="*/ 25433 w 112769"/>
              <a:gd name="connsiteY4" fmla="*/ 101735 h 144599"/>
              <a:gd name="connsiteX5" fmla="*/ 6383 w 112769"/>
              <a:gd name="connsiteY5" fmla="*/ 27122 h 144599"/>
              <a:gd name="connsiteX6" fmla="*/ 38133 w 112769"/>
              <a:gd name="connsiteY6" fmla="*/ 38235 h 144599"/>
              <a:gd name="connsiteX7" fmla="*/ 33 w 112769"/>
              <a:gd name="connsiteY7" fmla="*/ 135 h 144599"/>
              <a:gd name="connsiteX8" fmla="*/ 46070 w 112769"/>
              <a:gd name="connsiteY8" fmla="*/ 25535 h 144599"/>
              <a:gd name="connsiteX9" fmla="*/ 112745 w 112769"/>
              <a:gd name="connsiteY9" fmla="*/ 17597 h 14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769" h="144599">
                <a:moveTo>
                  <a:pt x="112745" y="17597"/>
                </a:moveTo>
                <a:cubicBezTo>
                  <a:pt x="111422" y="24211"/>
                  <a:pt x="51891" y="51464"/>
                  <a:pt x="38133" y="65222"/>
                </a:cubicBezTo>
                <a:cubicBezTo>
                  <a:pt x="24375" y="78980"/>
                  <a:pt x="27285" y="86918"/>
                  <a:pt x="30195" y="100147"/>
                </a:cubicBezTo>
                <a:cubicBezTo>
                  <a:pt x="33105" y="113376"/>
                  <a:pt x="56389" y="144332"/>
                  <a:pt x="55595" y="144597"/>
                </a:cubicBezTo>
                <a:cubicBezTo>
                  <a:pt x="54801" y="144862"/>
                  <a:pt x="33635" y="121314"/>
                  <a:pt x="25433" y="101735"/>
                </a:cubicBezTo>
                <a:cubicBezTo>
                  <a:pt x="17231" y="82156"/>
                  <a:pt x="4266" y="37705"/>
                  <a:pt x="6383" y="27122"/>
                </a:cubicBezTo>
                <a:cubicBezTo>
                  <a:pt x="8500" y="16539"/>
                  <a:pt x="39191" y="42733"/>
                  <a:pt x="38133" y="38235"/>
                </a:cubicBezTo>
                <a:cubicBezTo>
                  <a:pt x="37075" y="33737"/>
                  <a:pt x="-1290" y="2252"/>
                  <a:pt x="33" y="135"/>
                </a:cubicBezTo>
                <a:cubicBezTo>
                  <a:pt x="1356" y="-1982"/>
                  <a:pt x="30460" y="21302"/>
                  <a:pt x="46070" y="25535"/>
                </a:cubicBezTo>
                <a:cubicBezTo>
                  <a:pt x="61680" y="29768"/>
                  <a:pt x="114068" y="10983"/>
                  <a:pt x="112745" y="175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9C2275EB-5501-4CC1-A8E0-8D670AD7BDEB}"/>
              </a:ext>
            </a:extLst>
          </p:cNvPr>
          <p:cNvSpPr/>
          <p:nvPr/>
        </p:nvSpPr>
        <p:spPr>
          <a:xfrm>
            <a:off x="4068505" y="9557656"/>
            <a:ext cx="194515" cy="91214"/>
          </a:xfrm>
          <a:custGeom>
            <a:avLst/>
            <a:gdLst>
              <a:gd name="connsiteX0" fmla="*/ 193933 w 194515"/>
              <a:gd name="connsiteY0" fmla="*/ 75294 h 91214"/>
              <a:gd name="connsiteX1" fmla="*/ 116145 w 194515"/>
              <a:gd name="connsiteY1" fmla="*/ 13382 h 91214"/>
              <a:gd name="connsiteX2" fmla="*/ 74870 w 194515"/>
              <a:gd name="connsiteY2" fmla="*/ 24494 h 91214"/>
              <a:gd name="connsiteX3" fmla="*/ 258 w 194515"/>
              <a:gd name="connsiteY3" fmla="*/ 91169 h 91214"/>
              <a:gd name="connsiteX4" fmla="*/ 51058 w 194515"/>
              <a:gd name="connsiteY4" fmla="*/ 13382 h 91214"/>
              <a:gd name="connsiteX5" fmla="*/ 71695 w 194515"/>
              <a:gd name="connsiteY5" fmla="*/ 5444 h 91214"/>
              <a:gd name="connsiteX6" fmla="*/ 193933 w 194515"/>
              <a:gd name="connsiteY6" fmla="*/ 75294 h 9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15" h="91214">
                <a:moveTo>
                  <a:pt x="193933" y="75294"/>
                </a:moveTo>
                <a:cubicBezTo>
                  <a:pt x="201341" y="76617"/>
                  <a:pt x="135989" y="21849"/>
                  <a:pt x="116145" y="13382"/>
                </a:cubicBezTo>
                <a:cubicBezTo>
                  <a:pt x="96301" y="4915"/>
                  <a:pt x="94184" y="11529"/>
                  <a:pt x="74870" y="24494"/>
                </a:cubicBezTo>
                <a:cubicBezTo>
                  <a:pt x="55555" y="37458"/>
                  <a:pt x="4227" y="93021"/>
                  <a:pt x="258" y="91169"/>
                </a:cubicBezTo>
                <a:cubicBezTo>
                  <a:pt x="-3711" y="89317"/>
                  <a:pt x="39152" y="27669"/>
                  <a:pt x="51058" y="13382"/>
                </a:cubicBezTo>
                <a:cubicBezTo>
                  <a:pt x="62964" y="-905"/>
                  <a:pt x="48676" y="-4081"/>
                  <a:pt x="71695" y="5444"/>
                </a:cubicBezTo>
                <a:cubicBezTo>
                  <a:pt x="94714" y="14969"/>
                  <a:pt x="186525" y="73971"/>
                  <a:pt x="193933" y="75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7E664340-DB3B-4173-A32C-B4311DF90697}"/>
              </a:ext>
            </a:extLst>
          </p:cNvPr>
          <p:cNvSpPr/>
          <p:nvPr/>
        </p:nvSpPr>
        <p:spPr>
          <a:xfrm>
            <a:off x="4273545" y="9540660"/>
            <a:ext cx="113078" cy="683604"/>
          </a:xfrm>
          <a:custGeom>
            <a:avLst/>
            <a:gdLst>
              <a:gd name="connsiteX0" fmla="*/ 11118 w 113078"/>
              <a:gd name="connsiteY0" fmla="*/ 215 h 683604"/>
              <a:gd name="connsiteX1" fmla="*/ 33343 w 113078"/>
              <a:gd name="connsiteY1" fmla="*/ 112928 h 683604"/>
              <a:gd name="connsiteX2" fmla="*/ 3180 w 113078"/>
              <a:gd name="connsiteY2" fmla="*/ 203415 h 683604"/>
              <a:gd name="connsiteX3" fmla="*/ 50805 w 113078"/>
              <a:gd name="connsiteY3" fmla="*/ 255803 h 683604"/>
              <a:gd name="connsiteX4" fmla="*/ 46043 w 113078"/>
              <a:gd name="connsiteY4" fmla="*/ 289140 h 683604"/>
              <a:gd name="connsiteX5" fmla="*/ 3180 w 113078"/>
              <a:gd name="connsiteY5" fmla="*/ 290728 h 683604"/>
              <a:gd name="connsiteX6" fmla="*/ 57155 w 113078"/>
              <a:gd name="connsiteY6" fmla="*/ 298665 h 683604"/>
              <a:gd name="connsiteX7" fmla="*/ 60330 w 113078"/>
              <a:gd name="connsiteY7" fmla="*/ 392328 h 683604"/>
              <a:gd name="connsiteX8" fmla="*/ 42868 w 113078"/>
              <a:gd name="connsiteY8" fmla="*/ 393915 h 683604"/>
              <a:gd name="connsiteX9" fmla="*/ 74618 w 113078"/>
              <a:gd name="connsiteY9" fmla="*/ 422490 h 683604"/>
              <a:gd name="connsiteX10" fmla="*/ 76205 w 113078"/>
              <a:gd name="connsiteY10" fmla="*/ 551078 h 683604"/>
              <a:gd name="connsiteX11" fmla="*/ 65093 w 113078"/>
              <a:gd name="connsiteY11" fmla="*/ 562190 h 683604"/>
              <a:gd name="connsiteX12" fmla="*/ 30168 w 113078"/>
              <a:gd name="connsiteY12" fmla="*/ 644740 h 683604"/>
              <a:gd name="connsiteX13" fmla="*/ 15880 w 113078"/>
              <a:gd name="connsiteY13" fmla="*/ 678078 h 683604"/>
              <a:gd name="connsiteX14" fmla="*/ 109543 w 113078"/>
              <a:gd name="connsiteY14" fmla="*/ 682840 h 683604"/>
              <a:gd name="connsiteX15" fmla="*/ 87318 w 113078"/>
              <a:gd name="connsiteY15" fmla="*/ 670140 h 683604"/>
              <a:gd name="connsiteX16" fmla="*/ 30168 w 113078"/>
              <a:gd name="connsiteY16" fmla="*/ 668553 h 683604"/>
              <a:gd name="connsiteX17" fmla="*/ 49218 w 113078"/>
              <a:gd name="connsiteY17" fmla="*/ 624103 h 683604"/>
              <a:gd name="connsiteX18" fmla="*/ 82555 w 113078"/>
              <a:gd name="connsiteY18" fmla="*/ 470115 h 683604"/>
              <a:gd name="connsiteX19" fmla="*/ 61918 w 113078"/>
              <a:gd name="connsiteY19" fmla="*/ 271678 h 683604"/>
              <a:gd name="connsiteX20" fmla="*/ 19055 w 113078"/>
              <a:gd name="connsiteY20" fmla="*/ 201828 h 683604"/>
              <a:gd name="connsiteX21" fmla="*/ 5 w 113078"/>
              <a:gd name="connsiteY21" fmla="*/ 154203 h 683604"/>
              <a:gd name="connsiteX22" fmla="*/ 20643 w 113078"/>
              <a:gd name="connsiteY22" fmla="*/ 85940 h 683604"/>
              <a:gd name="connsiteX23" fmla="*/ 11118 w 113078"/>
              <a:gd name="connsiteY23" fmla="*/ 215 h 6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078" h="683604">
                <a:moveTo>
                  <a:pt x="11118" y="215"/>
                </a:moveTo>
                <a:cubicBezTo>
                  <a:pt x="13235" y="4713"/>
                  <a:pt x="34666" y="79061"/>
                  <a:pt x="33343" y="112928"/>
                </a:cubicBezTo>
                <a:cubicBezTo>
                  <a:pt x="32020" y="146795"/>
                  <a:pt x="270" y="179603"/>
                  <a:pt x="3180" y="203415"/>
                </a:cubicBezTo>
                <a:cubicBezTo>
                  <a:pt x="6090" y="227227"/>
                  <a:pt x="43661" y="241516"/>
                  <a:pt x="50805" y="255803"/>
                </a:cubicBezTo>
                <a:cubicBezTo>
                  <a:pt x="57949" y="270091"/>
                  <a:pt x="53980" y="283319"/>
                  <a:pt x="46043" y="289140"/>
                </a:cubicBezTo>
                <a:cubicBezTo>
                  <a:pt x="38106" y="294961"/>
                  <a:pt x="1328" y="289141"/>
                  <a:pt x="3180" y="290728"/>
                </a:cubicBezTo>
                <a:cubicBezTo>
                  <a:pt x="5032" y="292315"/>
                  <a:pt x="47630" y="281732"/>
                  <a:pt x="57155" y="298665"/>
                </a:cubicBezTo>
                <a:cubicBezTo>
                  <a:pt x="66680" y="315598"/>
                  <a:pt x="62711" y="376453"/>
                  <a:pt x="60330" y="392328"/>
                </a:cubicBezTo>
                <a:cubicBezTo>
                  <a:pt x="57949" y="408203"/>
                  <a:pt x="40487" y="388888"/>
                  <a:pt x="42868" y="393915"/>
                </a:cubicBezTo>
                <a:cubicBezTo>
                  <a:pt x="45249" y="398942"/>
                  <a:pt x="69062" y="396296"/>
                  <a:pt x="74618" y="422490"/>
                </a:cubicBezTo>
                <a:cubicBezTo>
                  <a:pt x="80174" y="448684"/>
                  <a:pt x="77793" y="527795"/>
                  <a:pt x="76205" y="551078"/>
                </a:cubicBezTo>
                <a:cubicBezTo>
                  <a:pt x="74618" y="574361"/>
                  <a:pt x="72766" y="546580"/>
                  <a:pt x="65093" y="562190"/>
                </a:cubicBezTo>
                <a:cubicBezTo>
                  <a:pt x="57420" y="577800"/>
                  <a:pt x="38370" y="625425"/>
                  <a:pt x="30168" y="644740"/>
                </a:cubicBezTo>
                <a:cubicBezTo>
                  <a:pt x="21966" y="664055"/>
                  <a:pt x="2651" y="671728"/>
                  <a:pt x="15880" y="678078"/>
                </a:cubicBezTo>
                <a:cubicBezTo>
                  <a:pt x="29109" y="684428"/>
                  <a:pt x="97637" y="684163"/>
                  <a:pt x="109543" y="682840"/>
                </a:cubicBezTo>
                <a:cubicBezTo>
                  <a:pt x="121449" y="681517"/>
                  <a:pt x="100547" y="672521"/>
                  <a:pt x="87318" y="670140"/>
                </a:cubicBezTo>
                <a:cubicBezTo>
                  <a:pt x="74089" y="667759"/>
                  <a:pt x="36518" y="676226"/>
                  <a:pt x="30168" y="668553"/>
                </a:cubicBezTo>
                <a:cubicBezTo>
                  <a:pt x="23818" y="660880"/>
                  <a:pt x="40487" y="657176"/>
                  <a:pt x="49218" y="624103"/>
                </a:cubicBezTo>
                <a:cubicBezTo>
                  <a:pt x="57949" y="591030"/>
                  <a:pt x="80438" y="528852"/>
                  <a:pt x="82555" y="470115"/>
                </a:cubicBezTo>
                <a:cubicBezTo>
                  <a:pt x="84672" y="411378"/>
                  <a:pt x="72501" y="316393"/>
                  <a:pt x="61918" y="271678"/>
                </a:cubicBezTo>
                <a:cubicBezTo>
                  <a:pt x="51335" y="226964"/>
                  <a:pt x="29374" y="221407"/>
                  <a:pt x="19055" y="201828"/>
                </a:cubicBezTo>
                <a:cubicBezTo>
                  <a:pt x="8736" y="182249"/>
                  <a:pt x="-260" y="173518"/>
                  <a:pt x="5" y="154203"/>
                </a:cubicBezTo>
                <a:cubicBezTo>
                  <a:pt x="270" y="134888"/>
                  <a:pt x="17468" y="108959"/>
                  <a:pt x="20643" y="85940"/>
                </a:cubicBezTo>
                <a:cubicBezTo>
                  <a:pt x="23818" y="62921"/>
                  <a:pt x="9001" y="-4283"/>
                  <a:pt x="11118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132C054-8207-4F63-A298-CCC3FA42A7F4}"/>
              </a:ext>
            </a:extLst>
          </p:cNvPr>
          <p:cNvSpPr/>
          <p:nvPr/>
        </p:nvSpPr>
        <p:spPr>
          <a:xfrm>
            <a:off x="4316096" y="9548133"/>
            <a:ext cx="148475" cy="76054"/>
          </a:xfrm>
          <a:custGeom>
            <a:avLst/>
            <a:gdLst>
              <a:gd name="connsiteX0" fmla="*/ 3492 w 148475"/>
              <a:gd name="connsiteY0" fmla="*/ 680 h 76054"/>
              <a:gd name="connsiteX1" fmla="*/ 147954 w 148475"/>
              <a:gd name="connsiteY1" fmla="*/ 75292 h 76054"/>
              <a:gd name="connsiteX2" fmla="*/ 51117 w 148475"/>
              <a:gd name="connsiteY2" fmla="*/ 38780 h 76054"/>
              <a:gd name="connsiteX3" fmla="*/ 3492 w 148475"/>
              <a:gd name="connsiteY3" fmla="*/ 680 h 7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475" h="76054">
                <a:moveTo>
                  <a:pt x="3492" y="680"/>
                </a:moveTo>
                <a:cubicBezTo>
                  <a:pt x="19631" y="6765"/>
                  <a:pt x="140017" y="68942"/>
                  <a:pt x="147954" y="75292"/>
                </a:cubicBezTo>
                <a:cubicBezTo>
                  <a:pt x="155891" y="81642"/>
                  <a:pt x="70961" y="46453"/>
                  <a:pt x="51117" y="38780"/>
                </a:cubicBezTo>
                <a:cubicBezTo>
                  <a:pt x="31273" y="31107"/>
                  <a:pt x="-12647" y="-5405"/>
                  <a:pt x="3492" y="6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881CD6F5-B0B5-41D2-BD40-F3EF0B3D3A72}"/>
              </a:ext>
            </a:extLst>
          </p:cNvPr>
          <p:cNvSpPr/>
          <p:nvPr/>
        </p:nvSpPr>
        <p:spPr>
          <a:xfrm>
            <a:off x="4298286" y="9595212"/>
            <a:ext cx="158317" cy="212723"/>
          </a:xfrm>
          <a:custGeom>
            <a:avLst/>
            <a:gdLst>
              <a:gd name="connsiteX0" fmla="*/ 157827 w 158317"/>
              <a:gd name="connsiteY0" fmla="*/ 37738 h 212723"/>
              <a:gd name="connsiteX1" fmla="*/ 54639 w 158317"/>
              <a:gd name="connsiteY1" fmla="*/ 13926 h 212723"/>
              <a:gd name="connsiteX2" fmla="*/ 35589 w 158317"/>
              <a:gd name="connsiteY2" fmla="*/ 117113 h 212723"/>
              <a:gd name="connsiteX3" fmla="*/ 70514 w 158317"/>
              <a:gd name="connsiteY3" fmla="*/ 201251 h 212723"/>
              <a:gd name="connsiteX4" fmla="*/ 32414 w 158317"/>
              <a:gd name="connsiteY4" fmla="*/ 210776 h 212723"/>
              <a:gd name="connsiteX5" fmla="*/ 81627 w 158317"/>
              <a:gd name="connsiteY5" fmla="*/ 190138 h 212723"/>
              <a:gd name="connsiteX6" fmla="*/ 57814 w 158317"/>
              <a:gd name="connsiteY6" fmla="*/ 147276 h 212723"/>
              <a:gd name="connsiteX7" fmla="*/ 21302 w 158317"/>
              <a:gd name="connsiteY7" fmla="*/ 79013 h 212723"/>
              <a:gd name="connsiteX8" fmla="*/ 7014 w 158317"/>
              <a:gd name="connsiteY8" fmla="*/ 1226 h 212723"/>
              <a:gd name="connsiteX9" fmla="*/ 157827 w 158317"/>
              <a:gd name="connsiteY9" fmla="*/ 37738 h 21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317" h="212723">
                <a:moveTo>
                  <a:pt x="157827" y="37738"/>
                </a:moveTo>
                <a:cubicBezTo>
                  <a:pt x="165764" y="39855"/>
                  <a:pt x="75012" y="697"/>
                  <a:pt x="54639" y="13926"/>
                </a:cubicBezTo>
                <a:cubicBezTo>
                  <a:pt x="34266" y="27155"/>
                  <a:pt x="32943" y="85892"/>
                  <a:pt x="35589" y="117113"/>
                </a:cubicBezTo>
                <a:cubicBezTo>
                  <a:pt x="38235" y="148334"/>
                  <a:pt x="71043" y="185641"/>
                  <a:pt x="70514" y="201251"/>
                </a:cubicBezTo>
                <a:cubicBezTo>
                  <a:pt x="69985" y="216862"/>
                  <a:pt x="30562" y="212628"/>
                  <a:pt x="32414" y="210776"/>
                </a:cubicBezTo>
                <a:cubicBezTo>
                  <a:pt x="34266" y="208924"/>
                  <a:pt x="77394" y="200721"/>
                  <a:pt x="81627" y="190138"/>
                </a:cubicBezTo>
                <a:cubicBezTo>
                  <a:pt x="85860" y="179555"/>
                  <a:pt x="67868" y="165797"/>
                  <a:pt x="57814" y="147276"/>
                </a:cubicBezTo>
                <a:cubicBezTo>
                  <a:pt x="47760" y="128755"/>
                  <a:pt x="29769" y="103355"/>
                  <a:pt x="21302" y="79013"/>
                </a:cubicBezTo>
                <a:cubicBezTo>
                  <a:pt x="12835" y="54671"/>
                  <a:pt x="-12036" y="10222"/>
                  <a:pt x="7014" y="1226"/>
                </a:cubicBezTo>
                <a:cubicBezTo>
                  <a:pt x="26064" y="-7770"/>
                  <a:pt x="149890" y="35621"/>
                  <a:pt x="157827" y="377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A1A8E3EF-35DD-409E-946A-B05F2EF6C331}"/>
              </a:ext>
            </a:extLst>
          </p:cNvPr>
          <p:cNvSpPr/>
          <p:nvPr/>
        </p:nvSpPr>
        <p:spPr>
          <a:xfrm>
            <a:off x="4351142" y="9825691"/>
            <a:ext cx="77985" cy="282304"/>
          </a:xfrm>
          <a:custGeom>
            <a:avLst/>
            <a:gdLst>
              <a:gd name="connsiteX0" fmla="*/ 35121 w 77985"/>
              <a:gd name="connsiteY0" fmla="*/ 934 h 282304"/>
              <a:gd name="connsiteX1" fmla="*/ 20833 w 77985"/>
              <a:gd name="connsiteY1" fmla="*/ 104122 h 282304"/>
              <a:gd name="connsiteX2" fmla="*/ 35121 w 77985"/>
              <a:gd name="connsiteY2" fmla="*/ 200959 h 282304"/>
              <a:gd name="connsiteX3" fmla="*/ 43058 w 77985"/>
              <a:gd name="connsiteY3" fmla="*/ 239059 h 282304"/>
              <a:gd name="connsiteX4" fmla="*/ 36708 w 77985"/>
              <a:gd name="connsiteY4" fmla="*/ 210484 h 282304"/>
              <a:gd name="connsiteX5" fmla="*/ 44646 w 77985"/>
              <a:gd name="connsiteY5" fmla="*/ 272397 h 282304"/>
              <a:gd name="connsiteX6" fmla="*/ 77983 w 77985"/>
              <a:gd name="connsiteY6" fmla="*/ 278747 h 282304"/>
              <a:gd name="connsiteX7" fmla="*/ 46233 w 77985"/>
              <a:gd name="connsiteY7" fmla="*/ 237472 h 282304"/>
              <a:gd name="connsiteX8" fmla="*/ 24008 w 77985"/>
              <a:gd name="connsiteY8" fmla="*/ 175559 h 282304"/>
              <a:gd name="connsiteX9" fmla="*/ 17658 w 77985"/>
              <a:gd name="connsiteY9" fmla="*/ 126347 h 282304"/>
              <a:gd name="connsiteX10" fmla="*/ 196 w 77985"/>
              <a:gd name="connsiteY10" fmla="*/ 56497 h 282304"/>
              <a:gd name="connsiteX11" fmla="*/ 35121 w 77985"/>
              <a:gd name="connsiteY11" fmla="*/ 934 h 2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985" h="282304">
                <a:moveTo>
                  <a:pt x="35121" y="934"/>
                </a:moveTo>
                <a:cubicBezTo>
                  <a:pt x="38560" y="8871"/>
                  <a:pt x="20833" y="70785"/>
                  <a:pt x="20833" y="104122"/>
                </a:cubicBezTo>
                <a:cubicBezTo>
                  <a:pt x="20833" y="137459"/>
                  <a:pt x="31417" y="178469"/>
                  <a:pt x="35121" y="200959"/>
                </a:cubicBezTo>
                <a:cubicBezTo>
                  <a:pt x="38825" y="223449"/>
                  <a:pt x="42794" y="237472"/>
                  <a:pt x="43058" y="239059"/>
                </a:cubicBezTo>
                <a:cubicBezTo>
                  <a:pt x="43322" y="240646"/>
                  <a:pt x="36443" y="204928"/>
                  <a:pt x="36708" y="210484"/>
                </a:cubicBezTo>
                <a:cubicBezTo>
                  <a:pt x="36973" y="216040"/>
                  <a:pt x="37767" y="261020"/>
                  <a:pt x="44646" y="272397"/>
                </a:cubicBezTo>
                <a:cubicBezTo>
                  <a:pt x="51525" y="283774"/>
                  <a:pt x="77719" y="284568"/>
                  <a:pt x="77983" y="278747"/>
                </a:cubicBezTo>
                <a:cubicBezTo>
                  <a:pt x="78247" y="272926"/>
                  <a:pt x="55229" y="254670"/>
                  <a:pt x="46233" y="237472"/>
                </a:cubicBezTo>
                <a:cubicBezTo>
                  <a:pt x="37237" y="220274"/>
                  <a:pt x="28771" y="194080"/>
                  <a:pt x="24008" y="175559"/>
                </a:cubicBezTo>
                <a:cubicBezTo>
                  <a:pt x="19245" y="157038"/>
                  <a:pt x="21627" y="146191"/>
                  <a:pt x="17658" y="126347"/>
                </a:cubicBezTo>
                <a:cubicBezTo>
                  <a:pt x="13689" y="106503"/>
                  <a:pt x="-1921" y="75282"/>
                  <a:pt x="196" y="56497"/>
                </a:cubicBezTo>
                <a:cubicBezTo>
                  <a:pt x="2313" y="37712"/>
                  <a:pt x="31682" y="-7003"/>
                  <a:pt x="35121" y="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8C342D6B-2387-4C13-8EA7-7C629C083BA4}"/>
              </a:ext>
            </a:extLst>
          </p:cNvPr>
          <p:cNvSpPr/>
          <p:nvPr/>
        </p:nvSpPr>
        <p:spPr>
          <a:xfrm>
            <a:off x="4547946" y="9855190"/>
            <a:ext cx="94557" cy="320688"/>
          </a:xfrm>
          <a:custGeom>
            <a:avLst/>
            <a:gdLst>
              <a:gd name="connsiteX0" fmla="*/ 242 w 94557"/>
              <a:gd name="connsiteY0" fmla="*/ 10 h 320688"/>
              <a:gd name="connsiteX1" fmla="*/ 65329 w 94557"/>
              <a:gd name="connsiteY1" fmla="*/ 171460 h 320688"/>
              <a:gd name="connsiteX2" fmla="*/ 60567 w 94557"/>
              <a:gd name="connsiteY2" fmla="*/ 319098 h 320688"/>
              <a:gd name="connsiteX3" fmla="*/ 71679 w 94557"/>
              <a:gd name="connsiteY3" fmla="*/ 244485 h 320688"/>
              <a:gd name="connsiteX4" fmla="*/ 92317 w 94557"/>
              <a:gd name="connsiteY4" fmla="*/ 163523 h 320688"/>
              <a:gd name="connsiteX5" fmla="*/ 242 w 94557"/>
              <a:gd name="connsiteY5" fmla="*/ 10 h 3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57" h="320688">
                <a:moveTo>
                  <a:pt x="242" y="10"/>
                </a:moveTo>
                <a:cubicBezTo>
                  <a:pt x="-4256" y="1333"/>
                  <a:pt x="55275" y="118279"/>
                  <a:pt x="65329" y="171460"/>
                </a:cubicBezTo>
                <a:cubicBezTo>
                  <a:pt x="75383" y="224641"/>
                  <a:pt x="59509" y="306927"/>
                  <a:pt x="60567" y="319098"/>
                </a:cubicBezTo>
                <a:cubicBezTo>
                  <a:pt x="61625" y="331269"/>
                  <a:pt x="66387" y="270414"/>
                  <a:pt x="71679" y="244485"/>
                </a:cubicBezTo>
                <a:cubicBezTo>
                  <a:pt x="76971" y="218556"/>
                  <a:pt x="102106" y="198977"/>
                  <a:pt x="92317" y="163523"/>
                </a:cubicBezTo>
                <a:cubicBezTo>
                  <a:pt x="82528" y="128069"/>
                  <a:pt x="4740" y="-1313"/>
                  <a:pt x="242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E9862672-DA67-427A-B6AD-2E7988B02149}"/>
              </a:ext>
            </a:extLst>
          </p:cNvPr>
          <p:cNvSpPr/>
          <p:nvPr/>
        </p:nvSpPr>
        <p:spPr>
          <a:xfrm>
            <a:off x="3930549" y="9951965"/>
            <a:ext cx="121891" cy="181446"/>
          </a:xfrm>
          <a:custGeom>
            <a:avLst/>
            <a:gdLst>
              <a:gd name="connsiteX0" fmla="*/ 101 w 121891"/>
              <a:gd name="connsiteY0" fmla="*/ 73 h 181446"/>
              <a:gd name="connsiteX1" fmla="*/ 98526 w 121891"/>
              <a:gd name="connsiteY1" fmla="*/ 74685 h 181446"/>
              <a:gd name="connsiteX2" fmla="*/ 98526 w 121891"/>
              <a:gd name="connsiteY2" fmla="*/ 109610 h 181446"/>
              <a:gd name="connsiteX3" fmla="*/ 68364 w 121891"/>
              <a:gd name="connsiteY3" fmla="*/ 181048 h 181446"/>
              <a:gd name="connsiteX4" fmla="*/ 92176 w 121891"/>
              <a:gd name="connsiteY4" fmla="*/ 135010 h 181446"/>
              <a:gd name="connsiteX5" fmla="*/ 119164 w 121891"/>
              <a:gd name="connsiteY5" fmla="*/ 61985 h 181446"/>
              <a:gd name="connsiteX6" fmla="*/ 101 w 121891"/>
              <a:gd name="connsiteY6" fmla="*/ 73 h 18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1" h="181446">
                <a:moveTo>
                  <a:pt x="101" y="73"/>
                </a:moveTo>
                <a:cubicBezTo>
                  <a:pt x="-3339" y="2190"/>
                  <a:pt x="82122" y="56429"/>
                  <a:pt x="98526" y="74685"/>
                </a:cubicBezTo>
                <a:cubicBezTo>
                  <a:pt x="114930" y="92941"/>
                  <a:pt x="103553" y="91883"/>
                  <a:pt x="98526" y="109610"/>
                </a:cubicBezTo>
                <a:cubicBezTo>
                  <a:pt x="93499" y="127337"/>
                  <a:pt x="69422" y="176815"/>
                  <a:pt x="68364" y="181048"/>
                </a:cubicBezTo>
                <a:cubicBezTo>
                  <a:pt x="67306" y="185281"/>
                  <a:pt x="83709" y="154854"/>
                  <a:pt x="92176" y="135010"/>
                </a:cubicBezTo>
                <a:cubicBezTo>
                  <a:pt x="100643" y="115166"/>
                  <a:pt x="131070" y="82093"/>
                  <a:pt x="119164" y="61985"/>
                </a:cubicBezTo>
                <a:cubicBezTo>
                  <a:pt x="107258" y="41877"/>
                  <a:pt x="3541" y="-2044"/>
                  <a:pt x="101" y="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E7B347AB-6225-4891-A535-695B4F14222F}"/>
              </a:ext>
            </a:extLst>
          </p:cNvPr>
          <p:cNvSpPr/>
          <p:nvPr/>
        </p:nvSpPr>
        <p:spPr>
          <a:xfrm>
            <a:off x="3925826" y="9989783"/>
            <a:ext cx="108372" cy="126237"/>
          </a:xfrm>
          <a:custGeom>
            <a:avLst/>
            <a:gdLst>
              <a:gd name="connsiteX0" fmla="*/ 62 w 108372"/>
              <a:gd name="connsiteY0" fmla="*/ 355 h 126237"/>
              <a:gd name="connsiteX1" fmla="*/ 88962 w 108372"/>
              <a:gd name="connsiteY1" fmla="*/ 47980 h 126237"/>
              <a:gd name="connsiteX2" fmla="*/ 58799 w 108372"/>
              <a:gd name="connsiteY2" fmla="*/ 125767 h 126237"/>
              <a:gd name="connsiteX3" fmla="*/ 74674 w 108372"/>
              <a:gd name="connsiteY3" fmla="*/ 78142 h 126237"/>
              <a:gd name="connsiteX4" fmla="*/ 104837 w 108372"/>
              <a:gd name="connsiteY4" fmla="*/ 28930 h 126237"/>
              <a:gd name="connsiteX5" fmla="*/ 62 w 108372"/>
              <a:gd name="connsiteY5" fmla="*/ 355 h 12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72" h="126237">
                <a:moveTo>
                  <a:pt x="62" y="355"/>
                </a:moveTo>
                <a:cubicBezTo>
                  <a:pt x="-2584" y="3530"/>
                  <a:pt x="79173" y="27078"/>
                  <a:pt x="88962" y="47980"/>
                </a:cubicBezTo>
                <a:cubicBezTo>
                  <a:pt x="98751" y="68882"/>
                  <a:pt x="61180" y="120740"/>
                  <a:pt x="58799" y="125767"/>
                </a:cubicBezTo>
                <a:cubicBezTo>
                  <a:pt x="56418" y="130794"/>
                  <a:pt x="67001" y="94281"/>
                  <a:pt x="74674" y="78142"/>
                </a:cubicBezTo>
                <a:cubicBezTo>
                  <a:pt x="82347" y="62003"/>
                  <a:pt x="119918" y="41895"/>
                  <a:pt x="104837" y="28930"/>
                </a:cubicBezTo>
                <a:cubicBezTo>
                  <a:pt x="89756" y="15966"/>
                  <a:pt x="2708" y="-2820"/>
                  <a:pt x="62" y="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0CCD5D3A-24FA-4835-AF4C-3644292A0CD5}"/>
              </a:ext>
            </a:extLst>
          </p:cNvPr>
          <p:cNvSpPr/>
          <p:nvPr/>
        </p:nvSpPr>
        <p:spPr>
          <a:xfrm>
            <a:off x="3889937" y="9996759"/>
            <a:ext cx="448243" cy="366507"/>
          </a:xfrm>
          <a:custGeom>
            <a:avLst/>
            <a:gdLst>
              <a:gd name="connsiteX0" fmla="*/ 81988 w 448243"/>
              <a:gd name="connsiteY0" fmla="*/ 1316 h 366507"/>
              <a:gd name="connsiteX1" fmla="*/ 8963 w 448243"/>
              <a:gd name="connsiteY1" fmla="*/ 61641 h 366507"/>
              <a:gd name="connsiteX2" fmla="*/ 97863 w 448243"/>
              <a:gd name="connsiteY2" fmla="*/ 121966 h 366507"/>
              <a:gd name="connsiteX3" fmla="*/ 99451 w 448243"/>
              <a:gd name="connsiteY3" fmla="*/ 133079 h 366507"/>
              <a:gd name="connsiteX4" fmla="*/ 88338 w 448243"/>
              <a:gd name="connsiteY4" fmla="*/ 153716 h 366507"/>
              <a:gd name="connsiteX5" fmla="*/ 140726 w 448243"/>
              <a:gd name="connsiteY5" fmla="*/ 210866 h 366507"/>
              <a:gd name="connsiteX6" fmla="*/ 208988 w 448243"/>
              <a:gd name="connsiteY6" fmla="*/ 283891 h 366507"/>
              <a:gd name="connsiteX7" fmla="*/ 208988 w 448243"/>
              <a:gd name="connsiteY7" fmla="*/ 291829 h 366507"/>
              <a:gd name="connsiteX8" fmla="*/ 323288 w 448243"/>
              <a:gd name="connsiteY8" fmla="*/ 325166 h 366507"/>
              <a:gd name="connsiteX9" fmla="*/ 407426 w 448243"/>
              <a:gd name="connsiteY9" fmla="*/ 366441 h 366507"/>
              <a:gd name="connsiteX10" fmla="*/ 447113 w 448243"/>
              <a:gd name="connsiteY10" fmla="*/ 334691 h 366507"/>
              <a:gd name="connsiteX11" fmla="*/ 366151 w 448243"/>
              <a:gd name="connsiteY11" fmla="*/ 329929 h 366507"/>
              <a:gd name="connsiteX12" fmla="*/ 196288 w 448243"/>
              <a:gd name="connsiteY12" fmla="*/ 272779 h 366507"/>
              <a:gd name="connsiteX13" fmla="*/ 178826 w 448243"/>
              <a:gd name="connsiteY13" fmla="*/ 228329 h 366507"/>
              <a:gd name="connsiteX14" fmla="*/ 148663 w 448243"/>
              <a:gd name="connsiteY14" fmla="*/ 206104 h 366507"/>
              <a:gd name="connsiteX15" fmla="*/ 21663 w 448243"/>
              <a:gd name="connsiteY15" fmla="*/ 94979 h 366507"/>
              <a:gd name="connsiteX16" fmla="*/ 1026 w 448243"/>
              <a:gd name="connsiteY16" fmla="*/ 50529 h 366507"/>
              <a:gd name="connsiteX17" fmla="*/ 32776 w 448243"/>
              <a:gd name="connsiteY17" fmla="*/ 21954 h 366507"/>
              <a:gd name="connsiteX18" fmla="*/ 81988 w 448243"/>
              <a:gd name="connsiteY18" fmla="*/ 1316 h 36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8243" h="366507">
                <a:moveTo>
                  <a:pt x="81988" y="1316"/>
                </a:moveTo>
                <a:cubicBezTo>
                  <a:pt x="78019" y="7931"/>
                  <a:pt x="6317" y="41533"/>
                  <a:pt x="8963" y="61641"/>
                </a:cubicBezTo>
                <a:cubicBezTo>
                  <a:pt x="11609" y="81749"/>
                  <a:pt x="82782" y="110060"/>
                  <a:pt x="97863" y="121966"/>
                </a:cubicBezTo>
                <a:cubicBezTo>
                  <a:pt x="112944" y="133872"/>
                  <a:pt x="101038" y="127787"/>
                  <a:pt x="99451" y="133079"/>
                </a:cubicBezTo>
                <a:cubicBezTo>
                  <a:pt x="97864" y="138371"/>
                  <a:pt x="81459" y="140752"/>
                  <a:pt x="88338" y="153716"/>
                </a:cubicBezTo>
                <a:cubicBezTo>
                  <a:pt x="95217" y="166680"/>
                  <a:pt x="140726" y="210866"/>
                  <a:pt x="140726" y="210866"/>
                </a:cubicBezTo>
                <a:cubicBezTo>
                  <a:pt x="160834" y="232562"/>
                  <a:pt x="197611" y="270397"/>
                  <a:pt x="208988" y="283891"/>
                </a:cubicBezTo>
                <a:cubicBezTo>
                  <a:pt x="220365" y="297385"/>
                  <a:pt x="189938" y="284950"/>
                  <a:pt x="208988" y="291829"/>
                </a:cubicBezTo>
                <a:cubicBezTo>
                  <a:pt x="228038" y="298708"/>
                  <a:pt x="290215" y="312731"/>
                  <a:pt x="323288" y="325166"/>
                </a:cubicBezTo>
                <a:cubicBezTo>
                  <a:pt x="356361" y="337601"/>
                  <a:pt x="386789" y="364854"/>
                  <a:pt x="407426" y="366441"/>
                </a:cubicBezTo>
                <a:cubicBezTo>
                  <a:pt x="428063" y="368028"/>
                  <a:pt x="453992" y="340776"/>
                  <a:pt x="447113" y="334691"/>
                </a:cubicBezTo>
                <a:cubicBezTo>
                  <a:pt x="440234" y="328606"/>
                  <a:pt x="407955" y="340248"/>
                  <a:pt x="366151" y="329929"/>
                </a:cubicBezTo>
                <a:cubicBezTo>
                  <a:pt x="324347" y="319610"/>
                  <a:pt x="227509" y="289712"/>
                  <a:pt x="196288" y="272779"/>
                </a:cubicBezTo>
                <a:cubicBezTo>
                  <a:pt x="165067" y="255846"/>
                  <a:pt x="186764" y="239442"/>
                  <a:pt x="178826" y="228329"/>
                </a:cubicBezTo>
                <a:cubicBezTo>
                  <a:pt x="170889" y="217217"/>
                  <a:pt x="174857" y="228329"/>
                  <a:pt x="148663" y="206104"/>
                </a:cubicBezTo>
                <a:cubicBezTo>
                  <a:pt x="122469" y="183879"/>
                  <a:pt x="46269" y="120908"/>
                  <a:pt x="21663" y="94979"/>
                </a:cubicBezTo>
                <a:cubicBezTo>
                  <a:pt x="-2943" y="69050"/>
                  <a:pt x="-826" y="62700"/>
                  <a:pt x="1026" y="50529"/>
                </a:cubicBezTo>
                <a:cubicBezTo>
                  <a:pt x="2878" y="38358"/>
                  <a:pt x="21664" y="29098"/>
                  <a:pt x="32776" y="21954"/>
                </a:cubicBezTo>
                <a:cubicBezTo>
                  <a:pt x="43888" y="14810"/>
                  <a:pt x="85957" y="-5299"/>
                  <a:pt x="81988" y="1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F926FC75-9F40-4E82-A4BA-532118278346}"/>
              </a:ext>
            </a:extLst>
          </p:cNvPr>
          <p:cNvSpPr/>
          <p:nvPr/>
        </p:nvSpPr>
        <p:spPr>
          <a:xfrm>
            <a:off x="4021138" y="10139363"/>
            <a:ext cx="308322" cy="161926"/>
          </a:xfrm>
          <a:custGeom>
            <a:avLst/>
            <a:gdLst>
              <a:gd name="connsiteX0" fmla="*/ 0 w 308322"/>
              <a:gd name="connsiteY0" fmla="*/ 0 h 161926"/>
              <a:gd name="connsiteX1" fmla="*/ 127000 w 308322"/>
              <a:gd name="connsiteY1" fmla="*/ 101600 h 161926"/>
              <a:gd name="connsiteX2" fmla="*/ 112712 w 308322"/>
              <a:gd name="connsiteY2" fmla="*/ 82550 h 161926"/>
              <a:gd name="connsiteX3" fmla="*/ 200025 w 308322"/>
              <a:gd name="connsiteY3" fmla="*/ 139700 h 161926"/>
              <a:gd name="connsiteX4" fmla="*/ 192087 w 308322"/>
              <a:gd name="connsiteY4" fmla="*/ 125412 h 161926"/>
              <a:gd name="connsiteX5" fmla="*/ 307975 w 308322"/>
              <a:gd name="connsiteY5" fmla="*/ 161925 h 161926"/>
              <a:gd name="connsiteX6" fmla="*/ 149225 w 308322"/>
              <a:gd name="connsiteY6" fmla="*/ 123825 h 161926"/>
              <a:gd name="connsiteX7" fmla="*/ 136525 w 308322"/>
              <a:gd name="connsiteY7" fmla="*/ 74612 h 161926"/>
              <a:gd name="connsiteX8" fmla="*/ 74612 w 308322"/>
              <a:gd name="connsiteY8" fmla="*/ 46037 h 161926"/>
              <a:gd name="connsiteX9" fmla="*/ 0 w 308322"/>
              <a:gd name="connsiteY9" fmla="*/ 0 h 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322" h="161926">
                <a:moveTo>
                  <a:pt x="0" y="0"/>
                </a:moveTo>
                <a:cubicBezTo>
                  <a:pt x="54107" y="43921"/>
                  <a:pt x="108215" y="87842"/>
                  <a:pt x="127000" y="101600"/>
                </a:cubicBezTo>
                <a:cubicBezTo>
                  <a:pt x="145785" y="115358"/>
                  <a:pt x="100541" y="76200"/>
                  <a:pt x="112712" y="82550"/>
                </a:cubicBezTo>
                <a:cubicBezTo>
                  <a:pt x="124883" y="88900"/>
                  <a:pt x="186796" y="132556"/>
                  <a:pt x="200025" y="139700"/>
                </a:cubicBezTo>
                <a:cubicBezTo>
                  <a:pt x="213254" y="146844"/>
                  <a:pt x="174095" y="121708"/>
                  <a:pt x="192087" y="125412"/>
                </a:cubicBezTo>
                <a:cubicBezTo>
                  <a:pt x="210079" y="129116"/>
                  <a:pt x="315119" y="162189"/>
                  <a:pt x="307975" y="161925"/>
                </a:cubicBezTo>
                <a:cubicBezTo>
                  <a:pt x="300831" y="161661"/>
                  <a:pt x="177800" y="138377"/>
                  <a:pt x="149225" y="123825"/>
                </a:cubicBezTo>
                <a:cubicBezTo>
                  <a:pt x="120650" y="109273"/>
                  <a:pt x="148961" y="87577"/>
                  <a:pt x="136525" y="74612"/>
                </a:cubicBezTo>
                <a:cubicBezTo>
                  <a:pt x="124090" y="61647"/>
                  <a:pt x="74612" y="46037"/>
                  <a:pt x="74612" y="460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CFC05F0F-E683-46B0-8312-12323A162352}"/>
              </a:ext>
            </a:extLst>
          </p:cNvPr>
          <p:cNvSpPr/>
          <p:nvPr/>
        </p:nvSpPr>
        <p:spPr>
          <a:xfrm>
            <a:off x="4357042" y="10248742"/>
            <a:ext cx="141935" cy="96018"/>
          </a:xfrm>
          <a:custGeom>
            <a:avLst/>
            <a:gdLst>
              <a:gd name="connsiteX0" fmla="*/ 5408 w 141935"/>
              <a:gd name="connsiteY0" fmla="*/ 158 h 96018"/>
              <a:gd name="connsiteX1" fmla="*/ 2233 w 141935"/>
              <a:gd name="connsiteY1" fmla="*/ 81121 h 96018"/>
              <a:gd name="connsiteX2" fmla="*/ 33983 w 141935"/>
              <a:gd name="connsiteY2" fmla="*/ 65246 h 96018"/>
              <a:gd name="connsiteX3" fmla="*/ 141933 w 141935"/>
              <a:gd name="connsiteY3" fmla="*/ 95408 h 96018"/>
              <a:gd name="connsiteX4" fmla="*/ 37158 w 141935"/>
              <a:gd name="connsiteY4" fmla="*/ 85883 h 96018"/>
              <a:gd name="connsiteX5" fmla="*/ 18108 w 141935"/>
              <a:gd name="connsiteY5" fmla="*/ 90646 h 96018"/>
              <a:gd name="connsiteX6" fmla="*/ 27633 w 141935"/>
              <a:gd name="connsiteY6" fmla="*/ 60483 h 96018"/>
              <a:gd name="connsiteX7" fmla="*/ 5408 w 141935"/>
              <a:gd name="connsiteY7" fmla="*/ 158 h 9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35" h="96018">
                <a:moveTo>
                  <a:pt x="5408" y="158"/>
                </a:moveTo>
                <a:cubicBezTo>
                  <a:pt x="1175" y="3598"/>
                  <a:pt x="-2529" y="70273"/>
                  <a:pt x="2233" y="81121"/>
                </a:cubicBezTo>
                <a:cubicBezTo>
                  <a:pt x="6995" y="91969"/>
                  <a:pt x="10700" y="62865"/>
                  <a:pt x="33983" y="65246"/>
                </a:cubicBezTo>
                <a:cubicBezTo>
                  <a:pt x="57266" y="67627"/>
                  <a:pt x="141404" y="91969"/>
                  <a:pt x="141933" y="95408"/>
                </a:cubicBezTo>
                <a:cubicBezTo>
                  <a:pt x="142462" y="98847"/>
                  <a:pt x="57795" y="86677"/>
                  <a:pt x="37158" y="85883"/>
                </a:cubicBezTo>
                <a:cubicBezTo>
                  <a:pt x="16521" y="85089"/>
                  <a:pt x="19695" y="94879"/>
                  <a:pt x="18108" y="90646"/>
                </a:cubicBezTo>
                <a:cubicBezTo>
                  <a:pt x="16521" y="86413"/>
                  <a:pt x="25781" y="70802"/>
                  <a:pt x="27633" y="60483"/>
                </a:cubicBezTo>
                <a:cubicBezTo>
                  <a:pt x="29485" y="50164"/>
                  <a:pt x="9641" y="-3282"/>
                  <a:pt x="5408" y="1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10C2F4CE-3E4F-47B8-A88C-C98136B581F7}"/>
              </a:ext>
            </a:extLst>
          </p:cNvPr>
          <p:cNvSpPr/>
          <p:nvPr/>
        </p:nvSpPr>
        <p:spPr>
          <a:xfrm>
            <a:off x="4376294" y="10123610"/>
            <a:ext cx="252162" cy="203096"/>
          </a:xfrm>
          <a:custGeom>
            <a:avLst/>
            <a:gdLst>
              <a:gd name="connsiteX0" fmla="*/ 444 w 252162"/>
              <a:gd name="connsiteY0" fmla="*/ 139578 h 203096"/>
              <a:gd name="connsiteX1" fmla="*/ 65531 w 252162"/>
              <a:gd name="connsiteY1" fmla="*/ 157040 h 203096"/>
              <a:gd name="connsiteX2" fmla="*/ 78231 w 252162"/>
              <a:gd name="connsiteY2" fmla="*/ 203078 h 203096"/>
              <a:gd name="connsiteX3" fmla="*/ 146494 w 252162"/>
              <a:gd name="connsiteY3" fmla="*/ 161803 h 203096"/>
              <a:gd name="connsiteX4" fmla="*/ 203644 w 252162"/>
              <a:gd name="connsiteY4" fmla="*/ 98303 h 203096"/>
              <a:gd name="connsiteX5" fmla="*/ 251269 w 252162"/>
              <a:gd name="connsiteY5" fmla="*/ 1465 h 203096"/>
              <a:gd name="connsiteX6" fmla="*/ 229044 w 252162"/>
              <a:gd name="connsiteY6" fmla="*/ 44328 h 203096"/>
              <a:gd name="connsiteX7" fmla="*/ 160781 w 252162"/>
              <a:gd name="connsiteY7" fmla="*/ 104653 h 203096"/>
              <a:gd name="connsiteX8" fmla="*/ 140144 w 252162"/>
              <a:gd name="connsiteY8" fmla="*/ 85603 h 203096"/>
              <a:gd name="connsiteX9" fmla="*/ 163956 w 252162"/>
              <a:gd name="connsiteY9" fmla="*/ 117353 h 203096"/>
              <a:gd name="connsiteX10" fmla="*/ 116331 w 252162"/>
              <a:gd name="connsiteY10" fmla="*/ 172915 h 203096"/>
              <a:gd name="connsiteX11" fmla="*/ 95694 w 252162"/>
              <a:gd name="connsiteY11" fmla="*/ 190378 h 203096"/>
              <a:gd name="connsiteX12" fmla="*/ 102044 w 252162"/>
              <a:gd name="connsiteY12" fmla="*/ 147515 h 203096"/>
              <a:gd name="connsiteX13" fmla="*/ 444 w 252162"/>
              <a:gd name="connsiteY13" fmla="*/ 139578 h 20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162" h="203096">
                <a:moveTo>
                  <a:pt x="444" y="139578"/>
                </a:moveTo>
                <a:cubicBezTo>
                  <a:pt x="-5641" y="141165"/>
                  <a:pt x="52567" y="146457"/>
                  <a:pt x="65531" y="157040"/>
                </a:cubicBezTo>
                <a:cubicBezTo>
                  <a:pt x="78496" y="167623"/>
                  <a:pt x="64737" y="202284"/>
                  <a:pt x="78231" y="203078"/>
                </a:cubicBezTo>
                <a:cubicBezTo>
                  <a:pt x="91725" y="203872"/>
                  <a:pt x="125592" y="179266"/>
                  <a:pt x="146494" y="161803"/>
                </a:cubicBezTo>
                <a:cubicBezTo>
                  <a:pt x="167396" y="144341"/>
                  <a:pt x="186182" y="125026"/>
                  <a:pt x="203644" y="98303"/>
                </a:cubicBezTo>
                <a:cubicBezTo>
                  <a:pt x="221106" y="71580"/>
                  <a:pt x="247036" y="10461"/>
                  <a:pt x="251269" y="1465"/>
                </a:cubicBezTo>
                <a:cubicBezTo>
                  <a:pt x="255502" y="-7531"/>
                  <a:pt x="244125" y="27130"/>
                  <a:pt x="229044" y="44328"/>
                </a:cubicBezTo>
                <a:cubicBezTo>
                  <a:pt x="213963" y="61526"/>
                  <a:pt x="175598" y="97774"/>
                  <a:pt x="160781" y="104653"/>
                </a:cubicBezTo>
                <a:cubicBezTo>
                  <a:pt x="145964" y="111532"/>
                  <a:pt x="139615" y="83486"/>
                  <a:pt x="140144" y="85603"/>
                </a:cubicBezTo>
                <a:cubicBezTo>
                  <a:pt x="140673" y="87720"/>
                  <a:pt x="167925" y="102801"/>
                  <a:pt x="163956" y="117353"/>
                </a:cubicBezTo>
                <a:cubicBezTo>
                  <a:pt x="159987" y="131905"/>
                  <a:pt x="127708" y="160744"/>
                  <a:pt x="116331" y="172915"/>
                </a:cubicBezTo>
                <a:cubicBezTo>
                  <a:pt x="104954" y="185086"/>
                  <a:pt x="98075" y="194611"/>
                  <a:pt x="95694" y="190378"/>
                </a:cubicBezTo>
                <a:cubicBezTo>
                  <a:pt x="93313" y="186145"/>
                  <a:pt x="113950" y="156246"/>
                  <a:pt x="102044" y="147515"/>
                </a:cubicBezTo>
                <a:cubicBezTo>
                  <a:pt x="90138" y="138784"/>
                  <a:pt x="6529" y="137991"/>
                  <a:pt x="444" y="1395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301D1BCC-6030-4140-BD30-030267670832}"/>
              </a:ext>
            </a:extLst>
          </p:cNvPr>
          <p:cNvSpPr/>
          <p:nvPr/>
        </p:nvSpPr>
        <p:spPr>
          <a:xfrm>
            <a:off x="4434696" y="10111381"/>
            <a:ext cx="254916" cy="272652"/>
          </a:xfrm>
          <a:custGeom>
            <a:avLst/>
            <a:gdLst>
              <a:gd name="connsiteX0" fmla="*/ 254779 w 254916"/>
              <a:gd name="connsiteY0" fmla="*/ 994 h 272652"/>
              <a:gd name="connsiteX1" fmla="*/ 186517 w 254916"/>
              <a:gd name="connsiteY1" fmla="*/ 147044 h 272652"/>
              <a:gd name="connsiteX2" fmla="*/ 211917 w 254916"/>
              <a:gd name="connsiteY2" fmla="*/ 101007 h 272652"/>
              <a:gd name="connsiteX3" fmla="*/ 135717 w 254916"/>
              <a:gd name="connsiteY3" fmla="*/ 197844 h 272652"/>
              <a:gd name="connsiteX4" fmla="*/ 779 w 254916"/>
              <a:gd name="connsiteY4" fmla="*/ 272457 h 272652"/>
              <a:gd name="connsiteX5" fmla="*/ 202392 w 254916"/>
              <a:gd name="connsiteY5" fmla="*/ 175619 h 272652"/>
              <a:gd name="connsiteX6" fmla="*/ 192867 w 254916"/>
              <a:gd name="connsiteY6" fmla="*/ 112119 h 272652"/>
              <a:gd name="connsiteX7" fmla="*/ 203979 w 254916"/>
              <a:gd name="connsiteY7" fmla="*/ 83544 h 272652"/>
              <a:gd name="connsiteX8" fmla="*/ 254779 w 254916"/>
              <a:gd name="connsiteY8" fmla="*/ 994 h 27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16" h="272652">
                <a:moveTo>
                  <a:pt x="254779" y="994"/>
                </a:moveTo>
                <a:cubicBezTo>
                  <a:pt x="251869" y="11577"/>
                  <a:pt x="193661" y="130375"/>
                  <a:pt x="186517" y="147044"/>
                </a:cubicBezTo>
                <a:cubicBezTo>
                  <a:pt x="179373" y="163713"/>
                  <a:pt x="220384" y="92540"/>
                  <a:pt x="211917" y="101007"/>
                </a:cubicBezTo>
                <a:cubicBezTo>
                  <a:pt x="203450" y="109474"/>
                  <a:pt x="170907" y="169269"/>
                  <a:pt x="135717" y="197844"/>
                </a:cubicBezTo>
                <a:cubicBezTo>
                  <a:pt x="100527" y="226419"/>
                  <a:pt x="-10333" y="276161"/>
                  <a:pt x="779" y="272457"/>
                </a:cubicBezTo>
                <a:cubicBezTo>
                  <a:pt x="11891" y="268753"/>
                  <a:pt x="170377" y="202342"/>
                  <a:pt x="202392" y="175619"/>
                </a:cubicBezTo>
                <a:cubicBezTo>
                  <a:pt x="234407" y="148896"/>
                  <a:pt x="192603" y="127465"/>
                  <a:pt x="192867" y="112119"/>
                </a:cubicBezTo>
                <a:cubicBezTo>
                  <a:pt x="193131" y="96773"/>
                  <a:pt x="194454" y="99684"/>
                  <a:pt x="203979" y="83544"/>
                </a:cubicBezTo>
                <a:cubicBezTo>
                  <a:pt x="213504" y="67405"/>
                  <a:pt x="257689" y="-9589"/>
                  <a:pt x="254779" y="9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3C0A92D6-889F-4D81-A05A-ECA580B507DD}"/>
              </a:ext>
            </a:extLst>
          </p:cNvPr>
          <p:cNvSpPr/>
          <p:nvPr/>
        </p:nvSpPr>
        <p:spPr>
          <a:xfrm>
            <a:off x="4189972" y="10370626"/>
            <a:ext cx="236253" cy="343447"/>
          </a:xfrm>
          <a:custGeom>
            <a:avLst/>
            <a:gdLst>
              <a:gd name="connsiteX0" fmla="*/ 1028 w 236253"/>
              <a:gd name="connsiteY0" fmla="*/ 17974 h 343447"/>
              <a:gd name="connsiteX1" fmla="*/ 208991 w 236253"/>
              <a:gd name="connsiteY1" fmla="*/ 512 h 343447"/>
              <a:gd name="connsiteX2" fmla="*/ 208991 w 236253"/>
              <a:gd name="connsiteY2" fmla="*/ 40199 h 343447"/>
              <a:gd name="connsiteX3" fmla="*/ 216928 w 236253"/>
              <a:gd name="connsiteY3" fmla="*/ 273562 h 343447"/>
              <a:gd name="connsiteX4" fmla="*/ 235978 w 236253"/>
              <a:gd name="connsiteY4" fmla="*/ 343412 h 343447"/>
              <a:gd name="connsiteX5" fmla="*/ 201053 w 236253"/>
              <a:gd name="connsiteY5" fmla="*/ 281499 h 343447"/>
              <a:gd name="connsiteX6" fmla="*/ 199466 w 236253"/>
              <a:gd name="connsiteY6" fmla="*/ 181487 h 343447"/>
              <a:gd name="connsiteX7" fmla="*/ 210578 w 236253"/>
              <a:gd name="connsiteY7" fmla="*/ 33849 h 343447"/>
              <a:gd name="connsiteX8" fmla="*/ 132791 w 236253"/>
              <a:gd name="connsiteY8" fmla="*/ 22737 h 343447"/>
              <a:gd name="connsiteX9" fmla="*/ 1028 w 236253"/>
              <a:gd name="connsiteY9" fmla="*/ 17974 h 34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253" h="343447">
                <a:moveTo>
                  <a:pt x="1028" y="17974"/>
                </a:moveTo>
                <a:cubicBezTo>
                  <a:pt x="13728" y="14270"/>
                  <a:pt x="174330" y="-3192"/>
                  <a:pt x="208991" y="512"/>
                </a:cubicBezTo>
                <a:cubicBezTo>
                  <a:pt x="243652" y="4216"/>
                  <a:pt x="207668" y="-5309"/>
                  <a:pt x="208991" y="40199"/>
                </a:cubicBezTo>
                <a:cubicBezTo>
                  <a:pt x="210314" y="85707"/>
                  <a:pt x="212430" y="223027"/>
                  <a:pt x="216928" y="273562"/>
                </a:cubicBezTo>
                <a:cubicBezTo>
                  <a:pt x="221426" y="324098"/>
                  <a:pt x="238624" y="342089"/>
                  <a:pt x="235978" y="343412"/>
                </a:cubicBezTo>
                <a:cubicBezTo>
                  <a:pt x="233332" y="344735"/>
                  <a:pt x="207138" y="308487"/>
                  <a:pt x="201053" y="281499"/>
                </a:cubicBezTo>
                <a:cubicBezTo>
                  <a:pt x="194968" y="254512"/>
                  <a:pt x="197879" y="222762"/>
                  <a:pt x="199466" y="181487"/>
                </a:cubicBezTo>
                <a:cubicBezTo>
                  <a:pt x="201053" y="140212"/>
                  <a:pt x="221691" y="60307"/>
                  <a:pt x="210578" y="33849"/>
                </a:cubicBezTo>
                <a:cubicBezTo>
                  <a:pt x="199466" y="7391"/>
                  <a:pt x="168774" y="26177"/>
                  <a:pt x="132791" y="22737"/>
                </a:cubicBezTo>
                <a:cubicBezTo>
                  <a:pt x="96808" y="19297"/>
                  <a:pt x="-11672" y="21678"/>
                  <a:pt x="1028" y="179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D0AA6FD5-36BC-40E6-B139-4BBEC07E7102}"/>
              </a:ext>
            </a:extLst>
          </p:cNvPr>
          <p:cNvSpPr/>
          <p:nvPr/>
        </p:nvSpPr>
        <p:spPr>
          <a:xfrm>
            <a:off x="4441013" y="10346133"/>
            <a:ext cx="29587" cy="372695"/>
          </a:xfrm>
          <a:custGeom>
            <a:avLst/>
            <a:gdLst>
              <a:gd name="connsiteX0" fmla="*/ 11925 w 29587"/>
              <a:gd name="connsiteY0" fmla="*/ 4367 h 372695"/>
              <a:gd name="connsiteX1" fmla="*/ 2400 w 29587"/>
              <a:gd name="connsiteY1" fmla="*/ 305992 h 372695"/>
              <a:gd name="connsiteX2" fmla="*/ 2400 w 29587"/>
              <a:gd name="connsiteY2" fmla="*/ 282180 h 372695"/>
              <a:gd name="connsiteX3" fmla="*/ 29387 w 29587"/>
              <a:gd name="connsiteY3" fmla="*/ 372667 h 372695"/>
              <a:gd name="connsiteX4" fmla="*/ 15100 w 29587"/>
              <a:gd name="connsiteY4" fmla="*/ 290117 h 372695"/>
              <a:gd name="connsiteX5" fmla="*/ 23037 w 29587"/>
              <a:gd name="connsiteY5" fmla="*/ 136130 h 372695"/>
              <a:gd name="connsiteX6" fmla="*/ 11925 w 29587"/>
              <a:gd name="connsiteY6" fmla="*/ 4367 h 37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7" h="372695">
                <a:moveTo>
                  <a:pt x="11925" y="4367"/>
                </a:moveTo>
                <a:cubicBezTo>
                  <a:pt x="8486" y="32677"/>
                  <a:pt x="3987" y="259690"/>
                  <a:pt x="2400" y="305992"/>
                </a:cubicBezTo>
                <a:cubicBezTo>
                  <a:pt x="813" y="352294"/>
                  <a:pt x="-2098" y="271068"/>
                  <a:pt x="2400" y="282180"/>
                </a:cubicBezTo>
                <a:cubicBezTo>
                  <a:pt x="6898" y="293292"/>
                  <a:pt x="27270" y="371344"/>
                  <a:pt x="29387" y="372667"/>
                </a:cubicBezTo>
                <a:cubicBezTo>
                  <a:pt x="31504" y="373990"/>
                  <a:pt x="16158" y="329540"/>
                  <a:pt x="15100" y="290117"/>
                </a:cubicBezTo>
                <a:cubicBezTo>
                  <a:pt x="14042" y="250694"/>
                  <a:pt x="25947" y="179257"/>
                  <a:pt x="23037" y="136130"/>
                </a:cubicBezTo>
                <a:cubicBezTo>
                  <a:pt x="20127" y="93003"/>
                  <a:pt x="15364" y="-23943"/>
                  <a:pt x="11925" y="43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0C07C8B5-39BF-43E4-99C6-AAF505133F43}"/>
              </a:ext>
            </a:extLst>
          </p:cNvPr>
          <p:cNvSpPr/>
          <p:nvPr/>
        </p:nvSpPr>
        <p:spPr>
          <a:xfrm>
            <a:off x="4327517" y="10723548"/>
            <a:ext cx="214404" cy="310314"/>
          </a:xfrm>
          <a:custGeom>
            <a:avLst/>
            <a:gdLst>
              <a:gd name="connsiteX0" fmla="*/ 69858 w 214404"/>
              <a:gd name="connsiteY0" fmla="*/ 15 h 310314"/>
              <a:gd name="connsiteX1" fmla="*/ 73033 w 214404"/>
              <a:gd name="connsiteY1" fmla="*/ 106377 h 310314"/>
              <a:gd name="connsiteX2" fmla="*/ 17471 w 214404"/>
              <a:gd name="connsiteY2" fmla="*/ 141302 h 310314"/>
              <a:gd name="connsiteX3" fmla="*/ 25408 w 214404"/>
              <a:gd name="connsiteY3" fmla="*/ 192102 h 310314"/>
              <a:gd name="connsiteX4" fmla="*/ 8 w 214404"/>
              <a:gd name="connsiteY4" fmla="*/ 261952 h 310314"/>
              <a:gd name="connsiteX5" fmla="*/ 28583 w 214404"/>
              <a:gd name="connsiteY5" fmla="*/ 304815 h 310314"/>
              <a:gd name="connsiteX6" fmla="*/ 123833 w 214404"/>
              <a:gd name="connsiteY6" fmla="*/ 309577 h 310314"/>
              <a:gd name="connsiteX7" fmla="*/ 212733 w 214404"/>
              <a:gd name="connsiteY7" fmla="*/ 303227 h 310314"/>
              <a:gd name="connsiteX8" fmla="*/ 42871 w 214404"/>
              <a:gd name="connsiteY8" fmla="*/ 288940 h 310314"/>
              <a:gd name="connsiteX9" fmla="*/ 33346 w 214404"/>
              <a:gd name="connsiteY9" fmla="*/ 254015 h 310314"/>
              <a:gd name="connsiteX10" fmla="*/ 42871 w 214404"/>
              <a:gd name="connsiteY10" fmla="*/ 117490 h 310314"/>
              <a:gd name="connsiteX11" fmla="*/ 53983 w 214404"/>
              <a:gd name="connsiteY11" fmla="*/ 98440 h 310314"/>
              <a:gd name="connsiteX12" fmla="*/ 69858 w 214404"/>
              <a:gd name="connsiteY12" fmla="*/ 15 h 31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404" h="310314">
                <a:moveTo>
                  <a:pt x="69858" y="15"/>
                </a:moveTo>
                <a:cubicBezTo>
                  <a:pt x="73033" y="1338"/>
                  <a:pt x="81764" y="82829"/>
                  <a:pt x="73033" y="106377"/>
                </a:cubicBezTo>
                <a:cubicBezTo>
                  <a:pt x="64302" y="129925"/>
                  <a:pt x="25408" y="127015"/>
                  <a:pt x="17471" y="141302"/>
                </a:cubicBezTo>
                <a:cubicBezTo>
                  <a:pt x="9534" y="155589"/>
                  <a:pt x="28318" y="171994"/>
                  <a:pt x="25408" y="192102"/>
                </a:cubicBezTo>
                <a:cubicBezTo>
                  <a:pt x="22498" y="212210"/>
                  <a:pt x="-521" y="243167"/>
                  <a:pt x="8" y="261952"/>
                </a:cubicBezTo>
                <a:cubicBezTo>
                  <a:pt x="537" y="280737"/>
                  <a:pt x="7945" y="296878"/>
                  <a:pt x="28583" y="304815"/>
                </a:cubicBezTo>
                <a:cubicBezTo>
                  <a:pt x="49220" y="312753"/>
                  <a:pt x="93141" y="309842"/>
                  <a:pt x="123833" y="309577"/>
                </a:cubicBezTo>
                <a:cubicBezTo>
                  <a:pt x="154525" y="309312"/>
                  <a:pt x="226227" y="306666"/>
                  <a:pt x="212733" y="303227"/>
                </a:cubicBezTo>
                <a:cubicBezTo>
                  <a:pt x="199239" y="299788"/>
                  <a:pt x="72769" y="297142"/>
                  <a:pt x="42871" y="288940"/>
                </a:cubicBezTo>
                <a:cubicBezTo>
                  <a:pt x="12973" y="280738"/>
                  <a:pt x="33346" y="282590"/>
                  <a:pt x="33346" y="254015"/>
                </a:cubicBezTo>
                <a:cubicBezTo>
                  <a:pt x="33346" y="225440"/>
                  <a:pt x="39431" y="143419"/>
                  <a:pt x="42871" y="117490"/>
                </a:cubicBezTo>
                <a:cubicBezTo>
                  <a:pt x="46311" y="91561"/>
                  <a:pt x="50279" y="114580"/>
                  <a:pt x="53983" y="98440"/>
                </a:cubicBezTo>
                <a:cubicBezTo>
                  <a:pt x="57687" y="82300"/>
                  <a:pt x="66683" y="-1308"/>
                  <a:pt x="69858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639911A8-C648-404E-B639-48DD5ADA0BD1}"/>
              </a:ext>
            </a:extLst>
          </p:cNvPr>
          <p:cNvSpPr/>
          <p:nvPr/>
        </p:nvSpPr>
        <p:spPr>
          <a:xfrm>
            <a:off x="4291388" y="10755313"/>
            <a:ext cx="106173" cy="267175"/>
          </a:xfrm>
          <a:custGeom>
            <a:avLst/>
            <a:gdLst>
              <a:gd name="connsiteX0" fmla="*/ 105987 w 106173"/>
              <a:gd name="connsiteY0" fmla="*/ 0 h 267175"/>
              <a:gd name="connsiteX1" fmla="*/ 86937 w 106173"/>
              <a:gd name="connsiteY1" fmla="*/ 68262 h 267175"/>
              <a:gd name="connsiteX2" fmla="*/ 34550 w 106173"/>
              <a:gd name="connsiteY2" fmla="*/ 85725 h 267175"/>
              <a:gd name="connsiteX3" fmla="*/ 20262 w 106173"/>
              <a:gd name="connsiteY3" fmla="*/ 115887 h 267175"/>
              <a:gd name="connsiteX4" fmla="*/ 32962 w 106173"/>
              <a:gd name="connsiteY4" fmla="*/ 157162 h 267175"/>
              <a:gd name="connsiteX5" fmla="*/ 39312 w 106173"/>
              <a:gd name="connsiteY5" fmla="*/ 265112 h 267175"/>
              <a:gd name="connsiteX6" fmla="*/ 25025 w 106173"/>
              <a:gd name="connsiteY6" fmla="*/ 219075 h 267175"/>
              <a:gd name="connsiteX7" fmla="*/ 1212 w 106173"/>
              <a:gd name="connsiteY7" fmla="*/ 109537 h 267175"/>
              <a:gd name="connsiteX8" fmla="*/ 66300 w 106173"/>
              <a:gd name="connsiteY8" fmla="*/ 74612 h 267175"/>
              <a:gd name="connsiteX9" fmla="*/ 77412 w 106173"/>
              <a:gd name="connsiteY9" fmla="*/ 66675 h 267175"/>
              <a:gd name="connsiteX10" fmla="*/ 105987 w 106173"/>
              <a:gd name="connsiteY10" fmla="*/ 0 h 2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173" h="267175">
                <a:moveTo>
                  <a:pt x="105987" y="0"/>
                </a:moveTo>
                <a:cubicBezTo>
                  <a:pt x="107574" y="264"/>
                  <a:pt x="98843" y="53975"/>
                  <a:pt x="86937" y="68262"/>
                </a:cubicBezTo>
                <a:cubicBezTo>
                  <a:pt x="75031" y="82549"/>
                  <a:pt x="45662" y="77788"/>
                  <a:pt x="34550" y="85725"/>
                </a:cubicBezTo>
                <a:cubicBezTo>
                  <a:pt x="23437" y="93663"/>
                  <a:pt x="20527" y="103981"/>
                  <a:pt x="20262" y="115887"/>
                </a:cubicBezTo>
                <a:cubicBezTo>
                  <a:pt x="19997" y="127793"/>
                  <a:pt x="29787" y="132291"/>
                  <a:pt x="32962" y="157162"/>
                </a:cubicBezTo>
                <a:cubicBezTo>
                  <a:pt x="36137" y="182033"/>
                  <a:pt x="40635" y="254793"/>
                  <a:pt x="39312" y="265112"/>
                </a:cubicBezTo>
                <a:cubicBezTo>
                  <a:pt x="37989" y="275431"/>
                  <a:pt x="31375" y="245004"/>
                  <a:pt x="25025" y="219075"/>
                </a:cubicBezTo>
                <a:cubicBezTo>
                  <a:pt x="18675" y="193146"/>
                  <a:pt x="-5667" y="133614"/>
                  <a:pt x="1212" y="109537"/>
                </a:cubicBezTo>
                <a:cubicBezTo>
                  <a:pt x="8091" y="85460"/>
                  <a:pt x="53600" y="81756"/>
                  <a:pt x="66300" y="74612"/>
                </a:cubicBezTo>
                <a:cubicBezTo>
                  <a:pt x="79000" y="67468"/>
                  <a:pt x="70798" y="79904"/>
                  <a:pt x="77412" y="66675"/>
                </a:cubicBezTo>
                <a:cubicBezTo>
                  <a:pt x="84026" y="53446"/>
                  <a:pt x="104400" y="-264"/>
                  <a:pt x="105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84B1F898-7B57-41FE-BDBD-F4C56F8730D9}"/>
              </a:ext>
            </a:extLst>
          </p:cNvPr>
          <p:cNvSpPr/>
          <p:nvPr/>
        </p:nvSpPr>
        <p:spPr>
          <a:xfrm>
            <a:off x="4428649" y="10718744"/>
            <a:ext cx="105681" cy="224398"/>
          </a:xfrm>
          <a:custGeom>
            <a:avLst/>
            <a:gdLst>
              <a:gd name="connsiteX0" fmla="*/ 29051 w 105681"/>
              <a:gd name="connsiteY0" fmla="*/ 56 h 224398"/>
              <a:gd name="connsiteX1" fmla="*/ 27464 w 105681"/>
              <a:gd name="connsiteY1" fmla="*/ 101656 h 224398"/>
              <a:gd name="connsiteX2" fmla="*/ 79851 w 105681"/>
              <a:gd name="connsiteY2" fmla="*/ 81019 h 224398"/>
              <a:gd name="connsiteX3" fmla="*/ 46514 w 105681"/>
              <a:gd name="connsiteY3" fmla="*/ 111181 h 224398"/>
              <a:gd name="connsiteX4" fmla="*/ 73501 w 105681"/>
              <a:gd name="connsiteY4" fmla="*/ 136581 h 224398"/>
              <a:gd name="connsiteX5" fmla="*/ 102076 w 105681"/>
              <a:gd name="connsiteY5" fmla="*/ 223894 h 224398"/>
              <a:gd name="connsiteX6" fmla="*/ 94139 w 105681"/>
              <a:gd name="connsiteY6" fmla="*/ 169919 h 224398"/>
              <a:gd name="connsiteX7" fmla="*/ 2064 w 105681"/>
              <a:gd name="connsiteY7" fmla="*/ 117531 h 224398"/>
              <a:gd name="connsiteX8" fmla="*/ 29051 w 105681"/>
              <a:gd name="connsiteY8" fmla="*/ 56 h 22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681" h="224398">
                <a:moveTo>
                  <a:pt x="29051" y="56"/>
                </a:moveTo>
                <a:cubicBezTo>
                  <a:pt x="33284" y="-2590"/>
                  <a:pt x="18997" y="88162"/>
                  <a:pt x="27464" y="101656"/>
                </a:cubicBezTo>
                <a:cubicBezTo>
                  <a:pt x="35931" y="115150"/>
                  <a:pt x="76676" y="79432"/>
                  <a:pt x="79851" y="81019"/>
                </a:cubicBezTo>
                <a:cubicBezTo>
                  <a:pt x="83026" y="82606"/>
                  <a:pt x="47572" y="101921"/>
                  <a:pt x="46514" y="111181"/>
                </a:cubicBezTo>
                <a:cubicBezTo>
                  <a:pt x="45456" y="120441"/>
                  <a:pt x="64241" y="117796"/>
                  <a:pt x="73501" y="136581"/>
                </a:cubicBezTo>
                <a:cubicBezTo>
                  <a:pt x="82761" y="155366"/>
                  <a:pt x="98636" y="218338"/>
                  <a:pt x="102076" y="223894"/>
                </a:cubicBezTo>
                <a:cubicBezTo>
                  <a:pt x="105516" y="229450"/>
                  <a:pt x="110808" y="187646"/>
                  <a:pt x="94139" y="169919"/>
                </a:cubicBezTo>
                <a:cubicBezTo>
                  <a:pt x="77470" y="152192"/>
                  <a:pt x="12647" y="142137"/>
                  <a:pt x="2064" y="117531"/>
                </a:cubicBezTo>
                <a:cubicBezTo>
                  <a:pt x="-8519" y="92925"/>
                  <a:pt x="24818" y="2702"/>
                  <a:pt x="29051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DCF44934-C896-413C-A84C-5EE04F590223}"/>
              </a:ext>
            </a:extLst>
          </p:cNvPr>
          <p:cNvSpPr/>
          <p:nvPr/>
        </p:nvSpPr>
        <p:spPr>
          <a:xfrm>
            <a:off x="4448632" y="10706883"/>
            <a:ext cx="144254" cy="315200"/>
          </a:xfrm>
          <a:custGeom>
            <a:avLst/>
            <a:gdLst>
              <a:gd name="connsiteX0" fmla="*/ 72568 w 144254"/>
              <a:gd name="connsiteY0" fmla="*/ 315130 h 315200"/>
              <a:gd name="connsiteX1" fmla="*/ 85268 w 144254"/>
              <a:gd name="connsiteY1" fmla="*/ 253217 h 315200"/>
              <a:gd name="connsiteX2" fmla="*/ 144006 w 144254"/>
              <a:gd name="connsiteY2" fmla="*/ 208767 h 315200"/>
              <a:gd name="connsiteX3" fmla="*/ 59868 w 144254"/>
              <a:gd name="connsiteY3" fmla="*/ 146855 h 315200"/>
              <a:gd name="connsiteX4" fmla="*/ 34468 w 144254"/>
              <a:gd name="connsiteY4" fmla="*/ 77005 h 315200"/>
              <a:gd name="connsiteX5" fmla="*/ 2718 w 144254"/>
              <a:gd name="connsiteY5" fmla="*/ 18267 h 315200"/>
              <a:gd name="connsiteX6" fmla="*/ 9068 w 144254"/>
              <a:gd name="connsiteY6" fmla="*/ 7155 h 315200"/>
              <a:gd name="connsiteX7" fmla="*/ 67806 w 144254"/>
              <a:gd name="connsiteY7" fmla="*/ 118280 h 315200"/>
              <a:gd name="connsiteX8" fmla="*/ 124956 w 144254"/>
              <a:gd name="connsiteY8" fmla="*/ 178605 h 315200"/>
              <a:gd name="connsiteX9" fmla="*/ 124956 w 144254"/>
              <a:gd name="connsiteY9" fmla="*/ 210355 h 315200"/>
              <a:gd name="connsiteX10" fmla="*/ 90031 w 144254"/>
              <a:gd name="connsiteY10" fmla="*/ 240517 h 315200"/>
              <a:gd name="connsiteX11" fmla="*/ 72568 w 144254"/>
              <a:gd name="connsiteY11" fmla="*/ 315130 h 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254" h="315200">
                <a:moveTo>
                  <a:pt x="72568" y="315130"/>
                </a:moveTo>
                <a:cubicBezTo>
                  <a:pt x="71774" y="317247"/>
                  <a:pt x="73362" y="270944"/>
                  <a:pt x="85268" y="253217"/>
                </a:cubicBezTo>
                <a:cubicBezTo>
                  <a:pt x="97174" y="235490"/>
                  <a:pt x="148239" y="226494"/>
                  <a:pt x="144006" y="208767"/>
                </a:cubicBezTo>
                <a:cubicBezTo>
                  <a:pt x="139773" y="191040"/>
                  <a:pt x="78124" y="168815"/>
                  <a:pt x="59868" y="146855"/>
                </a:cubicBezTo>
                <a:cubicBezTo>
                  <a:pt x="41612" y="124895"/>
                  <a:pt x="43993" y="98436"/>
                  <a:pt x="34468" y="77005"/>
                </a:cubicBezTo>
                <a:cubicBezTo>
                  <a:pt x="24943" y="55574"/>
                  <a:pt x="6951" y="29909"/>
                  <a:pt x="2718" y="18267"/>
                </a:cubicBezTo>
                <a:cubicBezTo>
                  <a:pt x="-1515" y="6625"/>
                  <a:pt x="-1780" y="-9514"/>
                  <a:pt x="9068" y="7155"/>
                </a:cubicBezTo>
                <a:cubicBezTo>
                  <a:pt x="19916" y="23824"/>
                  <a:pt x="48491" y="89705"/>
                  <a:pt x="67806" y="118280"/>
                </a:cubicBezTo>
                <a:cubicBezTo>
                  <a:pt x="87121" y="146855"/>
                  <a:pt x="115431" y="163259"/>
                  <a:pt x="124956" y="178605"/>
                </a:cubicBezTo>
                <a:cubicBezTo>
                  <a:pt x="134481" y="193951"/>
                  <a:pt x="130777" y="200036"/>
                  <a:pt x="124956" y="210355"/>
                </a:cubicBezTo>
                <a:cubicBezTo>
                  <a:pt x="119135" y="220674"/>
                  <a:pt x="99027" y="228611"/>
                  <a:pt x="90031" y="240517"/>
                </a:cubicBezTo>
                <a:cubicBezTo>
                  <a:pt x="81035" y="252423"/>
                  <a:pt x="73362" y="313013"/>
                  <a:pt x="72568" y="3151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FB355B3-FD5A-4A12-BA40-9E7ACD2925E1}"/>
              </a:ext>
            </a:extLst>
          </p:cNvPr>
          <p:cNvSpPr/>
          <p:nvPr/>
        </p:nvSpPr>
        <p:spPr>
          <a:xfrm>
            <a:off x="10724502" y="9597894"/>
            <a:ext cx="272737" cy="95496"/>
          </a:xfrm>
          <a:custGeom>
            <a:avLst/>
            <a:gdLst>
              <a:gd name="connsiteX0" fmla="*/ 648 w 272737"/>
              <a:gd name="connsiteY0" fmla="*/ 131 h 95496"/>
              <a:gd name="connsiteX1" fmla="*/ 116536 w 272737"/>
              <a:gd name="connsiteY1" fmla="*/ 73156 h 95496"/>
              <a:gd name="connsiteX2" fmla="*/ 86373 w 272737"/>
              <a:gd name="connsiteY2" fmla="*/ 73156 h 95496"/>
              <a:gd name="connsiteX3" fmla="*/ 272111 w 272737"/>
              <a:gd name="connsiteY3" fmla="*/ 89031 h 95496"/>
              <a:gd name="connsiteX4" fmla="*/ 145111 w 272737"/>
              <a:gd name="connsiteY4" fmla="*/ 95381 h 95496"/>
              <a:gd name="connsiteX5" fmla="*/ 97486 w 272737"/>
              <a:gd name="connsiteY5" fmla="*/ 84269 h 95496"/>
              <a:gd name="connsiteX6" fmla="*/ 70498 w 272737"/>
              <a:gd name="connsiteY6" fmla="*/ 55694 h 95496"/>
              <a:gd name="connsiteX7" fmla="*/ 648 w 272737"/>
              <a:gd name="connsiteY7" fmla="*/ 131 h 9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737" h="95496">
                <a:moveTo>
                  <a:pt x="648" y="131"/>
                </a:moveTo>
                <a:cubicBezTo>
                  <a:pt x="8321" y="3041"/>
                  <a:pt x="102249" y="60985"/>
                  <a:pt x="116536" y="73156"/>
                </a:cubicBezTo>
                <a:cubicBezTo>
                  <a:pt x="130823" y="85327"/>
                  <a:pt x="60444" y="70510"/>
                  <a:pt x="86373" y="73156"/>
                </a:cubicBezTo>
                <a:cubicBezTo>
                  <a:pt x="112302" y="75802"/>
                  <a:pt x="262321" y="85327"/>
                  <a:pt x="272111" y="89031"/>
                </a:cubicBezTo>
                <a:cubicBezTo>
                  <a:pt x="281901" y="92735"/>
                  <a:pt x="174215" y="96175"/>
                  <a:pt x="145111" y="95381"/>
                </a:cubicBezTo>
                <a:cubicBezTo>
                  <a:pt x="116007" y="94587"/>
                  <a:pt x="109922" y="90884"/>
                  <a:pt x="97486" y="84269"/>
                </a:cubicBezTo>
                <a:cubicBezTo>
                  <a:pt x="85051" y="77655"/>
                  <a:pt x="85315" y="67865"/>
                  <a:pt x="70498" y="55694"/>
                </a:cubicBezTo>
                <a:cubicBezTo>
                  <a:pt x="55681" y="43523"/>
                  <a:pt x="-7025" y="-2779"/>
                  <a:pt x="648" y="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3BC6F8F5-C1F4-4813-866E-902EA53C9D97}"/>
              </a:ext>
            </a:extLst>
          </p:cNvPr>
          <p:cNvSpPr/>
          <p:nvPr/>
        </p:nvSpPr>
        <p:spPr>
          <a:xfrm>
            <a:off x="10558296" y="9624973"/>
            <a:ext cx="211071" cy="196138"/>
          </a:xfrm>
          <a:custGeom>
            <a:avLst/>
            <a:gdLst>
              <a:gd name="connsiteX0" fmla="*/ 147804 w 211071"/>
              <a:gd name="connsiteY0" fmla="*/ 40 h 196138"/>
              <a:gd name="connsiteX1" fmla="*/ 193842 w 211071"/>
              <a:gd name="connsiteY1" fmla="*/ 74652 h 196138"/>
              <a:gd name="connsiteX2" fmla="*/ 127167 w 211071"/>
              <a:gd name="connsiteY2" fmla="*/ 82590 h 196138"/>
              <a:gd name="connsiteX3" fmla="*/ 93829 w 211071"/>
              <a:gd name="connsiteY3" fmla="*/ 92115 h 196138"/>
              <a:gd name="connsiteX4" fmla="*/ 58904 w 211071"/>
              <a:gd name="connsiteY4" fmla="*/ 138152 h 196138"/>
              <a:gd name="connsiteX5" fmla="*/ 41442 w 211071"/>
              <a:gd name="connsiteY5" fmla="*/ 169902 h 196138"/>
              <a:gd name="connsiteX6" fmla="*/ 167 w 211071"/>
              <a:gd name="connsiteY6" fmla="*/ 195302 h 196138"/>
              <a:gd name="connsiteX7" fmla="*/ 30329 w 211071"/>
              <a:gd name="connsiteY7" fmla="*/ 138152 h 196138"/>
              <a:gd name="connsiteX8" fmla="*/ 109704 w 211071"/>
              <a:gd name="connsiteY8" fmla="*/ 65127 h 196138"/>
              <a:gd name="connsiteX9" fmla="*/ 195429 w 211071"/>
              <a:gd name="connsiteY9" fmla="*/ 88940 h 196138"/>
              <a:gd name="connsiteX10" fmla="*/ 208129 w 211071"/>
              <a:gd name="connsiteY10" fmla="*/ 85765 h 196138"/>
              <a:gd name="connsiteX11" fmla="*/ 147804 w 211071"/>
              <a:gd name="connsiteY11" fmla="*/ 40 h 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071" h="196138">
                <a:moveTo>
                  <a:pt x="147804" y="40"/>
                </a:moveTo>
                <a:cubicBezTo>
                  <a:pt x="145423" y="-1812"/>
                  <a:pt x="197281" y="60894"/>
                  <a:pt x="193842" y="74652"/>
                </a:cubicBezTo>
                <a:cubicBezTo>
                  <a:pt x="190403" y="88410"/>
                  <a:pt x="143836" y="79680"/>
                  <a:pt x="127167" y="82590"/>
                </a:cubicBezTo>
                <a:cubicBezTo>
                  <a:pt x="110498" y="85500"/>
                  <a:pt x="105206" y="82855"/>
                  <a:pt x="93829" y="92115"/>
                </a:cubicBezTo>
                <a:cubicBezTo>
                  <a:pt x="82452" y="101375"/>
                  <a:pt x="67635" y="125188"/>
                  <a:pt x="58904" y="138152"/>
                </a:cubicBezTo>
                <a:cubicBezTo>
                  <a:pt x="50173" y="151116"/>
                  <a:pt x="51231" y="160377"/>
                  <a:pt x="41442" y="169902"/>
                </a:cubicBezTo>
                <a:cubicBezTo>
                  <a:pt x="31653" y="179427"/>
                  <a:pt x="2019" y="200594"/>
                  <a:pt x="167" y="195302"/>
                </a:cubicBezTo>
                <a:cubicBezTo>
                  <a:pt x="-1685" y="190010"/>
                  <a:pt x="12073" y="159848"/>
                  <a:pt x="30329" y="138152"/>
                </a:cubicBezTo>
                <a:cubicBezTo>
                  <a:pt x="48585" y="116456"/>
                  <a:pt x="82187" y="73329"/>
                  <a:pt x="109704" y="65127"/>
                </a:cubicBezTo>
                <a:cubicBezTo>
                  <a:pt x="137221" y="56925"/>
                  <a:pt x="179025" y="85500"/>
                  <a:pt x="195429" y="88940"/>
                </a:cubicBezTo>
                <a:cubicBezTo>
                  <a:pt x="211833" y="92380"/>
                  <a:pt x="213950" y="100052"/>
                  <a:pt x="208129" y="85765"/>
                </a:cubicBezTo>
                <a:cubicBezTo>
                  <a:pt x="202308" y="71478"/>
                  <a:pt x="150185" y="1892"/>
                  <a:pt x="147804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B777ADC2-17EB-4445-964D-38356234E67C}"/>
              </a:ext>
            </a:extLst>
          </p:cNvPr>
          <p:cNvSpPr/>
          <p:nvPr/>
        </p:nvSpPr>
        <p:spPr>
          <a:xfrm>
            <a:off x="10686862" y="9682669"/>
            <a:ext cx="321228" cy="80638"/>
          </a:xfrm>
          <a:custGeom>
            <a:avLst/>
            <a:gdLst>
              <a:gd name="connsiteX0" fmla="*/ 188 w 321228"/>
              <a:gd name="connsiteY0" fmla="*/ 80456 h 80638"/>
              <a:gd name="connsiteX1" fmla="*/ 144651 w 321228"/>
              <a:gd name="connsiteY1" fmla="*/ 48706 h 80638"/>
              <a:gd name="connsiteX2" fmla="*/ 317688 w 321228"/>
              <a:gd name="connsiteY2" fmla="*/ 69344 h 80638"/>
              <a:gd name="connsiteX3" fmla="*/ 263713 w 321228"/>
              <a:gd name="connsiteY3" fmla="*/ 36006 h 80638"/>
              <a:gd name="connsiteX4" fmla="*/ 293876 w 321228"/>
              <a:gd name="connsiteY4" fmla="*/ 2669 h 80638"/>
              <a:gd name="connsiteX5" fmla="*/ 249426 w 321228"/>
              <a:gd name="connsiteY5" fmla="*/ 5844 h 80638"/>
              <a:gd name="connsiteX6" fmla="*/ 249426 w 321228"/>
              <a:gd name="connsiteY6" fmla="*/ 36006 h 80638"/>
              <a:gd name="connsiteX7" fmla="*/ 174813 w 321228"/>
              <a:gd name="connsiteY7" fmla="*/ 31244 h 80638"/>
              <a:gd name="connsiteX8" fmla="*/ 188 w 321228"/>
              <a:gd name="connsiteY8" fmla="*/ 80456 h 8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28" h="80638">
                <a:moveTo>
                  <a:pt x="188" y="80456"/>
                </a:moveTo>
                <a:cubicBezTo>
                  <a:pt x="-4839" y="83366"/>
                  <a:pt x="91734" y="50558"/>
                  <a:pt x="144651" y="48706"/>
                </a:cubicBezTo>
                <a:cubicBezTo>
                  <a:pt x="197568" y="46854"/>
                  <a:pt x="297845" y="71461"/>
                  <a:pt x="317688" y="69344"/>
                </a:cubicBezTo>
                <a:cubicBezTo>
                  <a:pt x="337531" y="67227"/>
                  <a:pt x="267682" y="47118"/>
                  <a:pt x="263713" y="36006"/>
                </a:cubicBezTo>
                <a:cubicBezTo>
                  <a:pt x="259744" y="24894"/>
                  <a:pt x="296257" y="7696"/>
                  <a:pt x="293876" y="2669"/>
                </a:cubicBezTo>
                <a:cubicBezTo>
                  <a:pt x="291495" y="-2358"/>
                  <a:pt x="256834" y="288"/>
                  <a:pt x="249426" y="5844"/>
                </a:cubicBezTo>
                <a:cubicBezTo>
                  <a:pt x="242018" y="11400"/>
                  <a:pt x="261861" y="31773"/>
                  <a:pt x="249426" y="36006"/>
                </a:cubicBezTo>
                <a:cubicBezTo>
                  <a:pt x="236991" y="40239"/>
                  <a:pt x="212648" y="26746"/>
                  <a:pt x="174813" y="31244"/>
                </a:cubicBezTo>
                <a:cubicBezTo>
                  <a:pt x="136978" y="35742"/>
                  <a:pt x="5215" y="77546"/>
                  <a:pt x="188" y="804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BE1DA305-BAB4-487A-A554-D01298BF8CE5}"/>
              </a:ext>
            </a:extLst>
          </p:cNvPr>
          <p:cNvSpPr/>
          <p:nvPr/>
        </p:nvSpPr>
        <p:spPr>
          <a:xfrm>
            <a:off x="10456839" y="9763346"/>
            <a:ext cx="220088" cy="210707"/>
          </a:xfrm>
          <a:custGeom>
            <a:avLst/>
            <a:gdLst>
              <a:gd name="connsiteX0" fmla="*/ 219099 w 220088"/>
              <a:gd name="connsiteY0" fmla="*/ 1367 h 210707"/>
              <a:gd name="connsiteX1" fmla="*/ 111149 w 220088"/>
              <a:gd name="connsiteY1" fmla="*/ 131542 h 210707"/>
              <a:gd name="connsiteX2" fmla="*/ 84161 w 220088"/>
              <a:gd name="connsiteY2" fmla="*/ 147417 h 210707"/>
              <a:gd name="connsiteX3" fmla="*/ 117499 w 220088"/>
              <a:gd name="connsiteY3" fmla="*/ 207742 h 210707"/>
              <a:gd name="connsiteX4" fmla="*/ 95274 w 220088"/>
              <a:gd name="connsiteY4" fmla="*/ 199804 h 210707"/>
              <a:gd name="connsiteX5" fmla="*/ 24 w 220088"/>
              <a:gd name="connsiteY5" fmla="*/ 185517 h 210707"/>
              <a:gd name="connsiteX6" fmla="*/ 104799 w 220088"/>
              <a:gd name="connsiteY6" fmla="*/ 193454 h 210707"/>
              <a:gd name="connsiteX7" fmla="*/ 80986 w 220088"/>
              <a:gd name="connsiteY7" fmla="*/ 156942 h 210707"/>
              <a:gd name="connsiteX8" fmla="*/ 115911 w 220088"/>
              <a:gd name="connsiteY8" fmla="*/ 102967 h 210707"/>
              <a:gd name="connsiteX9" fmla="*/ 161949 w 220088"/>
              <a:gd name="connsiteY9" fmla="*/ 64867 h 210707"/>
              <a:gd name="connsiteX10" fmla="*/ 219099 w 220088"/>
              <a:gd name="connsiteY10" fmla="*/ 1367 h 21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088" h="210707">
                <a:moveTo>
                  <a:pt x="219099" y="1367"/>
                </a:moveTo>
                <a:cubicBezTo>
                  <a:pt x="210632" y="12479"/>
                  <a:pt x="133639" y="107200"/>
                  <a:pt x="111149" y="131542"/>
                </a:cubicBezTo>
                <a:cubicBezTo>
                  <a:pt x="88659" y="155884"/>
                  <a:pt x="83103" y="134717"/>
                  <a:pt x="84161" y="147417"/>
                </a:cubicBezTo>
                <a:cubicBezTo>
                  <a:pt x="85219" y="160117"/>
                  <a:pt x="115647" y="199011"/>
                  <a:pt x="117499" y="207742"/>
                </a:cubicBezTo>
                <a:cubicBezTo>
                  <a:pt x="119351" y="216473"/>
                  <a:pt x="114853" y="203508"/>
                  <a:pt x="95274" y="199804"/>
                </a:cubicBezTo>
                <a:cubicBezTo>
                  <a:pt x="75695" y="196100"/>
                  <a:pt x="-1564" y="186575"/>
                  <a:pt x="24" y="185517"/>
                </a:cubicBezTo>
                <a:cubicBezTo>
                  <a:pt x="1612" y="184459"/>
                  <a:pt x="91305" y="198217"/>
                  <a:pt x="104799" y="193454"/>
                </a:cubicBezTo>
                <a:cubicBezTo>
                  <a:pt x="118293" y="188691"/>
                  <a:pt x="79134" y="172023"/>
                  <a:pt x="80986" y="156942"/>
                </a:cubicBezTo>
                <a:cubicBezTo>
                  <a:pt x="82838" y="141861"/>
                  <a:pt x="102417" y="118313"/>
                  <a:pt x="115911" y="102967"/>
                </a:cubicBezTo>
                <a:cubicBezTo>
                  <a:pt x="129405" y="87621"/>
                  <a:pt x="144487" y="79684"/>
                  <a:pt x="161949" y="64867"/>
                </a:cubicBezTo>
                <a:cubicBezTo>
                  <a:pt x="179411" y="50050"/>
                  <a:pt x="227566" y="-9745"/>
                  <a:pt x="219099" y="13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971371C5-9725-4884-9AFE-DAB3C05B5B7F}"/>
              </a:ext>
            </a:extLst>
          </p:cNvPr>
          <p:cNvSpPr/>
          <p:nvPr/>
        </p:nvSpPr>
        <p:spPr>
          <a:xfrm>
            <a:off x="10489717" y="9713920"/>
            <a:ext cx="257815" cy="242416"/>
          </a:xfrm>
          <a:custGeom>
            <a:avLst/>
            <a:gdLst>
              <a:gd name="connsiteX0" fmla="*/ 257658 w 257815"/>
              <a:gd name="connsiteY0" fmla="*/ 1580 h 242416"/>
              <a:gd name="connsiteX1" fmla="*/ 148121 w 257815"/>
              <a:gd name="connsiteY1" fmla="*/ 36505 h 242416"/>
              <a:gd name="connsiteX2" fmla="*/ 114783 w 257815"/>
              <a:gd name="connsiteY2" fmla="*/ 84130 h 242416"/>
              <a:gd name="connsiteX3" fmla="*/ 60808 w 257815"/>
              <a:gd name="connsiteY3" fmla="*/ 131755 h 242416"/>
              <a:gd name="connsiteX4" fmla="*/ 35408 w 257815"/>
              <a:gd name="connsiteY4" fmla="*/ 152393 h 242416"/>
              <a:gd name="connsiteX5" fmla="*/ 483 w 257815"/>
              <a:gd name="connsiteY5" fmla="*/ 241293 h 242416"/>
              <a:gd name="connsiteX6" fmla="*/ 19533 w 257815"/>
              <a:gd name="connsiteY6" fmla="*/ 195255 h 242416"/>
              <a:gd name="connsiteX7" fmla="*/ 79858 w 257815"/>
              <a:gd name="connsiteY7" fmla="*/ 92068 h 242416"/>
              <a:gd name="connsiteX8" fmla="*/ 146533 w 257815"/>
              <a:gd name="connsiteY8" fmla="*/ 26980 h 242416"/>
              <a:gd name="connsiteX9" fmla="*/ 171933 w 257815"/>
              <a:gd name="connsiteY9" fmla="*/ 7930 h 242416"/>
              <a:gd name="connsiteX10" fmla="*/ 257658 w 257815"/>
              <a:gd name="connsiteY10" fmla="*/ 1580 h 2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815" h="242416">
                <a:moveTo>
                  <a:pt x="257658" y="1580"/>
                </a:moveTo>
                <a:cubicBezTo>
                  <a:pt x="253689" y="6342"/>
                  <a:pt x="171933" y="22747"/>
                  <a:pt x="148121" y="36505"/>
                </a:cubicBezTo>
                <a:cubicBezTo>
                  <a:pt x="124309" y="50263"/>
                  <a:pt x="129335" y="68255"/>
                  <a:pt x="114783" y="84130"/>
                </a:cubicBezTo>
                <a:cubicBezTo>
                  <a:pt x="100231" y="100005"/>
                  <a:pt x="74037" y="120378"/>
                  <a:pt x="60808" y="131755"/>
                </a:cubicBezTo>
                <a:cubicBezTo>
                  <a:pt x="47579" y="143132"/>
                  <a:pt x="45462" y="134137"/>
                  <a:pt x="35408" y="152393"/>
                </a:cubicBezTo>
                <a:cubicBezTo>
                  <a:pt x="25354" y="170649"/>
                  <a:pt x="3129" y="234149"/>
                  <a:pt x="483" y="241293"/>
                </a:cubicBezTo>
                <a:cubicBezTo>
                  <a:pt x="-2163" y="248437"/>
                  <a:pt x="6304" y="220126"/>
                  <a:pt x="19533" y="195255"/>
                </a:cubicBezTo>
                <a:cubicBezTo>
                  <a:pt x="32762" y="170384"/>
                  <a:pt x="58691" y="120114"/>
                  <a:pt x="79858" y="92068"/>
                </a:cubicBezTo>
                <a:cubicBezTo>
                  <a:pt x="101025" y="64022"/>
                  <a:pt x="131187" y="41003"/>
                  <a:pt x="146533" y="26980"/>
                </a:cubicBezTo>
                <a:cubicBezTo>
                  <a:pt x="161879" y="12957"/>
                  <a:pt x="154470" y="11899"/>
                  <a:pt x="171933" y="7930"/>
                </a:cubicBezTo>
                <a:cubicBezTo>
                  <a:pt x="189396" y="3961"/>
                  <a:pt x="261627" y="-3182"/>
                  <a:pt x="257658" y="15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32DFA540-F887-4F49-BD9B-F0606AEFBC20}"/>
              </a:ext>
            </a:extLst>
          </p:cNvPr>
          <p:cNvSpPr/>
          <p:nvPr/>
        </p:nvSpPr>
        <p:spPr>
          <a:xfrm>
            <a:off x="10422455" y="9983731"/>
            <a:ext cx="124792" cy="152679"/>
          </a:xfrm>
          <a:custGeom>
            <a:avLst/>
            <a:gdLst>
              <a:gd name="connsiteX0" fmla="*/ 40758 w 124792"/>
              <a:gd name="connsiteY0" fmla="*/ 57 h 152679"/>
              <a:gd name="connsiteX1" fmla="*/ 116958 w 124792"/>
              <a:gd name="connsiteY1" fmla="*/ 54032 h 152679"/>
              <a:gd name="connsiteX2" fmla="*/ 99495 w 124792"/>
              <a:gd name="connsiteY2" fmla="*/ 100069 h 152679"/>
              <a:gd name="connsiteX3" fmla="*/ 34408 w 124792"/>
              <a:gd name="connsiteY3" fmla="*/ 138169 h 152679"/>
              <a:gd name="connsiteX4" fmla="*/ 1070 w 124792"/>
              <a:gd name="connsiteY4" fmla="*/ 152457 h 152679"/>
              <a:gd name="connsiteX5" fmla="*/ 72508 w 124792"/>
              <a:gd name="connsiteY5" fmla="*/ 128644 h 152679"/>
              <a:gd name="connsiteX6" fmla="*/ 121720 w 124792"/>
              <a:gd name="connsiteY6" fmla="*/ 95307 h 152679"/>
              <a:gd name="connsiteX7" fmla="*/ 113783 w 124792"/>
              <a:gd name="connsiteY7" fmla="*/ 44507 h 152679"/>
              <a:gd name="connsiteX8" fmla="*/ 40758 w 124792"/>
              <a:gd name="connsiteY8" fmla="*/ 57 h 15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92" h="152679">
                <a:moveTo>
                  <a:pt x="40758" y="57"/>
                </a:moveTo>
                <a:cubicBezTo>
                  <a:pt x="41287" y="1644"/>
                  <a:pt x="107169" y="37363"/>
                  <a:pt x="116958" y="54032"/>
                </a:cubicBezTo>
                <a:cubicBezTo>
                  <a:pt x="126747" y="70701"/>
                  <a:pt x="113253" y="86046"/>
                  <a:pt x="99495" y="100069"/>
                </a:cubicBezTo>
                <a:cubicBezTo>
                  <a:pt x="85737" y="114092"/>
                  <a:pt x="50812" y="129438"/>
                  <a:pt x="34408" y="138169"/>
                </a:cubicBezTo>
                <a:cubicBezTo>
                  <a:pt x="18004" y="146900"/>
                  <a:pt x="-5280" y="154045"/>
                  <a:pt x="1070" y="152457"/>
                </a:cubicBezTo>
                <a:cubicBezTo>
                  <a:pt x="7420" y="150870"/>
                  <a:pt x="52400" y="138169"/>
                  <a:pt x="72508" y="128644"/>
                </a:cubicBezTo>
                <a:cubicBezTo>
                  <a:pt x="92616" y="119119"/>
                  <a:pt x="114841" y="109330"/>
                  <a:pt x="121720" y="95307"/>
                </a:cubicBezTo>
                <a:cubicBezTo>
                  <a:pt x="128599" y="81284"/>
                  <a:pt x="123043" y="58794"/>
                  <a:pt x="113783" y="44507"/>
                </a:cubicBezTo>
                <a:cubicBezTo>
                  <a:pt x="104523" y="30220"/>
                  <a:pt x="40229" y="-1530"/>
                  <a:pt x="40758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77910CD9-0C93-40D0-91A9-8FBB001982D9}"/>
              </a:ext>
            </a:extLst>
          </p:cNvPr>
          <p:cNvSpPr/>
          <p:nvPr/>
        </p:nvSpPr>
        <p:spPr>
          <a:xfrm>
            <a:off x="10439396" y="9986650"/>
            <a:ext cx="91600" cy="125915"/>
          </a:xfrm>
          <a:custGeom>
            <a:avLst/>
            <a:gdLst>
              <a:gd name="connsiteX0" fmla="*/ 26992 w 91600"/>
              <a:gd name="connsiteY0" fmla="*/ 313 h 125915"/>
              <a:gd name="connsiteX1" fmla="*/ 84142 w 91600"/>
              <a:gd name="connsiteY1" fmla="*/ 59050 h 125915"/>
              <a:gd name="connsiteX2" fmla="*/ 63504 w 91600"/>
              <a:gd name="connsiteY2" fmla="*/ 86038 h 125915"/>
              <a:gd name="connsiteX3" fmla="*/ 4 w 91600"/>
              <a:gd name="connsiteY3" fmla="*/ 125725 h 125915"/>
              <a:gd name="connsiteX4" fmla="*/ 60329 w 91600"/>
              <a:gd name="connsiteY4" fmla="*/ 100325 h 125915"/>
              <a:gd name="connsiteX5" fmla="*/ 88904 w 91600"/>
              <a:gd name="connsiteY5" fmla="*/ 82863 h 125915"/>
              <a:gd name="connsiteX6" fmla="*/ 85729 w 91600"/>
              <a:gd name="connsiteY6" fmla="*/ 36825 h 125915"/>
              <a:gd name="connsiteX7" fmla="*/ 26992 w 91600"/>
              <a:gd name="connsiteY7" fmla="*/ 313 h 12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00" h="125915">
                <a:moveTo>
                  <a:pt x="26992" y="313"/>
                </a:moveTo>
                <a:cubicBezTo>
                  <a:pt x="26728" y="4017"/>
                  <a:pt x="78057" y="44763"/>
                  <a:pt x="84142" y="59050"/>
                </a:cubicBezTo>
                <a:cubicBezTo>
                  <a:pt x="90227" y="73337"/>
                  <a:pt x="77527" y="74926"/>
                  <a:pt x="63504" y="86038"/>
                </a:cubicBezTo>
                <a:cubicBezTo>
                  <a:pt x="49481" y="97150"/>
                  <a:pt x="533" y="123344"/>
                  <a:pt x="4" y="125725"/>
                </a:cubicBezTo>
                <a:cubicBezTo>
                  <a:pt x="-525" y="128106"/>
                  <a:pt x="45512" y="107469"/>
                  <a:pt x="60329" y="100325"/>
                </a:cubicBezTo>
                <a:cubicBezTo>
                  <a:pt x="75146" y="93181"/>
                  <a:pt x="84671" y="93446"/>
                  <a:pt x="88904" y="82863"/>
                </a:cubicBezTo>
                <a:cubicBezTo>
                  <a:pt x="93137" y="72280"/>
                  <a:pt x="92608" y="46879"/>
                  <a:pt x="85729" y="36825"/>
                </a:cubicBezTo>
                <a:cubicBezTo>
                  <a:pt x="78850" y="26771"/>
                  <a:pt x="27256" y="-3391"/>
                  <a:pt x="26992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B8A35DB0-5D61-4B7B-9B5C-15550DFC4F85}"/>
              </a:ext>
            </a:extLst>
          </p:cNvPr>
          <p:cNvSpPr/>
          <p:nvPr/>
        </p:nvSpPr>
        <p:spPr>
          <a:xfrm>
            <a:off x="10418948" y="9974228"/>
            <a:ext cx="79408" cy="139100"/>
          </a:xfrm>
          <a:custGeom>
            <a:avLst/>
            <a:gdLst>
              <a:gd name="connsiteX0" fmla="*/ 79190 w 79408"/>
              <a:gd name="connsiteY0" fmla="*/ 35 h 139100"/>
              <a:gd name="connsiteX1" fmla="*/ 28390 w 79408"/>
              <a:gd name="connsiteY1" fmla="*/ 44485 h 139100"/>
              <a:gd name="connsiteX2" fmla="*/ 18865 w 79408"/>
              <a:gd name="connsiteY2" fmla="*/ 60360 h 139100"/>
              <a:gd name="connsiteX3" fmla="*/ 29977 w 79408"/>
              <a:gd name="connsiteY3" fmla="*/ 117510 h 139100"/>
              <a:gd name="connsiteX4" fmla="*/ 41090 w 79408"/>
              <a:gd name="connsiteY4" fmla="*/ 138147 h 139100"/>
              <a:gd name="connsiteX5" fmla="*/ 6165 w 79408"/>
              <a:gd name="connsiteY5" fmla="*/ 90522 h 139100"/>
              <a:gd name="connsiteX6" fmla="*/ 6165 w 79408"/>
              <a:gd name="connsiteY6" fmla="*/ 52422 h 139100"/>
              <a:gd name="connsiteX7" fmla="*/ 79190 w 79408"/>
              <a:gd name="connsiteY7" fmla="*/ 35 h 13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08" h="139100">
                <a:moveTo>
                  <a:pt x="79190" y="35"/>
                </a:moveTo>
                <a:cubicBezTo>
                  <a:pt x="82894" y="-1288"/>
                  <a:pt x="38444" y="34431"/>
                  <a:pt x="28390" y="44485"/>
                </a:cubicBezTo>
                <a:cubicBezTo>
                  <a:pt x="18336" y="54539"/>
                  <a:pt x="18601" y="48189"/>
                  <a:pt x="18865" y="60360"/>
                </a:cubicBezTo>
                <a:cubicBezTo>
                  <a:pt x="19129" y="72531"/>
                  <a:pt x="26273" y="104546"/>
                  <a:pt x="29977" y="117510"/>
                </a:cubicBezTo>
                <a:cubicBezTo>
                  <a:pt x="33681" y="130474"/>
                  <a:pt x="45059" y="142645"/>
                  <a:pt x="41090" y="138147"/>
                </a:cubicBezTo>
                <a:cubicBezTo>
                  <a:pt x="37121" y="133649"/>
                  <a:pt x="11986" y="104809"/>
                  <a:pt x="6165" y="90522"/>
                </a:cubicBezTo>
                <a:cubicBezTo>
                  <a:pt x="344" y="76235"/>
                  <a:pt x="-4154" y="65651"/>
                  <a:pt x="6165" y="52422"/>
                </a:cubicBezTo>
                <a:cubicBezTo>
                  <a:pt x="16484" y="39193"/>
                  <a:pt x="75486" y="1358"/>
                  <a:pt x="79190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AC861C46-A959-47CA-9A3C-EFC96070E222}"/>
              </a:ext>
            </a:extLst>
          </p:cNvPr>
          <p:cNvSpPr/>
          <p:nvPr/>
        </p:nvSpPr>
        <p:spPr>
          <a:xfrm>
            <a:off x="10422328" y="10141008"/>
            <a:ext cx="139436" cy="379701"/>
          </a:xfrm>
          <a:custGeom>
            <a:avLst/>
            <a:gdLst>
              <a:gd name="connsiteX0" fmla="*/ 21835 w 139436"/>
              <a:gd name="connsiteY0" fmla="*/ 1530 h 379701"/>
              <a:gd name="connsiteX1" fmla="*/ 7547 w 139436"/>
              <a:gd name="connsiteY1" fmla="*/ 179330 h 379701"/>
              <a:gd name="connsiteX2" fmla="*/ 1197 w 139436"/>
              <a:gd name="connsiteY2" fmla="*/ 134880 h 379701"/>
              <a:gd name="connsiteX3" fmla="*/ 31360 w 139436"/>
              <a:gd name="connsiteY3" fmla="*/ 223780 h 379701"/>
              <a:gd name="connsiteX4" fmla="*/ 104385 w 139436"/>
              <a:gd name="connsiteY4" fmla="*/ 328555 h 379701"/>
              <a:gd name="connsiteX5" fmla="*/ 139310 w 139436"/>
              <a:gd name="connsiteY5" fmla="*/ 379355 h 379701"/>
              <a:gd name="connsiteX6" fmla="*/ 93272 w 139436"/>
              <a:gd name="connsiteY6" fmla="*/ 347605 h 379701"/>
              <a:gd name="connsiteX7" fmla="*/ 44060 w 139436"/>
              <a:gd name="connsiteY7" fmla="*/ 285692 h 379701"/>
              <a:gd name="connsiteX8" fmla="*/ 29772 w 139436"/>
              <a:gd name="connsiteY8" fmla="*/ 165042 h 379701"/>
              <a:gd name="connsiteX9" fmla="*/ 39297 w 139436"/>
              <a:gd name="connsiteY9" fmla="*/ 96780 h 379701"/>
              <a:gd name="connsiteX10" fmla="*/ 21835 w 139436"/>
              <a:gd name="connsiteY10" fmla="*/ 1530 h 37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36" h="379701">
                <a:moveTo>
                  <a:pt x="21835" y="1530"/>
                </a:moveTo>
                <a:cubicBezTo>
                  <a:pt x="16543" y="15288"/>
                  <a:pt x="10987" y="157105"/>
                  <a:pt x="7547" y="179330"/>
                </a:cubicBezTo>
                <a:cubicBezTo>
                  <a:pt x="4107" y="201555"/>
                  <a:pt x="-2772" y="127472"/>
                  <a:pt x="1197" y="134880"/>
                </a:cubicBezTo>
                <a:cubicBezTo>
                  <a:pt x="5166" y="142288"/>
                  <a:pt x="14162" y="191501"/>
                  <a:pt x="31360" y="223780"/>
                </a:cubicBezTo>
                <a:cubicBezTo>
                  <a:pt x="48558" y="256059"/>
                  <a:pt x="86393" y="302626"/>
                  <a:pt x="104385" y="328555"/>
                </a:cubicBezTo>
                <a:cubicBezTo>
                  <a:pt x="122377" y="354484"/>
                  <a:pt x="141162" y="376180"/>
                  <a:pt x="139310" y="379355"/>
                </a:cubicBezTo>
                <a:cubicBezTo>
                  <a:pt x="137458" y="382530"/>
                  <a:pt x="109147" y="363215"/>
                  <a:pt x="93272" y="347605"/>
                </a:cubicBezTo>
                <a:cubicBezTo>
                  <a:pt x="77397" y="331995"/>
                  <a:pt x="54643" y="316119"/>
                  <a:pt x="44060" y="285692"/>
                </a:cubicBezTo>
                <a:cubicBezTo>
                  <a:pt x="33477" y="255265"/>
                  <a:pt x="30566" y="196527"/>
                  <a:pt x="29772" y="165042"/>
                </a:cubicBezTo>
                <a:cubicBezTo>
                  <a:pt x="28978" y="133557"/>
                  <a:pt x="38768" y="122974"/>
                  <a:pt x="39297" y="96780"/>
                </a:cubicBezTo>
                <a:cubicBezTo>
                  <a:pt x="39826" y="70586"/>
                  <a:pt x="27127" y="-12228"/>
                  <a:pt x="21835" y="15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30B5DE99-5AF8-4F2D-AB68-F974057D137A}"/>
              </a:ext>
            </a:extLst>
          </p:cNvPr>
          <p:cNvSpPr/>
          <p:nvPr/>
        </p:nvSpPr>
        <p:spPr>
          <a:xfrm>
            <a:off x="10490366" y="10126593"/>
            <a:ext cx="69685" cy="314617"/>
          </a:xfrm>
          <a:custGeom>
            <a:avLst/>
            <a:gdLst>
              <a:gd name="connsiteX0" fmla="*/ 12534 w 69685"/>
              <a:gd name="connsiteY0" fmla="*/ 70 h 314617"/>
              <a:gd name="connsiteX1" fmla="*/ 34759 w 69685"/>
              <a:gd name="connsiteY1" fmla="*/ 127070 h 314617"/>
              <a:gd name="connsiteX2" fmla="*/ 6184 w 69685"/>
              <a:gd name="connsiteY2" fmla="*/ 60395 h 314617"/>
              <a:gd name="connsiteX3" fmla="*/ 1422 w 69685"/>
              <a:gd name="connsiteY3" fmla="*/ 141357 h 314617"/>
              <a:gd name="connsiteX4" fmla="*/ 25234 w 69685"/>
              <a:gd name="connsiteY4" fmla="*/ 139770 h 314617"/>
              <a:gd name="connsiteX5" fmla="*/ 69684 w 69685"/>
              <a:gd name="connsiteY5" fmla="*/ 136595 h 314617"/>
              <a:gd name="connsiteX6" fmla="*/ 23647 w 69685"/>
              <a:gd name="connsiteY6" fmla="*/ 158820 h 314617"/>
              <a:gd name="connsiteX7" fmla="*/ 15709 w 69685"/>
              <a:gd name="connsiteY7" fmla="*/ 169932 h 314617"/>
              <a:gd name="connsiteX8" fmla="*/ 42697 w 69685"/>
              <a:gd name="connsiteY8" fmla="*/ 181045 h 314617"/>
              <a:gd name="connsiteX9" fmla="*/ 44284 w 69685"/>
              <a:gd name="connsiteY9" fmla="*/ 188982 h 314617"/>
              <a:gd name="connsiteX10" fmla="*/ 33172 w 69685"/>
              <a:gd name="connsiteY10" fmla="*/ 219145 h 314617"/>
              <a:gd name="connsiteX11" fmla="*/ 31584 w 69685"/>
              <a:gd name="connsiteY11" fmla="*/ 246132 h 314617"/>
              <a:gd name="connsiteX12" fmla="*/ 52222 w 69685"/>
              <a:gd name="connsiteY12" fmla="*/ 314395 h 314617"/>
              <a:gd name="connsiteX13" fmla="*/ 42697 w 69685"/>
              <a:gd name="connsiteY13" fmla="*/ 262007 h 314617"/>
              <a:gd name="connsiteX14" fmla="*/ 17297 w 69685"/>
              <a:gd name="connsiteY14" fmla="*/ 111195 h 314617"/>
              <a:gd name="connsiteX15" fmla="*/ 12534 w 69685"/>
              <a:gd name="connsiteY15" fmla="*/ 70 h 31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685" h="314617">
                <a:moveTo>
                  <a:pt x="12534" y="70"/>
                </a:moveTo>
                <a:cubicBezTo>
                  <a:pt x="15444" y="2716"/>
                  <a:pt x="35817" y="117016"/>
                  <a:pt x="34759" y="127070"/>
                </a:cubicBezTo>
                <a:cubicBezTo>
                  <a:pt x="33701" y="137124"/>
                  <a:pt x="11740" y="58014"/>
                  <a:pt x="6184" y="60395"/>
                </a:cubicBezTo>
                <a:cubicBezTo>
                  <a:pt x="628" y="62776"/>
                  <a:pt x="-1753" y="128128"/>
                  <a:pt x="1422" y="141357"/>
                </a:cubicBezTo>
                <a:cubicBezTo>
                  <a:pt x="4597" y="154586"/>
                  <a:pt x="13857" y="140564"/>
                  <a:pt x="25234" y="139770"/>
                </a:cubicBezTo>
                <a:cubicBezTo>
                  <a:pt x="36611" y="138976"/>
                  <a:pt x="69949" y="133420"/>
                  <a:pt x="69684" y="136595"/>
                </a:cubicBezTo>
                <a:cubicBezTo>
                  <a:pt x="69420" y="139770"/>
                  <a:pt x="32643" y="153264"/>
                  <a:pt x="23647" y="158820"/>
                </a:cubicBezTo>
                <a:cubicBezTo>
                  <a:pt x="14651" y="164376"/>
                  <a:pt x="12534" y="166228"/>
                  <a:pt x="15709" y="169932"/>
                </a:cubicBezTo>
                <a:cubicBezTo>
                  <a:pt x="18884" y="173636"/>
                  <a:pt x="37935" y="177870"/>
                  <a:pt x="42697" y="181045"/>
                </a:cubicBezTo>
                <a:cubicBezTo>
                  <a:pt x="47459" y="184220"/>
                  <a:pt x="45872" y="182632"/>
                  <a:pt x="44284" y="188982"/>
                </a:cubicBezTo>
                <a:cubicBezTo>
                  <a:pt x="42697" y="195332"/>
                  <a:pt x="35289" y="209620"/>
                  <a:pt x="33172" y="219145"/>
                </a:cubicBezTo>
                <a:cubicBezTo>
                  <a:pt x="31055" y="228670"/>
                  <a:pt x="28409" y="230257"/>
                  <a:pt x="31584" y="246132"/>
                </a:cubicBezTo>
                <a:cubicBezTo>
                  <a:pt x="34759" y="262007"/>
                  <a:pt x="50370" y="311749"/>
                  <a:pt x="52222" y="314395"/>
                </a:cubicBezTo>
                <a:cubicBezTo>
                  <a:pt x="54074" y="317041"/>
                  <a:pt x="48518" y="295874"/>
                  <a:pt x="42697" y="262007"/>
                </a:cubicBezTo>
                <a:cubicBezTo>
                  <a:pt x="36876" y="228140"/>
                  <a:pt x="22589" y="152999"/>
                  <a:pt x="17297" y="111195"/>
                </a:cubicBezTo>
                <a:cubicBezTo>
                  <a:pt x="12005" y="69391"/>
                  <a:pt x="9624" y="-2576"/>
                  <a:pt x="12534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54F19546-66F5-4F90-9ED3-F8AA61A623BB}"/>
              </a:ext>
            </a:extLst>
          </p:cNvPr>
          <p:cNvSpPr/>
          <p:nvPr/>
        </p:nvSpPr>
        <p:spPr>
          <a:xfrm>
            <a:off x="10474078" y="10256727"/>
            <a:ext cx="108415" cy="252129"/>
          </a:xfrm>
          <a:custGeom>
            <a:avLst/>
            <a:gdLst>
              <a:gd name="connsiteX0" fmla="*/ 24060 w 108415"/>
              <a:gd name="connsiteY0" fmla="*/ 111 h 252129"/>
              <a:gd name="connsiteX1" fmla="*/ 27235 w 108415"/>
              <a:gd name="connsiteY1" fmla="*/ 101711 h 252129"/>
              <a:gd name="connsiteX2" fmla="*/ 55810 w 108415"/>
              <a:gd name="connsiteY2" fmla="*/ 177911 h 252129"/>
              <a:gd name="connsiteX3" fmla="*/ 106610 w 108415"/>
              <a:gd name="connsiteY3" fmla="*/ 250936 h 252129"/>
              <a:gd name="connsiteX4" fmla="*/ 89147 w 108415"/>
              <a:gd name="connsiteY4" fmla="*/ 217598 h 252129"/>
              <a:gd name="connsiteX5" fmla="*/ 14535 w 108415"/>
              <a:gd name="connsiteY5" fmla="*/ 144573 h 252129"/>
              <a:gd name="connsiteX6" fmla="*/ 247 w 108415"/>
              <a:gd name="connsiteY6" fmla="*/ 82661 h 252129"/>
              <a:gd name="connsiteX7" fmla="*/ 19297 w 108415"/>
              <a:gd name="connsiteY7" fmla="*/ 81073 h 252129"/>
              <a:gd name="connsiteX8" fmla="*/ 24060 w 108415"/>
              <a:gd name="connsiteY8" fmla="*/ 111 h 25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15" h="252129">
                <a:moveTo>
                  <a:pt x="24060" y="111"/>
                </a:moveTo>
                <a:cubicBezTo>
                  <a:pt x="25383" y="3551"/>
                  <a:pt x="21943" y="72078"/>
                  <a:pt x="27235" y="101711"/>
                </a:cubicBezTo>
                <a:cubicBezTo>
                  <a:pt x="32527" y="131344"/>
                  <a:pt x="42581" y="153040"/>
                  <a:pt x="55810" y="177911"/>
                </a:cubicBezTo>
                <a:cubicBezTo>
                  <a:pt x="69039" y="202782"/>
                  <a:pt x="101054" y="244322"/>
                  <a:pt x="106610" y="250936"/>
                </a:cubicBezTo>
                <a:cubicBezTo>
                  <a:pt x="112166" y="257550"/>
                  <a:pt x="104493" y="235325"/>
                  <a:pt x="89147" y="217598"/>
                </a:cubicBezTo>
                <a:cubicBezTo>
                  <a:pt x="73801" y="199871"/>
                  <a:pt x="29352" y="167062"/>
                  <a:pt x="14535" y="144573"/>
                </a:cubicBezTo>
                <a:cubicBezTo>
                  <a:pt x="-282" y="122084"/>
                  <a:pt x="-547" y="93244"/>
                  <a:pt x="247" y="82661"/>
                </a:cubicBezTo>
                <a:cubicBezTo>
                  <a:pt x="1041" y="72078"/>
                  <a:pt x="17445" y="87952"/>
                  <a:pt x="19297" y="81073"/>
                </a:cubicBezTo>
                <a:cubicBezTo>
                  <a:pt x="21149" y="74194"/>
                  <a:pt x="22737" y="-3329"/>
                  <a:pt x="24060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7FE66670-911B-425B-8A6D-FFFEE4D176DB}"/>
              </a:ext>
            </a:extLst>
          </p:cNvPr>
          <p:cNvSpPr/>
          <p:nvPr/>
        </p:nvSpPr>
        <p:spPr>
          <a:xfrm>
            <a:off x="10639377" y="9783587"/>
            <a:ext cx="135220" cy="712975"/>
          </a:xfrm>
          <a:custGeom>
            <a:avLst/>
            <a:gdLst>
              <a:gd name="connsiteX0" fmla="*/ 100061 w 135220"/>
              <a:gd name="connsiteY0" fmla="*/ 176 h 712975"/>
              <a:gd name="connsiteX1" fmla="*/ 134986 w 135220"/>
              <a:gd name="connsiteY1" fmla="*/ 101776 h 712975"/>
              <a:gd name="connsiteX2" fmla="*/ 79423 w 135220"/>
              <a:gd name="connsiteY2" fmla="*/ 116063 h 712975"/>
              <a:gd name="connsiteX3" fmla="*/ 66723 w 135220"/>
              <a:gd name="connsiteY3" fmla="*/ 181151 h 712975"/>
              <a:gd name="connsiteX4" fmla="*/ 63548 w 135220"/>
              <a:gd name="connsiteY4" fmla="*/ 352601 h 712975"/>
              <a:gd name="connsiteX5" fmla="*/ 69898 w 135220"/>
              <a:gd name="connsiteY5" fmla="*/ 327201 h 712975"/>
              <a:gd name="connsiteX6" fmla="*/ 66723 w 135220"/>
              <a:gd name="connsiteY6" fmla="*/ 501826 h 712975"/>
              <a:gd name="connsiteX7" fmla="*/ 19098 w 135220"/>
              <a:gd name="connsiteY7" fmla="*/ 493888 h 712975"/>
              <a:gd name="connsiteX8" fmla="*/ 39736 w 135220"/>
              <a:gd name="connsiteY8" fmla="*/ 512938 h 712975"/>
              <a:gd name="connsiteX9" fmla="*/ 55611 w 135220"/>
              <a:gd name="connsiteY9" fmla="*/ 601838 h 712975"/>
              <a:gd name="connsiteX10" fmla="*/ 54023 w 135220"/>
              <a:gd name="connsiteY10" fmla="*/ 601838 h 712975"/>
              <a:gd name="connsiteX11" fmla="*/ 23861 w 135220"/>
              <a:gd name="connsiteY11" fmla="*/ 622476 h 712975"/>
              <a:gd name="connsiteX12" fmla="*/ 46086 w 135220"/>
              <a:gd name="connsiteY12" fmla="*/ 641526 h 712975"/>
              <a:gd name="connsiteX13" fmla="*/ 52436 w 135220"/>
              <a:gd name="connsiteY13" fmla="*/ 666926 h 712975"/>
              <a:gd name="connsiteX14" fmla="*/ 41323 w 135220"/>
              <a:gd name="connsiteY14" fmla="*/ 671688 h 712975"/>
              <a:gd name="connsiteX15" fmla="*/ 48 w 135220"/>
              <a:gd name="connsiteY15" fmla="*/ 712963 h 712975"/>
              <a:gd name="connsiteX16" fmla="*/ 33386 w 135220"/>
              <a:gd name="connsiteY16" fmla="*/ 674863 h 712975"/>
              <a:gd name="connsiteX17" fmla="*/ 52436 w 135220"/>
              <a:gd name="connsiteY17" fmla="*/ 576438 h 712975"/>
              <a:gd name="connsiteX18" fmla="*/ 88948 w 135220"/>
              <a:gd name="connsiteY18" fmla="*/ 297038 h 712975"/>
              <a:gd name="connsiteX19" fmla="*/ 87361 w 135220"/>
              <a:gd name="connsiteY19" fmla="*/ 338313 h 712975"/>
              <a:gd name="connsiteX20" fmla="*/ 65136 w 135220"/>
              <a:gd name="connsiteY20" fmla="*/ 143051 h 712975"/>
              <a:gd name="connsiteX21" fmla="*/ 87361 w 135220"/>
              <a:gd name="connsiteY21" fmla="*/ 127176 h 712975"/>
              <a:gd name="connsiteX22" fmla="*/ 117523 w 135220"/>
              <a:gd name="connsiteY22" fmla="*/ 77963 h 712975"/>
              <a:gd name="connsiteX23" fmla="*/ 100061 w 135220"/>
              <a:gd name="connsiteY23" fmla="*/ 176 h 7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5220" h="712975">
                <a:moveTo>
                  <a:pt x="100061" y="176"/>
                </a:moveTo>
                <a:cubicBezTo>
                  <a:pt x="102971" y="4145"/>
                  <a:pt x="138426" y="82462"/>
                  <a:pt x="134986" y="101776"/>
                </a:cubicBezTo>
                <a:cubicBezTo>
                  <a:pt x="131546" y="121091"/>
                  <a:pt x="90800" y="102834"/>
                  <a:pt x="79423" y="116063"/>
                </a:cubicBezTo>
                <a:cubicBezTo>
                  <a:pt x="68046" y="129292"/>
                  <a:pt x="69369" y="141728"/>
                  <a:pt x="66723" y="181151"/>
                </a:cubicBezTo>
                <a:cubicBezTo>
                  <a:pt x="64077" y="220574"/>
                  <a:pt x="63019" y="328259"/>
                  <a:pt x="63548" y="352601"/>
                </a:cubicBezTo>
                <a:cubicBezTo>
                  <a:pt x="64077" y="376943"/>
                  <a:pt x="69369" y="302330"/>
                  <a:pt x="69898" y="327201"/>
                </a:cubicBezTo>
                <a:cubicBezTo>
                  <a:pt x="70427" y="352072"/>
                  <a:pt x="75190" y="474045"/>
                  <a:pt x="66723" y="501826"/>
                </a:cubicBezTo>
                <a:cubicBezTo>
                  <a:pt x="58256" y="529607"/>
                  <a:pt x="23596" y="492036"/>
                  <a:pt x="19098" y="493888"/>
                </a:cubicBezTo>
                <a:cubicBezTo>
                  <a:pt x="14600" y="495740"/>
                  <a:pt x="33651" y="494946"/>
                  <a:pt x="39736" y="512938"/>
                </a:cubicBezTo>
                <a:cubicBezTo>
                  <a:pt x="45821" y="530930"/>
                  <a:pt x="53230" y="587021"/>
                  <a:pt x="55611" y="601838"/>
                </a:cubicBezTo>
                <a:cubicBezTo>
                  <a:pt x="57992" y="616655"/>
                  <a:pt x="59315" y="598398"/>
                  <a:pt x="54023" y="601838"/>
                </a:cubicBezTo>
                <a:cubicBezTo>
                  <a:pt x="48731" y="605278"/>
                  <a:pt x="25184" y="615861"/>
                  <a:pt x="23861" y="622476"/>
                </a:cubicBezTo>
                <a:cubicBezTo>
                  <a:pt x="22538" y="629091"/>
                  <a:pt x="41323" y="634118"/>
                  <a:pt x="46086" y="641526"/>
                </a:cubicBezTo>
                <a:cubicBezTo>
                  <a:pt x="50848" y="648934"/>
                  <a:pt x="53230" y="661899"/>
                  <a:pt x="52436" y="666926"/>
                </a:cubicBezTo>
                <a:cubicBezTo>
                  <a:pt x="51642" y="671953"/>
                  <a:pt x="50054" y="664015"/>
                  <a:pt x="41323" y="671688"/>
                </a:cubicBezTo>
                <a:cubicBezTo>
                  <a:pt x="32592" y="679361"/>
                  <a:pt x="1371" y="712434"/>
                  <a:pt x="48" y="712963"/>
                </a:cubicBezTo>
                <a:cubicBezTo>
                  <a:pt x="-1275" y="713492"/>
                  <a:pt x="24655" y="697617"/>
                  <a:pt x="33386" y="674863"/>
                </a:cubicBezTo>
                <a:cubicBezTo>
                  <a:pt x="42117" y="652109"/>
                  <a:pt x="43176" y="639409"/>
                  <a:pt x="52436" y="576438"/>
                </a:cubicBezTo>
                <a:cubicBezTo>
                  <a:pt x="61696" y="513467"/>
                  <a:pt x="83127" y="336725"/>
                  <a:pt x="88948" y="297038"/>
                </a:cubicBezTo>
                <a:cubicBezTo>
                  <a:pt x="94769" y="257351"/>
                  <a:pt x="91330" y="363977"/>
                  <a:pt x="87361" y="338313"/>
                </a:cubicBezTo>
                <a:cubicBezTo>
                  <a:pt x="83392" y="312649"/>
                  <a:pt x="65136" y="178240"/>
                  <a:pt x="65136" y="143051"/>
                </a:cubicBezTo>
                <a:cubicBezTo>
                  <a:pt x="65136" y="107862"/>
                  <a:pt x="78630" y="138024"/>
                  <a:pt x="87361" y="127176"/>
                </a:cubicBezTo>
                <a:cubicBezTo>
                  <a:pt x="96092" y="116328"/>
                  <a:pt x="116465" y="95425"/>
                  <a:pt x="117523" y="77963"/>
                </a:cubicBezTo>
                <a:cubicBezTo>
                  <a:pt x="118581" y="60501"/>
                  <a:pt x="97151" y="-3793"/>
                  <a:pt x="100061" y="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D609D952-6635-48FC-BEE3-286F43BDA2A0}"/>
              </a:ext>
            </a:extLst>
          </p:cNvPr>
          <p:cNvSpPr/>
          <p:nvPr/>
        </p:nvSpPr>
        <p:spPr>
          <a:xfrm>
            <a:off x="10582074" y="9807562"/>
            <a:ext cx="141953" cy="703821"/>
          </a:xfrm>
          <a:custGeom>
            <a:avLst/>
            <a:gdLst>
              <a:gd name="connsiteX0" fmla="*/ 141489 w 141953"/>
              <a:gd name="connsiteY0" fmla="*/ 13 h 703821"/>
              <a:gd name="connsiteX1" fmla="*/ 20839 w 141953"/>
              <a:gd name="connsiteY1" fmla="*/ 68276 h 703821"/>
              <a:gd name="connsiteX2" fmla="*/ 68464 w 141953"/>
              <a:gd name="connsiteY2" fmla="*/ 85738 h 703821"/>
              <a:gd name="connsiteX3" fmla="*/ 95451 w 141953"/>
              <a:gd name="connsiteY3" fmla="*/ 212738 h 703821"/>
              <a:gd name="connsiteX4" fmla="*/ 84339 w 141953"/>
              <a:gd name="connsiteY4" fmla="*/ 242901 h 703821"/>
              <a:gd name="connsiteX5" fmla="*/ 89101 w 141953"/>
              <a:gd name="connsiteY5" fmla="*/ 288938 h 703821"/>
              <a:gd name="connsiteX6" fmla="*/ 109739 w 141953"/>
              <a:gd name="connsiteY6" fmla="*/ 306401 h 703821"/>
              <a:gd name="connsiteX7" fmla="*/ 68464 w 141953"/>
              <a:gd name="connsiteY7" fmla="*/ 287351 h 703821"/>
              <a:gd name="connsiteX8" fmla="*/ 76401 w 141953"/>
              <a:gd name="connsiteY8" fmla="*/ 373076 h 703821"/>
              <a:gd name="connsiteX9" fmla="*/ 131964 w 141953"/>
              <a:gd name="connsiteY9" fmla="*/ 398476 h 703821"/>
              <a:gd name="connsiteX10" fmla="*/ 63701 w 141953"/>
              <a:gd name="connsiteY10" fmla="*/ 385776 h 703821"/>
              <a:gd name="connsiteX11" fmla="*/ 49414 w 141953"/>
              <a:gd name="connsiteY11" fmla="*/ 434988 h 703821"/>
              <a:gd name="connsiteX12" fmla="*/ 92276 w 141953"/>
              <a:gd name="connsiteY12" fmla="*/ 469913 h 703821"/>
              <a:gd name="connsiteX13" fmla="*/ 33539 w 141953"/>
              <a:gd name="connsiteY13" fmla="*/ 481026 h 703821"/>
              <a:gd name="connsiteX14" fmla="*/ 36714 w 141953"/>
              <a:gd name="connsiteY14" fmla="*/ 503251 h 703821"/>
              <a:gd name="connsiteX15" fmla="*/ 55764 w 141953"/>
              <a:gd name="connsiteY15" fmla="*/ 596913 h 703821"/>
              <a:gd name="connsiteX16" fmla="*/ 33539 w 141953"/>
              <a:gd name="connsiteY16" fmla="*/ 604851 h 703821"/>
              <a:gd name="connsiteX17" fmla="*/ 201 w 141953"/>
              <a:gd name="connsiteY17" fmla="*/ 636601 h 703821"/>
              <a:gd name="connsiteX18" fmla="*/ 20839 w 141953"/>
              <a:gd name="connsiteY18" fmla="*/ 641363 h 703821"/>
              <a:gd name="connsiteX19" fmla="*/ 46239 w 141953"/>
              <a:gd name="connsiteY19" fmla="*/ 652476 h 703821"/>
              <a:gd name="connsiteX20" fmla="*/ 30364 w 141953"/>
              <a:gd name="connsiteY20" fmla="*/ 703276 h 703821"/>
              <a:gd name="connsiteX21" fmla="*/ 35126 w 141953"/>
              <a:gd name="connsiteY21" fmla="*/ 615963 h 703821"/>
              <a:gd name="connsiteX22" fmla="*/ 108151 w 141953"/>
              <a:gd name="connsiteY22" fmla="*/ 193688 h 703821"/>
              <a:gd name="connsiteX23" fmla="*/ 63701 w 141953"/>
              <a:gd name="connsiteY23" fmla="*/ 63513 h 703821"/>
              <a:gd name="connsiteX24" fmla="*/ 141489 w 141953"/>
              <a:gd name="connsiteY24" fmla="*/ 13 h 70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953" h="703821">
                <a:moveTo>
                  <a:pt x="141489" y="13"/>
                </a:moveTo>
                <a:cubicBezTo>
                  <a:pt x="134345" y="807"/>
                  <a:pt x="33010" y="53989"/>
                  <a:pt x="20839" y="68276"/>
                </a:cubicBezTo>
                <a:cubicBezTo>
                  <a:pt x="8668" y="82563"/>
                  <a:pt x="56029" y="61661"/>
                  <a:pt x="68464" y="85738"/>
                </a:cubicBezTo>
                <a:cubicBezTo>
                  <a:pt x="80899" y="109815"/>
                  <a:pt x="92805" y="186544"/>
                  <a:pt x="95451" y="212738"/>
                </a:cubicBezTo>
                <a:cubicBezTo>
                  <a:pt x="98097" y="238932"/>
                  <a:pt x="85397" y="230201"/>
                  <a:pt x="84339" y="242901"/>
                </a:cubicBezTo>
                <a:cubicBezTo>
                  <a:pt x="83281" y="255601"/>
                  <a:pt x="84868" y="278355"/>
                  <a:pt x="89101" y="288938"/>
                </a:cubicBezTo>
                <a:cubicBezTo>
                  <a:pt x="93334" y="299521"/>
                  <a:pt x="113178" y="306665"/>
                  <a:pt x="109739" y="306401"/>
                </a:cubicBezTo>
                <a:cubicBezTo>
                  <a:pt x="106300" y="306137"/>
                  <a:pt x="74020" y="276239"/>
                  <a:pt x="68464" y="287351"/>
                </a:cubicBezTo>
                <a:cubicBezTo>
                  <a:pt x="62908" y="298464"/>
                  <a:pt x="65818" y="354555"/>
                  <a:pt x="76401" y="373076"/>
                </a:cubicBezTo>
                <a:cubicBezTo>
                  <a:pt x="86984" y="391597"/>
                  <a:pt x="134081" y="396359"/>
                  <a:pt x="131964" y="398476"/>
                </a:cubicBezTo>
                <a:cubicBezTo>
                  <a:pt x="129847" y="400593"/>
                  <a:pt x="77459" y="379691"/>
                  <a:pt x="63701" y="385776"/>
                </a:cubicBezTo>
                <a:cubicBezTo>
                  <a:pt x="49943" y="391861"/>
                  <a:pt x="44651" y="420965"/>
                  <a:pt x="49414" y="434988"/>
                </a:cubicBezTo>
                <a:cubicBezTo>
                  <a:pt x="54177" y="449011"/>
                  <a:pt x="94922" y="462240"/>
                  <a:pt x="92276" y="469913"/>
                </a:cubicBezTo>
                <a:cubicBezTo>
                  <a:pt x="89630" y="477586"/>
                  <a:pt x="42799" y="475470"/>
                  <a:pt x="33539" y="481026"/>
                </a:cubicBezTo>
                <a:cubicBezTo>
                  <a:pt x="24279" y="486582"/>
                  <a:pt x="33010" y="483937"/>
                  <a:pt x="36714" y="503251"/>
                </a:cubicBezTo>
                <a:cubicBezTo>
                  <a:pt x="40418" y="522565"/>
                  <a:pt x="56293" y="579980"/>
                  <a:pt x="55764" y="596913"/>
                </a:cubicBezTo>
                <a:cubicBezTo>
                  <a:pt x="55235" y="613846"/>
                  <a:pt x="42799" y="598236"/>
                  <a:pt x="33539" y="604851"/>
                </a:cubicBezTo>
                <a:cubicBezTo>
                  <a:pt x="24279" y="611466"/>
                  <a:pt x="2318" y="630516"/>
                  <a:pt x="201" y="636601"/>
                </a:cubicBezTo>
                <a:cubicBezTo>
                  <a:pt x="-1916" y="642686"/>
                  <a:pt x="13166" y="638717"/>
                  <a:pt x="20839" y="641363"/>
                </a:cubicBezTo>
                <a:cubicBezTo>
                  <a:pt x="28512" y="644009"/>
                  <a:pt x="44651" y="642157"/>
                  <a:pt x="46239" y="652476"/>
                </a:cubicBezTo>
                <a:cubicBezTo>
                  <a:pt x="47826" y="662795"/>
                  <a:pt x="32216" y="709361"/>
                  <a:pt x="30364" y="703276"/>
                </a:cubicBezTo>
                <a:cubicBezTo>
                  <a:pt x="28512" y="697191"/>
                  <a:pt x="22162" y="700894"/>
                  <a:pt x="35126" y="615963"/>
                </a:cubicBezTo>
                <a:cubicBezTo>
                  <a:pt x="48090" y="531032"/>
                  <a:pt x="103389" y="285763"/>
                  <a:pt x="108151" y="193688"/>
                </a:cubicBezTo>
                <a:cubicBezTo>
                  <a:pt x="112913" y="101613"/>
                  <a:pt x="56293" y="93411"/>
                  <a:pt x="63701" y="63513"/>
                </a:cubicBezTo>
                <a:cubicBezTo>
                  <a:pt x="71109" y="33615"/>
                  <a:pt x="148633" y="-781"/>
                  <a:pt x="141489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2E61609C-0F04-4149-92DA-13AD2C9221A3}"/>
              </a:ext>
            </a:extLst>
          </p:cNvPr>
          <p:cNvSpPr/>
          <p:nvPr/>
        </p:nvSpPr>
        <p:spPr>
          <a:xfrm>
            <a:off x="10986042" y="9767848"/>
            <a:ext cx="117825" cy="258804"/>
          </a:xfrm>
          <a:custGeom>
            <a:avLst/>
            <a:gdLst>
              <a:gd name="connsiteX0" fmla="*/ 2633 w 117825"/>
              <a:gd name="connsiteY0" fmla="*/ 40 h 258804"/>
              <a:gd name="connsiteX1" fmla="*/ 34383 w 117825"/>
              <a:gd name="connsiteY1" fmla="*/ 82590 h 258804"/>
              <a:gd name="connsiteX2" fmla="*/ 16921 w 117825"/>
              <a:gd name="connsiteY2" fmla="*/ 103227 h 258804"/>
              <a:gd name="connsiteX3" fmla="*/ 58196 w 117825"/>
              <a:gd name="connsiteY3" fmla="*/ 122277 h 258804"/>
              <a:gd name="connsiteX4" fmla="*/ 82008 w 117825"/>
              <a:gd name="connsiteY4" fmla="*/ 158790 h 258804"/>
              <a:gd name="connsiteX5" fmla="*/ 116933 w 117825"/>
              <a:gd name="connsiteY5" fmla="*/ 258802 h 258804"/>
              <a:gd name="connsiteX6" fmla="*/ 102646 w 117825"/>
              <a:gd name="connsiteY6" fmla="*/ 161965 h 258804"/>
              <a:gd name="connsiteX7" fmla="*/ 51846 w 117825"/>
              <a:gd name="connsiteY7" fmla="*/ 92115 h 258804"/>
              <a:gd name="connsiteX8" fmla="*/ 7396 w 117825"/>
              <a:gd name="connsiteY8" fmla="*/ 71477 h 258804"/>
              <a:gd name="connsiteX9" fmla="*/ 2633 w 117825"/>
              <a:gd name="connsiteY9" fmla="*/ 40 h 25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825" h="258804">
                <a:moveTo>
                  <a:pt x="2633" y="40"/>
                </a:moveTo>
                <a:cubicBezTo>
                  <a:pt x="7131" y="1892"/>
                  <a:pt x="32002" y="65392"/>
                  <a:pt x="34383" y="82590"/>
                </a:cubicBezTo>
                <a:cubicBezTo>
                  <a:pt x="36764" y="99788"/>
                  <a:pt x="12952" y="96613"/>
                  <a:pt x="16921" y="103227"/>
                </a:cubicBezTo>
                <a:cubicBezTo>
                  <a:pt x="20890" y="109842"/>
                  <a:pt x="47348" y="113017"/>
                  <a:pt x="58196" y="122277"/>
                </a:cubicBezTo>
                <a:cubicBezTo>
                  <a:pt x="69044" y="131538"/>
                  <a:pt x="72219" y="136036"/>
                  <a:pt x="82008" y="158790"/>
                </a:cubicBezTo>
                <a:cubicBezTo>
                  <a:pt x="91797" y="181544"/>
                  <a:pt x="113493" y="258273"/>
                  <a:pt x="116933" y="258802"/>
                </a:cubicBezTo>
                <a:cubicBezTo>
                  <a:pt x="120373" y="259331"/>
                  <a:pt x="113494" y="189746"/>
                  <a:pt x="102646" y="161965"/>
                </a:cubicBezTo>
                <a:cubicBezTo>
                  <a:pt x="91798" y="134184"/>
                  <a:pt x="67721" y="107196"/>
                  <a:pt x="51846" y="92115"/>
                </a:cubicBezTo>
                <a:cubicBezTo>
                  <a:pt x="35971" y="77034"/>
                  <a:pt x="15598" y="82854"/>
                  <a:pt x="7396" y="71477"/>
                </a:cubicBezTo>
                <a:cubicBezTo>
                  <a:pt x="-806" y="60100"/>
                  <a:pt x="-1865" y="-1812"/>
                  <a:pt x="2633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229031A0-764F-4CE6-ABAF-52BAA03F32BD}"/>
              </a:ext>
            </a:extLst>
          </p:cNvPr>
          <p:cNvSpPr/>
          <p:nvPr/>
        </p:nvSpPr>
        <p:spPr>
          <a:xfrm>
            <a:off x="10996596" y="9744564"/>
            <a:ext cx="89052" cy="156702"/>
          </a:xfrm>
          <a:custGeom>
            <a:avLst/>
            <a:gdLst>
              <a:gd name="connsiteX0" fmla="*/ 17 w 89052"/>
              <a:gd name="connsiteY0" fmla="*/ 1099 h 156702"/>
              <a:gd name="connsiteX1" fmla="*/ 58754 w 89052"/>
              <a:gd name="connsiteY1" fmla="*/ 102699 h 156702"/>
              <a:gd name="connsiteX2" fmla="*/ 88917 w 89052"/>
              <a:gd name="connsiteY2" fmla="*/ 156674 h 156702"/>
              <a:gd name="connsiteX3" fmla="*/ 69867 w 89052"/>
              <a:gd name="connsiteY3" fmla="*/ 96349 h 156702"/>
              <a:gd name="connsiteX4" fmla="*/ 69867 w 89052"/>
              <a:gd name="connsiteY4" fmla="*/ 70949 h 156702"/>
              <a:gd name="connsiteX5" fmla="*/ 52404 w 89052"/>
              <a:gd name="connsiteY5" fmla="*/ 48724 h 156702"/>
              <a:gd name="connsiteX6" fmla="*/ 17 w 89052"/>
              <a:gd name="connsiteY6" fmla="*/ 1099 h 1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52" h="156702">
                <a:moveTo>
                  <a:pt x="17" y="1099"/>
                </a:moveTo>
                <a:cubicBezTo>
                  <a:pt x="1075" y="10095"/>
                  <a:pt x="43937" y="76770"/>
                  <a:pt x="58754" y="102699"/>
                </a:cubicBezTo>
                <a:cubicBezTo>
                  <a:pt x="73571" y="128628"/>
                  <a:pt x="87065" y="157732"/>
                  <a:pt x="88917" y="156674"/>
                </a:cubicBezTo>
                <a:cubicBezTo>
                  <a:pt x="90769" y="155616"/>
                  <a:pt x="73042" y="110636"/>
                  <a:pt x="69867" y="96349"/>
                </a:cubicBezTo>
                <a:cubicBezTo>
                  <a:pt x="66692" y="82062"/>
                  <a:pt x="72777" y="78886"/>
                  <a:pt x="69867" y="70949"/>
                </a:cubicBezTo>
                <a:cubicBezTo>
                  <a:pt x="66957" y="63012"/>
                  <a:pt x="59812" y="56397"/>
                  <a:pt x="52404" y="48724"/>
                </a:cubicBezTo>
                <a:cubicBezTo>
                  <a:pt x="44996" y="41051"/>
                  <a:pt x="-1041" y="-7897"/>
                  <a:pt x="17" y="10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7E9E240A-9BBF-4BC1-A500-378563AE5035}"/>
              </a:ext>
            </a:extLst>
          </p:cNvPr>
          <p:cNvSpPr/>
          <p:nvPr/>
        </p:nvSpPr>
        <p:spPr>
          <a:xfrm>
            <a:off x="11085244" y="9864548"/>
            <a:ext cx="117746" cy="331972"/>
          </a:xfrm>
          <a:custGeom>
            <a:avLst/>
            <a:gdLst>
              <a:gd name="connsiteX0" fmla="*/ 269 w 117746"/>
              <a:gd name="connsiteY0" fmla="*/ 177 h 331972"/>
              <a:gd name="connsiteX1" fmla="*/ 57419 w 117746"/>
              <a:gd name="connsiteY1" fmla="*/ 93840 h 331972"/>
              <a:gd name="connsiteX2" fmla="*/ 51069 w 117746"/>
              <a:gd name="connsiteY2" fmla="*/ 95427 h 331972"/>
              <a:gd name="connsiteX3" fmla="*/ 79644 w 117746"/>
              <a:gd name="connsiteY3" fmla="*/ 177977 h 331972"/>
              <a:gd name="connsiteX4" fmla="*/ 82819 w 117746"/>
              <a:gd name="connsiteY4" fmla="*/ 185915 h 331972"/>
              <a:gd name="connsiteX5" fmla="*/ 90756 w 117746"/>
              <a:gd name="connsiteY5" fmla="*/ 214490 h 331972"/>
              <a:gd name="connsiteX6" fmla="*/ 117744 w 117746"/>
              <a:gd name="connsiteY6" fmla="*/ 216077 h 331972"/>
              <a:gd name="connsiteX7" fmla="*/ 89169 w 117746"/>
              <a:gd name="connsiteY7" fmla="*/ 263702 h 331972"/>
              <a:gd name="connsiteX8" fmla="*/ 108219 w 117746"/>
              <a:gd name="connsiteY8" fmla="*/ 282752 h 331972"/>
              <a:gd name="connsiteX9" fmla="*/ 63769 w 117746"/>
              <a:gd name="connsiteY9" fmla="*/ 312915 h 331972"/>
              <a:gd name="connsiteX10" fmla="*/ 108219 w 117746"/>
              <a:gd name="connsiteY10" fmla="*/ 331965 h 331972"/>
              <a:gd name="connsiteX11" fmla="*/ 98694 w 117746"/>
              <a:gd name="connsiteY11" fmla="*/ 314502 h 331972"/>
              <a:gd name="connsiteX12" fmla="*/ 95519 w 117746"/>
              <a:gd name="connsiteY12" fmla="*/ 265290 h 331972"/>
              <a:gd name="connsiteX13" fmla="*/ 84406 w 117746"/>
              <a:gd name="connsiteY13" fmla="*/ 120827 h 331972"/>
              <a:gd name="connsiteX14" fmla="*/ 269 w 117746"/>
              <a:gd name="connsiteY14" fmla="*/ 177 h 33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746" h="331972">
                <a:moveTo>
                  <a:pt x="269" y="177"/>
                </a:moveTo>
                <a:cubicBezTo>
                  <a:pt x="-4229" y="-4321"/>
                  <a:pt x="48952" y="77965"/>
                  <a:pt x="57419" y="93840"/>
                </a:cubicBezTo>
                <a:cubicBezTo>
                  <a:pt x="65886" y="109715"/>
                  <a:pt x="47365" y="81404"/>
                  <a:pt x="51069" y="95427"/>
                </a:cubicBezTo>
                <a:cubicBezTo>
                  <a:pt x="54773" y="109450"/>
                  <a:pt x="74352" y="162896"/>
                  <a:pt x="79644" y="177977"/>
                </a:cubicBezTo>
                <a:cubicBezTo>
                  <a:pt x="84936" y="193058"/>
                  <a:pt x="80967" y="179830"/>
                  <a:pt x="82819" y="185915"/>
                </a:cubicBezTo>
                <a:cubicBezTo>
                  <a:pt x="84671" y="192001"/>
                  <a:pt x="84935" y="209463"/>
                  <a:pt x="90756" y="214490"/>
                </a:cubicBezTo>
                <a:cubicBezTo>
                  <a:pt x="96577" y="219517"/>
                  <a:pt x="118008" y="207875"/>
                  <a:pt x="117744" y="216077"/>
                </a:cubicBezTo>
                <a:cubicBezTo>
                  <a:pt x="117480" y="224279"/>
                  <a:pt x="90756" y="252590"/>
                  <a:pt x="89169" y="263702"/>
                </a:cubicBezTo>
                <a:cubicBezTo>
                  <a:pt x="87582" y="274814"/>
                  <a:pt x="112452" y="274550"/>
                  <a:pt x="108219" y="282752"/>
                </a:cubicBezTo>
                <a:cubicBezTo>
                  <a:pt x="103986" y="290954"/>
                  <a:pt x="63769" y="304713"/>
                  <a:pt x="63769" y="312915"/>
                </a:cubicBezTo>
                <a:cubicBezTo>
                  <a:pt x="63769" y="321117"/>
                  <a:pt x="102398" y="331701"/>
                  <a:pt x="108219" y="331965"/>
                </a:cubicBezTo>
                <a:cubicBezTo>
                  <a:pt x="114040" y="332229"/>
                  <a:pt x="100811" y="325614"/>
                  <a:pt x="98694" y="314502"/>
                </a:cubicBezTo>
                <a:cubicBezTo>
                  <a:pt x="96577" y="303390"/>
                  <a:pt x="97900" y="297569"/>
                  <a:pt x="95519" y="265290"/>
                </a:cubicBezTo>
                <a:cubicBezTo>
                  <a:pt x="93138" y="233011"/>
                  <a:pt x="100017" y="162631"/>
                  <a:pt x="84406" y="120827"/>
                </a:cubicBezTo>
                <a:cubicBezTo>
                  <a:pt x="68795" y="79023"/>
                  <a:pt x="4767" y="4675"/>
                  <a:pt x="269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C15AE588-28E3-4EFA-9920-AC6399F15996}"/>
              </a:ext>
            </a:extLst>
          </p:cNvPr>
          <p:cNvSpPr/>
          <p:nvPr/>
        </p:nvSpPr>
        <p:spPr>
          <a:xfrm>
            <a:off x="11074375" y="9885171"/>
            <a:ext cx="69945" cy="242656"/>
          </a:xfrm>
          <a:custGeom>
            <a:avLst/>
            <a:gdLst>
              <a:gd name="connsiteX0" fmla="*/ 25 w 69945"/>
              <a:gd name="connsiteY0" fmla="*/ 192 h 242656"/>
              <a:gd name="connsiteX1" fmla="*/ 58763 w 69945"/>
              <a:gd name="connsiteY1" fmla="*/ 151004 h 242656"/>
              <a:gd name="connsiteX2" fmla="*/ 60350 w 69945"/>
              <a:gd name="connsiteY2" fmla="*/ 241492 h 242656"/>
              <a:gd name="connsiteX3" fmla="*/ 65113 w 69945"/>
              <a:gd name="connsiteY3" fmla="*/ 197042 h 242656"/>
              <a:gd name="connsiteX4" fmla="*/ 66700 w 69945"/>
              <a:gd name="connsiteY4" fmla="*/ 120842 h 242656"/>
              <a:gd name="connsiteX5" fmla="*/ 25 w 69945"/>
              <a:gd name="connsiteY5" fmla="*/ 192 h 24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45" h="242656">
                <a:moveTo>
                  <a:pt x="25" y="192"/>
                </a:moveTo>
                <a:cubicBezTo>
                  <a:pt x="-1298" y="5219"/>
                  <a:pt x="48709" y="110787"/>
                  <a:pt x="58763" y="151004"/>
                </a:cubicBezTo>
                <a:cubicBezTo>
                  <a:pt x="68817" y="191221"/>
                  <a:pt x="59292" y="233819"/>
                  <a:pt x="60350" y="241492"/>
                </a:cubicBezTo>
                <a:cubicBezTo>
                  <a:pt x="61408" y="249165"/>
                  <a:pt x="64055" y="217150"/>
                  <a:pt x="65113" y="197042"/>
                </a:cubicBezTo>
                <a:cubicBezTo>
                  <a:pt x="66171" y="176934"/>
                  <a:pt x="74373" y="151798"/>
                  <a:pt x="66700" y="120842"/>
                </a:cubicBezTo>
                <a:cubicBezTo>
                  <a:pt x="59027" y="89886"/>
                  <a:pt x="1348" y="-4835"/>
                  <a:pt x="25" y="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7B5CC4CB-FBE8-43B4-9286-19C6FC198E03}"/>
              </a:ext>
            </a:extLst>
          </p:cNvPr>
          <p:cNvSpPr/>
          <p:nvPr/>
        </p:nvSpPr>
        <p:spPr>
          <a:xfrm>
            <a:off x="11098205" y="10012268"/>
            <a:ext cx="94740" cy="222685"/>
          </a:xfrm>
          <a:custGeom>
            <a:avLst/>
            <a:gdLst>
              <a:gd name="connsiteX0" fmla="*/ 8 w 94740"/>
              <a:gd name="connsiteY0" fmla="*/ 1682 h 222685"/>
              <a:gd name="connsiteX1" fmla="*/ 25408 w 94740"/>
              <a:gd name="connsiteY1" fmla="*/ 106457 h 222685"/>
              <a:gd name="connsiteX2" fmla="*/ 1595 w 94740"/>
              <a:gd name="connsiteY2" fmla="*/ 168370 h 222685"/>
              <a:gd name="connsiteX3" fmla="*/ 53983 w 94740"/>
              <a:gd name="connsiteY3" fmla="*/ 152495 h 222685"/>
              <a:gd name="connsiteX4" fmla="*/ 6358 w 94740"/>
              <a:gd name="connsiteY4" fmla="*/ 171545 h 222685"/>
              <a:gd name="connsiteX5" fmla="*/ 74620 w 94740"/>
              <a:gd name="connsiteY5" fmla="*/ 193770 h 222685"/>
              <a:gd name="connsiteX6" fmla="*/ 93670 w 94740"/>
              <a:gd name="connsiteY6" fmla="*/ 222345 h 222685"/>
              <a:gd name="connsiteX7" fmla="*/ 49220 w 94740"/>
              <a:gd name="connsiteY7" fmla="*/ 173132 h 222685"/>
              <a:gd name="connsiteX8" fmla="*/ 42870 w 94740"/>
              <a:gd name="connsiteY8" fmla="*/ 77882 h 222685"/>
              <a:gd name="connsiteX9" fmla="*/ 28583 w 94740"/>
              <a:gd name="connsiteY9" fmla="*/ 46132 h 222685"/>
              <a:gd name="connsiteX10" fmla="*/ 8 w 94740"/>
              <a:gd name="connsiteY10" fmla="*/ 1682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40" h="222685">
                <a:moveTo>
                  <a:pt x="8" y="1682"/>
                </a:moveTo>
                <a:cubicBezTo>
                  <a:pt x="-521" y="11736"/>
                  <a:pt x="25144" y="78676"/>
                  <a:pt x="25408" y="106457"/>
                </a:cubicBezTo>
                <a:cubicBezTo>
                  <a:pt x="25672" y="134238"/>
                  <a:pt x="-3167" y="160697"/>
                  <a:pt x="1595" y="168370"/>
                </a:cubicBezTo>
                <a:cubicBezTo>
                  <a:pt x="6357" y="176043"/>
                  <a:pt x="53189" y="151966"/>
                  <a:pt x="53983" y="152495"/>
                </a:cubicBezTo>
                <a:cubicBezTo>
                  <a:pt x="54777" y="153024"/>
                  <a:pt x="2919" y="164666"/>
                  <a:pt x="6358" y="171545"/>
                </a:cubicBezTo>
                <a:cubicBezTo>
                  <a:pt x="9797" y="178424"/>
                  <a:pt x="60068" y="185303"/>
                  <a:pt x="74620" y="193770"/>
                </a:cubicBezTo>
                <a:cubicBezTo>
                  <a:pt x="89172" y="202237"/>
                  <a:pt x="97903" y="225785"/>
                  <a:pt x="93670" y="222345"/>
                </a:cubicBezTo>
                <a:cubicBezTo>
                  <a:pt x="89437" y="218905"/>
                  <a:pt x="57687" y="197209"/>
                  <a:pt x="49220" y="173132"/>
                </a:cubicBezTo>
                <a:cubicBezTo>
                  <a:pt x="40753" y="149055"/>
                  <a:pt x="46310" y="99049"/>
                  <a:pt x="42870" y="77882"/>
                </a:cubicBezTo>
                <a:cubicBezTo>
                  <a:pt x="39430" y="56715"/>
                  <a:pt x="34933" y="63065"/>
                  <a:pt x="28583" y="46132"/>
                </a:cubicBezTo>
                <a:cubicBezTo>
                  <a:pt x="22233" y="29199"/>
                  <a:pt x="537" y="-8372"/>
                  <a:pt x="8" y="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BB65A1EF-FB05-40B7-A07A-3FD54785482D}"/>
              </a:ext>
            </a:extLst>
          </p:cNvPr>
          <p:cNvSpPr/>
          <p:nvPr/>
        </p:nvSpPr>
        <p:spPr>
          <a:xfrm>
            <a:off x="11067323" y="10188109"/>
            <a:ext cx="99204" cy="118204"/>
          </a:xfrm>
          <a:custGeom>
            <a:avLst/>
            <a:gdLst>
              <a:gd name="connsiteX0" fmla="*/ 92802 w 99204"/>
              <a:gd name="connsiteY0" fmla="*/ 466 h 118204"/>
              <a:gd name="connsiteX1" fmla="*/ 10252 w 99204"/>
              <a:gd name="connsiteY1" fmla="*/ 43329 h 118204"/>
              <a:gd name="connsiteX2" fmla="*/ 2315 w 99204"/>
              <a:gd name="connsiteY2" fmla="*/ 65554 h 118204"/>
              <a:gd name="connsiteX3" fmla="*/ 19777 w 99204"/>
              <a:gd name="connsiteY3" fmla="*/ 98891 h 118204"/>
              <a:gd name="connsiteX4" fmla="*/ 56290 w 99204"/>
              <a:gd name="connsiteY4" fmla="*/ 117941 h 118204"/>
              <a:gd name="connsiteX5" fmla="*/ 99152 w 99204"/>
              <a:gd name="connsiteY5" fmla="*/ 110004 h 118204"/>
              <a:gd name="connsiteX6" fmla="*/ 64227 w 99204"/>
              <a:gd name="connsiteY6" fmla="*/ 110004 h 118204"/>
              <a:gd name="connsiteX7" fmla="*/ 24540 w 99204"/>
              <a:gd name="connsiteY7" fmla="*/ 86191 h 118204"/>
              <a:gd name="connsiteX8" fmla="*/ 15015 w 99204"/>
              <a:gd name="connsiteY8" fmla="*/ 73491 h 118204"/>
              <a:gd name="connsiteX9" fmla="*/ 92802 w 99204"/>
              <a:gd name="connsiteY9" fmla="*/ 466 h 11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04" h="118204">
                <a:moveTo>
                  <a:pt x="92802" y="466"/>
                </a:moveTo>
                <a:cubicBezTo>
                  <a:pt x="92008" y="-4561"/>
                  <a:pt x="25333" y="32481"/>
                  <a:pt x="10252" y="43329"/>
                </a:cubicBezTo>
                <a:cubicBezTo>
                  <a:pt x="-4829" y="54177"/>
                  <a:pt x="727" y="56294"/>
                  <a:pt x="2315" y="65554"/>
                </a:cubicBezTo>
                <a:cubicBezTo>
                  <a:pt x="3902" y="74814"/>
                  <a:pt x="10781" y="90160"/>
                  <a:pt x="19777" y="98891"/>
                </a:cubicBezTo>
                <a:cubicBezTo>
                  <a:pt x="28773" y="107622"/>
                  <a:pt x="43061" y="116089"/>
                  <a:pt x="56290" y="117941"/>
                </a:cubicBezTo>
                <a:cubicBezTo>
                  <a:pt x="69519" y="119793"/>
                  <a:pt x="97829" y="111327"/>
                  <a:pt x="99152" y="110004"/>
                </a:cubicBezTo>
                <a:cubicBezTo>
                  <a:pt x="100475" y="108681"/>
                  <a:pt x="76662" y="113973"/>
                  <a:pt x="64227" y="110004"/>
                </a:cubicBezTo>
                <a:cubicBezTo>
                  <a:pt x="51792" y="106035"/>
                  <a:pt x="32742" y="92277"/>
                  <a:pt x="24540" y="86191"/>
                </a:cubicBezTo>
                <a:cubicBezTo>
                  <a:pt x="16338" y="80106"/>
                  <a:pt x="7342" y="81428"/>
                  <a:pt x="15015" y="73491"/>
                </a:cubicBezTo>
                <a:cubicBezTo>
                  <a:pt x="22688" y="65554"/>
                  <a:pt x="93596" y="5493"/>
                  <a:pt x="92802" y="4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7117E2D8-6AAE-48ED-B5BB-F73C67C8FBCC}"/>
              </a:ext>
            </a:extLst>
          </p:cNvPr>
          <p:cNvSpPr/>
          <p:nvPr/>
        </p:nvSpPr>
        <p:spPr>
          <a:xfrm>
            <a:off x="11132965" y="10148684"/>
            <a:ext cx="55736" cy="160542"/>
          </a:xfrm>
          <a:custGeom>
            <a:avLst/>
            <a:gdLst>
              <a:gd name="connsiteX0" fmla="*/ 173 w 55736"/>
              <a:gd name="connsiteY0" fmla="*/ 204 h 160542"/>
              <a:gd name="connsiteX1" fmla="*/ 55735 w 55736"/>
              <a:gd name="connsiteY1" fmla="*/ 120854 h 160542"/>
              <a:gd name="connsiteX2" fmla="*/ 1760 w 55736"/>
              <a:gd name="connsiteY2" fmla="*/ 160541 h 160542"/>
              <a:gd name="connsiteX3" fmla="*/ 41448 w 55736"/>
              <a:gd name="connsiteY3" fmla="*/ 122441 h 160542"/>
              <a:gd name="connsiteX4" fmla="*/ 38273 w 55736"/>
              <a:gd name="connsiteY4" fmla="*/ 92279 h 160542"/>
              <a:gd name="connsiteX5" fmla="*/ 173 w 55736"/>
              <a:gd name="connsiteY5" fmla="*/ 204 h 16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36" h="160542">
                <a:moveTo>
                  <a:pt x="173" y="204"/>
                </a:moveTo>
                <a:cubicBezTo>
                  <a:pt x="3083" y="4966"/>
                  <a:pt x="55471" y="94131"/>
                  <a:pt x="55735" y="120854"/>
                </a:cubicBezTo>
                <a:cubicBezTo>
                  <a:pt x="56000" y="147577"/>
                  <a:pt x="4141" y="160277"/>
                  <a:pt x="1760" y="160541"/>
                </a:cubicBezTo>
                <a:cubicBezTo>
                  <a:pt x="-621" y="160805"/>
                  <a:pt x="35363" y="133818"/>
                  <a:pt x="41448" y="122441"/>
                </a:cubicBezTo>
                <a:cubicBezTo>
                  <a:pt x="47533" y="111064"/>
                  <a:pt x="44623" y="109477"/>
                  <a:pt x="38273" y="92279"/>
                </a:cubicBezTo>
                <a:cubicBezTo>
                  <a:pt x="31923" y="75081"/>
                  <a:pt x="-2737" y="-4558"/>
                  <a:pt x="173" y="2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516E4422-CADF-43E9-93F1-D407590BA729}"/>
              </a:ext>
            </a:extLst>
          </p:cNvPr>
          <p:cNvSpPr/>
          <p:nvPr/>
        </p:nvSpPr>
        <p:spPr>
          <a:xfrm>
            <a:off x="11049639" y="10186856"/>
            <a:ext cx="86704" cy="143286"/>
          </a:xfrm>
          <a:custGeom>
            <a:avLst/>
            <a:gdLst>
              <a:gd name="connsiteX0" fmla="*/ 81911 w 86704"/>
              <a:gd name="connsiteY0" fmla="*/ 132 h 143286"/>
              <a:gd name="connsiteX1" fmla="*/ 949 w 86704"/>
              <a:gd name="connsiteY1" fmla="*/ 65219 h 143286"/>
              <a:gd name="connsiteX2" fmla="*/ 40636 w 86704"/>
              <a:gd name="connsiteY2" fmla="*/ 119194 h 143286"/>
              <a:gd name="connsiteX3" fmla="*/ 86674 w 86704"/>
              <a:gd name="connsiteY3" fmla="*/ 143007 h 143286"/>
              <a:gd name="connsiteX4" fmla="*/ 46986 w 86704"/>
              <a:gd name="connsiteY4" fmla="*/ 104907 h 143286"/>
              <a:gd name="connsiteX5" fmla="*/ 2536 w 86704"/>
              <a:gd name="connsiteY5" fmla="*/ 49344 h 143286"/>
              <a:gd name="connsiteX6" fmla="*/ 81911 w 86704"/>
              <a:gd name="connsiteY6" fmla="*/ 132 h 1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04" h="143286">
                <a:moveTo>
                  <a:pt x="81911" y="132"/>
                </a:moveTo>
                <a:cubicBezTo>
                  <a:pt x="81647" y="2778"/>
                  <a:pt x="7828" y="45375"/>
                  <a:pt x="949" y="65219"/>
                </a:cubicBezTo>
                <a:cubicBezTo>
                  <a:pt x="-5930" y="85063"/>
                  <a:pt x="26349" y="106229"/>
                  <a:pt x="40636" y="119194"/>
                </a:cubicBezTo>
                <a:cubicBezTo>
                  <a:pt x="54923" y="132159"/>
                  <a:pt x="85616" y="145388"/>
                  <a:pt x="86674" y="143007"/>
                </a:cubicBezTo>
                <a:cubicBezTo>
                  <a:pt x="87732" y="140626"/>
                  <a:pt x="61009" y="120517"/>
                  <a:pt x="46986" y="104907"/>
                </a:cubicBezTo>
                <a:cubicBezTo>
                  <a:pt x="32963" y="89297"/>
                  <a:pt x="1213" y="63367"/>
                  <a:pt x="2536" y="49344"/>
                </a:cubicBezTo>
                <a:cubicBezTo>
                  <a:pt x="3859" y="35321"/>
                  <a:pt x="82175" y="-2514"/>
                  <a:pt x="81911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1303346A-0190-4F5D-BFF4-8046E3840F51}"/>
              </a:ext>
            </a:extLst>
          </p:cNvPr>
          <p:cNvSpPr/>
          <p:nvPr/>
        </p:nvSpPr>
        <p:spPr>
          <a:xfrm>
            <a:off x="10630162" y="10280605"/>
            <a:ext cx="429796" cy="254288"/>
          </a:xfrm>
          <a:custGeom>
            <a:avLst/>
            <a:gdLst>
              <a:gd name="connsiteX0" fmla="*/ 428363 w 429796"/>
              <a:gd name="connsiteY0" fmla="*/ 45 h 254288"/>
              <a:gd name="connsiteX1" fmla="*/ 415663 w 429796"/>
              <a:gd name="connsiteY1" fmla="*/ 79420 h 254288"/>
              <a:gd name="connsiteX2" fmla="*/ 315651 w 429796"/>
              <a:gd name="connsiteY2" fmla="*/ 155620 h 254288"/>
              <a:gd name="connsiteX3" fmla="*/ 345813 w 429796"/>
              <a:gd name="connsiteY3" fmla="*/ 155620 h 254288"/>
              <a:gd name="connsiteX4" fmla="*/ 307713 w 429796"/>
              <a:gd name="connsiteY4" fmla="*/ 169908 h 254288"/>
              <a:gd name="connsiteX5" fmla="*/ 258501 w 429796"/>
              <a:gd name="connsiteY5" fmla="*/ 215945 h 254288"/>
              <a:gd name="connsiteX6" fmla="*/ 202938 w 429796"/>
              <a:gd name="connsiteY6" fmla="*/ 215945 h 254288"/>
              <a:gd name="connsiteX7" fmla="*/ 229926 w 429796"/>
              <a:gd name="connsiteY7" fmla="*/ 220708 h 254288"/>
              <a:gd name="connsiteX8" fmla="*/ 204526 w 429796"/>
              <a:gd name="connsiteY8" fmla="*/ 228645 h 254288"/>
              <a:gd name="connsiteX9" fmla="*/ 199763 w 429796"/>
              <a:gd name="connsiteY9" fmla="*/ 252458 h 254288"/>
              <a:gd name="connsiteX10" fmla="*/ 193413 w 429796"/>
              <a:gd name="connsiteY10" fmla="*/ 223883 h 254288"/>
              <a:gd name="connsiteX11" fmla="*/ 164838 w 429796"/>
              <a:gd name="connsiteY11" fmla="*/ 246108 h 254288"/>
              <a:gd name="connsiteX12" fmla="*/ 115626 w 429796"/>
              <a:gd name="connsiteY12" fmla="*/ 227058 h 254288"/>
              <a:gd name="connsiteX13" fmla="*/ 107688 w 429796"/>
              <a:gd name="connsiteY13" fmla="*/ 254045 h 254288"/>
              <a:gd name="connsiteX14" fmla="*/ 1326 w 429796"/>
              <a:gd name="connsiteY14" fmla="*/ 208008 h 254288"/>
              <a:gd name="connsiteX15" fmla="*/ 191826 w 429796"/>
              <a:gd name="connsiteY15" fmla="*/ 228645 h 254288"/>
              <a:gd name="connsiteX16" fmla="*/ 287076 w 429796"/>
              <a:gd name="connsiteY16" fmla="*/ 208008 h 254288"/>
              <a:gd name="connsiteX17" fmla="*/ 379151 w 429796"/>
              <a:gd name="connsiteY17" fmla="*/ 122283 h 254288"/>
              <a:gd name="connsiteX18" fmla="*/ 423601 w 429796"/>
              <a:gd name="connsiteY18" fmla="*/ 90533 h 254288"/>
              <a:gd name="connsiteX19" fmla="*/ 428363 w 429796"/>
              <a:gd name="connsiteY19" fmla="*/ 45 h 25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9796" h="254288">
                <a:moveTo>
                  <a:pt x="428363" y="45"/>
                </a:moveTo>
                <a:cubicBezTo>
                  <a:pt x="427040" y="-1807"/>
                  <a:pt x="434448" y="53491"/>
                  <a:pt x="415663" y="79420"/>
                </a:cubicBezTo>
                <a:cubicBezTo>
                  <a:pt x="396878" y="105349"/>
                  <a:pt x="327293" y="142920"/>
                  <a:pt x="315651" y="155620"/>
                </a:cubicBezTo>
                <a:cubicBezTo>
                  <a:pt x="304009" y="168320"/>
                  <a:pt x="347136" y="153239"/>
                  <a:pt x="345813" y="155620"/>
                </a:cubicBezTo>
                <a:cubicBezTo>
                  <a:pt x="344490" y="158001"/>
                  <a:pt x="322265" y="159854"/>
                  <a:pt x="307713" y="169908"/>
                </a:cubicBezTo>
                <a:cubicBezTo>
                  <a:pt x="293161" y="179962"/>
                  <a:pt x="275964" y="208272"/>
                  <a:pt x="258501" y="215945"/>
                </a:cubicBezTo>
                <a:cubicBezTo>
                  <a:pt x="241038" y="223618"/>
                  <a:pt x="207700" y="215151"/>
                  <a:pt x="202938" y="215945"/>
                </a:cubicBezTo>
                <a:cubicBezTo>
                  <a:pt x="198176" y="216739"/>
                  <a:pt x="229661" y="218591"/>
                  <a:pt x="229926" y="220708"/>
                </a:cubicBezTo>
                <a:cubicBezTo>
                  <a:pt x="230191" y="222825"/>
                  <a:pt x="209553" y="223353"/>
                  <a:pt x="204526" y="228645"/>
                </a:cubicBezTo>
                <a:cubicBezTo>
                  <a:pt x="199499" y="233937"/>
                  <a:pt x="201615" y="253252"/>
                  <a:pt x="199763" y="252458"/>
                </a:cubicBezTo>
                <a:cubicBezTo>
                  <a:pt x="197911" y="251664"/>
                  <a:pt x="199234" y="224941"/>
                  <a:pt x="193413" y="223883"/>
                </a:cubicBezTo>
                <a:cubicBezTo>
                  <a:pt x="187592" y="222825"/>
                  <a:pt x="177802" y="245579"/>
                  <a:pt x="164838" y="246108"/>
                </a:cubicBezTo>
                <a:cubicBezTo>
                  <a:pt x="151874" y="246637"/>
                  <a:pt x="125151" y="225735"/>
                  <a:pt x="115626" y="227058"/>
                </a:cubicBezTo>
                <a:cubicBezTo>
                  <a:pt x="106101" y="228381"/>
                  <a:pt x="126738" y="257220"/>
                  <a:pt x="107688" y="254045"/>
                </a:cubicBezTo>
                <a:cubicBezTo>
                  <a:pt x="88638" y="250870"/>
                  <a:pt x="-12697" y="212241"/>
                  <a:pt x="1326" y="208008"/>
                </a:cubicBezTo>
                <a:cubicBezTo>
                  <a:pt x="15349" y="203775"/>
                  <a:pt x="144201" y="228645"/>
                  <a:pt x="191826" y="228645"/>
                </a:cubicBezTo>
                <a:cubicBezTo>
                  <a:pt x="239451" y="228645"/>
                  <a:pt x="255855" y="225735"/>
                  <a:pt x="287076" y="208008"/>
                </a:cubicBezTo>
                <a:cubicBezTo>
                  <a:pt x="318297" y="190281"/>
                  <a:pt x="356397" y="141862"/>
                  <a:pt x="379151" y="122283"/>
                </a:cubicBezTo>
                <a:cubicBezTo>
                  <a:pt x="401905" y="102704"/>
                  <a:pt x="414870" y="110112"/>
                  <a:pt x="423601" y="90533"/>
                </a:cubicBezTo>
                <a:cubicBezTo>
                  <a:pt x="432332" y="70954"/>
                  <a:pt x="429686" y="1897"/>
                  <a:pt x="428363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B57729C1-F9F9-4D90-83EE-6451AF932CE0}"/>
              </a:ext>
            </a:extLst>
          </p:cNvPr>
          <p:cNvSpPr/>
          <p:nvPr/>
        </p:nvSpPr>
        <p:spPr>
          <a:xfrm>
            <a:off x="10655517" y="10328843"/>
            <a:ext cx="467280" cy="244758"/>
          </a:xfrm>
          <a:custGeom>
            <a:avLst/>
            <a:gdLst>
              <a:gd name="connsiteX0" fmla="*/ 393483 w 467280"/>
              <a:gd name="connsiteY0" fmla="*/ 1020 h 244758"/>
              <a:gd name="connsiteX1" fmla="*/ 450633 w 467280"/>
              <a:gd name="connsiteY1" fmla="*/ 32770 h 244758"/>
              <a:gd name="connsiteX2" fmla="*/ 426821 w 467280"/>
              <a:gd name="connsiteY2" fmla="*/ 86745 h 244758"/>
              <a:gd name="connsiteX3" fmla="*/ 355383 w 467280"/>
              <a:gd name="connsiteY3" fmla="*/ 147070 h 244758"/>
              <a:gd name="connsiteX4" fmla="*/ 377608 w 467280"/>
              <a:gd name="connsiteY4" fmla="*/ 148657 h 244758"/>
              <a:gd name="connsiteX5" fmla="*/ 336333 w 467280"/>
              <a:gd name="connsiteY5" fmla="*/ 159770 h 244758"/>
              <a:gd name="connsiteX6" fmla="*/ 287121 w 467280"/>
              <a:gd name="connsiteY6" fmla="*/ 177232 h 244758"/>
              <a:gd name="connsiteX7" fmla="*/ 266483 w 467280"/>
              <a:gd name="connsiteY7" fmla="*/ 231207 h 244758"/>
              <a:gd name="connsiteX8" fmla="*/ 252196 w 467280"/>
              <a:gd name="connsiteY8" fmla="*/ 205807 h 244758"/>
              <a:gd name="connsiteX9" fmla="*/ 206158 w 467280"/>
              <a:gd name="connsiteY9" fmla="*/ 229620 h 244758"/>
              <a:gd name="connsiteX10" fmla="*/ 110908 w 467280"/>
              <a:gd name="connsiteY10" fmla="*/ 239145 h 244758"/>
              <a:gd name="connsiteX11" fmla="*/ 129958 w 467280"/>
              <a:gd name="connsiteY11" fmla="*/ 243907 h 244758"/>
              <a:gd name="connsiteX12" fmla="*/ 2958 w 467280"/>
              <a:gd name="connsiteY12" fmla="*/ 221682 h 244758"/>
              <a:gd name="connsiteX13" fmla="*/ 276008 w 467280"/>
              <a:gd name="connsiteY13" fmla="*/ 215332 h 244758"/>
              <a:gd name="connsiteX14" fmla="*/ 380783 w 467280"/>
              <a:gd name="connsiteY14" fmla="*/ 159770 h 244758"/>
              <a:gd name="connsiteX15" fmla="*/ 445871 w 467280"/>
              <a:gd name="connsiteY15" fmla="*/ 72457 h 244758"/>
              <a:gd name="connsiteX16" fmla="*/ 466508 w 467280"/>
              <a:gd name="connsiteY16" fmla="*/ 13720 h 244758"/>
              <a:gd name="connsiteX17" fmla="*/ 393483 w 467280"/>
              <a:gd name="connsiteY17" fmla="*/ 1020 h 24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7280" h="244758">
                <a:moveTo>
                  <a:pt x="393483" y="1020"/>
                </a:moveTo>
                <a:cubicBezTo>
                  <a:pt x="390837" y="4195"/>
                  <a:pt x="445077" y="18482"/>
                  <a:pt x="450633" y="32770"/>
                </a:cubicBezTo>
                <a:cubicBezTo>
                  <a:pt x="456189" y="47058"/>
                  <a:pt x="442696" y="67695"/>
                  <a:pt x="426821" y="86745"/>
                </a:cubicBezTo>
                <a:cubicBezTo>
                  <a:pt x="410946" y="105795"/>
                  <a:pt x="363585" y="136751"/>
                  <a:pt x="355383" y="147070"/>
                </a:cubicBezTo>
                <a:cubicBezTo>
                  <a:pt x="347181" y="157389"/>
                  <a:pt x="380783" y="146540"/>
                  <a:pt x="377608" y="148657"/>
                </a:cubicBezTo>
                <a:cubicBezTo>
                  <a:pt x="374433" y="150774"/>
                  <a:pt x="351414" y="155008"/>
                  <a:pt x="336333" y="159770"/>
                </a:cubicBezTo>
                <a:cubicBezTo>
                  <a:pt x="321252" y="164532"/>
                  <a:pt x="298762" y="165326"/>
                  <a:pt x="287121" y="177232"/>
                </a:cubicBezTo>
                <a:cubicBezTo>
                  <a:pt x="275480" y="189138"/>
                  <a:pt x="272304" y="226445"/>
                  <a:pt x="266483" y="231207"/>
                </a:cubicBezTo>
                <a:cubicBezTo>
                  <a:pt x="260662" y="235969"/>
                  <a:pt x="262250" y="206071"/>
                  <a:pt x="252196" y="205807"/>
                </a:cubicBezTo>
                <a:cubicBezTo>
                  <a:pt x="242142" y="205543"/>
                  <a:pt x="229706" y="224064"/>
                  <a:pt x="206158" y="229620"/>
                </a:cubicBezTo>
                <a:cubicBezTo>
                  <a:pt x="182610" y="235176"/>
                  <a:pt x="123608" y="236764"/>
                  <a:pt x="110908" y="239145"/>
                </a:cubicBezTo>
                <a:cubicBezTo>
                  <a:pt x="98208" y="241526"/>
                  <a:pt x="147950" y="246818"/>
                  <a:pt x="129958" y="243907"/>
                </a:cubicBezTo>
                <a:cubicBezTo>
                  <a:pt x="111966" y="240996"/>
                  <a:pt x="-21384" y="226444"/>
                  <a:pt x="2958" y="221682"/>
                </a:cubicBezTo>
                <a:cubicBezTo>
                  <a:pt x="27300" y="216920"/>
                  <a:pt x="213037" y="225651"/>
                  <a:pt x="276008" y="215332"/>
                </a:cubicBezTo>
                <a:cubicBezTo>
                  <a:pt x="338979" y="205013"/>
                  <a:pt x="352472" y="183583"/>
                  <a:pt x="380783" y="159770"/>
                </a:cubicBezTo>
                <a:cubicBezTo>
                  <a:pt x="409094" y="135958"/>
                  <a:pt x="431584" y="96799"/>
                  <a:pt x="445871" y="72457"/>
                </a:cubicBezTo>
                <a:cubicBezTo>
                  <a:pt x="460158" y="48115"/>
                  <a:pt x="470212" y="25362"/>
                  <a:pt x="466508" y="13720"/>
                </a:cubicBezTo>
                <a:cubicBezTo>
                  <a:pt x="462804" y="2078"/>
                  <a:pt x="396129" y="-2155"/>
                  <a:pt x="393483" y="1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8EC6277D-15F4-4DAE-970C-B4EBA815B4F3}"/>
              </a:ext>
            </a:extLst>
          </p:cNvPr>
          <p:cNvSpPr/>
          <p:nvPr/>
        </p:nvSpPr>
        <p:spPr>
          <a:xfrm>
            <a:off x="10513729" y="10473006"/>
            <a:ext cx="105198" cy="560119"/>
          </a:xfrm>
          <a:custGeom>
            <a:avLst/>
            <a:gdLst>
              <a:gd name="connsiteX0" fmla="*/ 1871 w 105198"/>
              <a:gd name="connsiteY0" fmla="*/ 1319 h 560119"/>
              <a:gd name="connsiteX1" fmla="*/ 84421 w 105198"/>
              <a:gd name="connsiteY1" fmla="*/ 94982 h 560119"/>
              <a:gd name="connsiteX2" fmla="*/ 71721 w 105198"/>
              <a:gd name="connsiteY2" fmla="*/ 148957 h 560119"/>
              <a:gd name="connsiteX3" fmla="*/ 73309 w 105198"/>
              <a:gd name="connsiteY3" fmla="*/ 293419 h 560119"/>
              <a:gd name="connsiteX4" fmla="*/ 70134 w 105198"/>
              <a:gd name="connsiteY4" fmla="*/ 317232 h 560119"/>
              <a:gd name="connsiteX5" fmla="*/ 33621 w 105198"/>
              <a:gd name="connsiteY5" fmla="*/ 431532 h 560119"/>
              <a:gd name="connsiteX6" fmla="*/ 36796 w 105198"/>
              <a:gd name="connsiteY6" fmla="*/ 464869 h 560119"/>
              <a:gd name="connsiteX7" fmla="*/ 43146 w 105198"/>
              <a:gd name="connsiteY7" fmla="*/ 560119 h 560119"/>
              <a:gd name="connsiteX8" fmla="*/ 60609 w 105198"/>
              <a:gd name="connsiteY8" fmla="*/ 463282 h 560119"/>
              <a:gd name="connsiteX9" fmla="*/ 81246 w 105198"/>
              <a:gd name="connsiteY9" fmla="*/ 337869 h 560119"/>
              <a:gd name="connsiteX10" fmla="*/ 103471 w 105198"/>
              <a:gd name="connsiteY10" fmla="*/ 128319 h 560119"/>
              <a:gd name="connsiteX11" fmla="*/ 32034 w 105198"/>
              <a:gd name="connsiteY11" fmla="*/ 44182 h 560119"/>
              <a:gd name="connsiteX12" fmla="*/ 1871 w 105198"/>
              <a:gd name="connsiteY12" fmla="*/ 1319 h 56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198" h="560119">
                <a:moveTo>
                  <a:pt x="1871" y="1319"/>
                </a:moveTo>
                <a:cubicBezTo>
                  <a:pt x="10602" y="9786"/>
                  <a:pt x="72779" y="70376"/>
                  <a:pt x="84421" y="94982"/>
                </a:cubicBezTo>
                <a:cubicBezTo>
                  <a:pt x="96063" y="119588"/>
                  <a:pt x="73573" y="115884"/>
                  <a:pt x="71721" y="148957"/>
                </a:cubicBezTo>
                <a:cubicBezTo>
                  <a:pt x="69869" y="182030"/>
                  <a:pt x="73573" y="265373"/>
                  <a:pt x="73309" y="293419"/>
                </a:cubicBezTo>
                <a:cubicBezTo>
                  <a:pt x="73045" y="321465"/>
                  <a:pt x="76749" y="294213"/>
                  <a:pt x="70134" y="317232"/>
                </a:cubicBezTo>
                <a:cubicBezTo>
                  <a:pt x="63519" y="340251"/>
                  <a:pt x="39177" y="406926"/>
                  <a:pt x="33621" y="431532"/>
                </a:cubicBezTo>
                <a:cubicBezTo>
                  <a:pt x="28065" y="456138"/>
                  <a:pt x="35208" y="443438"/>
                  <a:pt x="36796" y="464869"/>
                </a:cubicBezTo>
                <a:cubicBezTo>
                  <a:pt x="38384" y="486300"/>
                  <a:pt x="39177" y="560383"/>
                  <a:pt x="43146" y="560119"/>
                </a:cubicBezTo>
                <a:cubicBezTo>
                  <a:pt x="47115" y="559855"/>
                  <a:pt x="54259" y="500324"/>
                  <a:pt x="60609" y="463282"/>
                </a:cubicBezTo>
                <a:cubicBezTo>
                  <a:pt x="66959" y="426240"/>
                  <a:pt x="74102" y="393696"/>
                  <a:pt x="81246" y="337869"/>
                </a:cubicBezTo>
                <a:cubicBezTo>
                  <a:pt x="88390" y="282042"/>
                  <a:pt x="111673" y="177267"/>
                  <a:pt x="103471" y="128319"/>
                </a:cubicBezTo>
                <a:cubicBezTo>
                  <a:pt x="95269" y="79371"/>
                  <a:pt x="47115" y="61115"/>
                  <a:pt x="32034" y="44182"/>
                </a:cubicBezTo>
                <a:cubicBezTo>
                  <a:pt x="16953" y="27249"/>
                  <a:pt x="-6860" y="-7148"/>
                  <a:pt x="1871" y="1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3A7480EF-F600-4B1C-A7D3-D4D53494018A}"/>
              </a:ext>
            </a:extLst>
          </p:cNvPr>
          <p:cNvSpPr/>
          <p:nvPr/>
        </p:nvSpPr>
        <p:spPr>
          <a:xfrm>
            <a:off x="10592467" y="10499614"/>
            <a:ext cx="85081" cy="561185"/>
          </a:xfrm>
          <a:custGeom>
            <a:avLst/>
            <a:gdLst>
              <a:gd name="connsiteX0" fmla="*/ 16796 w 85081"/>
              <a:gd name="connsiteY0" fmla="*/ 111 h 561185"/>
              <a:gd name="connsiteX1" fmla="*/ 83471 w 85081"/>
              <a:gd name="connsiteY1" fmla="*/ 112824 h 561185"/>
              <a:gd name="connsiteX2" fmla="*/ 64421 w 85081"/>
              <a:gd name="connsiteY2" fmla="*/ 106474 h 561185"/>
              <a:gd name="connsiteX3" fmla="*/ 64421 w 85081"/>
              <a:gd name="connsiteY3" fmla="*/ 200136 h 561185"/>
              <a:gd name="connsiteX4" fmla="*/ 58071 w 85081"/>
              <a:gd name="connsiteY4" fmla="*/ 200136 h 561185"/>
              <a:gd name="connsiteX5" fmla="*/ 23146 w 85081"/>
              <a:gd name="connsiteY5" fmla="*/ 347774 h 561185"/>
              <a:gd name="connsiteX6" fmla="*/ 23146 w 85081"/>
              <a:gd name="connsiteY6" fmla="*/ 384286 h 561185"/>
              <a:gd name="connsiteX7" fmla="*/ 26321 w 85081"/>
              <a:gd name="connsiteY7" fmla="*/ 473186 h 561185"/>
              <a:gd name="connsiteX8" fmla="*/ 10446 w 85081"/>
              <a:gd name="connsiteY8" fmla="*/ 490649 h 561185"/>
              <a:gd name="connsiteX9" fmla="*/ 24733 w 85081"/>
              <a:gd name="connsiteY9" fmla="*/ 550974 h 561185"/>
              <a:gd name="connsiteX10" fmla="*/ 13621 w 85081"/>
              <a:gd name="connsiteY10" fmla="*/ 555736 h 561185"/>
              <a:gd name="connsiteX11" fmla="*/ 921 w 85081"/>
              <a:gd name="connsiteY11" fmla="*/ 495411 h 561185"/>
              <a:gd name="connsiteX12" fmla="*/ 40608 w 85081"/>
              <a:gd name="connsiteY12" fmla="*/ 254111 h 561185"/>
              <a:gd name="connsiteX13" fmla="*/ 62833 w 85081"/>
              <a:gd name="connsiteY13" fmla="*/ 95361 h 561185"/>
              <a:gd name="connsiteX14" fmla="*/ 16796 w 85081"/>
              <a:gd name="connsiteY14" fmla="*/ 111 h 5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081" h="561185">
                <a:moveTo>
                  <a:pt x="16796" y="111"/>
                </a:moveTo>
                <a:cubicBezTo>
                  <a:pt x="20236" y="3022"/>
                  <a:pt x="75534" y="95097"/>
                  <a:pt x="83471" y="112824"/>
                </a:cubicBezTo>
                <a:cubicBezTo>
                  <a:pt x="91409" y="130551"/>
                  <a:pt x="67596" y="91922"/>
                  <a:pt x="64421" y="106474"/>
                </a:cubicBezTo>
                <a:cubicBezTo>
                  <a:pt x="61246" y="121026"/>
                  <a:pt x="65479" y="184526"/>
                  <a:pt x="64421" y="200136"/>
                </a:cubicBezTo>
                <a:cubicBezTo>
                  <a:pt x="63363" y="215746"/>
                  <a:pt x="64950" y="175530"/>
                  <a:pt x="58071" y="200136"/>
                </a:cubicBezTo>
                <a:cubicBezTo>
                  <a:pt x="51192" y="224742"/>
                  <a:pt x="28967" y="317082"/>
                  <a:pt x="23146" y="347774"/>
                </a:cubicBezTo>
                <a:cubicBezTo>
                  <a:pt x="17325" y="378466"/>
                  <a:pt x="22617" y="363384"/>
                  <a:pt x="23146" y="384286"/>
                </a:cubicBezTo>
                <a:cubicBezTo>
                  <a:pt x="23675" y="405188"/>
                  <a:pt x="28438" y="455459"/>
                  <a:pt x="26321" y="473186"/>
                </a:cubicBezTo>
                <a:cubicBezTo>
                  <a:pt x="24204" y="490913"/>
                  <a:pt x="10711" y="477684"/>
                  <a:pt x="10446" y="490649"/>
                </a:cubicBezTo>
                <a:cubicBezTo>
                  <a:pt x="10181" y="503614"/>
                  <a:pt x="24204" y="540126"/>
                  <a:pt x="24733" y="550974"/>
                </a:cubicBezTo>
                <a:cubicBezTo>
                  <a:pt x="25262" y="561822"/>
                  <a:pt x="17590" y="564997"/>
                  <a:pt x="13621" y="555736"/>
                </a:cubicBezTo>
                <a:cubicBezTo>
                  <a:pt x="9652" y="546476"/>
                  <a:pt x="-3577" y="545682"/>
                  <a:pt x="921" y="495411"/>
                </a:cubicBezTo>
                <a:cubicBezTo>
                  <a:pt x="5419" y="445140"/>
                  <a:pt x="30289" y="320786"/>
                  <a:pt x="40608" y="254111"/>
                </a:cubicBezTo>
                <a:cubicBezTo>
                  <a:pt x="50927" y="187436"/>
                  <a:pt x="67066" y="138753"/>
                  <a:pt x="62833" y="95361"/>
                </a:cubicBezTo>
                <a:cubicBezTo>
                  <a:pt x="58600" y="51969"/>
                  <a:pt x="13356" y="-2800"/>
                  <a:pt x="16796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9EC4A1DC-124D-4D40-AFF1-DF5555C1FF70}"/>
              </a:ext>
            </a:extLst>
          </p:cNvPr>
          <p:cNvSpPr/>
          <p:nvPr/>
        </p:nvSpPr>
        <p:spPr>
          <a:xfrm>
            <a:off x="10465982" y="11039253"/>
            <a:ext cx="253726" cy="248898"/>
          </a:xfrm>
          <a:custGeom>
            <a:avLst/>
            <a:gdLst>
              <a:gd name="connsiteX0" fmla="*/ 102006 w 253726"/>
              <a:gd name="connsiteY0" fmla="*/ 222 h 248898"/>
              <a:gd name="connsiteX1" fmla="*/ 236943 w 253726"/>
              <a:gd name="connsiteY1" fmla="*/ 74835 h 248898"/>
              <a:gd name="connsiteX2" fmla="*/ 244881 w 253726"/>
              <a:gd name="connsiteY2" fmla="*/ 220885 h 248898"/>
              <a:gd name="connsiteX3" fmla="*/ 175031 w 253726"/>
              <a:gd name="connsiteY3" fmla="*/ 246285 h 248898"/>
              <a:gd name="connsiteX4" fmla="*/ 87718 w 253726"/>
              <a:gd name="connsiteY4" fmla="*/ 246285 h 248898"/>
              <a:gd name="connsiteX5" fmla="*/ 1993 w 253726"/>
              <a:gd name="connsiteY5" fmla="*/ 230410 h 248898"/>
              <a:gd name="connsiteX6" fmla="*/ 176618 w 253726"/>
              <a:gd name="connsiteY6" fmla="*/ 233585 h 248898"/>
              <a:gd name="connsiteX7" fmla="*/ 229006 w 253726"/>
              <a:gd name="connsiteY7" fmla="*/ 208185 h 248898"/>
              <a:gd name="connsiteX8" fmla="*/ 227418 w 253726"/>
              <a:gd name="connsiteY8" fmla="*/ 131985 h 248898"/>
              <a:gd name="connsiteX9" fmla="*/ 208368 w 253726"/>
              <a:gd name="connsiteY9" fmla="*/ 54197 h 248898"/>
              <a:gd name="connsiteX10" fmla="*/ 102006 w 253726"/>
              <a:gd name="connsiteY10" fmla="*/ 222 h 24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726" h="248898">
                <a:moveTo>
                  <a:pt x="102006" y="222"/>
                </a:moveTo>
                <a:cubicBezTo>
                  <a:pt x="106768" y="3662"/>
                  <a:pt x="213131" y="38058"/>
                  <a:pt x="236943" y="74835"/>
                </a:cubicBezTo>
                <a:cubicBezTo>
                  <a:pt x="260755" y="111612"/>
                  <a:pt x="255200" y="192310"/>
                  <a:pt x="244881" y="220885"/>
                </a:cubicBezTo>
                <a:cubicBezTo>
                  <a:pt x="234562" y="249460"/>
                  <a:pt x="201225" y="242052"/>
                  <a:pt x="175031" y="246285"/>
                </a:cubicBezTo>
                <a:cubicBezTo>
                  <a:pt x="148837" y="250518"/>
                  <a:pt x="116558" y="248931"/>
                  <a:pt x="87718" y="246285"/>
                </a:cubicBezTo>
                <a:cubicBezTo>
                  <a:pt x="58878" y="243639"/>
                  <a:pt x="-12824" y="232527"/>
                  <a:pt x="1993" y="230410"/>
                </a:cubicBezTo>
                <a:cubicBezTo>
                  <a:pt x="16810" y="228293"/>
                  <a:pt x="138783" y="237289"/>
                  <a:pt x="176618" y="233585"/>
                </a:cubicBezTo>
                <a:cubicBezTo>
                  <a:pt x="214454" y="229881"/>
                  <a:pt x="220539" y="225118"/>
                  <a:pt x="229006" y="208185"/>
                </a:cubicBezTo>
                <a:cubicBezTo>
                  <a:pt x="237473" y="191252"/>
                  <a:pt x="230858" y="157649"/>
                  <a:pt x="227418" y="131985"/>
                </a:cubicBezTo>
                <a:cubicBezTo>
                  <a:pt x="223978" y="106321"/>
                  <a:pt x="227682" y="74305"/>
                  <a:pt x="208368" y="54197"/>
                </a:cubicBezTo>
                <a:cubicBezTo>
                  <a:pt x="189054" y="34089"/>
                  <a:pt x="97244" y="-3218"/>
                  <a:pt x="102006" y="2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47164AA4-7DD7-4A99-AA2E-3A356681CFA0}"/>
              </a:ext>
            </a:extLst>
          </p:cNvPr>
          <p:cNvSpPr/>
          <p:nvPr/>
        </p:nvSpPr>
        <p:spPr>
          <a:xfrm>
            <a:off x="10577446" y="11071021"/>
            <a:ext cx="99209" cy="187721"/>
          </a:xfrm>
          <a:custGeom>
            <a:avLst/>
            <a:gdLst>
              <a:gd name="connsiteX0" fmla="*/ 67 w 99209"/>
              <a:gd name="connsiteY0" fmla="*/ 204 h 187721"/>
              <a:gd name="connsiteX1" fmla="*/ 82617 w 99209"/>
              <a:gd name="connsiteY1" fmla="*/ 66879 h 187721"/>
              <a:gd name="connsiteX2" fmla="*/ 57217 w 99209"/>
              <a:gd name="connsiteY2" fmla="*/ 116092 h 187721"/>
              <a:gd name="connsiteX3" fmla="*/ 1654 w 99209"/>
              <a:gd name="connsiteY3" fmla="*/ 187529 h 187721"/>
              <a:gd name="connsiteX4" fmla="*/ 57217 w 99209"/>
              <a:gd name="connsiteY4" fmla="*/ 136729 h 187721"/>
              <a:gd name="connsiteX5" fmla="*/ 87379 w 99209"/>
              <a:gd name="connsiteY5" fmla="*/ 124029 h 187721"/>
              <a:gd name="connsiteX6" fmla="*/ 76267 w 99209"/>
              <a:gd name="connsiteY6" fmla="*/ 111329 h 187721"/>
              <a:gd name="connsiteX7" fmla="*/ 98492 w 99209"/>
              <a:gd name="connsiteY7" fmla="*/ 47829 h 187721"/>
              <a:gd name="connsiteX8" fmla="*/ 67 w 99209"/>
              <a:gd name="connsiteY8" fmla="*/ 204 h 1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9" h="187721">
                <a:moveTo>
                  <a:pt x="67" y="204"/>
                </a:moveTo>
                <a:cubicBezTo>
                  <a:pt x="-2579" y="3379"/>
                  <a:pt x="73092" y="47564"/>
                  <a:pt x="82617" y="66879"/>
                </a:cubicBezTo>
                <a:cubicBezTo>
                  <a:pt x="92142" y="86194"/>
                  <a:pt x="70711" y="95984"/>
                  <a:pt x="57217" y="116092"/>
                </a:cubicBezTo>
                <a:cubicBezTo>
                  <a:pt x="43723" y="136200"/>
                  <a:pt x="1654" y="184090"/>
                  <a:pt x="1654" y="187529"/>
                </a:cubicBezTo>
                <a:cubicBezTo>
                  <a:pt x="1654" y="190968"/>
                  <a:pt x="42930" y="147312"/>
                  <a:pt x="57217" y="136729"/>
                </a:cubicBezTo>
                <a:cubicBezTo>
                  <a:pt x="71505" y="126146"/>
                  <a:pt x="84204" y="128262"/>
                  <a:pt x="87379" y="124029"/>
                </a:cubicBezTo>
                <a:cubicBezTo>
                  <a:pt x="90554" y="119796"/>
                  <a:pt x="74415" y="124029"/>
                  <a:pt x="76267" y="111329"/>
                </a:cubicBezTo>
                <a:cubicBezTo>
                  <a:pt x="78119" y="98629"/>
                  <a:pt x="103784" y="63968"/>
                  <a:pt x="98492" y="47829"/>
                </a:cubicBezTo>
                <a:cubicBezTo>
                  <a:pt x="93200" y="31690"/>
                  <a:pt x="2713" y="-2971"/>
                  <a:pt x="67" y="2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C9CFBC61-F8AE-4C84-97F2-AB6E203CA3DB}"/>
              </a:ext>
            </a:extLst>
          </p:cNvPr>
          <p:cNvSpPr/>
          <p:nvPr/>
        </p:nvSpPr>
        <p:spPr>
          <a:xfrm>
            <a:off x="10439366" y="11025185"/>
            <a:ext cx="124543" cy="249325"/>
          </a:xfrm>
          <a:custGeom>
            <a:avLst/>
            <a:gdLst>
              <a:gd name="connsiteX0" fmla="*/ 123859 w 124543"/>
              <a:gd name="connsiteY0" fmla="*/ 3 h 249325"/>
              <a:gd name="connsiteX1" fmla="*/ 31784 w 124543"/>
              <a:gd name="connsiteY1" fmla="*/ 71440 h 249325"/>
              <a:gd name="connsiteX2" fmla="*/ 17497 w 124543"/>
              <a:gd name="connsiteY2" fmla="*/ 103190 h 249325"/>
              <a:gd name="connsiteX3" fmla="*/ 34 w 124543"/>
              <a:gd name="connsiteY3" fmla="*/ 138115 h 249325"/>
              <a:gd name="connsiteX4" fmla="*/ 22259 w 124543"/>
              <a:gd name="connsiteY4" fmla="*/ 169865 h 249325"/>
              <a:gd name="connsiteX5" fmla="*/ 44484 w 124543"/>
              <a:gd name="connsiteY5" fmla="*/ 249240 h 249325"/>
              <a:gd name="connsiteX6" fmla="*/ 41309 w 124543"/>
              <a:gd name="connsiteY6" fmla="*/ 184153 h 249325"/>
              <a:gd name="connsiteX7" fmla="*/ 27022 w 124543"/>
              <a:gd name="connsiteY7" fmla="*/ 133353 h 249325"/>
              <a:gd name="connsiteX8" fmla="*/ 71472 w 124543"/>
              <a:gd name="connsiteY8" fmla="*/ 74615 h 249325"/>
              <a:gd name="connsiteX9" fmla="*/ 123859 w 124543"/>
              <a:gd name="connsiteY9" fmla="*/ 3 h 2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43" h="249325">
                <a:moveTo>
                  <a:pt x="123859" y="3"/>
                </a:moveTo>
                <a:cubicBezTo>
                  <a:pt x="117245" y="-526"/>
                  <a:pt x="49511" y="54242"/>
                  <a:pt x="31784" y="71440"/>
                </a:cubicBezTo>
                <a:cubicBezTo>
                  <a:pt x="14057" y="88638"/>
                  <a:pt x="22789" y="92078"/>
                  <a:pt x="17497" y="103190"/>
                </a:cubicBezTo>
                <a:cubicBezTo>
                  <a:pt x="12205" y="114303"/>
                  <a:pt x="-760" y="127003"/>
                  <a:pt x="34" y="138115"/>
                </a:cubicBezTo>
                <a:cubicBezTo>
                  <a:pt x="828" y="149227"/>
                  <a:pt x="14851" y="151344"/>
                  <a:pt x="22259" y="169865"/>
                </a:cubicBezTo>
                <a:cubicBezTo>
                  <a:pt x="29667" y="188386"/>
                  <a:pt x="41309" y="246859"/>
                  <a:pt x="44484" y="249240"/>
                </a:cubicBezTo>
                <a:cubicBezTo>
                  <a:pt x="47659" y="251621"/>
                  <a:pt x="44219" y="203468"/>
                  <a:pt x="41309" y="184153"/>
                </a:cubicBezTo>
                <a:cubicBezTo>
                  <a:pt x="38399" y="164838"/>
                  <a:pt x="21995" y="151609"/>
                  <a:pt x="27022" y="133353"/>
                </a:cubicBezTo>
                <a:cubicBezTo>
                  <a:pt x="32049" y="115097"/>
                  <a:pt x="55597" y="93665"/>
                  <a:pt x="71472" y="74615"/>
                </a:cubicBezTo>
                <a:cubicBezTo>
                  <a:pt x="87347" y="55565"/>
                  <a:pt x="130473" y="532"/>
                  <a:pt x="123859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DCB8432F-0BD4-43BD-94E1-B28186E0A80F}"/>
              </a:ext>
            </a:extLst>
          </p:cNvPr>
          <p:cNvSpPr/>
          <p:nvPr/>
        </p:nvSpPr>
        <p:spPr>
          <a:xfrm>
            <a:off x="10500226" y="11058515"/>
            <a:ext cx="66311" cy="173644"/>
          </a:xfrm>
          <a:custGeom>
            <a:avLst/>
            <a:gdLst>
              <a:gd name="connsiteX0" fmla="*/ 51887 w 66311"/>
              <a:gd name="connsiteY0" fmla="*/ 10 h 173644"/>
              <a:gd name="connsiteX1" fmla="*/ 64587 w 66311"/>
              <a:gd name="connsiteY1" fmla="*/ 60335 h 173644"/>
              <a:gd name="connsiteX2" fmla="*/ 9024 w 66311"/>
              <a:gd name="connsiteY2" fmla="*/ 36523 h 173644"/>
              <a:gd name="connsiteX3" fmla="*/ 58237 w 66311"/>
              <a:gd name="connsiteY3" fmla="*/ 87323 h 173644"/>
              <a:gd name="connsiteX4" fmla="*/ 53474 w 66311"/>
              <a:gd name="connsiteY4" fmla="*/ 125423 h 173644"/>
              <a:gd name="connsiteX5" fmla="*/ 16962 w 66311"/>
              <a:gd name="connsiteY5" fmla="*/ 163523 h 173644"/>
              <a:gd name="connsiteX6" fmla="*/ 1087 w 66311"/>
              <a:gd name="connsiteY6" fmla="*/ 169873 h 173644"/>
              <a:gd name="connsiteX7" fmla="*/ 45537 w 66311"/>
              <a:gd name="connsiteY7" fmla="*/ 112723 h 173644"/>
              <a:gd name="connsiteX8" fmla="*/ 42362 w 66311"/>
              <a:gd name="connsiteY8" fmla="*/ 88910 h 173644"/>
              <a:gd name="connsiteX9" fmla="*/ 48712 w 66311"/>
              <a:gd name="connsiteY9" fmla="*/ 55573 h 173644"/>
              <a:gd name="connsiteX10" fmla="*/ 51887 w 66311"/>
              <a:gd name="connsiteY10" fmla="*/ 10 h 17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311" h="173644">
                <a:moveTo>
                  <a:pt x="51887" y="10"/>
                </a:moveTo>
                <a:cubicBezTo>
                  <a:pt x="54533" y="804"/>
                  <a:pt x="71731" y="54250"/>
                  <a:pt x="64587" y="60335"/>
                </a:cubicBezTo>
                <a:cubicBezTo>
                  <a:pt x="57443" y="66421"/>
                  <a:pt x="10082" y="32025"/>
                  <a:pt x="9024" y="36523"/>
                </a:cubicBezTo>
                <a:cubicBezTo>
                  <a:pt x="7966" y="41021"/>
                  <a:pt x="50829" y="72506"/>
                  <a:pt x="58237" y="87323"/>
                </a:cubicBezTo>
                <a:cubicBezTo>
                  <a:pt x="65645" y="102140"/>
                  <a:pt x="60353" y="112723"/>
                  <a:pt x="53474" y="125423"/>
                </a:cubicBezTo>
                <a:cubicBezTo>
                  <a:pt x="46595" y="138123"/>
                  <a:pt x="25693" y="156115"/>
                  <a:pt x="16962" y="163523"/>
                </a:cubicBezTo>
                <a:cubicBezTo>
                  <a:pt x="8231" y="170931"/>
                  <a:pt x="-3676" y="178340"/>
                  <a:pt x="1087" y="169873"/>
                </a:cubicBezTo>
                <a:cubicBezTo>
                  <a:pt x="5850" y="161406"/>
                  <a:pt x="38658" y="126217"/>
                  <a:pt x="45537" y="112723"/>
                </a:cubicBezTo>
                <a:cubicBezTo>
                  <a:pt x="52416" y="99229"/>
                  <a:pt x="41833" y="98435"/>
                  <a:pt x="42362" y="88910"/>
                </a:cubicBezTo>
                <a:cubicBezTo>
                  <a:pt x="42891" y="79385"/>
                  <a:pt x="45272" y="68802"/>
                  <a:pt x="48712" y="55573"/>
                </a:cubicBezTo>
                <a:cubicBezTo>
                  <a:pt x="52152" y="42344"/>
                  <a:pt x="49241" y="-784"/>
                  <a:pt x="51887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F6C76528-A043-44D9-88CE-6BD071584C3C}"/>
              </a:ext>
            </a:extLst>
          </p:cNvPr>
          <p:cNvSpPr/>
          <p:nvPr/>
        </p:nvSpPr>
        <p:spPr>
          <a:xfrm>
            <a:off x="5374626" y="11360270"/>
            <a:ext cx="249072" cy="2246115"/>
          </a:xfrm>
          <a:custGeom>
            <a:avLst/>
            <a:gdLst>
              <a:gd name="connsiteX0" fmla="*/ 14 w 249072"/>
              <a:gd name="connsiteY0" fmla="*/ 3690 h 2246115"/>
              <a:gd name="connsiteX1" fmla="*/ 162574 w 249072"/>
              <a:gd name="connsiteY1" fmla="*/ 1004450 h 2246115"/>
              <a:gd name="connsiteX2" fmla="*/ 127014 w 249072"/>
              <a:gd name="connsiteY2" fmla="*/ 877450 h 2246115"/>
              <a:gd name="connsiteX3" fmla="*/ 233694 w 249072"/>
              <a:gd name="connsiteY3" fmla="*/ 1751210 h 2246115"/>
              <a:gd name="connsiteX4" fmla="*/ 233694 w 249072"/>
              <a:gd name="connsiteY4" fmla="*/ 1730890 h 2246115"/>
              <a:gd name="connsiteX5" fmla="*/ 233694 w 249072"/>
              <a:gd name="connsiteY5" fmla="*/ 2233810 h 2246115"/>
              <a:gd name="connsiteX6" fmla="*/ 248934 w 249072"/>
              <a:gd name="connsiteY6" fmla="*/ 2015370 h 2246115"/>
              <a:gd name="connsiteX7" fmla="*/ 223534 w 249072"/>
              <a:gd name="connsiteY7" fmla="*/ 1197490 h 2246115"/>
              <a:gd name="connsiteX8" fmla="*/ 172734 w 249072"/>
              <a:gd name="connsiteY8" fmla="*/ 684410 h 2246115"/>
              <a:gd name="connsiteX9" fmla="*/ 14 w 249072"/>
              <a:gd name="connsiteY9" fmla="*/ 3690 h 224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072" h="2246115">
                <a:moveTo>
                  <a:pt x="14" y="3690"/>
                </a:moveTo>
                <a:cubicBezTo>
                  <a:pt x="-1679" y="57030"/>
                  <a:pt x="141407" y="858823"/>
                  <a:pt x="162574" y="1004450"/>
                </a:cubicBezTo>
                <a:cubicBezTo>
                  <a:pt x="183741" y="1150077"/>
                  <a:pt x="115161" y="752990"/>
                  <a:pt x="127014" y="877450"/>
                </a:cubicBezTo>
                <a:cubicBezTo>
                  <a:pt x="138867" y="1001910"/>
                  <a:pt x="215914" y="1608970"/>
                  <a:pt x="233694" y="1751210"/>
                </a:cubicBezTo>
                <a:cubicBezTo>
                  <a:pt x="251474" y="1893450"/>
                  <a:pt x="233694" y="1730890"/>
                  <a:pt x="233694" y="1730890"/>
                </a:cubicBezTo>
                <a:cubicBezTo>
                  <a:pt x="233694" y="1811323"/>
                  <a:pt x="231154" y="2186397"/>
                  <a:pt x="233694" y="2233810"/>
                </a:cubicBezTo>
                <a:cubicBezTo>
                  <a:pt x="236234" y="2281223"/>
                  <a:pt x="250627" y="2188090"/>
                  <a:pt x="248934" y="2015370"/>
                </a:cubicBezTo>
                <a:cubicBezTo>
                  <a:pt x="247241" y="1842650"/>
                  <a:pt x="236234" y="1419317"/>
                  <a:pt x="223534" y="1197490"/>
                </a:cubicBezTo>
                <a:cubicBezTo>
                  <a:pt x="210834" y="975663"/>
                  <a:pt x="204061" y="879143"/>
                  <a:pt x="172734" y="684410"/>
                </a:cubicBezTo>
                <a:cubicBezTo>
                  <a:pt x="141407" y="489677"/>
                  <a:pt x="1707" y="-49650"/>
                  <a:pt x="14" y="36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BDD7533B-E297-4500-BE46-0CF4BC866EB2}"/>
              </a:ext>
            </a:extLst>
          </p:cNvPr>
          <p:cNvSpPr/>
          <p:nvPr/>
        </p:nvSpPr>
        <p:spPr>
          <a:xfrm>
            <a:off x="5061067" y="11356974"/>
            <a:ext cx="291934" cy="452423"/>
          </a:xfrm>
          <a:custGeom>
            <a:avLst/>
            <a:gdLst>
              <a:gd name="connsiteX0" fmla="*/ 289866 w 291934"/>
              <a:gd name="connsiteY0" fmla="*/ 9526 h 452423"/>
              <a:gd name="connsiteX1" fmla="*/ 2000 w 291934"/>
              <a:gd name="connsiteY1" fmla="*/ 445559 h 452423"/>
              <a:gd name="connsiteX2" fmla="*/ 158633 w 291934"/>
              <a:gd name="connsiteY2" fmla="*/ 276226 h 452423"/>
              <a:gd name="connsiteX3" fmla="*/ 86666 w 291934"/>
              <a:gd name="connsiteY3" fmla="*/ 271993 h 452423"/>
              <a:gd name="connsiteX4" fmla="*/ 129000 w 291934"/>
              <a:gd name="connsiteY4" fmla="*/ 153459 h 452423"/>
              <a:gd name="connsiteX5" fmla="*/ 289866 w 291934"/>
              <a:gd name="connsiteY5" fmla="*/ 9526 h 45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934" h="452423">
                <a:moveTo>
                  <a:pt x="289866" y="9526"/>
                </a:moveTo>
                <a:cubicBezTo>
                  <a:pt x="268699" y="58209"/>
                  <a:pt x="23872" y="401109"/>
                  <a:pt x="2000" y="445559"/>
                </a:cubicBezTo>
                <a:cubicBezTo>
                  <a:pt x="-19872" y="490009"/>
                  <a:pt x="144522" y="305154"/>
                  <a:pt x="158633" y="276226"/>
                </a:cubicBezTo>
                <a:cubicBezTo>
                  <a:pt x="172744" y="247298"/>
                  <a:pt x="91605" y="292454"/>
                  <a:pt x="86666" y="271993"/>
                </a:cubicBezTo>
                <a:cubicBezTo>
                  <a:pt x="81727" y="251532"/>
                  <a:pt x="94428" y="194381"/>
                  <a:pt x="129000" y="153459"/>
                </a:cubicBezTo>
                <a:cubicBezTo>
                  <a:pt x="163572" y="112537"/>
                  <a:pt x="311033" y="-39157"/>
                  <a:pt x="289866" y="9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CEEF6A65-16BB-469C-A6CB-3CCE4978129D}"/>
              </a:ext>
            </a:extLst>
          </p:cNvPr>
          <p:cNvSpPr/>
          <p:nvPr/>
        </p:nvSpPr>
        <p:spPr>
          <a:xfrm>
            <a:off x="4927176" y="11631479"/>
            <a:ext cx="506588" cy="1191942"/>
          </a:xfrm>
          <a:custGeom>
            <a:avLst/>
            <a:gdLst>
              <a:gd name="connsiteX0" fmla="*/ 495724 w 506588"/>
              <a:gd name="connsiteY0" fmla="*/ 22888 h 1191942"/>
              <a:gd name="connsiteX1" fmla="*/ 237491 w 506588"/>
              <a:gd name="connsiteY1" fmla="*/ 564754 h 1191942"/>
              <a:gd name="connsiteX2" fmla="*/ 313691 w 506588"/>
              <a:gd name="connsiteY2" fmla="*/ 441988 h 1191942"/>
              <a:gd name="connsiteX3" fmla="*/ 42757 w 506588"/>
              <a:gd name="connsiteY3" fmla="*/ 759488 h 1191942"/>
              <a:gd name="connsiteX4" fmla="*/ 271357 w 506588"/>
              <a:gd name="connsiteY4" fmla="*/ 573221 h 1191942"/>
              <a:gd name="connsiteX5" fmla="*/ 424 w 506588"/>
              <a:gd name="connsiteY5" fmla="*/ 1191288 h 1191942"/>
              <a:gd name="connsiteX6" fmla="*/ 347557 w 506588"/>
              <a:gd name="connsiteY6" fmla="*/ 437754 h 1191942"/>
              <a:gd name="connsiteX7" fmla="*/ 322157 w 506588"/>
              <a:gd name="connsiteY7" fmla="*/ 293821 h 1191942"/>
              <a:gd name="connsiteX8" fmla="*/ 444924 w 506588"/>
              <a:gd name="connsiteY8" fmla="*/ 116021 h 1191942"/>
              <a:gd name="connsiteX9" fmla="*/ 495724 w 506588"/>
              <a:gd name="connsiteY9" fmla="*/ 22888 h 11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588" h="1191942">
                <a:moveTo>
                  <a:pt x="495724" y="22888"/>
                </a:moveTo>
                <a:cubicBezTo>
                  <a:pt x="461152" y="97677"/>
                  <a:pt x="267830" y="494904"/>
                  <a:pt x="237491" y="564754"/>
                </a:cubicBezTo>
                <a:cubicBezTo>
                  <a:pt x="207152" y="634604"/>
                  <a:pt x="346147" y="409532"/>
                  <a:pt x="313691" y="441988"/>
                </a:cubicBezTo>
                <a:cubicBezTo>
                  <a:pt x="281235" y="474444"/>
                  <a:pt x="49813" y="737616"/>
                  <a:pt x="42757" y="759488"/>
                </a:cubicBezTo>
                <a:cubicBezTo>
                  <a:pt x="35701" y="781360"/>
                  <a:pt x="278412" y="501254"/>
                  <a:pt x="271357" y="573221"/>
                </a:cubicBezTo>
                <a:cubicBezTo>
                  <a:pt x="264302" y="645188"/>
                  <a:pt x="-12276" y="1213866"/>
                  <a:pt x="424" y="1191288"/>
                </a:cubicBezTo>
                <a:cubicBezTo>
                  <a:pt x="13124" y="1168710"/>
                  <a:pt x="293935" y="587332"/>
                  <a:pt x="347557" y="437754"/>
                </a:cubicBezTo>
                <a:cubicBezTo>
                  <a:pt x="401179" y="288176"/>
                  <a:pt x="305929" y="347443"/>
                  <a:pt x="322157" y="293821"/>
                </a:cubicBezTo>
                <a:cubicBezTo>
                  <a:pt x="338385" y="240199"/>
                  <a:pt x="415996" y="154826"/>
                  <a:pt x="444924" y="116021"/>
                </a:cubicBezTo>
                <a:cubicBezTo>
                  <a:pt x="473852" y="77216"/>
                  <a:pt x="530296" y="-51901"/>
                  <a:pt x="495724" y="228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B36EC2C4-D6FB-47B4-8DE0-E1A1675D8FF5}"/>
              </a:ext>
            </a:extLst>
          </p:cNvPr>
          <p:cNvSpPr/>
          <p:nvPr/>
        </p:nvSpPr>
        <p:spPr>
          <a:xfrm>
            <a:off x="4995332" y="11918499"/>
            <a:ext cx="537259" cy="812812"/>
          </a:xfrm>
          <a:custGeom>
            <a:avLst/>
            <a:gdLst>
              <a:gd name="connsiteX0" fmla="*/ 512235 w 537259"/>
              <a:gd name="connsiteY0" fmla="*/ 269268 h 812812"/>
              <a:gd name="connsiteX1" fmla="*/ 465668 w 537259"/>
              <a:gd name="connsiteY1" fmla="*/ 298901 h 812812"/>
              <a:gd name="connsiteX2" fmla="*/ 88901 w 537259"/>
              <a:gd name="connsiteY2" fmla="*/ 756101 h 812812"/>
              <a:gd name="connsiteX3" fmla="*/ 228601 w 537259"/>
              <a:gd name="connsiteY3" fmla="*/ 624868 h 812812"/>
              <a:gd name="connsiteX4" fmla="*/ 1 w 537259"/>
              <a:gd name="connsiteY4" fmla="*/ 811134 h 812812"/>
              <a:gd name="connsiteX5" fmla="*/ 232835 w 537259"/>
              <a:gd name="connsiteY5" fmla="*/ 493634 h 812812"/>
              <a:gd name="connsiteX6" fmla="*/ 351368 w 537259"/>
              <a:gd name="connsiteY6" fmla="*/ 252334 h 812812"/>
              <a:gd name="connsiteX7" fmla="*/ 321735 w 537259"/>
              <a:gd name="connsiteY7" fmla="*/ 248101 h 812812"/>
              <a:gd name="connsiteX8" fmla="*/ 397935 w 537259"/>
              <a:gd name="connsiteY8" fmla="*/ 11034 h 812812"/>
              <a:gd name="connsiteX9" fmla="*/ 101601 w 537259"/>
              <a:gd name="connsiteY9" fmla="*/ 654501 h 812812"/>
              <a:gd name="connsiteX10" fmla="*/ 177801 w 537259"/>
              <a:gd name="connsiteY10" fmla="*/ 468234 h 812812"/>
              <a:gd name="connsiteX11" fmla="*/ 512235 w 537259"/>
              <a:gd name="connsiteY11" fmla="*/ 269268 h 8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59" h="812812">
                <a:moveTo>
                  <a:pt x="512235" y="269268"/>
                </a:moveTo>
                <a:cubicBezTo>
                  <a:pt x="560213" y="241046"/>
                  <a:pt x="536224" y="217762"/>
                  <a:pt x="465668" y="298901"/>
                </a:cubicBezTo>
                <a:cubicBezTo>
                  <a:pt x="395112" y="380040"/>
                  <a:pt x="128412" y="701773"/>
                  <a:pt x="88901" y="756101"/>
                </a:cubicBezTo>
                <a:cubicBezTo>
                  <a:pt x="49390" y="810429"/>
                  <a:pt x="243418" y="615696"/>
                  <a:pt x="228601" y="624868"/>
                </a:cubicBezTo>
                <a:cubicBezTo>
                  <a:pt x="213784" y="634040"/>
                  <a:pt x="-705" y="833006"/>
                  <a:pt x="1" y="811134"/>
                </a:cubicBezTo>
                <a:cubicBezTo>
                  <a:pt x="707" y="789262"/>
                  <a:pt x="174274" y="586767"/>
                  <a:pt x="232835" y="493634"/>
                </a:cubicBezTo>
                <a:cubicBezTo>
                  <a:pt x="291396" y="400501"/>
                  <a:pt x="336551" y="293256"/>
                  <a:pt x="351368" y="252334"/>
                </a:cubicBezTo>
                <a:cubicBezTo>
                  <a:pt x="366185" y="211412"/>
                  <a:pt x="313974" y="288318"/>
                  <a:pt x="321735" y="248101"/>
                </a:cubicBezTo>
                <a:cubicBezTo>
                  <a:pt x="329496" y="207884"/>
                  <a:pt x="434624" y="-56699"/>
                  <a:pt x="397935" y="11034"/>
                </a:cubicBezTo>
                <a:cubicBezTo>
                  <a:pt x="361246" y="78767"/>
                  <a:pt x="138290" y="578301"/>
                  <a:pt x="101601" y="654501"/>
                </a:cubicBezTo>
                <a:cubicBezTo>
                  <a:pt x="64912" y="730701"/>
                  <a:pt x="112184" y="532439"/>
                  <a:pt x="177801" y="468234"/>
                </a:cubicBezTo>
                <a:cubicBezTo>
                  <a:pt x="243418" y="404029"/>
                  <a:pt x="464257" y="297490"/>
                  <a:pt x="512235" y="269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1A1EF734-E473-4AFB-A2B4-EE4B707C17AD}"/>
              </a:ext>
            </a:extLst>
          </p:cNvPr>
          <p:cNvSpPr/>
          <p:nvPr/>
        </p:nvSpPr>
        <p:spPr>
          <a:xfrm>
            <a:off x="9572628" y="11392629"/>
            <a:ext cx="254231" cy="1698261"/>
          </a:xfrm>
          <a:custGeom>
            <a:avLst/>
            <a:gdLst>
              <a:gd name="connsiteX0" fmla="*/ 189439 w 254231"/>
              <a:gd name="connsiteY0" fmla="*/ 3504 h 1698261"/>
              <a:gd name="connsiteX1" fmla="*/ 49739 w 254231"/>
              <a:gd name="connsiteY1" fmla="*/ 439538 h 1698261"/>
              <a:gd name="connsiteX2" fmla="*/ 83605 w 254231"/>
              <a:gd name="connsiteY2" fmla="*/ 397204 h 1698261"/>
              <a:gd name="connsiteX3" fmla="*/ 125939 w 254231"/>
              <a:gd name="connsiteY3" fmla="*/ 1201538 h 1698261"/>
              <a:gd name="connsiteX4" fmla="*/ 113239 w 254231"/>
              <a:gd name="connsiteY4" fmla="*/ 1167671 h 1698261"/>
              <a:gd name="connsiteX5" fmla="*/ 252939 w 254231"/>
              <a:gd name="connsiteY5" fmla="*/ 1684138 h 1698261"/>
              <a:gd name="connsiteX6" fmla="*/ 172505 w 254231"/>
              <a:gd name="connsiteY6" fmla="*/ 1451304 h 1698261"/>
              <a:gd name="connsiteX7" fmla="*/ 3172 w 254231"/>
              <a:gd name="connsiteY7" fmla="*/ 422604 h 1698261"/>
              <a:gd name="connsiteX8" fmla="*/ 75139 w 254231"/>
              <a:gd name="connsiteY8" fmla="*/ 244804 h 1698261"/>
              <a:gd name="connsiteX9" fmla="*/ 189439 w 254231"/>
              <a:gd name="connsiteY9" fmla="*/ 3504 h 169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231" h="1698261">
                <a:moveTo>
                  <a:pt x="189439" y="3504"/>
                </a:moveTo>
                <a:cubicBezTo>
                  <a:pt x="185206" y="35960"/>
                  <a:pt x="67378" y="373921"/>
                  <a:pt x="49739" y="439538"/>
                </a:cubicBezTo>
                <a:cubicBezTo>
                  <a:pt x="32100" y="505155"/>
                  <a:pt x="70905" y="270204"/>
                  <a:pt x="83605" y="397204"/>
                </a:cubicBezTo>
                <a:cubicBezTo>
                  <a:pt x="96305" y="524204"/>
                  <a:pt x="121000" y="1073127"/>
                  <a:pt x="125939" y="1201538"/>
                </a:cubicBezTo>
                <a:cubicBezTo>
                  <a:pt x="130878" y="1329949"/>
                  <a:pt x="92072" y="1087238"/>
                  <a:pt x="113239" y="1167671"/>
                </a:cubicBezTo>
                <a:cubicBezTo>
                  <a:pt x="134406" y="1248104"/>
                  <a:pt x="243061" y="1636866"/>
                  <a:pt x="252939" y="1684138"/>
                </a:cubicBezTo>
                <a:cubicBezTo>
                  <a:pt x="262817" y="1731410"/>
                  <a:pt x="214133" y="1661560"/>
                  <a:pt x="172505" y="1451304"/>
                </a:cubicBezTo>
                <a:cubicBezTo>
                  <a:pt x="130877" y="1241048"/>
                  <a:pt x="19400" y="623687"/>
                  <a:pt x="3172" y="422604"/>
                </a:cubicBezTo>
                <a:cubicBezTo>
                  <a:pt x="-13056" y="221521"/>
                  <a:pt x="36334" y="316771"/>
                  <a:pt x="75139" y="244804"/>
                </a:cubicBezTo>
                <a:cubicBezTo>
                  <a:pt x="113944" y="172837"/>
                  <a:pt x="193672" y="-28952"/>
                  <a:pt x="189439" y="35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D9A6B051-94C1-4B84-B844-001EBA024FD4}"/>
              </a:ext>
            </a:extLst>
          </p:cNvPr>
          <p:cNvSpPr/>
          <p:nvPr/>
        </p:nvSpPr>
        <p:spPr>
          <a:xfrm>
            <a:off x="5110458" y="13555639"/>
            <a:ext cx="528344" cy="1087933"/>
          </a:xfrm>
          <a:custGeom>
            <a:avLst/>
            <a:gdLst>
              <a:gd name="connsiteX0" fmla="*/ 528342 w 528344"/>
              <a:gd name="connsiteY0" fmla="*/ 1611 h 1087933"/>
              <a:gd name="connsiteX1" fmla="*/ 172742 w 528344"/>
              <a:gd name="connsiteY1" fmla="*/ 338161 h 1087933"/>
              <a:gd name="connsiteX2" fmla="*/ 134642 w 528344"/>
              <a:gd name="connsiteY2" fmla="*/ 865211 h 1087933"/>
              <a:gd name="connsiteX3" fmla="*/ 166392 w 528344"/>
              <a:gd name="connsiteY3" fmla="*/ 706461 h 1087933"/>
              <a:gd name="connsiteX4" fmla="*/ 1292 w 528344"/>
              <a:gd name="connsiteY4" fmla="*/ 1087461 h 1087933"/>
              <a:gd name="connsiteX5" fmla="*/ 96542 w 528344"/>
              <a:gd name="connsiteY5" fmla="*/ 776311 h 1087933"/>
              <a:gd name="connsiteX6" fmla="*/ 223542 w 528344"/>
              <a:gd name="connsiteY6" fmla="*/ 388961 h 1087933"/>
              <a:gd name="connsiteX7" fmla="*/ 166392 w 528344"/>
              <a:gd name="connsiteY7" fmla="*/ 217511 h 1087933"/>
              <a:gd name="connsiteX8" fmla="*/ 528342 w 528344"/>
              <a:gd name="connsiteY8" fmla="*/ 1611 h 108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344" h="1087933">
                <a:moveTo>
                  <a:pt x="528342" y="1611"/>
                </a:moveTo>
                <a:cubicBezTo>
                  <a:pt x="529400" y="21719"/>
                  <a:pt x="238359" y="194228"/>
                  <a:pt x="172742" y="338161"/>
                </a:cubicBezTo>
                <a:cubicBezTo>
                  <a:pt x="107125" y="482094"/>
                  <a:pt x="135700" y="803828"/>
                  <a:pt x="134642" y="865211"/>
                </a:cubicBezTo>
                <a:cubicBezTo>
                  <a:pt x="133584" y="926594"/>
                  <a:pt x="188617" y="669420"/>
                  <a:pt x="166392" y="706461"/>
                </a:cubicBezTo>
                <a:cubicBezTo>
                  <a:pt x="144167" y="743502"/>
                  <a:pt x="12934" y="1075819"/>
                  <a:pt x="1292" y="1087461"/>
                </a:cubicBezTo>
                <a:cubicBezTo>
                  <a:pt x="-10350" y="1099103"/>
                  <a:pt x="59500" y="892728"/>
                  <a:pt x="96542" y="776311"/>
                </a:cubicBezTo>
                <a:cubicBezTo>
                  <a:pt x="133584" y="659894"/>
                  <a:pt x="211900" y="482094"/>
                  <a:pt x="223542" y="388961"/>
                </a:cubicBezTo>
                <a:cubicBezTo>
                  <a:pt x="235184" y="295828"/>
                  <a:pt x="115592" y="279953"/>
                  <a:pt x="166392" y="217511"/>
                </a:cubicBezTo>
                <a:cubicBezTo>
                  <a:pt x="217192" y="155069"/>
                  <a:pt x="527284" y="-18497"/>
                  <a:pt x="528342" y="16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8B7C5AF1-86AE-46AA-B539-504BAE6C8A53}"/>
              </a:ext>
            </a:extLst>
          </p:cNvPr>
          <p:cNvSpPr/>
          <p:nvPr/>
        </p:nvSpPr>
        <p:spPr>
          <a:xfrm>
            <a:off x="9808581" y="12844872"/>
            <a:ext cx="1130504" cy="856750"/>
          </a:xfrm>
          <a:custGeom>
            <a:avLst/>
            <a:gdLst>
              <a:gd name="connsiteX0" fmla="*/ 8519 w 1130504"/>
              <a:gd name="connsiteY0" fmla="*/ 1178 h 856750"/>
              <a:gd name="connsiteX1" fmla="*/ 395869 w 1130504"/>
              <a:gd name="connsiteY1" fmla="*/ 394878 h 856750"/>
              <a:gd name="connsiteX2" fmla="*/ 173619 w 1130504"/>
              <a:gd name="connsiteY2" fmla="*/ 337728 h 856750"/>
              <a:gd name="connsiteX3" fmla="*/ 1107069 w 1130504"/>
              <a:gd name="connsiteY3" fmla="*/ 833028 h 856750"/>
              <a:gd name="connsiteX4" fmla="*/ 789569 w 1130504"/>
              <a:gd name="connsiteY4" fmla="*/ 750478 h 856750"/>
              <a:gd name="connsiteX5" fmla="*/ 135519 w 1130504"/>
              <a:gd name="connsiteY5" fmla="*/ 509178 h 856750"/>
              <a:gd name="connsiteX6" fmla="*/ 129169 w 1130504"/>
              <a:gd name="connsiteY6" fmla="*/ 280578 h 856750"/>
              <a:gd name="connsiteX7" fmla="*/ 8519 w 1130504"/>
              <a:gd name="connsiteY7" fmla="*/ 1178 h 85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504" h="856750">
                <a:moveTo>
                  <a:pt x="8519" y="1178"/>
                </a:moveTo>
                <a:cubicBezTo>
                  <a:pt x="52969" y="20228"/>
                  <a:pt x="368352" y="338786"/>
                  <a:pt x="395869" y="394878"/>
                </a:cubicBezTo>
                <a:cubicBezTo>
                  <a:pt x="423386" y="450970"/>
                  <a:pt x="55086" y="264703"/>
                  <a:pt x="173619" y="337728"/>
                </a:cubicBezTo>
                <a:cubicBezTo>
                  <a:pt x="292152" y="410753"/>
                  <a:pt x="1004411" y="764236"/>
                  <a:pt x="1107069" y="833028"/>
                </a:cubicBezTo>
                <a:cubicBezTo>
                  <a:pt x="1209727" y="901820"/>
                  <a:pt x="951494" y="804453"/>
                  <a:pt x="789569" y="750478"/>
                </a:cubicBezTo>
                <a:cubicBezTo>
                  <a:pt x="627644" y="696503"/>
                  <a:pt x="245586" y="587495"/>
                  <a:pt x="135519" y="509178"/>
                </a:cubicBezTo>
                <a:cubicBezTo>
                  <a:pt x="25452" y="430861"/>
                  <a:pt x="151394" y="362070"/>
                  <a:pt x="129169" y="280578"/>
                </a:cubicBezTo>
                <a:cubicBezTo>
                  <a:pt x="106944" y="199086"/>
                  <a:pt x="-35931" y="-17872"/>
                  <a:pt x="8519" y="1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73B1CB59-8913-44DC-BE5B-A65E7049E553}"/>
              </a:ext>
            </a:extLst>
          </p:cNvPr>
          <p:cNvSpPr/>
          <p:nvPr/>
        </p:nvSpPr>
        <p:spPr>
          <a:xfrm>
            <a:off x="10143904" y="13549773"/>
            <a:ext cx="709549" cy="1189210"/>
          </a:xfrm>
          <a:custGeom>
            <a:avLst/>
            <a:gdLst>
              <a:gd name="connsiteX0" fmla="*/ 684963 w 709549"/>
              <a:gd name="connsiteY0" fmla="*/ 1127 h 1189210"/>
              <a:gd name="connsiteX1" fmla="*/ 672263 w 709549"/>
              <a:gd name="connsiteY1" fmla="*/ 233960 h 1189210"/>
              <a:gd name="connsiteX2" fmla="*/ 287029 w 709549"/>
              <a:gd name="connsiteY2" fmla="*/ 758894 h 1189210"/>
              <a:gd name="connsiteX3" fmla="*/ 337829 w 709549"/>
              <a:gd name="connsiteY3" fmla="*/ 669994 h 1189210"/>
              <a:gd name="connsiteX4" fmla="*/ 7629 w 709549"/>
              <a:gd name="connsiteY4" fmla="*/ 1177994 h 1189210"/>
              <a:gd name="connsiteX5" fmla="*/ 130396 w 709549"/>
              <a:gd name="connsiteY5" fmla="*/ 979027 h 1189210"/>
              <a:gd name="connsiteX6" fmla="*/ 409796 w 709549"/>
              <a:gd name="connsiteY6" fmla="*/ 492194 h 1189210"/>
              <a:gd name="connsiteX7" fmla="*/ 587596 w 709549"/>
              <a:gd name="connsiteY7" fmla="*/ 318627 h 1189210"/>
              <a:gd name="connsiteX8" fmla="*/ 684963 w 709549"/>
              <a:gd name="connsiteY8" fmla="*/ 1127 h 1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549" h="1189210">
                <a:moveTo>
                  <a:pt x="684963" y="1127"/>
                </a:moveTo>
                <a:cubicBezTo>
                  <a:pt x="699074" y="-12984"/>
                  <a:pt x="738585" y="107666"/>
                  <a:pt x="672263" y="233960"/>
                </a:cubicBezTo>
                <a:cubicBezTo>
                  <a:pt x="605941" y="360254"/>
                  <a:pt x="342768" y="686222"/>
                  <a:pt x="287029" y="758894"/>
                </a:cubicBezTo>
                <a:cubicBezTo>
                  <a:pt x="231290" y="831566"/>
                  <a:pt x="384396" y="600144"/>
                  <a:pt x="337829" y="669994"/>
                </a:cubicBezTo>
                <a:cubicBezTo>
                  <a:pt x="291262" y="739844"/>
                  <a:pt x="42201" y="1126489"/>
                  <a:pt x="7629" y="1177994"/>
                </a:cubicBezTo>
                <a:cubicBezTo>
                  <a:pt x="-26943" y="1229499"/>
                  <a:pt x="63368" y="1093327"/>
                  <a:pt x="130396" y="979027"/>
                </a:cubicBezTo>
                <a:cubicBezTo>
                  <a:pt x="197424" y="864727"/>
                  <a:pt x="333596" y="602261"/>
                  <a:pt x="409796" y="492194"/>
                </a:cubicBezTo>
                <a:cubicBezTo>
                  <a:pt x="485996" y="382127"/>
                  <a:pt x="543851" y="398355"/>
                  <a:pt x="587596" y="318627"/>
                </a:cubicBezTo>
                <a:cubicBezTo>
                  <a:pt x="631340" y="238899"/>
                  <a:pt x="670852" y="15238"/>
                  <a:pt x="684963" y="1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EC500631-EA54-477C-89EA-EABEB06410E0}"/>
              </a:ext>
            </a:extLst>
          </p:cNvPr>
          <p:cNvSpPr/>
          <p:nvPr/>
        </p:nvSpPr>
        <p:spPr>
          <a:xfrm>
            <a:off x="9392468" y="14523199"/>
            <a:ext cx="973878" cy="1836756"/>
          </a:xfrm>
          <a:custGeom>
            <a:avLst/>
            <a:gdLst>
              <a:gd name="connsiteX0" fmla="*/ 966499 w 973878"/>
              <a:gd name="connsiteY0" fmla="*/ 5601 h 1836756"/>
              <a:gd name="connsiteX1" fmla="*/ 551632 w 973878"/>
              <a:gd name="connsiteY1" fmla="*/ 564401 h 1836756"/>
              <a:gd name="connsiteX2" fmla="*/ 572799 w 973878"/>
              <a:gd name="connsiteY2" fmla="*/ 530534 h 1836756"/>
              <a:gd name="connsiteX3" fmla="*/ 314565 w 973878"/>
              <a:gd name="connsiteY3" fmla="*/ 1068168 h 1836756"/>
              <a:gd name="connsiteX4" fmla="*/ 356899 w 973878"/>
              <a:gd name="connsiteY4" fmla="*/ 996201 h 1836756"/>
              <a:gd name="connsiteX5" fmla="*/ 5532 w 973878"/>
              <a:gd name="connsiteY5" fmla="*/ 1821701 h 1836756"/>
              <a:gd name="connsiteX6" fmla="*/ 132532 w 973878"/>
              <a:gd name="connsiteY6" fmla="*/ 1550768 h 1836756"/>
              <a:gd name="connsiteX7" fmla="*/ 606665 w 973878"/>
              <a:gd name="connsiteY7" fmla="*/ 572868 h 1836756"/>
              <a:gd name="connsiteX8" fmla="*/ 801399 w 973878"/>
              <a:gd name="connsiteY8" fmla="*/ 293468 h 1836756"/>
              <a:gd name="connsiteX9" fmla="*/ 966499 w 973878"/>
              <a:gd name="connsiteY9" fmla="*/ 5601 h 183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3878" h="1836756">
                <a:moveTo>
                  <a:pt x="966499" y="5601"/>
                </a:moveTo>
                <a:cubicBezTo>
                  <a:pt x="924871" y="50756"/>
                  <a:pt x="617249" y="476912"/>
                  <a:pt x="551632" y="564401"/>
                </a:cubicBezTo>
                <a:cubicBezTo>
                  <a:pt x="486015" y="651890"/>
                  <a:pt x="612310" y="446573"/>
                  <a:pt x="572799" y="530534"/>
                </a:cubicBezTo>
                <a:cubicBezTo>
                  <a:pt x="533288" y="614495"/>
                  <a:pt x="350548" y="990557"/>
                  <a:pt x="314565" y="1068168"/>
                </a:cubicBezTo>
                <a:cubicBezTo>
                  <a:pt x="278582" y="1145779"/>
                  <a:pt x="408404" y="870612"/>
                  <a:pt x="356899" y="996201"/>
                </a:cubicBezTo>
                <a:cubicBezTo>
                  <a:pt x="305394" y="1121790"/>
                  <a:pt x="42926" y="1729273"/>
                  <a:pt x="5532" y="1821701"/>
                </a:cubicBezTo>
                <a:cubicBezTo>
                  <a:pt x="-31862" y="1914129"/>
                  <a:pt x="132532" y="1550768"/>
                  <a:pt x="132532" y="1550768"/>
                </a:cubicBezTo>
                <a:cubicBezTo>
                  <a:pt x="232721" y="1342629"/>
                  <a:pt x="495187" y="782418"/>
                  <a:pt x="606665" y="572868"/>
                </a:cubicBezTo>
                <a:cubicBezTo>
                  <a:pt x="718143" y="363318"/>
                  <a:pt x="740016" y="386601"/>
                  <a:pt x="801399" y="293468"/>
                </a:cubicBezTo>
                <a:cubicBezTo>
                  <a:pt x="862782" y="200335"/>
                  <a:pt x="1008127" y="-39554"/>
                  <a:pt x="966499" y="5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6A810B98-2B0A-4664-B728-A2D2EACC890B}"/>
              </a:ext>
            </a:extLst>
          </p:cNvPr>
          <p:cNvSpPr/>
          <p:nvPr/>
        </p:nvSpPr>
        <p:spPr>
          <a:xfrm>
            <a:off x="8989221" y="15190376"/>
            <a:ext cx="853672" cy="1967137"/>
          </a:xfrm>
          <a:custGeom>
            <a:avLst/>
            <a:gdLst>
              <a:gd name="connsiteX0" fmla="*/ 849046 w 853672"/>
              <a:gd name="connsiteY0" fmla="*/ 19991 h 1967137"/>
              <a:gd name="connsiteX1" fmla="*/ 328346 w 853672"/>
              <a:gd name="connsiteY1" fmla="*/ 1154524 h 1967137"/>
              <a:gd name="connsiteX2" fmla="*/ 404546 w 853672"/>
              <a:gd name="connsiteY2" fmla="*/ 1014824 h 1967137"/>
              <a:gd name="connsiteX3" fmla="*/ 15079 w 853672"/>
              <a:gd name="connsiteY3" fmla="*/ 1933457 h 1967137"/>
              <a:gd name="connsiteX4" fmla="*/ 112446 w 853672"/>
              <a:gd name="connsiteY4" fmla="*/ 1679457 h 1967137"/>
              <a:gd name="connsiteX5" fmla="*/ 417246 w 853672"/>
              <a:gd name="connsiteY5" fmla="*/ 841257 h 1967137"/>
              <a:gd name="connsiteX6" fmla="*/ 573879 w 853672"/>
              <a:gd name="connsiteY6" fmla="*/ 460257 h 1967137"/>
              <a:gd name="connsiteX7" fmla="*/ 849046 w 853672"/>
              <a:gd name="connsiteY7" fmla="*/ 19991 h 19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672" h="1967137">
                <a:moveTo>
                  <a:pt x="849046" y="19991"/>
                </a:moveTo>
                <a:cubicBezTo>
                  <a:pt x="808124" y="135702"/>
                  <a:pt x="402429" y="988719"/>
                  <a:pt x="328346" y="1154524"/>
                </a:cubicBezTo>
                <a:cubicBezTo>
                  <a:pt x="254263" y="1320329"/>
                  <a:pt x="456757" y="885002"/>
                  <a:pt x="404546" y="1014824"/>
                </a:cubicBezTo>
                <a:cubicBezTo>
                  <a:pt x="352335" y="1144646"/>
                  <a:pt x="63762" y="1822685"/>
                  <a:pt x="15079" y="1933457"/>
                </a:cubicBezTo>
                <a:cubicBezTo>
                  <a:pt x="-33604" y="2044229"/>
                  <a:pt x="45418" y="1861490"/>
                  <a:pt x="112446" y="1679457"/>
                </a:cubicBezTo>
                <a:cubicBezTo>
                  <a:pt x="179474" y="1497424"/>
                  <a:pt x="340340" y="1044457"/>
                  <a:pt x="417246" y="841257"/>
                </a:cubicBezTo>
                <a:cubicBezTo>
                  <a:pt x="494151" y="638057"/>
                  <a:pt x="499796" y="597840"/>
                  <a:pt x="573879" y="460257"/>
                </a:cubicBezTo>
                <a:cubicBezTo>
                  <a:pt x="647962" y="322674"/>
                  <a:pt x="889968" y="-95720"/>
                  <a:pt x="849046" y="199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A99E588E-5959-45C2-A98F-DC36AD4592BE}"/>
              </a:ext>
            </a:extLst>
          </p:cNvPr>
          <p:cNvSpPr/>
          <p:nvPr/>
        </p:nvSpPr>
        <p:spPr>
          <a:xfrm>
            <a:off x="8602814" y="16434955"/>
            <a:ext cx="778627" cy="1475178"/>
          </a:xfrm>
          <a:custGeom>
            <a:avLst/>
            <a:gdLst>
              <a:gd name="connsiteX0" fmla="*/ 761319 w 778627"/>
              <a:gd name="connsiteY0" fmla="*/ 20012 h 1475178"/>
              <a:gd name="connsiteX1" fmla="*/ 384553 w 778627"/>
              <a:gd name="connsiteY1" fmla="*/ 782012 h 1475178"/>
              <a:gd name="connsiteX2" fmla="*/ 422653 w 778627"/>
              <a:gd name="connsiteY2" fmla="*/ 765078 h 1475178"/>
              <a:gd name="connsiteX3" fmla="*/ 7786 w 778627"/>
              <a:gd name="connsiteY3" fmla="*/ 1459345 h 1475178"/>
              <a:gd name="connsiteX4" fmla="*/ 177119 w 778627"/>
              <a:gd name="connsiteY4" fmla="*/ 1201112 h 1475178"/>
              <a:gd name="connsiteX5" fmla="*/ 490386 w 778627"/>
              <a:gd name="connsiteY5" fmla="*/ 633845 h 1475178"/>
              <a:gd name="connsiteX6" fmla="*/ 579286 w 778627"/>
              <a:gd name="connsiteY6" fmla="*/ 443345 h 1475178"/>
              <a:gd name="connsiteX7" fmla="*/ 702053 w 778627"/>
              <a:gd name="connsiteY7" fmla="*/ 240145 h 1475178"/>
              <a:gd name="connsiteX8" fmla="*/ 761319 w 778627"/>
              <a:gd name="connsiteY8" fmla="*/ 20012 h 147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27" h="1475178">
                <a:moveTo>
                  <a:pt x="761319" y="20012"/>
                </a:moveTo>
                <a:cubicBezTo>
                  <a:pt x="708402" y="110323"/>
                  <a:pt x="440997" y="657834"/>
                  <a:pt x="384553" y="782012"/>
                </a:cubicBezTo>
                <a:cubicBezTo>
                  <a:pt x="328109" y="906190"/>
                  <a:pt x="485447" y="652189"/>
                  <a:pt x="422653" y="765078"/>
                </a:cubicBezTo>
                <a:cubicBezTo>
                  <a:pt x="359859" y="877967"/>
                  <a:pt x="48708" y="1386673"/>
                  <a:pt x="7786" y="1459345"/>
                </a:cubicBezTo>
                <a:cubicBezTo>
                  <a:pt x="-33136" y="1532017"/>
                  <a:pt x="96686" y="1338695"/>
                  <a:pt x="177119" y="1201112"/>
                </a:cubicBezTo>
                <a:cubicBezTo>
                  <a:pt x="257552" y="1063529"/>
                  <a:pt x="423358" y="760140"/>
                  <a:pt x="490386" y="633845"/>
                </a:cubicBezTo>
                <a:cubicBezTo>
                  <a:pt x="557414" y="507550"/>
                  <a:pt x="544008" y="508962"/>
                  <a:pt x="579286" y="443345"/>
                </a:cubicBezTo>
                <a:cubicBezTo>
                  <a:pt x="614564" y="377728"/>
                  <a:pt x="672420" y="309995"/>
                  <a:pt x="702053" y="240145"/>
                </a:cubicBezTo>
                <a:cubicBezTo>
                  <a:pt x="731686" y="170295"/>
                  <a:pt x="814236" y="-70299"/>
                  <a:pt x="761319" y="20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DECE4AD1-9C88-45E8-A067-2228BADA285F}"/>
              </a:ext>
            </a:extLst>
          </p:cNvPr>
          <p:cNvSpPr/>
          <p:nvPr/>
        </p:nvSpPr>
        <p:spPr>
          <a:xfrm>
            <a:off x="8157210" y="16887834"/>
            <a:ext cx="936810" cy="1837161"/>
          </a:xfrm>
          <a:custGeom>
            <a:avLst/>
            <a:gdLst>
              <a:gd name="connsiteX0" fmla="*/ 931757 w 936810"/>
              <a:gd name="connsiteY0" fmla="*/ 3166 h 1837161"/>
              <a:gd name="connsiteX1" fmla="*/ 453390 w 936810"/>
              <a:gd name="connsiteY1" fmla="*/ 930266 h 1837161"/>
              <a:gd name="connsiteX2" fmla="*/ 478790 w 936810"/>
              <a:gd name="connsiteY2" fmla="*/ 938733 h 1837161"/>
              <a:gd name="connsiteX3" fmla="*/ 233257 w 936810"/>
              <a:gd name="connsiteY3" fmla="*/ 1514466 h 1837161"/>
              <a:gd name="connsiteX4" fmla="*/ 237490 w 936810"/>
              <a:gd name="connsiteY4" fmla="*/ 1493299 h 1837161"/>
              <a:gd name="connsiteX5" fmla="*/ 423 w 936810"/>
              <a:gd name="connsiteY5" fmla="*/ 1836199 h 1837161"/>
              <a:gd name="connsiteX6" fmla="*/ 190923 w 936810"/>
              <a:gd name="connsiteY6" fmla="*/ 1569499 h 1837161"/>
              <a:gd name="connsiteX7" fmla="*/ 588857 w 936810"/>
              <a:gd name="connsiteY7" fmla="*/ 845599 h 1837161"/>
              <a:gd name="connsiteX8" fmla="*/ 698923 w 936810"/>
              <a:gd name="connsiteY8" fmla="*/ 633933 h 1837161"/>
              <a:gd name="connsiteX9" fmla="*/ 931757 w 936810"/>
              <a:gd name="connsiteY9" fmla="*/ 3166 h 183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810" h="1837161">
                <a:moveTo>
                  <a:pt x="931757" y="3166"/>
                </a:moveTo>
                <a:cubicBezTo>
                  <a:pt x="890835" y="52555"/>
                  <a:pt x="528884" y="774338"/>
                  <a:pt x="453390" y="930266"/>
                </a:cubicBezTo>
                <a:cubicBezTo>
                  <a:pt x="377896" y="1086194"/>
                  <a:pt x="515479" y="841366"/>
                  <a:pt x="478790" y="938733"/>
                </a:cubicBezTo>
                <a:cubicBezTo>
                  <a:pt x="442101" y="1036100"/>
                  <a:pt x="273474" y="1422038"/>
                  <a:pt x="233257" y="1514466"/>
                </a:cubicBezTo>
                <a:cubicBezTo>
                  <a:pt x="193040" y="1606894"/>
                  <a:pt x="276296" y="1439677"/>
                  <a:pt x="237490" y="1493299"/>
                </a:cubicBezTo>
                <a:cubicBezTo>
                  <a:pt x="198684" y="1546921"/>
                  <a:pt x="8184" y="1823499"/>
                  <a:pt x="423" y="1836199"/>
                </a:cubicBezTo>
                <a:cubicBezTo>
                  <a:pt x="-7338" y="1848899"/>
                  <a:pt x="92851" y="1734599"/>
                  <a:pt x="190923" y="1569499"/>
                </a:cubicBezTo>
                <a:cubicBezTo>
                  <a:pt x="288995" y="1404399"/>
                  <a:pt x="504190" y="1001527"/>
                  <a:pt x="588857" y="845599"/>
                </a:cubicBezTo>
                <a:cubicBezTo>
                  <a:pt x="673524" y="689671"/>
                  <a:pt x="644595" y="771516"/>
                  <a:pt x="698923" y="633933"/>
                </a:cubicBezTo>
                <a:cubicBezTo>
                  <a:pt x="753251" y="496350"/>
                  <a:pt x="972679" y="-46223"/>
                  <a:pt x="931757" y="3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FEEA2B09-E17C-4D1D-89DA-F4A70C0F0566}"/>
              </a:ext>
            </a:extLst>
          </p:cNvPr>
          <p:cNvSpPr/>
          <p:nvPr/>
        </p:nvSpPr>
        <p:spPr>
          <a:xfrm>
            <a:off x="7261847" y="18238728"/>
            <a:ext cx="1268347" cy="2470903"/>
          </a:xfrm>
          <a:custGeom>
            <a:avLst/>
            <a:gdLst>
              <a:gd name="connsiteX0" fmla="*/ 1267473 w 1268347"/>
              <a:gd name="connsiteY0" fmla="*/ 3552 h 2470903"/>
              <a:gd name="connsiteX1" fmla="*/ 861073 w 1268347"/>
              <a:gd name="connsiteY1" fmla="*/ 831592 h 2470903"/>
              <a:gd name="connsiteX2" fmla="*/ 886473 w 1268347"/>
              <a:gd name="connsiteY2" fmla="*/ 770632 h 2470903"/>
              <a:gd name="connsiteX3" fmla="*/ 693433 w 1268347"/>
              <a:gd name="connsiteY3" fmla="*/ 1151632 h 2470903"/>
              <a:gd name="connsiteX4" fmla="*/ 744233 w 1268347"/>
              <a:gd name="connsiteY4" fmla="*/ 1065272 h 2470903"/>
              <a:gd name="connsiteX5" fmla="*/ 566433 w 1268347"/>
              <a:gd name="connsiteY5" fmla="*/ 1405632 h 2470903"/>
              <a:gd name="connsiteX6" fmla="*/ 439433 w 1268347"/>
              <a:gd name="connsiteY6" fmla="*/ 1613912 h 2470903"/>
              <a:gd name="connsiteX7" fmla="*/ 160033 w 1268347"/>
              <a:gd name="connsiteY7" fmla="*/ 2208272 h 2470903"/>
              <a:gd name="connsiteX8" fmla="*/ 2553 w 1268347"/>
              <a:gd name="connsiteY8" fmla="*/ 2467352 h 2470903"/>
              <a:gd name="connsiteX9" fmla="*/ 58433 w 1268347"/>
              <a:gd name="connsiteY9" fmla="*/ 2365752 h 2470903"/>
              <a:gd name="connsiteX10" fmla="*/ 754393 w 1268347"/>
              <a:gd name="connsiteY10" fmla="*/ 1177032 h 2470903"/>
              <a:gd name="connsiteX11" fmla="*/ 723913 w 1268347"/>
              <a:gd name="connsiteY11" fmla="*/ 1182112 h 2470903"/>
              <a:gd name="connsiteX12" fmla="*/ 962673 w 1268347"/>
              <a:gd name="connsiteY12" fmla="*/ 557272 h 2470903"/>
              <a:gd name="connsiteX13" fmla="*/ 1267473 w 1268347"/>
              <a:gd name="connsiteY13" fmla="*/ 3552 h 247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8347" h="2470903">
                <a:moveTo>
                  <a:pt x="1267473" y="3552"/>
                </a:moveTo>
                <a:cubicBezTo>
                  <a:pt x="1250540" y="49272"/>
                  <a:pt x="924573" y="703745"/>
                  <a:pt x="861073" y="831592"/>
                </a:cubicBezTo>
                <a:cubicBezTo>
                  <a:pt x="797573" y="959439"/>
                  <a:pt x="914413" y="717292"/>
                  <a:pt x="886473" y="770632"/>
                </a:cubicBezTo>
                <a:cubicBezTo>
                  <a:pt x="858533" y="823972"/>
                  <a:pt x="717140" y="1102525"/>
                  <a:pt x="693433" y="1151632"/>
                </a:cubicBezTo>
                <a:cubicBezTo>
                  <a:pt x="669726" y="1200739"/>
                  <a:pt x="765400" y="1022939"/>
                  <a:pt x="744233" y="1065272"/>
                </a:cubicBezTo>
                <a:cubicBezTo>
                  <a:pt x="723066" y="1107605"/>
                  <a:pt x="617233" y="1314192"/>
                  <a:pt x="566433" y="1405632"/>
                </a:cubicBezTo>
                <a:cubicBezTo>
                  <a:pt x="515633" y="1497072"/>
                  <a:pt x="507166" y="1480139"/>
                  <a:pt x="439433" y="1613912"/>
                </a:cubicBezTo>
                <a:cubicBezTo>
                  <a:pt x="371700" y="1747685"/>
                  <a:pt x="232846" y="2066032"/>
                  <a:pt x="160033" y="2208272"/>
                </a:cubicBezTo>
                <a:cubicBezTo>
                  <a:pt x="87220" y="2350512"/>
                  <a:pt x="19486" y="2441105"/>
                  <a:pt x="2553" y="2467352"/>
                </a:cubicBezTo>
                <a:cubicBezTo>
                  <a:pt x="-14380" y="2493599"/>
                  <a:pt x="58433" y="2365752"/>
                  <a:pt x="58433" y="2365752"/>
                </a:cubicBezTo>
                <a:cubicBezTo>
                  <a:pt x="183740" y="2150699"/>
                  <a:pt x="643480" y="1374305"/>
                  <a:pt x="754393" y="1177032"/>
                </a:cubicBezTo>
                <a:cubicBezTo>
                  <a:pt x="865306" y="979759"/>
                  <a:pt x="689200" y="1285405"/>
                  <a:pt x="723913" y="1182112"/>
                </a:cubicBezTo>
                <a:cubicBezTo>
                  <a:pt x="758626" y="1078819"/>
                  <a:pt x="874620" y="749465"/>
                  <a:pt x="962673" y="557272"/>
                </a:cubicBezTo>
                <a:cubicBezTo>
                  <a:pt x="1050726" y="365079"/>
                  <a:pt x="1284406" y="-42168"/>
                  <a:pt x="1267473" y="35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11165DAB-10AD-4D2C-9A3E-5260BFDEA7E1}"/>
              </a:ext>
            </a:extLst>
          </p:cNvPr>
          <p:cNvSpPr/>
          <p:nvPr/>
        </p:nvSpPr>
        <p:spPr>
          <a:xfrm>
            <a:off x="7228959" y="18556566"/>
            <a:ext cx="1021342" cy="2141318"/>
          </a:xfrm>
          <a:custGeom>
            <a:avLst/>
            <a:gdLst>
              <a:gd name="connsiteX0" fmla="*/ 1005721 w 1021342"/>
              <a:gd name="connsiteY0" fmla="*/ 46394 h 2141318"/>
              <a:gd name="connsiteX1" fmla="*/ 960001 w 1021342"/>
              <a:gd name="connsiteY1" fmla="*/ 102274 h 2141318"/>
              <a:gd name="connsiteX2" fmla="*/ 650121 w 1021342"/>
              <a:gd name="connsiteY2" fmla="*/ 859194 h 2141318"/>
              <a:gd name="connsiteX3" fmla="*/ 639961 w 1021342"/>
              <a:gd name="connsiteY3" fmla="*/ 828714 h 2141318"/>
              <a:gd name="connsiteX4" fmla="*/ 289441 w 1021342"/>
              <a:gd name="connsiteY4" fmla="*/ 1509434 h 2141318"/>
              <a:gd name="connsiteX5" fmla="*/ 314841 w 1021342"/>
              <a:gd name="connsiteY5" fmla="*/ 1550074 h 2141318"/>
              <a:gd name="connsiteX6" fmla="*/ 15121 w 1021342"/>
              <a:gd name="connsiteY6" fmla="*/ 2108874 h 2141318"/>
              <a:gd name="connsiteX7" fmla="*/ 106561 w 1021342"/>
              <a:gd name="connsiteY7" fmla="*/ 1931074 h 2141318"/>
              <a:gd name="connsiteX8" fmla="*/ 634881 w 1021342"/>
              <a:gd name="connsiteY8" fmla="*/ 752514 h 2141318"/>
              <a:gd name="connsiteX9" fmla="*/ 766961 w 1021342"/>
              <a:gd name="connsiteY9" fmla="*/ 468034 h 2141318"/>
              <a:gd name="connsiteX10" fmla="*/ 1005721 w 1021342"/>
              <a:gd name="connsiteY10" fmla="*/ 46394 h 2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1342" h="2141318">
                <a:moveTo>
                  <a:pt x="1005721" y="46394"/>
                </a:moveTo>
                <a:cubicBezTo>
                  <a:pt x="1037894" y="-14566"/>
                  <a:pt x="1019268" y="-33193"/>
                  <a:pt x="960001" y="102274"/>
                </a:cubicBezTo>
                <a:cubicBezTo>
                  <a:pt x="900734" y="237741"/>
                  <a:pt x="703461" y="738121"/>
                  <a:pt x="650121" y="859194"/>
                </a:cubicBezTo>
                <a:cubicBezTo>
                  <a:pt x="596781" y="980267"/>
                  <a:pt x="700074" y="720341"/>
                  <a:pt x="639961" y="828714"/>
                </a:cubicBezTo>
                <a:cubicBezTo>
                  <a:pt x="579848" y="937087"/>
                  <a:pt x="343628" y="1389207"/>
                  <a:pt x="289441" y="1509434"/>
                </a:cubicBezTo>
                <a:cubicBezTo>
                  <a:pt x="235254" y="1629661"/>
                  <a:pt x="360561" y="1450167"/>
                  <a:pt x="314841" y="1550074"/>
                </a:cubicBezTo>
                <a:cubicBezTo>
                  <a:pt x="269121" y="1649981"/>
                  <a:pt x="49834" y="2045374"/>
                  <a:pt x="15121" y="2108874"/>
                </a:cubicBezTo>
                <a:cubicBezTo>
                  <a:pt x="-19592" y="2172374"/>
                  <a:pt x="3268" y="2157134"/>
                  <a:pt x="106561" y="1931074"/>
                </a:cubicBezTo>
                <a:cubicBezTo>
                  <a:pt x="209854" y="1705014"/>
                  <a:pt x="524814" y="996354"/>
                  <a:pt x="634881" y="752514"/>
                </a:cubicBezTo>
                <a:cubicBezTo>
                  <a:pt x="744948" y="508674"/>
                  <a:pt x="704308" y="589954"/>
                  <a:pt x="766961" y="468034"/>
                </a:cubicBezTo>
                <a:cubicBezTo>
                  <a:pt x="829614" y="346114"/>
                  <a:pt x="973548" y="107354"/>
                  <a:pt x="1005721" y="46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66C3B204-712A-46A1-AAAA-908BF31282B0}"/>
              </a:ext>
            </a:extLst>
          </p:cNvPr>
          <p:cNvSpPr/>
          <p:nvPr/>
        </p:nvSpPr>
        <p:spPr>
          <a:xfrm>
            <a:off x="2932845" y="14232635"/>
            <a:ext cx="2333926" cy="1159071"/>
          </a:xfrm>
          <a:custGeom>
            <a:avLst/>
            <a:gdLst>
              <a:gd name="connsiteX0" fmla="*/ 2321780 w 2333926"/>
              <a:gd name="connsiteY0" fmla="*/ 10415 h 1159071"/>
              <a:gd name="connsiteX1" fmla="*/ 1934430 w 2333926"/>
              <a:gd name="connsiteY1" fmla="*/ 140590 h 1159071"/>
              <a:gd name="connsiteX2" fmla="*/ 1975705 w 2333926"/>
              <a:gd name="connsiteY2" fmla="*/ 102490 h 1159071"/>
              <a:gd name="connsiteX3" fmla="*/ 1747105 w 2333926"/>
              <a:gd name="connsiteY3" fmla="*/ 245365 h 1159071"/>
              <a:gd name="connsiteX4" fmla="*/ 1858230 w 2333926"/>
              <a:gd name="connsiteY4" fmla="*/ 258065 h 1159071"/>
              <a:gd name="connsiteX5" fmla="*/ 1639155 w 2333926"/>
              <a:gd name="connsiteY5" fmla="*/ 464440 h 1159071"/>
              <a:gd name="connsiteX6" fmla="*/ 1347055 w 2333926"/>
              <a:gd name="connsiteY6" fmla="*/ 546990 h 1159071"/>
              <a:gd name="connsiteX7" fmla="*/ 1435955 w 2333926"/>
              <a:gd name="connsiteY7" fmla="*/ 540640 h 1159071"/>
              <a:gd name="connsiteX8" fmla="*/ 1086705 w 2333926"/>
              <a:gd name="connsiteY8" fmla="*/ 759715 h 1159071"/>
              <a:gd name="connsiteX9" fmla="*/ 950180 w 2333926"/>
              <a:gd name="connsiteY9" fmla="*/ 813690 h 1159071"/>
              <a:gd name="connsiteX10" fmla="*/ 626330 w 2333926"/>
              <a:gd name="connsiteY10" fmla="*/ 864490 h 1159071"/>
              <a:gd name="connsiteX11" fmla="*/ 388205 w 2333926"/>
              <a:gd name="connsiteY11" fmla="*/ 924815 h 1159071"/>
              <a:gd name="connsiteX12" fmla="*/ 7205 w 2333926"/>
              <a:gd name="connsiteY12" fmla="*/ 1153415 h 1159071"/>
              <a:gd name="connsiteX13" fmla="*/ 137380 w 2333926"/>
              <a:gd name="connsiteY13" fmla="*/ 1093090 h 1159071"/>
              <a:gd name="connsiteX14" fmla="*/ 121505 w 2333926"/>
              <a:gd name="connsiteY14" fmla="*/ 1134365 h 1159071"/>
              <a:gd name="connsiteX15" fmla="*/ 254855 w 2333926"/>
              <a:gd name="connsiteY15" fmla="*/ 1042290 h 1159071"/>
              <a:gd name="connsiteX16" fmla="*/ 750155 w 2333926"/>
              <a:gd name="connsiteY16" fmla="*/ 854965 h 1159071"/>
              <a:gd name="connsiteX17" fmla="*/ 835880 w 2333926"/>
              <a:gd name="connsiteY17" fmla="*/ 842265 h 1159071"/>
              <a:gd name="connsiteX18" fmla="*/ 1550255 w 2333926"/>
              <a:gd name="connsiteY18" fmla="*/ 508890 h 1159071"/>
              <a:gd name="connsiteX19" fmla="*/ 1585180 w 2333926"/>
              <a:gd name="connsiteY19" fmla="*/ 477140 h 1159071"/>
              <a:gd name="connsiteX20" fmla="*/ 1893155 w 2333926"/>
              <a:gd name="connsiteY20" fmla="*/ 207265 h 1159071"/>
              <a:gd name="connsiteX21" fmla="*/ 1991580 w 2333926"/>
              <a:gd name="connsiteY21" fmla="*/ 89790 h 1159071"/>
              <a:gd name="connsiteX22" fmla="*/ 2213830 w 2333926"/>
              <a:gd name="connsiteY22" fmla="*/ 16765 h 1159071"/>
              <a:gd name="connsiteX23" fmla="*/ 2321780 w 2333926"/>
              <a:gd name="connsiteY23" fmla="*/ 10415 h 115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33926" h="1159071">
                <a:moveTo>
                  <a:pt x="2321780" y="10415"/>
                </a:moveTo>
                <a:cubicBezTo>
                  <a:pt x="2275213" y="31053"/>
                  <a:pt x="1992109" y="125244"/>
                  <a:pt x="1934430" y="140590"/>
                </a:cubicBezTo>
                <a:cubicBezTo>
                  <a:pt x="1876751" y="155936"/>
                  <a:pt x="2006926" y="85028"/>
                  <a:pt x="1975705" y="102490"/>
                </a:cubicBezTo>
                <a:cubicBezTo>
                  <a:pt x="1944484" y="119952"/>
                  <a:pt x="1766684" y="219436"/>
                  <a:pt x="1747105" y="245365"/>
                </a:cubicBezTo>
                <a:cubicBezTo>
                  <a:pt x="1727526" y="271294"/>
                  <a:pt x="1876222" y="221553"/>
                  <a:pt x="1858230" y="258065"/>
                </a:cubicBezTo>
                <a:cubicBezTo>
                  <a:pt x="1840238" y="294577"/>
                  <a:pt x="1724351" y="416286"/>
                  <a:pt x="1639155" y="464440"/>
                </a:cubicBezTo>
                <a:cubicBezTo>
                  <a:pt x="1553959" y="512594"/>
                  <a:pt x="1380922" y="534290"/>
                  <a:pt x="1347055" y="546990"/>
                </a:cubicBezTo>
                <a:cubicBezTo>
                  <a:pt x="1313188" y="559690"/>
                  <a:pt x="1479347" y="505186"/>
                  <a:pt x="1435955" y="540640"/>
                </a:cubicBezTo>
                <a:cubicBezTo>
                  <a:pt x="1392563" y="576094"/>
                  <a:pt x="1167667" y="714207"/>
                  <a:pt x="1086705" y="759715"/>
                </a:cubicBezTo>
                <a:cubicBezTo>
                  <a:pt x="1005743" y="805223"/>
                  <a:pt x="1026909" y="796228"/>
                  <a:pt x="950180" y="813690"/>
                </a:cubicBezTo>
                <a:cubicBezTo>
                  <a:pt x="873451" y="831152"/>
                  <a:pt x="719992" y="845969"/>
                  <a:pt x="626330" y="864490"/>
                </a:cubicBezTo>
                <a:cubicBezTo>
                  <a:pt x="532667" y="883011"/>
                  <a:pt x="491393" y="876661"/>
                  <a:pt x="388205" y="924815"/>
                </a:cubicBezTo>
                <a:cubicBezTo>
                  <a:pt x="285017" y="972969"/>
                  <a:pt x="49009" y="1125369"/>
                  <a:pt x="7205" y="1153415"/>
                </a:cubicBezTo>
                <a:cubicBezTo>
                  <a:pt x="-34599" y="1181461"/>
                  <a:pt x="118330" y="1096265"/>
                  <a:pt x="137380" y="1093090"/>
                </a:cubicBezTo>
                <a:cubicBezTo>
                  <a:pt x="156430" y="1089915"/>
                  <a:pt x="101926" y="1142832"/>
                  <a:pt x="121505" y="1134365"/>
                </a:cubicBezTo>
                <a:cubicBezTo>
                  <a:pt x="141084" y="1125898"/>
                  <a:pt x="150080" y="1088857"/>
                  <a:pt x="254855" y="1042290"/>
                </a:cubicBezTo>
                <a:cubicBezTo>
                  <a:pt x="359630" y="995723"/>
                  <a:pt x="653317" y="888303"/>
                  <a:pt x="750155" y="854965"/>
                </a:cubicBezTo>
                <a:cubicBezTo>
                  <a:pt x="846992" y="821628"/>
                  <a:pt x="702530" y="899944"/>
                  <a:pt x="835880" y="842265"/>
                </a:cubicBezTo>
                <a:cubicBezTo>
                  <a:pt x="969230" y="784586"/>
                  <a:pt x="1425372" y="569744"/>
                  <a:pt x="1550255" y="508890"/>
                </a:cubicBezTo>
                <a:cubicBezTo>
                  <a:pt x="1675138" y="448036"/>
                  <a:pt x="1585180" y="477140"/>
                  <a:pt x="1585180" y="477140"/>
                </a:cubicBezTo>
                <a:cubicBezTo>
                  <a:pt x="1642330" y="426869"/>
                  <a:pt x="1825422" y="271823"/>
                  <a:pt x="1893155" y="207265"/>
                </a:cubicBezTo>
                <a:cubicBezTo>
                  <a:pt x="1960888" y="142707"/>
                  <a:pt x="1938134" y="121540"/>
                  <a:pt x="1991580" y="89790"/>
                </a:cubicBezTo>
                <a:cubicBezTo>
                  <a:pt x="2045026" y="58040"/>
                  <a:pt x="2157738" y="29465"/>
                  <a:pt x="2213830" y="16765"/>
                </a:cubicBezTo>
                <a:cubicBezTo>
                  <a:pt x="2269922" y="4065"/>
                  <a:pt x="2368347" y="-10223"/>
                  <a:pt x="2321780" y="104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C9DCF6B0-8CB3-43EA-915F-186D34C1CB77}"/>
              </a:ext>
            </a:extLst>
          </p:cNvPr>
          <p:cNvSpPr/>
          <p:nvPr/>
        </p:nvSpPr>
        <p:spPr>
          <a:xfrm>
            <a:off x="1942738" y="15375456"/>
            <a:ext cx="1181963" cy="293560"/>
          </a:xfrm>
          <a:custGeom>
            <a:avLst/>
            <a:gdLst>
              <a:gd name="connsiteX0" fmla="*/ 1181462 w 1181963"/>
              <a:gd name="connsiteY0" fmla="*/ 35994 h 293560"/>
              <a:gd name="connsiteX1" fmla="*/ 923229 w 1181963"/>
              <a:gd name="connsiteY1" fmla="*/ 31761 h 293560"/>
              <a:gd name="connsiteX2" fmla="*/ 952862 w 1181963"/>
              <a:gd name="connsiteY2" fmla="*/ 59277 h 293560"/>
              <a:gd name="connsiteX3" fmla="*/ 726379 w 1181963"/>
              <a:gd name="connsiteY3" fmla="*/ 99494 h 293560"/>
              <a:gd name="connsiteX4" fmla="*/ 328445 w 1181963"/>
              <a:gd name="connsiteY4" fmla="*/ 156644 h 293560"/>
              <a:gd name="connsiteX5" fmla="*/ 692512 w 1181963"/>
              <a:gd name="connsiteY5" fmla="*/ 150294 h 293560"/>
              <a:gd name="connsiteX6" fmla="*/ 188745 w 1181963"/>
              <a:gd name="connsiteY6" fmla="*/ 237077 h 293560"/>
              <a:gd name="connsiteX7" fmla="*/ 44812 w 1181963"/>
              <a:gd name="connsiteY7" fmla="*/ 287877 h 293560"/>
              <a:gd name="connsiteX8" fmla="*/ 929579 w 1181963"/>
              <a:gd name="connsiteY8" fmla="*/ 101611 h 293560"/>
              <a:gd name="connsiteX9" fmla="*/ 760245 w 1181963"/>
              <a:gd name="connsiteY9" fmla="*/ 124894 h 293560"/>
              <a:gd name="connsiteX10" fmla="*/ 984612 w 1181963"/>
              <a:gd name="connsiteY10" fmla="*/ 29644 h 293560"/>
              <a:gd name="connsiteX11" fmla="*/ 988845 w 1181963"/>
              <a:gd name="connsiteY11" fmla="*/ 11 h 293560"/>
              <a:gd name="connsiteX12" fmla="*/ 1181462 w 1181963"/>
              <a:gd name="connsiteY12" fmla="*/ 35994 h 29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963" h="293560">
                <a:moveTo>
                  <a:pt x="1181462" y="35994"/>
                </a:moveTo>
                <a:cubicBezTo>
                  <a:pt x="1170526" y="41286"/>
                  <a:pt x="961329" y="27881"/>
                  <a:pt x="923229" y="31761"/>
                </a:cubicBezTo>
                <a:cubicBezTo>
                  <a:pt x="885129" y="35641"/>
                  <a:pt x="985670" y="47988"/>
                  <a:pt x="952862" y="59277"/>
                </a:cubicBezTo>
                <a:cubicBezTo>
                  <a:pt x="920054" y="70566"/>
                  <a:pt x="830448" y="83266"/>
                  <a:pt x="726379" y="99494"/>
                </a:cubicBezTo>
                <a:cubicBezTo>
                  <a:pt x="622310" y="115722"/>
                  <a:pt x="334089" y="148177"/>
                  <a:pt x="328445" y="156644"/>
                </a:cubicBezTo>
                <a:cubicBezTo>
                  <a:pt x="322801" y="165111"/>
                  <a:pt x="715795" y="136889"/>
                  <a:pt x="692512" y="150294"/>
                </a:cubicBezTo>
                <a:cubicBezTo>
                  <a:pt x="669229" y="163699"/>
                  <a:pt x="296695" y="214147"/>
                  <a:pt x="188745" y="237077"/>
                </a:cubicBezTo>
                <a:cubicBezTo>
                  <a:pt x="80795" y="260008"/>
                  <a:pt x="-78660" y="310455"/>
                  <a:pt x="44812" y="287877"/>
                </a:cubicBezTo>
                <a:cubicBezTo>
                  <a:pt x="168284" y="265299"/>
                  <a:pt x="810340" y="128775"/>
                  <a:pt x="929579" y="101611"/>
                </a:cubicBezTo>
                <a:cubicBezTo>
                  <a:pt x="1048818" y="74447"/>
                  <a:pt x="751073" y="136888"/>
                  <a:pt x="760245" y="124894"/>
                </a:cubicBezTo>
                <a:cubicBezTo>
                  <a:pt x="769417" y="112900"/>
                  <a:pt x="946512" y="50458"/>
                  <a:pt x="984612" y="29644"/>
                </a:cubicBezTo>
                <a:cubicBezTo>
                  <a:pt x="1022712" y="8830"/>
                  <a:pt x="956390" y="716"/>
                  <a:pt x="988845" y="11"/>
                </a:cubicBezTo>
                <a:cubicBezTo>
                  <a:pt x="1021300" y="-694"/>
                  <a:pt x="1192398" y="30702"/>
                  <a:pt x="1181462" y="359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EA2FBE35-48B3-498E-BA0F-452509478A32}"/>
              </a:ext>
            </a:extLst>
          </p:cNvPr>
          <p:cNvSpPr/>
          <p:nvPr/>
        </p:nvSpPr>
        <p:spPr>
          <a:xfrm>
            <a:off x="950478" y="15547479"/>
            <a:ext cx="1793011" cy="892761"/>
          </a:xfrm>
          <a:custGeom>
            <a:avLst/>
            <a:gdLst>
              <a:gd name="connsiteX0" fmla="*/ 1757797 w 1793011"/>
              <a:gd name="connsiteY0" fmla="*/ 13196 h 892761"/>
              <a:gd name="connsiteX1" fmla="*/ 1681597 w 1793011"/>
              <a:gd name="connsiteY1" fmla="*/ 16371 h 892761"/>
              <a:gd name="connsiteX2" fmla="*/ 830697 w 1793011"/>
              <a:gd name="connsiteY2" fmla="*/ 190996 h 892761"/>
              <a:gd name="connsiteX3" fmla="*/ 1110097 w 1793011"/>
              <a:gd name="connsiteY3" fmla="*/ 168771 h 892761"/>
              <a:gd name="connsiteX4" fmla="*/ 824347 w 1793011"/>
              <a:gd name="connsiteY4" fmla="*/ 184646 h 892761"/>
              <a:gd name="connsiteX5" fmla="*/ 338572 w 1793011"/>
              <a:gd name="connsiteY5" fmla="*/ 413246 h 892761"/>
              <a:gd name="connsiteX6" fmla="*/ 586222 w 1793011"/>
              <a:gd name="connsiteY6" fmla="*/ 327521 h 892761"/>
              <a:gd name="connsiteX7" fmla="*/ 243322 w 1793011"/>
              <a:gd name="connsiteY7" fmla="*/ 552946 h 892761"/>
              <a:gd name="connsiteX8" fmla="*/ 256022 w 1793011"/>
              <a:gd name="connsiteY8" fmla="*/ 540246 h 892761"/>
              <a:gd name="connsiteX9" fmla="*/ 2022 w 1793011"/>
              <a:gd name="connsiteY9" fmla="*/ 889496 h 892761"/>
              <a:gd name="connsiteX10" fmla="*/ 151247 w 1793011"/>
              <a:gd name="connsiteY10" fmla="*/ 695821 h 892761"/>
              <a:gd name="connsiteX11" fmla="*/ 405247 w 1793011"/>
              <a:gd name="connsiteY11" fmla="*/ 378321 h 892761"/>
              <a:gd name="connsiteX12" fmla="*/ 1065647 w 1793011"/>
              <a:gd name="connsiteY12" fmla="*/ 187821 h 892761"/>
              <a:gd name="connsiteX13" fmla="*/ 976747 w 1793011"/>
              <a:gd name="connsiteY13" fmla="*/ 171946 h 892761"/>
              <a:gd name="connsiteX14" fmla="*/ 1338697 w 1793011"/>
              <a:gd name="connsiteY14" fmla="*/ 165596 h 892761"/>
              <a:gd name="connsiteX15" fmla="*/ 1446647 w 1793011"/>
              <a:gd name="connsiteY15" fmla="*/ 67171 h 892761"/>
              <a:gd name="connsiteX16" fmla="*/ 1757797 w 1793011"/>
              <a:gd name="connsiteY16" fmla="*/ 13196 h 89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93011" h="892761">
                <a:moveTo>
                  <a:pt x="1757797" y="13196"/>
                </a:moveTo>
                <a:cubicBezTo>
                  <a:pt x="1796955" y="4729"/>
                  <a:pt x="1836113" y="-13262"/>
                  <a:pt x="1681597" y="16371"/>
                </a:cubicBezTo>
                <a:cubicBezTo>
                  <a:pt x="1527081" y="46004"/>
                  <a:pt x="925947" y="165596"/>
                  <a:pt x="830697" y="190996"/>
                </a:cubicBezTo>
                <a:cubicBezTo>
                  <a:pt x="735447" y="216396"/>
                  <a:pt x="1111155" y="169829"/>
                  <a:pt x="1110097" y="168771"/>
                </a:cubicBezTo>
                <a:cubicBezTo>
                  <a:pt x="1109039" y="167713"/>
                  <a:pt x="952934" y="143900"/>
                  <a:pt x="824347" y="184646"/>
                </a:cubicBezTo>
                <a:cubicBezTo>
                  <a:pt x="695760" y="225392"/>
                  <a:pt x="378259" y="389434"/>
                  <a:pt x="338572" y="413246"/>
                </a:cubicBezTo>
                <a:cubicBezTo>
                  <a:pt x="298884" y="437059"/>
                  <a:pt x="602097" y="304238"/>
                  <a:pt x="586222" y="327521"/>
                </a:cubicBezTo>
                <a:cubicBezTo>
                  <a:pt x="570347" y="350804"/>
                  <a:pt x="298355" y="517492"/>
                  <a:pt x="243322" y="552946"/>
                </a:cubicBezTo>
                <a:cubicBezTo>
                  <a:pt x="188289" y="588400"/>
                  <a:pt x="296239" y="484154"/>
                  <a:pt x="256022" y="540246"/>
                </a:cubicBezTo>
                <a:cubicBezTo>
                  <a:pt x="215805" y="596338"/>
                  <a:pt x="19484" y="863567"/>
                  <a:pt x="2022" y="889496"/>
                </a:cubicBezTo>
                <a:cubicBezTo>
                  <a:pt x="-15440" y="915425"/>
                  <a:pt x="84043" y="781017"/>
                  <a:pt x="151247" y="695821"/>
                </a:cubicBezTo>
                <a:cubicBezTo>
                  <a:pt x="218451" y="610625"/>
                  <a:pt x="252847" y="462988"/>
                  <a:pt x="405247" y="378321"/>
                </a:cubicBezTo>
                <a:cubicBezTo>
                  <a:pt x="557647" y="293654"/>
                  <a:pt x="970397" y="222217"/>
                  <a:pt x="1065647" y="187821"/>
                </a:cubicBezTo>
                <a:cubicBezTo>
                  <a:pt x="1160897" y="153425"/>
                  <a:pt x="931239" y="175650"/>
                  <a:pt x="976747" y="171946"/>
                </a:cubicBezTo>
                <a:cubicBezTo>
                  <a:pt x="1022255" y="168242"/>
                  <a:pt x="1260380" y="183058"/>
                  <a:pt x="1338697" y="165596"/>
                </a:cubicBezTo>
                <a:cubicBezTo>
                  <a:pt x="1417014" y="148134"/>
                  <a:pt x="1373622" y="95217"/>
                  <a:pt x="1446647" y="67171"/>
                </a:cubicBezTo>
                <a:cubicBezTo>
                  <a:pt x="1519672" y="39125"/>
                  <a:pt x="1718639" y="21663"/>
                  <a:pt x="1757797" y="1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E26D8962-C732-46BA-9966-338FD9EE6ABD}"/>
              </a:ext>
            </a:extLst>
          </p:cNvPr>
          <p:cNvSpPr/>
          <p:nvPr/>
        </p:nvSpPr>
        <p:spPr>
          <a:xfrm>
            <a:off x="907707" y="15713542"/>
            <a:ext cx="863574" cy="1352975"/>
          </a:xfrm>
          <a:custGeom>
            <a:avLst/>
            <a:gdLst>
              <a:gd name="connsiteX0" fmla="*/ 860768 w 863574"/>
              <a:gd name="connsiteY0" fmla="*/ 2708 h 1352975"/>
              <a:gd name="connsiteX1" fmla="*/ 340068 w 863574"/>
              <a:gd name="connsiteY1" fmla="*/ 205908 h 1352975"/>
              <a:gd name="connsiteX2" fmla="*/ 381343 w 863574"/>
              <a:gd name="connsiteY2" fmla="*/ 196383 h 1352975"/>
              <a:gd name="connsiteX3" fmla="*/ 130518 w 863574"/>
              <a:gd name="connsiteY3" fmla="*/ 447208 h 1352975"/>
              <a:gd name="connsiteX4" fmla="*/ 162268 w 863574"/>
              <a:gd name="connsiteY4" fmla="*/ 409108 h 1352975"/>
              <a:gd name="connsiteX5" fmla="*/ 47968 w 863574"/>
              <a:gd name="connsiteY5" fmla="*/ 755183 h 1352975"/>
              <a:gd name="connsiteX6" fmla="*/ 54318 w 863574"/>
              <a:gd name="connsiteY6" fmla="*/ 710733 h 1352975"/>
              <a:gd name="connsiteX7" fmla="*/ 9868 w 863574"/>
              <a:gd name="connsiteY7" fmla="*/ 1329858 h 1352975"/>
              <a:gd name="connsiteX8" fmla="*/ 19393 w 863574"/>
              <a:gd name="connsiteY8" fmla="*/ 1136183 h 1352975"/>
              <a:gd name="connsiteX9" fmla="*/ 206718 w 863574"/>
              <a:gd name="connsiteY9" fmla="*/ 342433 h 1352975"/>
              <a:gd name="connsiteX10" fmla="*/ 378168 w 863574"/>
              <a:gd name="connsiteY10" fmla="*/ 164633 h 1352975"/>
              <a:gd name="connsiteX11" fmla="*/ 540093 w 863574"/>
              <a:gd name="connsiteY11" fmla="*/ 94783 h 1352975"/>
              <a:gd name="connsiteX12" fmla="*/ 860768 w 863574"/>
              <a:gd name="connsiteY12" fmla="*/ 2708 h 13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3574" h="1352975">
                <a:moveTo>
                  <a:pt x="860768" y="2708"/>
                </a:moveTo>
                <a:cubicBezTo>
                  <a:pt x="827430" y="21229"/>
                  <a:pt x="419972" y="173629"/>
                  <a:pt x="340068" y="205908"/>
                </a:cubicBezTo>
                <a:cubicBezTo>
                  <a:pt x="260164" y="238187"/>
                  <a:pt x="416268" y="156166"/>
                  <a:pt x="381343" y="196383"/>
                </a:cubicBezTo>
                <a:cubicBezTo>
                  <a:pt x="346418" y="236600"/>
                  <a:pt x="167030" y="411754"/>
                  <a:pt x="130518" y="447208"/>
                </a:cubicBezTo>
                <a:cubicBezTo>
                  <a:pt x="94005" y="482662"/>
                  <a:pt x="176026" y="357779"/>
                  <a:pt x="162268" y="409108"/>
                </a:cubicBezTo>
                <a:cubicBezTo>
                  <a:pt x="148510" y="460437"/>
                  <a:pt x="65960" y="704912"/>
                  <a:pt x="47968" y="755183"/>
                </a:cubicBezTo>
                <a:cubicBezTo>
                  <a:pt x="29976" y="805454"/>
                  <a:pt x="60668" y="614954"/>
                  <a:pt x="54318" y="710733"/>
                </a:cubicBezTo>
                <a:cubicBezTo>
                  <a:pt x="47968" y="806512"/>
                  <a:pt x="15689" y="1258950"/>
                  <a:pt x="9868" y="1329858"/>
                </a:cubicBezTo>
                <a:cubicBezTo>
                  <a:pt x="4047" y="1400766"/>
                  <a:pt x="-13415" y="1300754"/>
                  <a:pt x="19393" y="1136183"/>
                </a:cubicBezTo>
                <a:cubicBezTo>
                  <a:pt x="52201" y="971612"/>
                  <a:pt x="146922" y="504358"/>
                  <a:pt x="206718" y="342433"/>
                </a:cubicBezTo>
                <a:cubicBezTo>
                  <a:pt x="266514" y="180508"/>
                  <a:pt x="322605" y="205908"/>
                  <a:pt x="378168" y="164633"/>
                </a:cubicBezTo>
                <a:cubicBezTo>
                  <a:pt x="433730" y="123358"/>
                  <a:pt x="459130" y="123887"/>
                  <a:pt x="540093" y="94783"/>
                </a:cubicBezTo>
                <a:cubicBezTo>
                  <a:pt x="621055" y="65679"/>
                  <a:pt x="894106" y="-15813"/>
                  <a:pt x="860768" y="2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93068F49-057E-4436-94E7-DDAF97236CDE}"/>
              </a:ext>
            </a:extLst>
          </p:cNvPr>
          <p:cNvSpPr/>
          <p:nvPr/>
        </p:nvSpPr>
        <p:spPr>
          <a:xfrm>
            <a:off x="902881" y="16777446"/>
            <a:ext cx="67403" cy="766783"/>
          </a:xfrm>
          <a:custGeom>
            <a:avLst/>
            <a:gdLst>
              <a:gd name="connsiteX0" fmla="*/ 67082 w 67403"/>
              <a:gd name="connsiteY0" fmla="*/ 5604 h 766783"/>
              <a:gd name="connsiteX1" fmla="*/ 33744 w 67403"/>
              <a:gd name="connsiteY1" fmla="*/ 426292 h 766783"/>
              <a:gd name="connsiteX2" fmla="*/ 21044 w 67403"/>
              <a:gd name="connsiteY2" fmla="*/ 419942 h 766783"/>
              <a:gd name="connsiteX3" fmla="*/ 14694 w 67403"/>
              <a:gd name="connsiteY3" fmla="*/ 756492 h 766783"/>
              <a:gd name="connsiteX4" fmla="*/ 3582 w 67403"/>
              <a:gd name="connsiteY4" fmla="*/ 623142 h 766783"/>
              <a:gd name="connsiteX5" fmla="*/ 407 w 67403"/>
              <a:gd name="connsiteY5" fmla="*/ 59579 h 766783"/>
              <a:gd name="connsiteX6" fmla="*/ 11519 w 67403"/>
              <a:gd name="connsiteY6" fmla="*/ 175467 h 766783"/>
              <a:gd name="connsiteX7" fmla="*/ 67082 w 67403"/>
              <a:gd name="connsiteY7" fmla="*/ 5604 h 76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03" h="766783">
                <a:moveTo>
                  <a:pt x="67082" y="5604"/>
                </a:moveTo>
                <a:cubicBezTo>
                  <a:pt x="70786" y="47408"/>
                  <a:pt x="41417" y="357236"/>
                  <a:pt x="33744" y="426292"/>
                </a:cubicBezTo>
                <a:cubicBezTo>
                  <a:pt x="26071" y="495348"/>
                  <a:pt x="24219" y="364909"/>
                  <a:pt x="21044" y="419942"/>
                </a:cubicBezTo>
                <a:cubicBezTo>
                  <a:pt x="17869" y="474975"/>
                  <a:pt x="17604" y="722625"/>
                  <a:pt x="14694" y="756492"/>
                </a:cubicBezTo>
                <a:cubicBezTo>
                  <a:pt x="11784" y="790359"/>
                  <a:pt x="5963" y="739294"/>
                  <a:pt x="3582" y="623142"/>
                </a:cubicBezTo>
                <a:cubicBezTo>
                  <a:pt x="1201" y="506990"/>
                  <a:pt x="-916" y="134191"/>
                  <a:pt x="407" y="59579"/>
                </a:cubicBezTo>
                <a:cubicBezTo>
                  <a:pt x="1730" y="-15033"/>
                  <a:pt x="936" y="181552"/>
                  <a:pt x="11519" y="175467"/>
                </a:cubicBezTo>
                <a:cubicBezTo>
                  <a:pt x="22102" y="169382"/>
                  <a:pt x="63378" y="-36200"/>
                  <a:pt x="67082" y="56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EBFDCA86-0533-4449-A663-EC499DE69EC0}"/>
              </a:ext>
            </a:extLst>
          </p:cNvPr>
          <p:cNvSpPr/>
          <p:nvPr/>
        </p:nvSpPr>
        <p:spPr>
          <a:xfrm>
            <a:off x="849253" y="17211406"/>
            <a:ext cx="70423" cy="782146"/>
          </a:xfrm>
          <a:custGeom>
            <a:avLst/>
            <a:gdLst>
              <a:gd name="connsiteX0" fmla="*/ 30222 w 70423"/>
              <a:gd name="connsiteY0" fmla="*/ 6619 h 782146"/>
              <a:gd name="connsiteX1" fmla="*/ 19110 w 70423"/>
              <a:gd name="connsiteY1" fmla="*/ 446357 h 782146"/>
              <a:gd name="connsiteX2" fmla="*/ 9585 w 70423"/>
              <a:gd name="connsiteY2" fmla="*/ 436832 h 782146"/>
              <a:gd name="connsiteX3" fmla="*/ 27047 w 70423"/>
              <a:gd name="connsiteY3" fmla="*/ 581294 h 782146"/>
              <a:gd name="connsiteX4" fmla="*/ 60 w 70423"/>
              <a:gd name="connsiteY4" fmla="*/ 525732 h 782146"/>
              <a:gd name="connsiteX5" fmla="*/ 20697 w 70423"/>
              <a:gd name="connsiteY5" fmla="*/ 779732 h 782146"/>
              <a:gd name="connsiteX6" fmla="*/ 52447 w 70423"/>
              <a:gd name="connsiteY6" fmla="*/ 659082 h 782146"/>
              <a:gd name="connsiteX7" fmla="*/ 54035 w 70423"/>
              <a:gd name="connsiteY7" fmla="*/ 752744 h 782146"/>
              <a:gd name="connsiteX8" fmla="*/ 65147 w 70423"/>
              <a:gd name="connsiteY8" fmla="*/ 544782 h 782146"/>
              <a:gd name="connsiteX9" fmla="*/ 68322 w 70423"/>
              <a:gd name="connsiteY9" fmla="*/ 205057 h 782146"/>
              <a:gd name="connsiteX10" fmla="*/ 30222 w 70423"/>
              <a:gd name="connsiteY10" fmla="*/ 6619 h 78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423" h="782146">
                <a:moveTo>
                  <a:pt x="30222" y="6619"/>
                </a:moveTo>
                <a:cubicBezTo>
                  <a:pt x="22020" y="46836"/>
                  <a:pt x="22549" y="374655"/>
                  <a:pt x="19110" y="446357"/>
                </a:cubicBezTo>
                <a:cubicBezTo>
                  <a:pt x="15671" y="518059"/>
                  <a:pt x="8262" y="414343"/>
                  <a:pt x="9585" y="436832"/>
                </a:cubicBezTo>
                <a:cubicBezTo>
                  <a:pt x="10908" y="459321"/>
                  <a:pt x="28634" y="566477"/>
                  <a:pt x="27047" y="581294"/>
                </a:cubicBezTo>
                <a:cubicBezTo>
                  <a:pt x="25460" y="596111"/>
                  <a:pt x="1118" y="492659"/>
                  <a:pt x="60" y="525732"/>
                </a:cubicBezTo>
                <a:cubicBezTo>
                  <a:pt x="-998" y="558805"/>
                  <a:pt x="11966" y="757507"/>
                  <a:pt x="20697" y="779732"/>
                </a:cubicBezTo>
                <a:cubicBezTo>
                  <a:pt x="29428" y="801957"/>
                  <a:pt x="46891" y="663580"/>
                  <a:pt x="52447" y="659082"/>
                </a:cubicBezTo>
                <a:cubicBezTo>
                  <a:pt x="58003" y="654584"/>
                  <a:pt x="51918" y="771794"/>
                  <a:pt x="54035" y="752744"/>
                </a:cubicBezTo>
                <a:cubicBezTo>
                  <a:pt x="56152" y="733694"/>
                  <a:pt x="62766" y="636063"/>
                  <a:pt x="65147" y="544782"/>
                </a:cubicBezTo>
                <a:cubicBezTo>
                  <a:pt x="67528" y="453501"/>
                  <a:pt x="73614" y="291047"/>
                  <a:pt x="68322" y="205057"/>
                </a:cubicBezTo>
                <a:cubicBezTo>
                  <a:pt x="63030" y="119067"/>
                  <a:pt x="38424" y="-33598"/>
                  <a:pt x="30222" y="66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BD3C30AD-977A-49F1-9326-3231FCA7FF5C}"/>
              </a:ext>
            </a:extLst>
          </p:cNvPr>
          <p:cNvSpPr/>
          <p:nvPr/>
        </p:nvSpPr>
        <p:spPr>
          <a:xfrm>
            <a:off x="781580" y="17827467"/>
            <a:ext cx="429804" cy="3199105"/>
          </a:xfrm>
          <a:custGeom>
            <a:avLst/>
            <a:gdLst>
              <a:gd name="connsiteX0" fmla="*/ 31220 w 429804"/>
              <a:gd name="connsiteY0" fmla="*/ 37200 h 3199105"/>
              <a:gd name="connsiteX1" fmla="*/ 22753 w 429804"/>
              <a:gd name="connsiteY1" fmla="*/ 1654333 h 3199105"/>
              <a:gd name="connsiteX2" fmla="*/ 31220 w 429804"/>
              <a:gd name="connsiteY2" fmla="*/ 1281800 h 3199105"/>
              <a:gd name="connsiteX3" fmla="*/ 412220 w 429804"/>
              <a:gd name="connsiteY3" fmla="*/ 2424800 h 3199105"/>
              <a:gd name="connsiteX4" fmla="*/ 369887 w 429804"/>
              <a:gd name="connsiteY4" fmla="*/ 2289333 h 3199105"/>
              <a:gd name="connsiteX5" fmla="*/ 403753 w 429804"/>
              <a:gd name="connsiteY5" fmla="*/ 3195266 h 3199105"/>
              <a:gd name="connsiteX6" fmla="*/ 352953 w 429804"/>
              <a:gd name="connsiteY6" fmla="*/ 2551800 h 3199105"/>
              <a:gd name="connsiteX7" fmla="*/ 149753 w 429804"/>
              <a:gd name="connsiteY7" fmla="*/ 1095533 h 3199105"/>
              <a:gd name="connsiteX8" fmla="*/ 149753 w 429804"/>
              <a:gd name="connsiteY8" fmla="*/ 562133 h 3199105"/>
              <a:gd name="connsiteX9" fmla="*/ 31220 w 429804"/>
              <a:gd name="connsiteY9" fmla="*/ 37200 h 319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804" h="3199105">
                <a:moveTo>
                  <a:pt x="31220" y="37200"/>
                </a:moveTo>
                <a:cubicBezTo>
                  <a:pt x="10053" y="219233"/>
                  <a:pt x="22753" y="1446900"/>
                  <a:pt x="22753" y="1654333"/>
                </a:cubicBezTo>
                <a:cubicBezTo>
                  <a:pt x="22753" y="1861766"/>
                  <a:pt x="-33691" y="1153389"/>
                  <a:pt x="31220" y="1281800"/>
                </a:cubicBezTo>
                <a:cubicBezTo>
                  <a:pt x="96131" y="1410211"/>
                  <a:pt x="355776" y="2256878"/>
                  <a:pt x="412220" y="2424800"/>
                </a:cubicBezTo>
                <a:cubicBezTo>
                  <a:pt x="468664" y="2592722"/>
                  <a:pt x="371298" y="2160922"/>
                  <a:pt x="369887" y="2289333"/>
                </a:cubicBezTo>
                <a:cubicBezTo>
                  <a:pt x="368476" y="2417744"/>
                  <a:pt x="406575" y="3151522"/>
                  <a:pt x="403753" y="3195266"/>
                </a:cubicBezTo>
                <a:cubicBezTo>
                  <a:pt x="400931" y="3239010"/>
                  <a:pt x="395286" y="2901755"/>
                  <a:pt x="352953" y="2551800"/>
                </a:cubicBezTo>
                <a:cubicBezTo>
                  <a:pt x="310620" y="2201845"/>
                  <a:pt x="183620" y="1427144"/>
                  <a:pt x="149753" y="1095533"/>
                </a:cubicBezTo>
                <a:cubicBezTo>
                  <a:pt x="115886" y="763922"/>
                  <a:pt x="163864" y="732878"/>
                  <a:pt x="149753" y="562133"/>
                </a:cubicBezTo>
                <a:cubicBezTo>
                  <a:pt x="135642" y="391389"/>
                  <a:pt x="52387" y="-144833"/>
                  <a:pt x="31220" y="37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FD35F1CD-4D53-434D-AA16-4B8E5A136248}"/>
              </a:ext>
            </a:extLst>
          </p:cNvPr>
          <p:cNvSpPr/>
          <p:nvPr/>
        </p:nvSpPr>
        <p:spPr>
          <a:xfrm>
            <a:off x="-61155" y="16212239"/>
            <a:ext cx="1091574" cy="1837934"/>
          </a:xfrm>
          <a:custGeom>
            <a:avLst/>
            <a:gdLst>
              <a:gd name="connsiteX0" fmla="*/ 1085622 w 1091574"/>
              <a:gd name="connsiteY0" fmla="*/ 1428 h 1837934"/>
              <a:gd name="connsiteX1" fmla="*/ 543755 w 1091574"/>
              <a:gd name="connsiteY1" fmla="*/ 788828 h 1837934"/>
              <a:gd name="connsiteX2" fmla="*/ 721555 w 1091574"/>
              <a:gd name="connsiteY2" fmla="*/ 585628 h 1837934"/>
              <a:gd name="connsiteX3" fmla="*/ 247422 w 1091574"/>
              <a:gd name="connsiteY3" fmla="*/ 1000494 h 1837934"/>
              <a:gd name="connsiteX4" fmla="*/ 1888 w 1091574"/>
              <a:gd name="connsiteY4" fmla="*/ 1821761 h 1837934"/>
              <a:gd name="connsiteX5" fmla="*/ 171222 w 1091574"/>
              <a:gd name="connsiteY5" fmla="*/ 1474628 h 1837934"/>
              <a:gd name="connsiteX6" fmla="*/ 789288 w 1091574"/>
              <a:gd name="connsiteY6" fmla="*/ 619494 h 1837934"/>
              <a:gd name="connsiteX7" fmla="*/ 1085622 w 1091574"/>
              <a:gd name="connsiteY7" fmla="*/ 1428 h 183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574" h="1837934">
                <a:moveTo>
                  <a:pt x="1085622" y="1428"/>
                </a:moveTo>
                <a:cubicBezTo>
                  <a:pt x="1044700" y="29650"/>
                  <a:pt x="604433" y="691461"/>
                  <a:pt x="543755" y="788828"/>
                </a:cubicBezTo>
                <a:cubicBezTo>
                  <a:pt x="483077" y="886195"/>
                  <a:pt x="770944" y="550350"/>
                  <a:pt x="721555" y="585628"/>
                </a:cubicBezTo>
                <a:cubicBezTo>
                  <a:pt x="672166" y="620906"/>
                  <a:pt x="367367" y="794472"/>
                  <a:pt x="247422" y="1000494"/>
                </a:cubicBezTo>
                <a:cubicBezTo>
                  <a:pt x="127477" y="1206516"/>
                  <a:pt x="14588" y="1742739"/>
                  <a:pt x="1888" y="1821761"/>
                </a:cubicBezTo>
                <a:cubicBezTo>
                  <a:pt x="-10812" y="1900783"/>
                  <a:pt x="39989" y="1675006"/>
                  <a:pt x="171222" y="1474628"/>
                </a:cubicBezTo>
                <a:cubicBezTo>
                  <a:pt x="302455" y="1274250"/>
                  <a:pt x="629833" y="869261"/>
                  <a:pt x="789288" y="619494"/>
                </a:cubicBezTo>
                <a:cubicBezTo>
                  <a:pt x="948743" y="369727"/>
                  <a:pt x="1126544" y="-26794"/>
                  <a:pt x="1085622" y="1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544E93D9-B81E-4897-9026-5EFE7B70981A}"/>
              </a:ext>
            </a:extLst>
          </p:cNvPr>
          <p:cNvSpPr/>
          <p:nvPr/>
        </p:nvSpPr>
        <p:spPr>
          <a:xfrm>
            <a:off x="4322704" y="14532634"/>
            <a:ext cx="828865" cy="1349672"/>
          </a:xfrm>
          <a:custGeom>
            <a:avLst/>
            <a:gdLst>
              <a:gd name="connsiteX0" fmla="*/ 772536 w 828865"/>
              <a:gd name="connsiteY0" fmla="*/ 41886 h 1349672"/>
              <a:gd name="connsiteX1" fmla="*/ 335656 w 828865"/>
              <a:gd name="connsiteY1" fmla="*/ 570206 h 1349672"/>
              <a:gd name="connsiteX2" fmla="*/ 401696 w 828865"/>
              <a:gd name="connsiteY2" fmla="*/ 504166 h 1349672"/>
              <a:gd name="connsiteX3" fmla="*/ 193416 w 828865"/>
              <a:gd name="connsiteY3" fmla="*/ 880086 h 1349672"/>
              <a:gd name="connsiteX4" fmla="*/ 274696 w 828865"/>
              <a:gd name="connsiteY4" fmla="*/ 783566 h 1349672"/>
              <a:gd name="connsiteX5" fmla="*/ 376 w 828865"/>
              <a:gd name="connsiteY5" fmla="*/ 1347446 h 1349672"/>
              <a:gd name="connsiteX6" fmla="*/ 223896 w 828865"/>
              <a:gd name="connsiteY6" fmla="*/ 961366 h 1349672"/>
              <a:gd name="connsiteX7" fmla="*/ 574416 w 828865"/>
              <a:gd name="connsiteY7" fmla="*/ 494006 h 1349672"/>
              <a:gd name="connsiteX8" fmla="*/ 564256 w 828865"/>
              <a:gd name="connsiteY8" fmla="*/ 524486 h 1349672"/>
              <a:gd name="connsiteX9" fmla="*/ 797936 w 828865"/>
              <a:gd name="connsiteY9" fmla="*/ 87606 h 1349672"/>
              <a:gd name="connsiteX10" fmla="*/ 772536 w 828865"/>
              <a:gd name="connsiteY10" fmla="*/ 41886 h 13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865" h="1349672">
                <a:moveTo>
                  <a:pt x="772536" y="41886"/>
                </a:moveTo>
                <a:cubicBezTo>
                  <a:pt x="695489" y="122319"/>
                  <a:pt x="397463" y="493159"/>
                  <a:pt x="335656" y="570206"/>
                </a:cubicBezTo>
                <a:cubicBezTo>
                  <a:pt x="273849" y="647253"/>
                  <a:pt x="425403" y="452519"/>
                  <a:pt x="401696" y="504166"/>
                </a:cubicBezTo>
                <a:cubicBezTo>
                  <a:pt x="377989" y="555813"/>
                  <a:pt x="214583" y="833519"/>
                  <a:pt x="193416" y="880086"/>
                </a:cubicBezTo>
                <a:cubicBezTo>
                  <a:pt x="172249" y="926653"/>
                  <a:pt x="306869" y="705673"/>
                  <a:pt x="274696" y="783566"/>
                </a:cubicBezTo>
                <a:cubicBezTo>
                  <a:pt x="242523" y="861459"/>
                  <a:pt x="8843" y="1317813"/>
                  <a:pt x="376" y="1347446"/>
                </a:cubicBezTo>
                <a:cubicBezTo>
                  <a:pt x="-8091" y="1377079"/>
                  <a:pt x="128223" y="1103606"/>
                  <a:pt x="223896" y="961366"/>
                </a:cubicBezTo>
                <a:cubicBezTo>
                  <a:pt x="319569" y="819126"/>
                  <a:pt x="517689" y="566819"/>
                  <a:pt x="574416" y="494006"/>
                </a:cubicBezTo>
                <a:cubicBezTo>
                  <a:pt x="631143" y="421193"/>
                  <a:pt x="527003" y="592219"/>
                  <a:pt x="564256" y="524486"/>
                </a:cubicBezTo>
                <a:cubicBezTo>
                  <a:pt x="601509" y="456753"/>
                  <a:pt x="758989" y="167193"/>
                  <a:pt x="797936" y="87606"/>
                </a:cubicBezTo>
                <a:cubicBezTo>
                  <a:pt x="836883" y="8019"/>
                  <a:pt x="849583" y="-38547"/>
                  <a:pt x="772536" y="418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4E282268-390C-42E7-B35C-AF4B0BFB3967}"/>
              </a:ext>
            </a:extLst>
          </p:cNvPr>
          <p:cNvSpPr/>
          <p:nvPr/>
        </p:nvSpPr>
        <p:spPr>
          <a:xfrm>
            <a:off x="4368434" y="15603466"/>
            <a:ext cx="168355" cy="1901954"/>
          </a:xfrm>
          <a:custGeom>
            <a:avLst/>
            <a:gdLst>
              <a:gd name="connsiteX0" fmla="*/ 168006 w 168355"/>
              <a:gd name="connsiteY0" fmla="*/ 2294 h 1901954"/>
              <a:gd name="connsiteX1" fmla="*/ 46086 w 168355"/>
              <a:gd name="connsiteY1" fmla="*/ 429014 h 1901954"/>
              <a:gd name="connsiteX2" fmla="*/ 107046 w 168355"/>
              <a:gd name="connsiteY2" fmla="*/ 799854 h 1901954"/>
              <a:gd name="connsiteX3" fmla="*/ 107046 w 168355"/>
              <a:gd name="connsiteY3" fmla="*/ 591574 h 1901954"/>
              <a:gd name="connsiteX4" fmla="*/ 157846 w 168355"/>
              <a:gd name="connsiteY4" fmla="*/ 1831094 h 1901954"/>
              <a:gd name="connsiteX5" fmla="*/ 132446 w 168355"/>
              <a:gd name="connsiteY5" fmla="*/ 1597414 h 1901954"/>
              <a:gd name="connsiteX6" fmla="*/ 366 w 168355"/>
              <a:gd name="connsiteY6" fmla="*/ 327414 h 1901954"/>
              <a:gd name="connsiteX7" fmla="*/ 168006 w 168355"/>
              <a:gd name="connsiteY7" fmla="*/ 2294 h 190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55" h="1901954">
                <a:moveTo>
                  <a:pt x="168006" y="2294"/>
                </a:moveTo>
                <a:cubicBezTo>
                  <a:pt x="175626" y="19227"/>
                  <a:pt x="56246" y="296087"/>
                  <a:pt x="46086" y="429014"/>
                </a:cubicBezTo>
                <a:cubicBezTo>
                  <a:pt x="35926" y="561941"/>
                  <a:pt x="96886" y="772761"/>
                  <a:pt x="107046" y="799854"/>
                </a:cubicBezTo>
                <a:cubicBezTo>
                  <a:pt x="117206" y="826947"/>
                  <a:pt x="98579" y="419701"/>
                  <a:pt x="107046" y="591574"/>
                </a:cubicBezTo>
                <a:cubicBezTo>
                  <a:pt x="115513" y="763447"/>
                  <a:pt x="153613" y="1663454"/>
                  <a:pt x="157846" y="1831094"/>
                </a:cubicBezTo>
                <a:cubicBezTo>
                  <a:pt x="162079" y="1998734"/>
                  <a:pt x="158693" y="1848027"/>
                  <a:pt x="132446" y="1597414"/>
                </a:cubicBezTo>
                <a:cubicBezTo>
                  <a:pt x="106199" y="1346801"/>
                  <a:pt x="-7254" y="595807"/>
                  <a:pt x="366" y="327414"/>
                </a:cubicBezTo>
                <a:cubicBezTo>
                  <a:pt x="7986" y="59021"/>
                  <a:pt x="160386" y="-14639"/>
                  <a:pt x="168006" y="2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90D658FD-1C9D-42CC-BC0D-0187097E44AC}"/>
              </a:ext>
            </a:extLst>
          </p:cNvPr>
          <p:cNvSpPr/>
          <p:nvPr/>
        </p:nvSpPr>
        <p:spPr>
          <a:xfrm>
            <a:off x="4464014" y="17092963"/>
            <a:ext cx="328997" cy="2416594"/>
          </a:xfrm>
          <a:custGeom>
            <a:avLst/>
            <a:gdLst>
              <a:gd name="connsiteX0" fmla="*/ 26706 w 328997"/>
              <a:gd name="connsiteY0" fmla="*/ 97757 h 2416594"/>
              <a:gd name="connsiteX1" fmla="*/ 21626 w 328997"/>
              <a:gd name="connsiteY1" fmla="*/ 148557 h 2416594"/>
              <a:gd name="connsiteX2" fmla="*/ 153706 w 328997"/>
              <a:gd name="connsiteY2" fmla="*/ 1205197 h 2416594"/>
              <a:gd name="connsiteX3" fmla="*/ 57186 w 328997"/>
              <a:gd name="connsiteY3" fmla="*/ 834357 h 2416594"/>
              <a:gd name="connsiteX4" fmla="*/ 123226 w 328997"/>
              <a:gd name="connsiteY4" fmla="*/ 1271237 h 2416594"/>
              <a:gd name="connsiteX5" fmla="*/ 224826 w 328997"/>
              <a:gd name="connsiteY5" fmla="*/ 2175477 h 2416594"/>
              <a:gd name="connsiteX6" fmla="*/ 316266 w 328997"/>
              <a:gd name="connsiteY6" fmla="*/ 2414237 h 2416594"/>
              <a:gd name="connsiteX7" fmla="*/ 316266 w 328997"/>
              <a:gd name="connsiteY7" fmla="*/ 2200877 h 2416594"/>
              <a:gd name="connsiteX8" fmla="*/ 204506 w 328997"/>
              <a:gd name="connsiteY8" fmla="*/ 981677 h 2416594"/>
              <a:gd name="connsiteX9" fmla="*/ 21626 w 328997"/>
              <a:gd name="connsiteY9" fmla="*/ 651477 h 2416594"/>
              <a:gd name="connsiteX10" fmla="*/ 1306 w 328997"/>
              <a:gd name="connsiteY10" fmla="*/ 31717 h 2416594"/>
              <a:gd name="connsiteX11" fmla="*/ 26706 w 328997"/>
              <a:gd name="connsiteY11" fmla="*/ 97757 h 241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997" h="2416594">
                <a:moveTo>
                  <a:pt x="26706" y="97757"/>
                </a:moveTo>
                <a:cubicBezTo>
                  <a:pt x="30093" y="117230"/>
                  <a:pt x="459" y="-36016"/>
                  <a:pt x="21626" y="148557"/>
                </a:cubicBezTo>
                <a:cubicBezTo>
                  <a:pt x="42793" y="333130"/>
                  <a:pt x="147779" y="1090897"/>
                  <a:pt x="153706" y="1205197"/>
                </a:cubicBezTo>
                <a:cubicBezTo>
                  <a:pt x="159633" y="1319497"/>
                  <a:pt x="62266" y="823350"/>
                  <a:pt x="57186" y="834357"/>
                </a:cubicBezTo>
                <a:cubicBezTo>
                  <a:pt x="52106" y="845364"/>
                  <a:pt x="95286" y="1047717"/>
                  <a:pt x="123226" y="1271237"/>
                </a:cubicBezTo>
                <a:cubicBezTo>
                  <a:pt x="151166" y="1494757"/>
                  <a:pt x="192653" y="1984977"/>
                  <a:pt x="224826" y="2175477"/>
                </a:cubicBezTo>
                <a:cubicBezTo>
                  <a:pt x="256999" y="2365977"/>
                  <a:pt x="301026" y="2410004"/>
                  <a:pt x="316266" y="2414237"/>
                </a:cubicBezTo>
                <a:cubicBezTo>
                  <a:pt x="331506" y="2418470"/>
                  <a:pt x="334893" y="2439637"/>
                  <a:pt x="316266" y="2200877"/>
                </a:cubicBezTo>
                <a:cubicBezTo>
                  <a:pt x="297639" y="1962117"/>
                  <a:pt x="253613" y="1239910"/>
                  <a:pt x="204506" y="981677"/>
                </a:cubicBezTo>
                <a:cubicBezTo>
                  <a:pt x="155399" y="723444"/>
                  <a:pt x="55493" y="809804"/>
                  <a:pt x="21626" y="651477"/>
                </a:cubicBezTo>
                <a:cubicBezTo>
                  <a:pt x="-12241" y="493150"/>
                  <a:pt x="4693" y="124850"/>
                  <a:pt x="1306" y="31717"/>
                </a:cubicBezTo>
                <a:cubicBezTo>
                  <a:pt x="-2081" y="-61416"/>
                  <a:pt x="23319" y="78284"/>
                  <a:pt x="26706" y="977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A475A175-2A32-46A6-A3D3-0E7504457209}"/>
              </a:ext>
            </a:extLst>
          </p:cNvPr>
          <p:cNvSpPr/>
          <p:nvPr/>
        </p:nvSpPr>
        <p:spPr>
          <a:xfrm>
            <a:off x="4666684" y="19197956"/>
            <a:ext cx="268928" cy="1699724"/>
          </a:xfrm>
          <a:custGeom>
            <a:avLst/>
            <a:gdLst>
              <a:gd name="connsiteX0" fmla="*/ 11996 w 268928"/>
              <a:gd name="connsiteY0" fmla="*/ 24764 h 1699724"/>
              <a:gd name="connsiteX1" fmla="*/ 11996 w 268928"/>
              <a:gd name="connsiteY1" fmla="*/ 111124 h 1699724"/>
              <a:gd name="connsiteX2" fmla="*/ 133916 w 268928"/>
              <a:gd name="connsiteY2" fmla="*/ 1086484 h 1699724"/>
              <a:gd name="connsiteX3" fmla="*/ 133916 w 268928"/>
              <a:gd name="connsiteY3" fmla="*/ 1056004 h 1699724"/>
              <a:gd name="connsiteX4" fmla="*/ 250756 w 268928"/>
              <a:gd name="connsiteY4" fmla="*/ 1680844 h 1699724"/>
              <a:gd name="connsiteX5" fmla="*/ 260916 w 268928"/>
              <a:gd name="connsiteY5" fmla="*/ 1457324 h 1699724"/>
              <a:gd name="connsiteX6" fmla="*/ 174556 w 268928"/>
              <a:gd name="connsiteY6" fmla="*/ 654684 h 1699724"/>
              <a:gd name="connsiteX7" fmla="*/ 78036 w 268928"/>
              <a:gd name="connsiteY7" fmla="*/ 136524 h 1699724"/>
              <a:gd name="connsiteX8" fmla="*/ 11996 w 268928"/>
              <a:gd name="connsiteY8" fmla="*/ 24764 h 169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28" h="1699724">
                <a:moveTo>
                  <a:pt x="11996" y="24764"/>
                </a:moveTo>
                <a:cubicBezTo>
                  <a:pt x="989" y="20531"/>
                  <a:pt x="-8324" y="-65829"/>
                  <a:pt x="11996" y="111124"/>
                </a:cubicBezTo>
                <a:cubicBezTo>
                  <a:pt x="32316" y="288077"/>
                  <a:pt x="113596" y="929004"/>
                  <a:pt x="133916" y="1086484"/>
                </a:cubicBezTo>
                <a:cubicBezTo>
                  <a:pt x="154236" y="1243964"/>
                  <a:pt x="114443" y="956944"/>
                  <a:pt x="133916" y="1056004"/>
                </a:cubicBezTo>
                <a:cubicBezTo>
                  <a:pt x="153389" y="1155064"/>
                  <a:pt x="229589" y="1613958"/>
                  <a:pt x="250756" y="1680844"/>
                </a:cubicBezTo>
                <a:cubicBezTo>
                  <a:pt x="271923" y="1747730"/>
                  <a:pt x="273616" y="1628350"/>
                  <a:pt x="260916" y="1457324"/>
                </a:cubicBezTo>
                <a:cubicBezTo>
                  <a:pt x="248216" y="1286298"/>
                  <a:pt x="205036" y="874817"/>
                  <a:pt x="174556" y="654684"/>
                </a:cubicBezTo>
                <a:cubicBezTo>
                  <a:pt x="144076" y="434551"/>
                  <a:pt x="105129" y="240664"/>
                  <a:pt x="78036" y="136524"/>
                </a:cubicBezTo>
                <a:cubicBezTo>
                  <a:pt x="50943" y="32384"/>
                  <a:pt x="23003" y="28997"/>
                  <a:pt x="11996" y="247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49DD4653-AF8A-482A-AFAF-4C31426D0491}"/>
              </a:ext>
            </a:extLst>
          </p:cNvPr>
          <p:cNvSpPr/>
          <p:nvPr/>
        </p:nvSpPr>
        <p:spPr>
          <a:xfrm>
            <a:off x="4836160" y="20654046"/>
            <a:ext cx="2499376" cy="202610"/>
          </a:xfrm>
          <a:custGeom>
            <a:avLst/>
            <a:gdLst>
              <a:gd name="connsiteX0" fmla="*/ 0 w 2499376"/>
              <a:gd name="connsiteY0" fmla="*/ 179034 h 202610"/>
              <a:gd name="connsiteX1" fmla="*/ 50800 w 2499376"/>
              <a:gd name="connsiteY1" fmla="*/ 179034 h 202610"/>
              <a:gd name="connsiteX2" fmla="*/ 706120 w 2499376"/>
              <a:gd name="connsiteY2" fmla="*/ 133314 h 202610"/>
              <a:gd name="connsiteX3" fmla="*/ 635000 w 2499376"/>
              <a:gd name="connsiteY3" fmla="*/ 163794 h 202610"/>
              <a:gd name="connsiteX4" fmla="*/ 1153160 w 2499376"/>
              <a:gd name="connsiteY4" fmla="*/ 138394 h 202610"/>
              <a:gd name="connsiteX5" fmla="*/ 1209040 w 2499376"/>
              <a:gd name="connsiteY5" fmla="*/ 102834 h 202610"/>
              <a:gd name="connsiteX6" fmla="*/ 1788160 w 2499376"/>
              <a:gd name="connsiteY6" fmla="*/ 46954 h 202610"/>
              <a:gd name="connsiteX7" fmla="*/ 2098040 w 2499376"/>
              <a:gd name="connsiteY7" fmla="*/ 1234 h 202610"/>
              <a:gd name="connsiteX8" fmla="*/ 2499360 w 2499376"/>
              <a:gd name="connsiteY8" fmla="*/ 97754 h 202610"/>
              <a:gd name="connsiteX9" fmla="*/ 2082800 w 2499376"/>
              <a:gd name="connsiteY9" fmla="*/ 92674 h 202610"/>
              <a:gd name="connsiteX10" fmla="*/ 1270000 w 2499376"/>
              <a:gd name="connsiteY10" fmla="*/ 194274 h 202610"/>
              <a:gd name="connsiteX11" fmla="*/ 609600 w 2499376"/>
              <a:gd name="connsiteY11" fmla="*/ 194274 h 202610"/>
              <a:gd name="connsiteX12" fmla="*/ 0 w 2499376"/>
              <a:gd name="connsiteY12" fmla="*/ 179034 h 20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9376" h="202610">
                <a:moveTo>
                  <a:pt x="0" y="179034"/>
                </a:moveTo>
                <a:lnTo>
                  <a:pt x="50800" y="179034"/>
                </a:lnTo>
                <a:lnTo>
                  <a:pt x="706120" y="133314"/>
                </a:lnTo>
                <a:cubicBezTo>
                  <a:pt x="803487" y="130774"/>
                  <a:pt x="560493" y="162947"/>
                  <a:pt x="635000" y="163794"/>
                </a:cubicBezTo>
                <a:cubicBezTo>
                  <a:pt x="709507" y="164641"/>
                  <a:pt x="1057487" y="148554"/>
                  <a:pt x="1153160" y="138394"/>
                </a:cubicBezTo>
                <a:cubicBezTo>
                  <a:pt x="1248833" y="128234"/>
                  <a:pt x="1103207" y="118074"/>
                  <a:pt x="1209040" y="102834"/>
                </a:cubicBezTo>
                <a:cubicBezTo>
                  <a:pt x="1314873" y="87594"/>
                  <a:pt x="1639993" y="63887"/>
                  <a:pt x="1788160" y="46954"/>
                </a:cubicBezTo>
                <a:cubicBezTo>
                  <a:pt x="1936327" y="30021"/>
                  <a:pt x="1979507" y="-7233"/>
                  <a:pt x="2098040" y="1234"/>
                </a:cubicBezTo>
                <a:cubicBezTo>
                  <a:pt x="2216573" y="9701"/>
                  <a:pt x="2501900" y="82514"/>
                  <a:pt x="2499360" y="97754"/>
                </a:cubicBezTo>
                <a:cubicBezTo>
                  <a:pt x="2496820" y="112994"/>
                  <a:pt x="2287693" y="76587"/>
                  <a:pt x="2082800" y="92674"/>
                </a:cubicBezTo>
                <a:cubicBezTo>
                  <a:pt x="1877907" y="108761"/>
                  <a:pt x="1515533" y="177341"/>
                  <a:pt x="1270000" y="194274"/>
                </a:cubicBezTo>
                <a:cubicBezTo>
                  <a:pt x="1024467" y="211207"/>
                  <a:pt x="819573" y="197661"/>
                  <a:pt x="609600" y="194274"/>
                </a:cubicBezTo>
                <a:lnTo>
                  <a:pt x="0" y="1790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36B18F03-C583-4D72-BA67-129F889BF632}"/>
              </a:ext>
            </a:extLst>
          </p:cNvPr>
          <p:cNvSpPr/>
          <p:nvPr/>
        </p:nvSpPr>
        <p:spPr>
          <a:xfrm>
            <a:off x="10821811" y="13459450"/>
            <a:ext cx="4030400" cy="1545713"/>
          </a:xfrm>
          <a:custGeom>
            <a:avLst/>
            <a:gdLst>
              <a:gd name="connsiteX0" fmla="*/ 81139 w 4030400"/>
              <a:gd name="connsiteY0" fmla="*/ 27950 h 1545713"/>
              <a:gd name="connsiteX1" fmla="*/ 1179689 w 4030400"/>
              <a:gd name="connsiteY1" fmla="*/ 637550 h 1545713"/>
              <a:gd name="connsiteX2" fmla="*/ 982839 w 4030400"/>
              <a:gd name="connsiteY2" fmla="*/ 631200 h 1545713"/>
              <a:gd name="connsiteX3" fmla="*/ 1840089 w 4030400"/>
              <a:gd name="connsiteY3" fmla="*/ 796300 h 1545713"/>
              <a:gd name="connsiteX4" fmla="*/ 1979789 w 4030400"/>
              <a:gd name="connsiteY4" fmla="*/ 866150 h 1545713"/>
              <a:gd name="connsiteX5" fmla="*/ 2265539 w 4030400"/>
              <a:gd name="connsiteY5" fmla="*/ 1018550 h 1545713"/>
              <a:gd name="connsiteX6" fmla="*/ 2436989 w 4030400"/>
              <a:gd name="connsiteY6" fmla="*/ 1075700 h 1545713"/>
              <a:gd name="connsiteX7" fmla="*/ 3853039 w 4030400"/>
              <a:gd name="connsiteY7" fmla="*/ 1291600 h 1545713"/>
              <a:gd name="connsiteX8" fmla="*/ 3929239 w 4030400"/>
              <a:gd name="connsiteY8" fmla="*/ 1545600 h 1545713"/>
              <a:gd name="connsiteX9" fmla="*/ 3986389 w 4030400"/>
              <a:gd name="connsiteY9" fmla="*/ 1259850 h 1545713"/>
              <a:gd name="connsiteX10" fmla="*/ 3224389 w 4030400"/>
              <a:gd name="connsiteY10" fmla="*/ 1151900 h 1545713"/>
              <a:gd name="connsiteX11" fmla="*/ 2011539 w 4030400"/>
              <a:gd name="connsiteY11" fmla="*/ 1202700 h 1545713"/>
              <a:gd name="connsiteX12" fmla="*/ 2544939 w 4030400"/>
              <a:gd name="connsiteY12" fmla="*/ 1075700 h 1545713"/>
              <a:gd name="connsiteX13" fmla="*/ 1541639 w 4030400"/>
              <a:gd name="connsiteY13" fmla="*/ 662950 h 1545713"/>
              <a:gd name="connsiteX14" fmla="*/ 1205089 w 4030400"/>
              <a:gd name="connsiteY14" fmla="*/ 770900 h 1545713"/>
              <a:gd name="connsiteX15" fmla="*/ 1395589 w 4030400"/>
              <a:gd name="connsiteY15" fmla="*/ 777250 h 1545713"/>
              <a:gd name="connsiteX16" fmla="*/ 1065389 w 4030400"/>
              <a:gd name="connsiteY16" fmla="*/ 713750 h 1545713"/>
              <a:gd name="connsiteX17" fmla="*/ 893939 w 4030400"/>
              <a:gd name="connsiteY17" fmla="*/ 561350 h 1545713"/>
              <a:gd name="connsiteX18" fmla="*/ 957439 w 4030400"/>
              <a:gd name="connsiteY18" fmla="*/ 885200 h 1545713"/>
              <a:gd name="connsiteX19" fmla="*/ 703439 w 4030400"/>
              <a:gd name="connsiteY19" fmla="*/ 447050 h 1545713"/>
              <a:gd name="connsiteX20" fmla="*/ 201789 w 4030400"/>
              <a:gd name="connsiteY20" fmla="*/ 205750 h 1545713"/>
              <a:gd name="connsiteX21" fmla="*/ 93839 w 4030400"/>
              <a:gd name="connsiteY21" fmla="*/ 110500 h 1545713"/>
              <a:gd name="connsiteX22" fmla="*/ 81139 w 4030400"/>
              <a:gd name="connsiteY22" fmla="*/ 27950 h 154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30400" h="1545713">
                <a:moveTo>
                  <a:pt x="81139" y="27950"/>
                </a:moveTo>
                <a:cubicBezTo>
                  <a:pt x="262114" y="115792"/>
                  <a:pt x="1029406" y="537008"/>
                  <a:pt x="1179689" y="637550"/>
                </a:cubicBezTo>
                <a:cubicBezTo>
                  <a:pt x="1329972" y="738092"/>
                  <a:pt x="872772" y="604742"/>
                  <a:pt x="982839" y="631200"/>
                </a:cubicBezTo>
                <a:cubicBezTo>
                  <a:pt x="1092906" y="657658"/>
                  <a:pt x="1673931" y="757142"/>
                  <a:pt x="1840089" y="796300"/>
                </a:cubicBezTo>
                <a:cubicBezTo>
                  <a:pt x="2006247" y="835458"/>
                  <a:pt x="1979789" y="866150"/>
                  <a:pt x="1979789" y="866150"/>
                </a:cubicBezTo>
                <a:cubicBezTo>
                  <a:pt x="2050697" y="903192"/>
                  <a:pt x="2189339" y="983625"/>
                  <a:pt x="2265539" y="1018550"/>
                </a:cubicBezTo>
                <a:cubicBezTo>
                  <a:pt x="2341739" y="1053475"/>
                  <a:pt x="2172406" y="1030192"/>
                  <a:pt x="2436989" y="1075700"/>
                </a:cubicBezTo>
                <a:cubicBezTo>
                  <a:pt x="2701572" y="1121208"/>
                  <a:pt x="3604331" y="1213283"/>
                  <a:pt x="3853039" y="1291600"/>
                </a:cubicBezTo>
                <a:cubicBezTo>
                  <a:pt x="4101747" y="1369917"/>
                  <a:pt x="3907014" y="1550892"/>
                  <a:pt x="3929239" y="1545600"/>
                </a:cubicBezTo>
                <a:cubicBezTo>
                  <a:pt x="3951464" y="1540308"/>
                  <a:pt x="4103864" y="1325467"/>
                  <a:pt x="3986389" y="1259850"/>
                </a:cubicBezTo>
                <a:cubicBezTo>
                  <a:pt x="3868914" y="1194233"/>
                  <a:pt x="3553530" y="1161425"/>
                  <a:pt x="3224389" y="1151900"/>
                </a:cubicBezTo>
                <a:cubicBezTo>
                  <a:pt x="2895248" y="1142375"/>
                  <a:pt x="2124781" y="1215400"/>
                  <a:pt x="2011539" y="1202700"/>
                </a:cubicBezTo>
                <a:cubicBezTo>
                  <a:pt x="1898297" y="1190000"/>
                  <a:pt x="2623256" y="1165658"/>
                  <a:pt x="2544939" y="1075700"/>
                </a:cubicBezTo>
                <a:cubicBezTo>
                  <a:pt x="2466622" y="985742"/>
                  <a:pt x="1764947" y="713750"/>
                  <a:pt x="1541639" y="662950"/>
                </a:cubicBezTo>
                <a:cubicBezTo>
                  <a:pt x="1318331" y="612150"/>
                  <a:pt x="1229431" y="751850"/>
                  <a:pt x="1205089" y="770900"/>
                </a:cubicBezTo>
                <a:cubicBezTo>
                  <a:pt x="1180747" y="789950"/>
                  <a:pt x="1418872" y="786775"/>
                  <a:pt x="1395589" y="777250"/>
                </a:cubicBezTo>
                <a:cubicBezTo>
                  <a:pt x="1372306" y="767725"/>
                  <a:pt x="1148997" y="749733"/>
                  <a:pt x="1065389" y="713750"/>
                </a:cubicBezTo>
                <a:cubicBezTo>
                  <a:pt x="981781" y="677767"/>
                  <a:pt x="911931" y="532775"/>
                  <a:pt x="893939" y="561350"/>
                </a:cubicBezTo>
                <a:cubicBezTo>
                  <a:pt x="875947" y="589925"/>
                  <a:pt x="989189" y="904250"/>
                  <a:pt x="957439" y="885200"/>
                </a:cubicBezTo>
                <a:cubicBezTo>
                  <a:pt x="925689" y="866150"/>
                  <a:pt x="829381" y="560292"/>
                  <a:pt x="703439" y="447050"/>
                </a:cubicBezTo>
                <a:cubicBezTo>
                  <a:pt x="577497" y="333808"/>
                  <a:pt x="303389" y="261842"/>
                  <a:pt x="201789" y="205750"/>
                </a:cubicBezTo>
                <a:cubicBezTo>
                  <a:pt x="100189" y="149658"/>
                  <a:pt x="111831" y="135900"/>
                  <a:pt x="93839" y="110500"/>
                </a:cubicBezTo>
                <a:cubicBezTo>
                  <a:pt x="75847" y="85100"/>
                  <a:pt x="-99836" y="-59892"/>
                  <a:pt x="81139" y="2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3B2E5EDB-8A29-4CA3-BD6E-740277292D86}"/>
              </a:ext>
            </a:extLst>
          </p:cNvPr>
          <p:cNvSpPr/>
          <p:nvPr/>
        </p:nvSpPr>
        <p:spPr>
          <a:xfrm>
            <a:off x="14141784" y="14632078"/>
            <a:ext cx="922694" cy="968800"/>
          </a:xfrm>
          <a:custGeom>
            <a:avLst/>
            <a:gdLst>
              <a:gd name="connsiteX0" fmla="*/ 656256 w 922694"/>
              <a:gd name="connsiteY0" fmla="*/ 38962 h 968800"/>
              <a:gd name="connsiteX1" fmla="*/ 900096 w 922694"/>
              <a:gd name="connsiteY1" fmla="*/ 455522 h 968800"/>
              <a:gd name="connsiteX2" fmla="*/ 834056 w 922694"/>
              <a:gd name="connsiteY2" fmla="*/ 384402 h 968800"/>
              <a:gd name="connsiteX3" fmla="*/ 920416 w 922694"/>
              <a:gd name="connsiteY3" fmla="*/ 587602 h 968800"/>
              <a:gd name="connsiteX4" fmla="*/ 722296 w 922694"/>
              <a:gd name="connsiteY4" fmla="*/ 450442 h 968800"/>
              <a:gd name="connsiteX5" fmla="*/ 544496 w 922694"/>
              <a:gd name="connsiteY5" fmla="*/ 414882 h 968800"/>
              <a:gd name="connsiteX6" fmla="*/ 936 w 922694"/>
              <a:gd name="connsiteY6" fmla="*/ 968602 h 968800"/>
              <a:gd name="connsiteX7" fmla="*/ 417496 w 922694"/>
              <a:gd name="connsiteY7" fmla="*/ 475842 h 968800"/>
              <a:gd name="connsiteX8" fmla="*/ 564816 w 922694"/>
              <a:gd name="connsiteY8" fmla="*/ 252322 h 968800"/>
              <a:gd name="connsiteX9" fmla="*/ 524176 w 922694"/>
              <a:gd name="connsiteY9" fmla="*/ 125322 h 968800"/>
              <a:gd name="connsiteX10" fmla="*/ 82216 w 922694"/>
              <a:gd name="connsiteY10" fmla="*/ 28802 h 968800"/>
              <a:gd name="connsiteX11" fmla="*/ 656256 w 922694"/>
              <a:gd name="connsiteY11" fmla="*/ 38962 h 9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694" h="968800">
                <a:moveTo>
                  <a:pt x="656256" y="38962"/>
                </a:moveTo>
                <a:cubicBezTo>
                  <a:pt x="792569" y="110082"/>
                  <a:pt x="870463" y="397949"/>
                  <a:pt x="900096" y="455522"/>
                </a:cubicBezTo>
                <a:cubicBezTo>
                  <a:pt x="929729" y="513095"/>
                  <a:pt x="830669" y="362389"/>
                  <a:pt x="834056" y="384402"/>
                </a:cubicBezTo>
                <a:cubicBezTo>
                  <a:pt x="837443" y="406415"/>
                  <a:pt x="939043" y="576595"/>
                  <a:pt x="920416" y="587602"/>
                </a:cubicBezTo>
                <a:cubicBezTo>
                  <a:pt x="901789" y="598609"/>
                  <a:pt x="784949" y="479229"/>
                  <a:pt x="722296" y="450442"/>
                </a:cubicBezTo>
                <a:cubicBezTo>
                  <a:pt x="659643" y="421655"/>
                  <a:pt x="664723" y="328522"/>
                  <a:pt x="544496" y="414882"/>
                </a:cubicBezTo>
                <a:cubicBezTo>
                  <a:pt x="424269" y="501242"/>
                  <a:pt x="22103" y="958442"/>
                  <a:pt x="936" y="968602"/>
                </a:cubicBezTo>
                <a:cubicBezTo>
                  <a:pt x="-20231" y="978762"/>
                  <a:pt x="323516" y="595222"/>
                  <a:pt x="417496" y="475842"/>
                </a:cubicBezTo>
                <a:cubicBezTo>
                  <a:pt x="511476" y="356462"/>
                  <a:pt x="547036" y="310742"/>
                  <a:pt x="564816" y="252322"/>
                </a:cubicBezTo>
                <a:cubicBezTo>
                  <a:pt x="582596" y="193902"/>
                  <a:pt x="604609" y="162575"/>
                  <a:pt x="524176" y="125322"/>
                </a:cubicBezTo>
                <a:cubicBezTo>
                  <a:pt x="443743" y="88069"/>
                  <a:pt x="62743" y="44889"/>
                  <a:pt x="82216" y="28802"/>
                </a:cubicBezTo>
                <a:cubicBezTo>
                  <a:pt x="101689" y="12715"/>
                  <a:pt x="519943" y="-32158"/>
                  <a:pt x="656256" y="389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A0D3F650-D4F0-48E6-9C79-CFEC8E1D97BA}"/>
              </a:ext>
            </a:extLst>
          </p:cNvPr>
          <p:cNvSpPr/>
          <p:nvPr/>
        </p:nvSpPr>
        <p:spPr>
          <a:xfrm>
            <a:off x="10270084" y="14498082"/>
            <a:ext cx="3919464" cy="1199118"/>
          </a:xfrm>
          <a:custGeom>
            <a:avLst/>
            <a:gdLst>
              <a:gd name="connsiteX0" fmla="*/ 32156 w 3919464"/>
              <a:gd name="connsiteY0" fmla="*/ 5318 h 1199118"/>
              <a:gd name="connsiteX1" fmla="*/ 311556 w 3919464"/>
              <a:gd name="connsiteY1" fmla="*/ 132318 h 1199118"/>
              <a:gd name="connsiteX2" fmla="*/ 1109116 w 3919464"/>
              <a:gd name="connsiteY2" fmla="*/ 457438 h 1199118"/>
              <a:gd name="connsiteX3" fmla="*/ 926236 w 3919464"/>
              <a:gd name="connsiteY3" fmla="*/ 416798 h 1199118"/>
              <a:gd name="connsiteX4" fmla="*/ 1906676 w 3919464"/>
              <a:gd name="connsiteY4" fmla="*/ 706358 h 1199118"/>
              <a:gd name="connsiteX5" fmla="*/ 1586636 w 3919464"/>
              <a:gd name="connsiteY5" fmla="*/ 645398 h 1199118"/>
              <a:gd name="connsiteX6" fmla="*/ 2455316 w 3919464"/>
              <a:gd name="connsiteY6" fmla="*/ 899398 h 1199118"/>
              <a:gd name="connsiteX7" fmla="*/ 2511196 w 3919464"/>
              <a:gd name="connsiteY7" fmla="*/ 945118 h 1199118"/>
              <a:gd name="connsiteX8" fmla="*/ 3227476 w 3919464"/>
              <a:gd name="connsiteY8" fmla="*/ 1021318 h 1199118"/>
              <a:gd name="connsiteX9" fmla="*/ 3222396 w 3919464"/>
              <a:gd name="connsiteY9" fmla="*/ 1021318 h 1199118"/>
              <a:gd name="connsiteX10" fmla="*/ 3537356 w 3919464"/>
              <a:gd name="connsiteY10" fmla="*/ 1056878 h 1199118"/>
              <a:gd name="connsiteX11" fmla="*/ 3918356 w 3919464"/>
              <a:gd name="connsiteY11" fmla="*/ 1199118 h 1199118"/>
              <a:gd name="connsiteX12" fmla="*/ 3644036 w 3919464"/>
              <a:gd name="connsiteY12" fmla="*/ 1056878 h 1199118"/>
              <a:gd name="connsiteX13" fmla="*/ 3369716 w 3919464"/>
              <a:gd name="connsiteY13" fmla="*/ 955278 h 1199118"/>
              <a:gd name="connsiteX14" fmla="*/ 2617876 w 3919464"/>
              <a:gd name="connsiteY14" fmla="*/ 970518 h 1199118"/>
              <a:gd name="connsiteX15" fmla="*/ 2368956 w 3919464"/>
              <a:gd name="connsiteY15" fmla="*/ 980678 h 1199118"/>
              <a:gd name="connsiteX16" fmla="*/ 2460396 w 3919464"/>
              <a:gd name="connsiteY16" fmla="*/ 858758 h 1199118"/>
              <a:gd name="connsiteX17" fmla="*/ 1789836 w 3919464"/>
              <a:gd name="connsiteY17" fmla="*/ 655558 h 1199118"/>
              <a:gd name="connsiteX18" fmla="*/ 1048156 w 3919464"/>
              <a:gd name="connsiteY18" fmla="*/ 533638 h 1199118"/>
              <a:gd name="connsiteX19" fmla="*/ 1276756 w 3919464"/>
              <a:gd name="connsiteY19" fmla="*/ 482838 h 1199118"/>
              <a:gd name="connsiteX20" fmla="*/ 717956 w 3919464"/>
              <a:gd name="connsiteY20" fmla="*/ 238998 h 1199118"/>
              <a:gd name="connsiteX21" fmla="*/ 82956 w 3919464"/>
              <a:gd name="connsiteY21" fmla="*/ 45958 h 1199118"/>
              <a:gd name="connsiteX22" fmla="*/ 32156 w 3919464"/>
              <a:gd name="connsiteY22" fmla="*/ 5318 h 119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19464" h="1199118">
                <a:moveTo>
                  <a:pt x="32156" y="5318"/>
                </a:moveTo>
                <a:cubicBezTo>
                  <a:pt x="70256" y="19711"/>
                  <a:pt x="132063" y="56965"/>
                  <a:pt x="311556" y="132318"/>
                </a:cubicBezTo>
                <a:cubicBezTo>
                  <a:pt x="491049" y="207671"/>
                  <a:pt x="1006669" y="410025"/>
                  <a:pt x="1109116" y="457438"/>
                </a:cubicBezTo>
                <a:cubicBezTo>
                  <a:pt x="1211563" y="504851"/>
                  <a:pt x="793309" y="375311"/>
                  <a:pt x="926236" y="416798"/>
                </a:cubicBezTo>
                <a:cubicBezTo>
                  <a:pt x="1059163" y="458285"/>
                  <a:pt x="1796609" y="668258"/>
                  <a:pt x="1906676" y="706358"/>
                </a:cubicBezTo>
                <a:cubicBezTo>
                  <a:pt x="2016743" y="744458"/>
                  <a:pt x="1495196" y="613225"/>
                  <a:pt x="1586636" y="645398"/>
                </a:cubicBezTo>
                <a:cubicBezTo>
                  <a:pt x="1678076" y="677571"/>
                  <a:pt x="2301223" y="849445"/>
                  <a:pt x="2455316" y="899398"/>
                </a:cubicBezTo>
                <a:cubicBezTo>
                  <a:pt x="2609409" y="949351"/>
                  <a:pt x="2382503" y="924798"/>
                  <a:pt x="2511196" y="945118"/>
                </a:cubicBezTo>
                <a:cubicBezTo>
                  <a:pt x="2639889" y="965438"/>
                  <a:pt x="3108943" y="1008618"/>
                  <a:pt x="3227476" y="1021318"/>
                </a:cubicBezTo>
                <a:cubicBezTo>
                  <a:pt x="3346009" y="1034018"/>
                  <a:pt x="3222396" y="1021318"/>
                  <a:pt x="3222396" y="1021318"/>
                </a:cubicBezTo>
                <a:cubicBezTo>
                  <a:pt x="3274043" y="1027245"/>
                  <a:pt x="3421363" y="1027245"/>
                  <a:pt x="3537356" y="1056878"/>
                </a:cubicBezTo>
                <a:cubicBezTo>
                  <a:pt x="3653349" y="1086511"/>
                  <a:pt x="3900576" y="1199118"/>
                  <a:pt x="3918356" y="1199118"/>
                </a:cubicBezTo>
                <a:cubicBezTo>
                  <a:pt x="3936136" y="1199118"/>
                  <a:pt x="3735476" y="1097518"/>
                  <a:pt x="3644036" y="1056878"/>
                </a:cubicBezTo>
                <a:cubicBezTo>
                  <a:pt x="3552596" y="1016238"/>
                  <a:pt x="3540743" y="969671"/>
                  <a:pt x="3369716" y="955278"/>
                </a:cubicBezTo>
                <a:cubicBezTo>
                  <a:pt x="3198689" y="940885"/>
                  <a:pt x="2784669" y="966285"/>
                  <a:pt x="2617876" y="970518"/>
                </a:cubicBezTo>
                <a:cubicBezTo>
                  <a:pt x="2451083" y="974751"/>
                  <a:pt x="2395203" y="999305"/>
                  <a:pt x="2368956" y="980678"/>
                </a:cubicBezTo>
                <a:cubicBezTo>
                  <a:pt x="2342709" y="962051"/>
                  <a:pt x="2556916" y="912945"/>
                  <a:pt x="2460396" y="858758"/>
                </a:cubicBezTo>
                <a:cubicBezTo>
                  <a:pt x="2363876" y="804571"/>
                  <a:pt x="2025209" y="709745"/>
                  <a:pt x="1789836" y="655558"/>
                </a:cubicBezTo>
                <a:cubicBezTo>
                  <a:pt x="1554463" y="601371"/>
                  <a:pt x="1133669" y="562425"/>
                  <a:pt x="1048156" y="533638"/>
                </a:cubicBezTo>
                <a:cubicBezTo>
                  <a:pt x="962643" y="504851"/>
                  <a:pt x="1331789" y="531945"/>
                  <a:pt x="1276756" y="482838"/>
                </a:cubicBezTo>
                <a:cubicBezTo>
                  <a:pt x="1221723" y="433731"/>
                  <a:pt x="916923" y="311811"/>
                  <a:pt x="717956" y="238998"/>
                </a:cubicBezTo>
                <a:cubicBezTo>
                  <a:pt x="518989" y="166185"/>
                  <a:pt x="197256" y="85751"/>
                  <a:pt x="82956" y="45958"/>
                </a:cubicBezTo>
                <a:cubicBezTo>
                  <a:pt x="-31344" y="6165"/>
                  <a:pt x="-5944" y="-9075"/>
                  <a:pt x="32156" y="53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6ECB2AEE-BBD4-4888-8873-CBFA382084B5}"/>
              </a:ext>
            </a:extLst>
          </p:cNvPr>
          <p:cNvSpPr/>
          <p:nvPr/>
        </p:nvSpPr>
        <p:spPr>
          <a:xfrm>
            <a:off x="13844704" y="15001558"/>
            <a:ext cx="943770" cy="1421434"/>
          </a:xfrm>
          <a:custGeom>
            <a:avLst/>
            <a:gdLst>
              <a:gd name="connsiteX0" fmla="*/ 907616 w 943770"/>
              <a:gd name="connsiteY0" fmla="*/ 40322 h 1421434"/>
              <a:gd name="connsiteX1" fmla="*/ 856816 w 943770"/>
              <a:gd name="connsiteY1" fmla="*/ 80962 h 1421434"/>
              <a:gd name="connsiteX2" fmla="*/ 292936 w 943770"/>
              <a:gd name="connsiteY2" fmla="*/ 771842 h 1421434"/>
              <a:gd name="connsiteX3" fmla="*/ 308176 w 943770"/>
              <a:gd name="connsiteY3" fmla="*/ 685482 h 1421434"/>
              <a:gd name="connsiteX4" fmla="*/ 8456 w 943770"/>
              <a:gd name="connsiteY4" fmla="*/ 1411922 h 1421434"/>
              <a:gd name="connsiteX5" fmla="*/ 99896 w 943770"/>
              <a:gd name="connsiteY5" fmla="*/ 1066482 h 1421434"/>
              <a:gd name="connsiteX6" fmla="*/ 282776 w 943770"/>
              <a:gd name="connsiteY6" fmla="*/ 578802 h 1421434"/>
              <a:gd name="connsiteX7" fmla="*/ 516456 w 943770"/>
              <a:gd name="connsiteY7" fmla="*/ 319722 h 1421434"/>
              <a:gd name="connsiteX8" fmla="*/ 907616 w 943770"/>
              <a:gd name="connsiteY8" fmla="*/ 40322 h 142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770" h="1421434">
                <a:moveTo>
                  <a:pt x="907616" y="40322"/>
                </a:moveTo>
                <a:cubicBezTo>
                  <a:pt x="964343" y="529"/>
                  <a:pt x="959263" y="-40958"/>
                  <a:pt x="856816" y="80962"/>
                </a:cubicBezTo>
                <a:cubicBezTo>
                  <a:pt x="754369" y="202882"/>
                  <a:pt x="384376" y="671089"/>
                  <a:pt x="292936" y="771842"/>
                </a:cubicBezTo>
                <a:cubicBezTo>
                  <a:pt x="201496" y="872595"/>
                  <a:pt x="355589" y="578802"/>
                  <a:pt x="308176" y="685482"/>
                </a:cubicBezTo>
                <a:cubicBezTo>
                  <a:pt x="260763" y="792162"/>
                  <a:pt x="43169" y="1348422"/>
                  <a:pt x="8456" y="1411922"/>
                </a:cubicBezTo>
                <a:cubicBezTo>
                  <a:pt x="-26257" y="1475422"/>
                  <a:pt x="54176" y="1205335"/>
                  <a:pt x="99896" y="1066482"/>
                </a:cubicBezTo>
                <a:cubicBezTo>
                  <a:pt x="145616" y="927629"/>
                  <a:pt x="213349" y="703262"/>
                  <a:pt x="282776" y="578802"/>
                </a:cubicBezTo>
                <a:cubicBezTo>
                  <a:pt x="352203" y="454342"/>
                  <a:pt x="409776" y="410315"/>
                  <a:pt x="516456" y="319722"/>
                </a:cubicBezTo>
                <a:cubicBezTo>
                  <a:pt x="623136" y="229129"/>
                  <a:pt x="850889" y="80115"/>
                  <a:pt x="907616" y="403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CE405D0A-FB36-4A35-A91E-B650CCCDC40A}"/>
              </a:ext>
            </a:extLst>
          </p:cNvPr>
          <p:cNvSpPr/>
          <p:nvPr/>
        </p:nvSpPr>
        <p:spPr>
          <a:xfrm>
            <a:off x="13353975" y="15810056"/>
            <a:ext cx="661981" cy="2166900"/>
          </a:xfrm>
          <a:custGeom>
            <a:avLst/>
            <a:gdLst>
              <a:gd name="connsiteX0" fmla="*/ 610945 w 661981"/>
              <a:gd name="connsiteY0" fmla="*/ 59864 h 2166900"/>
              <a:gd name="connsiteX1" fmla="*/ 229945 w 661981"/>
              <a:gd name="connsiteY1" fmla="*/ 1172384 h 2166900"/>
              <a:gd name="connsiteX2" fmla="*/ 280745 w 661981"/>
              <a:gd name="connsiteY2" fmla="*/ 1070784 h 2166900"/>
              <a:gd name="connsiteX3" fmla="*/ 6425 w 661981"/>
              <a:gd name="connsiteY3" fmla="*/ 2147744 h 2166900"/>
              <a:gd name="connsiteX4" fmla="*/ 118185 w 661981"/>
              <a:gd name="connsiteY4" fmla="*/ 1695624 h 2166900"/>
              <a:gd name="connsiteX5" fmla="*/ 463625 w 661981"/>
              <a:gd name="connsiteY5" fmla="*/ 877744 h 2166900"/>
              <a:gd name="connsiteX6" fmla="*/ 351865 w 661981"/>
              <a:gd name="connsiteY6" fmla="*/ 1324784 h 2166900"/>
              <a:gd name="connsiteX7" fmla="*/ 549985 w 661981"/>
              <a:gd name="connsiteY7" fmla="*/ 476424 h 2166900"/>
              <a:gd name="connsiteX8" fmla="*/ 651585 w 661981"/>
              <a:gd name="connsiteY8" fmla="*/ 181784 h 2166900"/>
              <a:gd name="connsiteX9" fmla="*/ 610945 w 661981"/>
              <a:gd name="connsiteY9" fmla="*/ 59864 h 21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981" h="2166900">
                <a:moveTo>
                  <a:pt x="610945" y="59864"/>
                </a:moveTo>
                <a:cubicBezTo>
                  <a:pt x="540672" y="224964"/>
                  <a:pt x="284978" y="1003897"/>
                  <a:pt x="229945" y="1172384"/>
                </a:cubicBezTo>
                <a:cubicBezTo>
                  <a:pt x="174912" y="1340871"/>
                  <a:pt x="317998" y="908224"/>
                  <a:pt x="280745" y="1070784"/>
                </a:cubicBezTo>
                <a:cubicBezTo>
                  <a:pt x="243492" y="1233344"/>
                  <a:pt x="33518" y="2043604"/>
                  <a:pt x="6425" y="2147744"/>
                </a:cubicBezTo>
                <a:cubicBezTo>
                  <a:pt x="-20668" y="2251884"/>
                  <a:pt x="41985" y="1907291"/>
                  <a:pt x="118185" y="1695624"/>
                </a:cubicBezTo>
                <a:cubicBezTo>
                  <a:pt x="194385" y="1483957"/>
                  <a:pt x="424678" y="939551"/>
                  <a:pt x="463625" y="877744"/>
                </a:cubicBezTo>
                <a:cubicBezTo>
                  <a:pt x="502572" y="815937"/>
                  <a:pt x="337472" y="1391671"/>
                  <a:pt x="351865" y="1324784"/>
                </a:cubicBezTo>
                <a:cubicBezTo>
                  <a:pt x="366258" y="1257897"/>
                  <a:pt x="500032" y="666924"/>
                  <a:pt x="549985" y="476424"/>
                </a:cubicBezTo>
                <a:cubicBezTo>
                  <a:pt x="599938" y="285924"/>
                  <a:pt x="641425" y="246977"/>
                  <a:pt x="651585" y="181784"/>
                </a:cubicBezTo>
                <a:cubicBezTo>
                  <a:pt x="661745" y="116591"/>
                  <a:pt x="681218" y="-105236"/>
                  <a:pt x="610945" y="59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CDD6E149-BC21-4600-A831-57333FD99EF7}"/>
              </a:ext>
            </a:extLst>
          </p:cNvPr>
          <p:cNvSpPr/>
          <p:nvPr/>
        </p:nvSpPr>
        <p:spPr>
          <a:xfrm>
            <a:off x="12981527" y="17186097"/>
            <a:ext cx="624495" cy="2452643"/>
          </a:xfrm>
          <a:custGeom>
            <a:avLst/>
            <a:gdLst>
              <a:gd name="connsiteX0" fmla="*/ 622713 w 624495"/>
              <a:gd name="connsiteY0" fmla="*/ 40183 h 2452643"/>
              <a:gd name="connsiteX1" fmla="*/ 277273 w 624495"/>
              <a:gd name="connsiteY1" fmla="*/ 1660703 h 2452643"/>
              <a:gd name="connsiteX2" fmla="*/ 267113 w 624495"/>
              <a:gd name="connsiteY2" fmla="*/ 1574343 h 2452643"/>
              <a:gd name="connsiteX3" fmla="*/ 185833 w 624495"/>
              <a:gd name="connsiteY3" fmla="*/ 2336343 h 2452643"/>
              <a:gd name="connsiteX4" fmla="*/ 8033 w 624495"/>
              <a:gd name="connsiteY4" fmla="*/ 2448103 h 2452643"/>
              <a:gd name="connsiteX5" fmla="*/ 43593 w 624495"/>
              <a:gd name="connsiteY5" fmla="*/ 2321103 h 2452643"/>
              <a:gd name="connsiteX6" fmla="*/ 160433 w 624495"/>
              <a:gd name="connsiteY6" fmla="*/ 1894383 h 2452643"/>
              <a:gd name="connsiteX7" fmla="*/ 439833 w 624495"/>
              <a:gd name="connsiteY7" fmla="*/ 487223 h 2452643"/>
              <a:gd name="connsiteX8" fmla="*/ 414433 w 624495"/>
              <a:gd name="connsiteY8" fmla="*/ 492303 h 2452643"/>
              <a:gd name="connsiteX9" fmla="*/ 622713 w 624495"/>
              <a:gd name="connsiteY9" fmla="*/ 40183 h 245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5" h="2452643">
                <a:moveTo>
                  <a:pt x="622713" y="40183"/>
                </a:moveTo>
                <a:cubicBezTo>
                  <a:pt x="599853" y="234916"/>
                  <a:pt x="336540" y="1405010"/>
                  <a:pt x="277273" y="1660703"/>
                </a:cubicBezTo>
                <a:cubicBezTo>
                  <a:pt x="218006" y="1916396"/>
                  <a:pt x="282353" y="1461736"/>
                  <a:pt x="267113" y="1574343"/>
                </a:cubicBezTo>
                <a:cubicBezTo>
                  <a:pt x="251873" y="1686950"/>
                  <a:pt x="229013" y="2190716"/>
                  <a:pt x="185833" y="2336343"/>
                </a:cubicBezTo>
                <a:cubicBezTo>
                  <a:pt x="142653" y="2481970"/>
                  <a:pt x="31740" y="2450643"/>
                  <a:pt x="8033" y="2448103"/>
                </a:cubicBezTo>
                <a:cubicBezTo>
                  <a:pt x="-15674" y="2445563"/>
                  <a:pt x="18193" y="2413390"/>
                  <a:pt x="43593" y="2321103"/>
                </a:cubicBezTo>
                <a:cubicBezTo>
                  <a:pt x="68993" y="2228816"/>
                  <a:pt x="94393" y="2200029"/>
                  <a:pt x="160433" y="1894383"/>
                </a:cubicBezTo>
                <a:cubicBezTo>
                  <a:pt x="226473" y="1588737"/>
                  <a:pt x="397500" y="720903"/>
                  <a:pt x="439833" y="487223"/>
                </a:cubicBezTo>
                <a:cubicBezTo>
                  <a:pt x="482166" y="253543"/>
                  <a:pt x="387340" y="566810"/>
                  <a:pt x="414433" y="492303"/>
                </a:cubicBezTo>
                <a:cubicBezTo>
                  <a:pt x="441526" y="417796"/>
                  <a:pt x="645573" y="-154550"/>
                  <a:pt x="622713" y="40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1525C4FB-D4F1-4FAD-ACA3-66675DB5BFD9}"/>
              </a:ext>
            </a:extLst>
          </p:cNvPr>
          <p:cNvSpPr/>
          <p:nvPr/>
        </p:nvSpPr>
        <p:spPr>
          <a:xfrm>
            <a:off x="12928466" y="19309833"/>
            <a:ext cx="244077" cy="1701691"/>
          </a:xfrm>
          <a:custGeom>
            <a:avLst/>
            <a:gdLst>
              <a:gd name="connsiteX0" fmla="*/ 56014 w 244077"/>
              <a:gd name="connsiteY0" fmla="*/ 65287 h 1701691"/>
              <a:gd name="connsiteX1" fmla="*/ 193174 w 244077"/>
              <a:gd name="connsiteY1" fmla="*/ 817127 h 1701691"/>
              <a:gd name="connsiteX2" fmla="*/ 193174 w 244077"/>
              <a:gd name="connsiteY2" fmla="*/ 664727 h 1701691"/>
              <a:gd name="connsiteX3" fmla="*/ 243974 w 244077"/>
              <a:gd name="connsiteY3" fmla="*/ 1035567 h 1701691"/>
              <a:gd name="connsiteX4" fmla="*/ 177934 w 244077"/>
              <a:gd name="connsiteY4" fmla="*/ 1045727 h 1701691"/>
              <a:gd name="connsiteX5" fmla="*/ 147454 w 244077"/>
              <a:gd name="connsiteY5" fmla="*/ 1066047 h 1701691"/>
              <a:gd name="connsiteX6" fmla="*/ 172854 w 244077"/>
              <a:gd name="connsiteY6" fmla="*/ 1259087 h 1701691"/>
              <a:gd name="connsiteX7" fmla="*/ 188094 w 244077"/>
              <a:gd name="connsiteY7" fmla="*/ 1701047 h 1701691"/>
              <a:gd name="connsiteX8" fmla="*/ 132214 w 244077"/>
              <a:gd name="connsiteY8" fmla="*/ 1335287 h 1701691"/>
              <a:gd name="connsiteX9" fmla="*/ 147454 w 244077"/>
              <a:gd name="connsiteY9" fmla="*/ 492007 h 1701691"/>
              <a:gd name="connsiteX10" fmla="*/ 167774 w 244077"/>
              <a:gd name="connsiteY10" fmla="*/ 263407 h 1701691"/>
              <a:gd name="connsiteX11" fmla="*/ 40774 w 244077"/>
              <a:gd name="connsiteY11" fmla="*/ 116087 h 1701691"/>
              <a:gd name="connsiteX12" fmla="*/ 134 w 244077"/>
              <a:gd name="connsiteY12" fmla="*/ 50047 h 1701691"/>
              <a:gd name="connsiteX13" fmla="*/ 56014 w 244077"/>
              <a:gd name="connsiteY13" fmla="*/ 65287 h 170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077" h="1701691">
                <a:moveTo>
                  <a:pt x="56014" y="65287"/>
                </a:moveTo>
                <a:cubicBezTo>
                  <a:pt x="88187" y="193134"/>
                  <a:pt x="170314" y="717220"/>
                  <a:pt x="193174" y="817127"/>
                </a:cubicBezTo>
                <a:cubicBezTo>
                  <a:pt x="216034" y="917034"/>
                  <a:pt x="184707" y="628320"/>
                  <a:pt x="193174" y="664727"/>
                </a:cubicBezTo>
                <a:cubicBezTo>
                  <a:pt x="201641" y="701134"/>
                  <a:pt x="246514" y="972067"/>
                  <a:pt x="243974" y="1035567"/>
                </a:cubicBezTo>
                <a:cubicBezTo>
                  <a:pt x="241434" y="1099067"/>
                  <a:pt x="194021" y="1040647"/>
                  <a:pt x="177934" y="1045727"/>
                </a:cubicBezTo>
                <a:cubicBezTo>
                  <a:pt x="161847" y="1050807"/>
                  <a:pt x="148301" y="1030487"/>
                  <a:pt x="147454" y="1066047"/>
                </a:cubicBezTo>
                <a:cubicBezTo>
                  <a:pt x="146607" y="1101607"/>
                  <a:pt x="166081" y="1153254"/>
                  <a:pt x="172854" y="1259087"/>
                </a:cubicBezTo>
                <a:cubicBezTo>
                  <a:pt x="179627" y="1364920"/>
                  <a:pt x="194867" y="1688347"/>
                  <a:pt x="188094" y="1701047"/>
                </a:cubicBezTo>
                <a:cubicBezTo>
                  <a:pt x="181321" y="1713747"/>
                  <a:pt x="138987" y="1536793"/>
                  <a:pt x="132214" y="1335287"/>
                </a:cubicBezTo>
                <a:cubicBezTo>
                  <a:pt x="125441" y="1133781"/>
                  <a:pt x="141527" y="670654"/>
                  <a:pt x="147454" y="492007"/>
                </a:cubicBezTo>
                <a:cubicBezTo>
                  <a:pt x="153381" y="313360"/>
                  <a:pt x="185554" y="326060"/>
                  <a:pt x="167774" y="263407"/>
                </a:cubicBezTo>
                <a:cubicBezTo>
                  <a:pt x="149994" y="200754"/>
                  <a:pt x="68714" y="151647"/>
                  <a:pt x="40774" y="116087"/>
                </a:cubicBezTo>
                <a:cubicBezTo>
                  <a:pt x="12834" y="80527"/>
                  <a:pt x="-1559" y="66134"/>
                  <a:pt x="134" y="50047"/>
                </a:cubicBezTo>
                <a:cubicBezTo>
                  <a:pt x="1827" y="33960"/>
                  <a:pt x="23841" y="-62560"/>
                  <a:pt x="56014" y="652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068D0A1D-FB39-414B-87A7-54BFD3F90C75}"/>
              </a:ext>
            </a:extLst>
          </p:cNvPr>
          <p:cNvSpPr/>
          <p:nvPr/>
        </p:nvSpPr>
        <p:spPr>
          <a:xfrm>
            <a:off x="13186161" y="18740070"/>
            <a:ext cx="256846" cy="2310972"/>
          </a:xfrm>
          <a:custGeom>
            <a:avLst/>
            <a:gdLst>
              <a:gd name="connsiteX0" fmla="*/ 1519 w 256846"/>
              <a:gd name="connsiteY0" fmla="*/ 50 h 2310972"/>
              <a:gd name="connsiteX1" fmla="*/ 245359 w 256846"/>
              <a:gd name="connsiteY1" fmla="*/ 909370 h 2310972"/>
              <a:gd name="connsiteX2" fmla="*/ 214879 w 256846"/>
              <a:gd name="connsiteY2" fmla="*/ 909370 h 2310972"/>
              <a:gd name="connsiteX3" fmla="*/ 194559 w 256846"/>
              <a:gd name="connsiteY3" fmla="*/ 1290370 h 2310972"/>
              <a:gd name="connsiteX4" fmla="*/ 174239 w 256846"/>
              <a:gd name="connsiteY4" fmla="*/ 1224330 h 2310972"/>
              <a:gd name="connsiteX5" fmla="*/ 240279 w 256846"/>
              <a:gd name="connsiteY5" fmla="*/ 1417370 h 2310972"/>
              <a:gd name="connsiteX6" fmla="*/ 184399 w 256846"/>
              <a:gd name="connsiteY6" fmla="*/ 1828850 h 2310972"/>
              <a:gd name="connsiteX7" fmla="*/ 189479 w 256846"/>
              <a:gd name="connsiteY7" fmla="*/ 2301290 h 2310972"/>
              <a:gd name="connsiteX8" fmla="*/ 123439 w 256846"/>
              <a:gd name="connsiteY8" fmla="*/ 2067610 h 2310972"/>
              <a:gd name="connsiteX9" fmla="*/ 103119 w 256846"/>
              <a:gd name="connsiteY9" fmla="*/ 1163370 h 2310972"/>
              <a:gd name="connsiteX10" fmla="*/ 179319 w 256846"/>
              <a:gd name="connsiteY10" fmla="*/ 1198930 h 2310972"/>
              <a:gd name="connsiteX11" fmla="*/ 143759 w 256846"/>
              <a:gd name="connsiteY11" fmla="*/ 868730 h 2310972"/>
              <a:gd name="connsiteX12" fmla="*/ 1519 w 256846"/>
              <a:gd name="connsiteY12" fmla="*/ 50 h 231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846" h="2310972">
                <a:moveTo>
                  <a:pt x="1519" y="50"/>
                </a:moveTo>
                <a:cubicBezTo>
                  <a:pt x="18452" y="6823"/>
                  <a:pt x="209799" y="757817"/>
                  <a:pt x="245359" y="909370"/>
                </a:cubicBezTo>
                <a:cubicBezTo>
                  <a:pt x="280919" y="1060923"/>
                  <a:pt x="223346" y="845870"/>
                  <a:pt x="214879" y="909370"/>
                </a:cubicBezTo>
                <a:cubicBezTo>
                  <a:pt x="206412" y="972870"/>
                  <a:pt x="201332" y="1237877"/>
                  <a:pt x="194559" y="1290370"/>
                </a:cubicBezTo>
                <a:cubicBezTo>
                  <a:pt x="187786" y="1342863"/>
                  <a:pt x="166619" y="1203163"/>
                  <a:pt x="174239" y="1224330"/>
                </a:cubicBezTo>
                <a:cubicBezTo>
                  <a:pt x="181859" y="1245497"/>
                  <a:pt x="238586" y="1316617"/>
                  <a:pt x="240279" y="1417370"/>
                </a:cubicBezTo>
                <a:cubicBezTo>
                  <a:pt x="241972" y="1518123"/>
                  <a:pt x="192866" y="1681530"/>
                  <a:pt x="184399" y="1828850"/>
                </a:cubicBezTo>
                <a:cubicBezTo>
                  <a:pt x="175932" y="1976170"/>
                  <a:pt x="199639" y="2261497"/>
                  <a:pt x="189479" y="2301290"/>
                </a:cubicBezTo>
                <a:cubicBezTo>
                  <a:pt x="179319" y="2341083"/>
                  <a:pt x="137832" y="2257263"/>
                  <a:pt x="123439" y="2067610"/>
                </a:cubicBezTo>
                <a:cubicBezTo>
                  <a:pt x="109046" y="1877957"/>
                  <a:pt x="93806" y="1308150"/>
                  <a:pt x="103119" y="1163370"/>
                </a:cubicBezTo>
                <a:cubicBezTo>
                  <a:pt x="112432" y="1018590"/>
                  <a:pt x="172546" y="1248037"/>
                  <a:pt x="179319" y="1198930"/>
                </a:cubicBezTo>
                <a:cubicBezTo>
                  <a:pt x="186092" y="1149823"/>
                  <a:pt x="173392" y="1065157"/>
                  <a:pt x="143759" y="868730"/>
                </a:cubicBezTo>
                <a:cubicBezTo>
                  <a:pt x="114126" y="672303"/>
                  <a:pt x="-15414" y="-6723"/>
                  <a:pt x="1519" y="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97436642-07FB-44ED-B182-0DA843EEC53A}"/>
              </a:ext>
            </a:extLst>
          </p:cNvPr>
          <p:cNvSpPr/>
          <p:nvPr/>
        </p:nvSpPr>
        <p:spPr>
          <a:xfrm>
            <a:off x="5676746" y="11860285"/>
            <a:ext cx="1045054" cy="1174201"/>
          </a:xfrm>
          <a:custGeom>
            <a:avLst/>
            <a:gdLst>
              <a:gd name="connsiteX0" fmla="*/ 154 w 1045054"/>
              <a:gd name="connsiteY0" fmla="*/ 1515 h 1174201"/>
              <a:gd name="connsiteX1" fmla="*/ 470054 w 1045054"/>
              <a:gd name="connsiteY1" fmla="*/ 655565 h 1174201"/>
              <a:gd name="connsiteX2" fmla="*/ 463704 w 1045054"/>
              <a:gd name="connsiteY2" fmla="*/ 611115 h 1174201"/>
              <a:gd name="connsiteX3" fmla="*/ 1041554 w 1045054"/>
              <a:gd name="connsiteY3" fmla="*/ 1169915 h 1174201"/>
              <a:gd name="connsiteX4" fmla="*/ 698654 w 1045054"/>
              <a:gd name="connsiteY4" fmla="*/ 865115 h 1174201"/>
              <a:gd name="connsiteX5" fmla="*/ 552604 w 1045054"/>
              <a:gd name="connsiteY5" fmla="*/ 788915 h 1174201"/>
              <a:gd name="connsiteX6" fmla="*/ 565304 w 1045054"/>
              <a:gd name="connsiteY6" fmla="*/ 979415 h 1174201"/>
              <a:gd name="connsiteX7" fmla="*/ 495454 w 1045054"/>
              <a:gd name="connsiteY7" fmla="*/ 934965 h 1174201"/>
              <a:gd name="connsiteX8" fmla="*/ 590704 w 1045054"/>
              <a:gd name="connsiteY8" fmla="*/ 1144515 h 1174201"/>
              <a:gd name="connsiteX9" fmla="*/ 571654 w 1045054"/>
              <a:gd name="connsiteY9" fmla="*/ 795265 h 1174201"/>
              <a:gd name="connsiteX10" fmla="*/ 514504 w 1045054"/>
              <a:gd name="connsiteY10" fmla="*/ 585715 h 1174201"/>
              <a:gd name="connsiteX11" fmla="*/ 419254 w 1045054"/>
              <a:gd name="connsiteY11" fmla="*/ 477765 h 1174201"/>
              <a:gd name="connsiteX12" fmla="*/ 154 w 1045054"/>
              <a:gd name="connsiteY12" fmla="*/ 1515 h 117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5054" h="1174201">
                <a:moveTo>
                  <a:pt x="154" y="1515"/>
                </a:moveTo>
                <a:cubicBezTo>
                  <a:pt x="8621" y="31148"/>
                  <a:pt x="392796" y="553965"/>
                  <a:pt x="470054" y="655565"/>
                </a:cubicBezTo>
                <a:cubicBezTo>
                  <a:pt x="547312" y="757165"/>
                  <a:pt x="368454" y="525390"/>
                  <a:pt x="463704" y="611115"/>
                </a:cubicBezTo>
                <a:cubicBezTo>
                  <a:pt x="558954" y="696840"/>
                  <a:pt x="1002396" y="1127582"/>
                  <a:pt x="1041554" y="1169915"/>
                </a:cubicBezTo>
                <a:cubicBezTo>
                  <a:pt x="1080712" y="1212248"/>
                  <a:pt x="780146" y="928615"/>
                  <a:pt x="698654" y="865115"/>
                </a:cubicBezTo>
                <a:cubicBezTo>
                  <a:pt x="617162" y="801615"/>
                  <a:pt x="574829" y="769865"/>
                  <a:pt x="552604" y="788915"/>
                </a:cubicBezTo>
                <a:cubicBezTo>
                  <a:pt x="530379" y="807965"/>
                  <a:pt x="574829" y="955073"/>
                  <a:pt x="565304" y="979415"/>
                </a:cubicBezTo>
                <a:cubicBezTo>
                  <a:pt x="555779" y="1003757"/>
                  <a:pt x="491221" y="907448"/>
                  <a:pt x="495454" y="934965"/>
                </a:cubicBezTo>
                <a:cubicBezTo>
                  <a:pt x="499687" y="962482"/>
                  <a:pt x="578004" y="1167798"/>
                  <a:pt x="590704" y="1144515"/>
                </a:cubicBezTo>
                <a:cubicBezTo>
                  <a:pt x="603404" y="1121232"/>
                  <a:pt x="584354" y="888398"/>
                  <a:pt x="571654" y="795265"/>
                </a:cubicBezTo>
                <a:cubicBezTo>
                  <a:pt x="558954" y="702132"/>
                  <a:pt x="539904" y="638632"/>
                  <a:pt x="514504" y="585715"/>
                </a:cubicBezTo>
                <a:cubicBezTo>
                  <a:pt x="489104" y="532798"/>
                  <a:pt x="503921" y="569840"/>
                  <a:pt x="419254" y="477765"/>
                </a:cubicBezTo>
                <a:cubicBezTo>
                  <a:pt x="334587" y="385690"/>
                  <a:pt x="-8313" y="-28118"/>
                  <a:pt x="154" y="1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06FA008B-705B-4722-A86B-46881E11FC11}"/>
              </a:ext>
            </a:extLst>
          </p:cNvPr>
          <p:cNvSpPr/>
          <p:nvPr/>
        </p:nvSpPr>
        <p:spPr>
          <a:xfrm>
            <a:off x="7838256" y="12457509"/>
            <a:ext cx="499363" cy="1049606"/>
          </a:xfrm>
          <a:custGeom>
            <a:avLst/>
            <a:gdLst>
              <a:gd name="connsiteX0" fmla="*/ 499294 w 499363"/>
              <a:gd name="connsiteY0" fmla="*/ 1191 h 1049606"/>
              <a:gd name="connsiteX1" fmla="*/ 92894 w 499363"/>
              <a:gd name="connsiteY1" fmla="*/ 464741 h 1049606"/>
              <a:gd name="connsiteX2" fmla="*/ 194494 w 499363"/>
              <a:gd name="connsiteY2" fmla="*/ 763191 h 1049606"/>
              <a:gd name="connsiteX3" fmla="*/ 353244 w 499363"/>
              <a:gd name="connsiteY3" fmla="*/ 1048941 h 1049606"/>
              <a:gd name="connsiteX4" fmla="*/ 245294 w 499363"/>
              <a:gd name="connsiteY4" fmla="*/ 833041 h 1049606"/>
              <a:gd name="connsiteX5" fmla="*/ 3994 w 499363"/>
              <a:gd name="connsiteY5" fmla="*/ 547291 h 1049606"/>
              <a:gd name="connsiteX6" fmla="*/ 124644 w 499363"/>
              <a:gd name="connsiteY6" fmla="*/ 337741 h 1049606"/>
              <a:gd name="connsiteX7" fmla="*/ 499294 w 499363"/>
              <a:gd name="connsiteY7" fmla="*/ 1191 h 104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363" h="1049606">
                <a:moveTo>
                  <a:pt x="499294" y="1191"/>
                </a:moveTo>
                <a:cubicBezTo>
                  <a:pt x="494002" y="22357"/>
                  <a:pt x="143694" y="337741"/>
                  <a:pt x="92894" y="464741"/>
                </a:cubicBezTo>
                <a:cubicBezTo>
                  <a:pt x="42094" y="591741"/>
                  <a:pt x="151102" y="665824"/>
                  <a:pt x="194494" y="763191"/>
                </a:cubicBezTo>
                <a:cubicBezTo>
                  <a:pt x="237886" y="860558"/>
                  <a:pt x="344777" y="1037299"/>
                  <a:pt x="353244" y="1048941"/>
                </a:cubicBezTo>
                <a:cubicBezTo>
                  <a:pt x="361711" y="1060583"/>
                  <a:pt x="303502" y="916649"/>
                  <a:pt x="245294" y="833041"/>
                </a:cubicBezTo>
                <a:cubicBezTo>
                  <a:pt x="187086" y="749433"/>
                  <a:pt x="24102" y="629841"/>
                  <a:pt x="3994" y="547291"/>
                </a:cubicBezTo>
                <a:cubicBezTo>
                  <a:pt x="-16114" y="464741"/>
                  <a:pt x="42094" y="428758"/>
                  <a:pt x="124644" y="337741"/>
                </a:cubicBezTo>
                <a:cubicBezTo>
                  <a:pt x="207194" y="246724"/>
                  <a:pt x="504586" y="-19975"/>
                  <a:pt x="499294" y="11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CF58FAF4-F26C-44F9-A149-43151D2C67CD}"/>
              </a:ext>
            </a:extLst>
          </p:cNvPr>
          <p:cNvSpPr/>
          <p:nvPr/>
        </p:nvSpPr>
        <p:spPr>
          <a:xfrm>
            <a:off x="6690801" y="13196418"/>
            <a:ext cx="571940" cy="1256298"/>
          </a:xfrm>
          <a:custGeom>
            <a:avLst/>
            <a:gdLst>
              <a:gd name="connsiteX0" fmla="*/ 8449 w 571940"/>
              <a:gd name="connsiteY0" fmla="*/ 36982 h 1256298"/>
              <a:gd name="connsiteX1" fmla="*/ 8449 w 571940"/>
              <a:gd name="connsiteY1" fmla="*/ 87782 h 1256298"/>
              <a:gd name="connsiteX2" fmla="*/ 59249 w 571940"/>
              <a:gd name="connsiteY2" fmla="*/ 627532 h 1256298"/>
              <a:gd name="connsiteX3" fmla="*/ 78299 w 571940"/>
              <a:gd name="connsiteY3" fmla="*/ 583082 h 1256298"/>
              <a:gd name="connsiteX4" fmla="*/ 427549 w 571940"/>
              <a:gd name="connsiteY4" fmla="*/ 824382 h 1256298"/>
              <a:gd name="connsiteX5" fmla="*/ 560899 w 571940"/>
              <a:gd name="connsiteY5" fmla="*/ 1243482 h 1256298"/>
              <a:gd name="connsiteX6" fmla="*/ 535499 w 571940"/>
              <a:gd name="connsiteY6" fmla="*/ 1110132 h 1256298"/>
              <a:gd name="connsiteX7" fmla="*/ 306899 w 571940"/>
              <a:gd name="connsiteY7" fmla="*/ 722782 h 1256298"/>
              <a:gd name="connsiteX8" fmla="*/ 141799 w 571940"/>
              <a:gd name="connsiteY8" fmla="*/ 544982 h 1256298"/>
              <a:gd name="connsiteX9" fmla="*/ 90999 w 571940"/>
              <a:gd name="connsiteY9" fmla="*/ 456082 h 1256298"/>
              <a:gd name="connsiteX10" fmla="*/ 8449 w 571940"/>
              <a:gd name="connsiteY10" fmla="*/ 36982 h 125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40" h="1256298">
                <a:moveTo>
                  <a:pt x="8449" y="36982"/>
                </a:moveTo>
                <a:cubicBezTo>
                  <a:pt x="-5309" y="-24401"/>
                  <a:pt x="-18" y="-10643"/>
                  <a:pt x="8449" y="87782"/>
                </a:cubicBezTo>
                <a:cubicBezTo>
                  <a:pt x="16916" y="186207"/>
                  <a:pt x="47607" y="544982"/>
                  <a:pt x="59249" y="627532"/>
                </a:cubicBezTo>
                <a:cubicBezTo>
                  <a:pt x="70891" y="710082"/>
                  <a:pt x="16916" y="550274"/>
                  <a:pt x="78299" y="583082"/>
                </a:cubicBezTo>
                <a:cubicBezTo>
                  <a:pt x="139682" y="615890"/>
                  <a:pt x="347116" y="714315"/>
                  <a:pt x="427549" y="824382"/>
                </a:cubicBezTo>
                <a:cubicBezTo>
                  <a:pt x="507982" y="934449"/>
                  <a:pt x="542907" y="1195857"/>
                  <a:pt x="560899" y="1243482"/>
                </a:cubicBezTo>
                <a:cubicBezTo>
                  <a:pt x="578891" y="1291107"/>
                  <a:pt x="577832" y="1196915"/>
                  <a:pt x="535499" y="1110132"/>
                </a:cubicBezTo>
                <a:cubicBezTo>
                  <a:pt x="493166" y="1023349"/>
                  <a:pt x="372516" y="816974"/>
                  <a:pt x="306899" y="722782"/>
                </a:cubicBezTo>
                <a:cubicBezTo>
                  <a:pt x="241282" y="628590"/>
                  <a:pt x="177782" y="589432"/>
                  <a:pt x="141799" y="544982"/>
                </a:cubicBezTo>
                <a:cubicBezTo>
                  <a:pt x="105816" y="500532"/>
                  <a:pt x="110049" y="537574"/>
                  <a:pt x="90999" y="456082"/>
                </a:cubicBezTo>
                <a:cubicBezTo>
                  <a:pt x="71949" y="374590"/>
                  <a:pt x="22207" y="98365"/>
                  <a:pt x="8449" y="36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EF92B17F-3F1E-4EA1-8E76-429C62F25798}"/>
              </a:ext>
            </a:extLst>
          </p:cNvPr>
          <p:cNvSpPr/>
          <p:nvPr/>
        </p:nvSpPr>
        <p:spPr>
          <a:xfrm>
            <a:off x="6314755" y="14216563"/>
            <a:ext cx="226900" cy="1244764"/>
          </a:xfrm>
          <a:custGeom>
            <a:avLst/>
            <a:gdLst>
              <a:gd name="connsiteX0" fmla="*/ 225745 w 226900"/>
              <a:gd name="connsiteY0" fmla="*/ 1087 h 1244764"/>
              <a:gd name="connsiteX1" fmla="*/ 92395 w 226900"/>
              <a:gd name="connsiteY1" fmla="*/ 318587 h 1244764"/>
              <a:gd name="connsiteX2" fmla="*/ 130495 w 226900"/>
              <a:gd name="connsiteY2" fmla="*/ 756737 h 1244764"/>
              <a:gd name="connsiteX3" fmla="*/ 98745 w 226900"/>
              <a:gd name="connsiteY3" fmla="*/ 642437 h 1244764"/>
              <a:gd name="connsiteX4" fmla="*/ 60645 w 226900"/>
              <a:gd name="connsiteY4" fmla="*/ 1239337 h 1244764"/>
              <a:gd name="connsiteX5" fmla="*/ 73345 w 226900"/>
              <a:gd name="connsiteY5" fmla="*/ 909137 h 1244764"/>
              <a:gd name="connsiteX6" fmla="*/ 3495 w 226900"/>
              <a:gd name="connsiteY6" fmla="*/ 426537 h 1244764"/>
              <a:gd name="connsiteX7" fmla="*/ 225745 w 226900"/>
              <a:gd name="connsiteY7" fmla="*/ 1087 h 124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900" h="1244764">
                <a:moveTo>
                  <a:pt x="225745" y="1087"/>
                </a:moveTo>
                <a:cubicBezTo>
                  <a:pt x="240562" y="-16905"/>
                  <a:pt x="108270" y="192645"/>
                  <a:pt x="92395" y="318587"/>
                </a:cubicBezTo>
                <a:cubicBezTo>
                  <a:pt x="76520" y="444529"/>
                  <a:pt x="129437" y="702762"/>
                  <a:pt x="130495" y="756737"/>
                </a:cubicBezTo>
                <a:cubicBezTo>
                  <a:pt x="131553" y="810712"/>
                  <a:pt x="110387" y="562004"/>
                  <a:pt x="98745" y="642437"/>
                </a:cubicBezTo>
                <a:cubicBezTo>
                  <a:pt x="87103" y="722870"/>
                  <a:pt x="64878" y="1194887"/>
                  <a:pt x="60645" y="1239337"/>
                </a:cubicBezTo>
                <a:cubicBezTo>
                  <a:pt x="56412" y="1283787"/>
                  <a:pt x="82870" y="1044604"/>
                  <a:pt x="73345" y="909137"/>
                </a:cubicBezTo>
                <a:cubicBezTo>
                  <a:pt x="63820" y="773670"/>
                  <a:pt x="-17672" y="575762"/>
                  <a:pt x="3495" y="426537"/>
                </a:cubicBezTo>
                <a:cubicBezTo>
                  <a:pt x="24662" y="277312"/>
                  <a:pt x="210928" y="19079"/>
                  <a:pt x="225745" y="10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EAB99005-17EA-4555-95B3-711F12B4A2DE}"/>
              </a:ext>
            </a:extLst>
          </p:cNvPr>
          <p:cNvSpPr/>
          <p:nvPr/>
        </p:nvSpPr>
        <p:spPr>
          <a:xfrm>
            <a:off x="5599753" y="12786104"/>
            <a:ext cx="604051" cy="2084117"/>
          </a:xfrm>
          <a:custGeom>
            <a:avLst/>
            <a:gdLst>
              <a:gd name="connsiteX0" fmla="*/ 19997 w 604051"/>
              <a:gd name="connsiteY0" fmla="*/ 78996 h 2084117"/>
              <a:gd name="connsiteX1" fmla="*/ 64447 w 604051"/>
              <a:gd name="connsiteY1" fmla="*/ 161546 h 2084117"/>
              <a:gd name="connsiteX2" fmla="*/ 388297 w 604051"/>
              <a:gd name="connsiteY2" fmla="*/ 1336296 h 2084117"/>
              <a:gd name="connsiteX3" fmla="*/ 375597 w 604051"/>
              <a:gd name="connsiteY3" fmla="*/ 1031496 h 2084117"/>
              <a:gd name="connsiteX4" fmla="*/ 597847 w 604051"/>
              <a:gd name="connsiteY4" fmla="*/ 2060196 h 2084117"/>
              <a:gd name="connsiteX5" fmla="*/ 521647 w 604051"/>
              <a:gd name="connsiteY5" fmla="*/ 1679196 h 2084117"/>
              <a:gd name="connsiteX6" fmla="*/ 305747 w 604051"/>
              <a:gd name="connsiteY6" fmla="*/ 809246 h 2084117"/>
              <a:gd name="connsiteX7" fmla="*/ 19997 w 604051"/>
              <a:gd name="connsiteY7" fmla="*/ 78996 h 208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051" h="2084117">
                <a:moveTo>
                  <a:pt x="19997" y="78996"/>
                </a:moveTo>
                <a:cubicBezTo>
                  <a:pt x="-20220" y="-28954"/>
                  <a:pt x="3064" y="-48004"/>
                  <a:pt x="64447" y="161546"/>
                </a:cubicBezTo>
                <a:cubicBezTo>
                  <a:pt x="125830" y="371096"/>
                  <a:pt x="336439" y="1191304"/>
                  <a:pt x="388297" y="1336296"/>
                </a:cubicBezTo>
                <a:cubicBezTo>
                  <a:pt x="440155" y="1481288"/>
                  <a:pt x="340672" y="910846"/>
                  <a:pt x="375597" y="1031496"/>
                </a:cubicBezTo>
                <a:cubicBezTo>
                  <a:pt x="410522" y="1152146"/>
                  <a:pt x="573505" y="1952246"/>
                  <a:pt x="597847" y="2060196"/>
                </a:cubicBezTo>
                <a:cubicBezTo>
                  <a:pt x="622189" y="2168146"/>
                  <a:pt x="570330" y="1887688"/>
                  <a:pt x="521647" y="1679196"/>
                </a:cubicBezTo>
                <a:cubicBezTo>
                  <a:pt x="472964" y="1470704"/>
                  <a:pt x="390414" y="1072771"/>
                  <a:pt x="305747" y="809246"/>
                </a:cubicBezTo>
                <a:cubicBezTo>
                  <a:pt x="221080" y="545721"/>
                  <a:pt x="60214" y="186946"/>
                  <a:pt x="19997" y="789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35BD1ACD-052E-47A5-A127-315530B10C0B}"/>
              </a:ext>
            </a:extLst>
          </p:cNvPr>
          <p:cNvSpPr/>
          <p:nvPr/>
        </p:nvSpPr>
        <p:spPr>
          <a:xfrm>
            <a:off x="7390562" y="13722278"/>
            <a:ext cx="1620095" cy="670774"/>
          </a:xfrm>
          <a:custGeom>
            <a:avLst/>
            <a:gdLst>
              <a:gd name="connsiteX0" fmla="*/ 19888 w 1620095"/>
              <a:gd name="connsiteY0" fmla="*/ 641422 h 670774"/>
              <a:gd name="connsiteX1" fmla="*/ 1023188 w 1620095"/>
              <a:gd name="connsiteY1" fmla="*/ 330272 h 670774"/>
              <a:gd name="connsiteX2" fmla="*/ 946988 w 1620095"/>
              <a:gd name="connsiteY2" fmla="*/ 304872 h 670774"/>
              <a:gd name="connsiteX3" fmla="*/ 1620088 w 1620095"/>
              <a:gd name="connsiteY3" fmla="*/ 72 h 670774"/>
              <a:gd name="connsiteX4" fmla="*/ 959688 w 1620095"/>
              <a:gd name="connsiteY4" fmla="*/ 279472 h 670774"/>
              <a:gd name="connsiteX5" fmla="*/ 400888 w 1620095"/>
              <a:gd name="connsiteY5" fmla="*/ 616022 h 670774"/>
              <a:gd name="connsiteX6" fmla="*/ 19888 w 1620095"/>
              <a:gd name="connsiteY6" fmla="*/ 641422 h 6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095" h="670774">
                <a:moveTo>
                  <a:pt x="19888" y="641422"/>
                </a:moveTo>
                <a:cubicBezTo>
                  <a:pt x="123605" y="593797"/>
                  <a:pt x="868671" y="386364"/>
                  <a:pt x="1023188" y="330272"/>
                </a:cubicBezTo>
                <a:cubicBezTo>
                  <a:pt x="1177705" y="274180"/>
                  <a:pt x="847505" y="359905"/>
                  <a:pt x="946988" y="304872"/>
                </a:cubicBezTo>
                <a:cubicBezTo>
                  <a:pt x="1046471" y="249839"/>
                  <a:pt x="1617971" y="4305"/>
                  <a:pt x="1620088" y="72"/>
                </a:cubicBezTo>
                <a:cubicBezTo>
                  <a:pt x="1622205" y="-4161"/>
                  <a:pt x="1162888" y="176814"/>
                  <a:pt x="959688" y="279472"/>
                </a:cubicBezTo>
                <a:cubicBezTo>
                  <a:pt x="756488" y="382130"/>
                  <a:pt x="557521" y="554639"/>
                  <a:pt x="400888" y="616022"/>
                </a:cubicBezTo>
                <a:cubicBezTo>
                  <a:pt x="244255" y="677405"/>
                  <a:pt x="-83829" y="689047"/>
                  <a:pt x="19888" y="641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25A22E6F-6DFB-4B74-A5B9-BEFAB976FA4E}"/>
              </a:ext>
            </a:extLst>
          </p:cNvPr>
          <p:cNvSpPr/>
          <p:nvPr/>
        </p:nvSpPr>
        <p:spPr>
          <a:xfrm>
            <a:off x="4546183" y="14775518"/>
            <a:ext cx="1151353" cy="1095108"/>
          </a:xfrm>
          <a:custGeom>
            <a:avLst/>
            <a:gdLst>
              <a:gd name="connsiteX0" fmla="*/ 533817 w 1151353"/>
              <a:gd name="connsiteY0" fmla="*/ 27602 h 1095108"/>
              <a:gd name="connsiteX1" fmla="*/ 96937 w 1151353"/>
              <a:gd name="connsiteY1" fmla="*/ 672762 h 1095108"/>
              <a:gd name="connsiteX2" fmla="*/ 137577 w 1151353"/>
              <a:gd name="connsiteY2" fmla="*/ 682922 h 1095108"/>
              <a:gd name="connsiteX3" fmla="*/ 66457 w 1151353"/>
              <a:gd name="connsiteY3" fmla="*/ 764202 h 1095108"/>
              <a:gd name="connsiteX4" fmla="*/ 15657 w 1151353"/>
              <a:gd name="connsiteY4" fmla="*/ 886122 h 1095108"/>
              <a:gd name="connsiteX5" fmla="*/ 122337 w 1151353"/>
              <a:gd name="connsiteY5" fmla="*/ 850562 h 1095108"/>
              <a:gd name="connsiteX6" fmla="*/ 620177 w 1151353"/>
              <a:gd name="connsiteY6" fmla="*/ 901362 h 1095108"/>
              <a:gd name="connsiteX7" fmla="*/ 442377 w 1151353"/>
              <a:gd name="connsiteY7" fmla="*/ 942002 h 1095108"/>
              <a:gd name="connsiteX8" fmla="*/ 1148497 w 1151353"/>
              <a:gd name="connsiteY8" fmla="*/ 1094402 h 1095108"/>
              <a:gd name="connsiteX9" fmla="*/ 665897 w 1151353"/>
              <a:gd name="connsiteY9" fmla="*/ 997882 h 1095108"/>
              <a:gd name="connsiteX10" fmla="*/ 46137 w 1151353"/>
              <a:gd name="connsiteY10" fmla="*/ 972482 h 1095108"/>
              <a:gd name="connsiteX11" fmla="*/ 56297 w 1151353"/>
              <a:gd name="connsiteY11" fmla="*/ 916602 h 1095108"/>
              <a:gd name="connsiteX12" fmla="*/ 107097 w 1151353"/>
              <a:gd name="connsiteY12" fmla="*/ 804842 h 1095108"/>
              <a:gd name="connsiteX13" fmla="*/ 5497 w 1151353"/>
              <a:gd name="connsiteY13" fmla="*/ 728642 h 1095108"/>
              <a:gd name="connsiteX14" fmla="*/ 305217 w 1151353"/>
              <a:gd name="connsiteY14" fmla="*/ 174922 h 1095108"/>
              <a:gd name="connsiteX15" fmla="*/ 533817 w 1151353"/>
              <a:gd name="connsiteY15" fmla="*/ 27602 h 10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1353" h="1095108">
                <a:moveTo>
                  <a:pt x="533817" y="27602"/>
                </a:moveTo>
                <a:cubicBezTo>
                  <a:pt x="499104" y="110575"/>
                  <a:pt x="162977" y="563542"/>
                  <a:pt x="96937" y="672762"/>
                </a:cubicBezTo>
                <a:cubicBezTo>
                  <a:pt x="30897" y="781982"/>
                  <a:pt x="142657" y="667682"/>
                  <a:pt x="137577" y="682922"/>
                </a:cubicBezTo>
                <a:cubicBezTo>
                  <a:pt x="132497" y="698162"/>
                  <a:pt x="86777" y="730335"/>
                  <a:pt x="66457" y="764202"/>
                </a:cubicBezTo>
                <a:cubicBezTo>
                  <a:pt x="46137" y="798069"/>
                  <a:pt x="6344" y="871729"/>
                  <a:pt x="15657" y="886122"/>
                </a:cubicBezTo>
                <a:cubicBezTo>
                  <a:pt x="24970" y="900515"/>
                  <a:pt x="21584" y="848022"/>
                  <a:pt x="122337" y="850562"/>
                </a:cubicBezTo>
                <a:cubicBezTo>
                  <a:pt x="223090" y="853102"/>
                  <a:pt x="566837" y="886122"/>
                  <a:pt x="620177" y="901362"/>
                </a:cubicBezTo>
                <a:cubicBezTo>
                  <a:pt x="673517" y="916602"/>
                  <a:pt x="354324" y="909829"/>
                  <a:pt x="442377" y="942002"/>
                </a:cubicBezTo>
                <a:cubicBezTo>
                  <a:pt x="530430" y="974175"/>
                  <a:pt x="1111244" y="1085089"/>
                  <a:pt x="1148497" y="1094402"/>
                </a:cubicBezTo>
                <a:cubicBezTo>
                  <a:pt x="1185750" y="1103715"/>
                  <a:pt x="849624" y="1018202"/>
                  <a:pt x="665897" y="997882"/>
                </a:cubicBezTo>
                <a:cubicBezTo>
                  <a:pt x="482170" y="977562"/>
                  <a:pt x="147737" y="986029"/>
                  <a:pt x="46137" y="972482"/>
                </a:cubicBezTo>
                <a:cubicBezTo>
                  <a:pt x="-55463" y="958935"/>
                  <a:pt x="46137" y="944542"/>
                  <a:pt x="56297" y="916602"/>
                </a:cubicBezTo>
                <a:cubicBezTo>
                  <a:pt x="66457" y="888662"/>
                  <a:pt x="115564" y="836169"/>
                  <a:pt x="107097" y="804842"/>
                </a:cubicBezTo>
                <a:cubicBezTo>
                  <a:pt x="98630" y="773515"/>
                  <a:pt x="-27523" y="833629"/>
                  <a:pt x="5497" y="728642"/>
                </a:cubicBezTo>
                <a:cubicBezTo>
                  <a:pt x="38517" y="623655"/>
                  <a:pt x="218010" y="284989"/>
                  <a:pt x="305217" y="174922"/>
                </a:cubicBezTo>
                <a:cubicBezTo>
                  <a:pt x="392424" y="64855"/>
                  <a:pt x="568530" y="-55371"/>
                  <a:pt x="533817" y="276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ED3EF943-0A17-40BB-A211-E78B1EAF1125}"/>
              </a:ext>
            </a:extLst>
          </p:cNvPr>
          <p:cNvSpPr/>
          <p:nvPr/>
        </p:nvSpPr>
        <p:spPr>
          <a:xfrm>
            <a:off x="6188715" y="14119201"/>
            <a:ext cx="336361" cy="777094"/>
          </a:xfrm>
          <a:custGeom>
            <a:avLst/>
            <a:gdLst>
              <a:gd name="connsiteX0" fmla="*/ 334005 w 336361"/>
              <a:gd name="connsiteY0" fmla="*/ 3199 h 777094"/>
              <a:gd name="connsiteX1" fmla="*/ 24125 w 336361"/>
              <a:gd name="connsiteY1" fmla="*/ 287679 h 777094"/>
              <a:gd name="connsiteX2" fmla="*/ 24125 w 336361"/>
              <a:gd name="connsiteY2" fmla="*/ 282599 h 777094"/>
              <a:gd name="connsiteX3" fmla="*/ 54605 w 336361"/>
              <a:gd name="connsiteY3" fmla="*/ 770279 h 777094"/>
              <a:gd name="connsiteX4" fmla="*/ 74925 w 336361"/>
              <a:gd name="connsiteY4" fmla="*/ 546759 h 777094"/>
              <a:gd name="connsiteX5" fmla="*/ 13965 w 336361"/>
              <a:gd name="connsiteY5" fmla="*/ 247039 h 777094"/>
              <a:gd name="connsiteX6" fmla="*/ 161285 w 336361"/>
              <a:gd name="connsiteY6" fmla="*/ 140359 h 777094"/>
              <a:gd name="connsiteX7" fmla="*/ 334005 w 336361"/>
              <a:gd name="connsiteY7" fmla="*/ 3199 h 77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361" h="777094">
                <a:moveTo>
                  <a:pt x="334005" y="3199"/>
                </a:moveTo>
                <a:cubicBezTo>
                  <a:pt x="311145" y="27752"/>
                  <a:pt x="75772" y="241112"/>
                  <a:pt x="24125" y="287679"/>
                </a:cubicBezTo>
                <a:cubicBezTo>
                  <a:pt x="-27522" y="334246"/>
                  <a:pt x="19045" y="202166"/>
                  <a:pt x="24125" y="282599"/>
                </a:cubicBezTo>
                <a:cubicBezTo>
                  <a:pt x="29205" y="363032"/>
                  <a:pt x="46138" y="726252"/>
                  <a:pt x="54605" y="770279"/>
                </a:cubicBezTo>
                <a:cubicBezTo>
                  <a:pt x="63072" y="814306"/>
                  <a:pt x="81698" y="633966"/>
                  <a:pt x="74925" y="546759"/>
                </a:cubicBezTo>
                <a:cubicBezTo>
                  <a:pt x="68152" y="459552"/>
                  <a:pt x="-428" y="314772"/>
                  <a:pt x="13965" y="247039"/>
                </a:cubicBezTo>
                <a:cubicBezTo>
                  <a:pt x="28358" y="179306"/>
                  <a:pt x="115565" y="178459"/>
                  <a:pt x="161285" y="140359"/>
                </a:cubicBezTo>
                <a:cubicBezTo>
                  <a:pt x="207005" y="102259"/>
                  <a:pt x="356865" y="-21354"/>
                  <a:pt x="334005" y="3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BEE3E4E2-FC07-4163-826D-A99A81DF90C8}"/>
              </a:ext>
            </a:extLst>
          </p:cNvPr>
          <p:cNvSpPr/>
          <p:nvPr/>
        </p:nvSpPr>
        <p:spPr>
          <a:xfrm>
            <a:off x="6282878" y="13223129"/>
            <a:ext cx="837370" cy="1341313"/>
          </a:xfrm>
          <a:custGeom>
            <a:avLst/>
            <a:gdLst>
              <a:gd name="connsiteX0" fmla="*/ 1082 w 837370"/>
              <a:gd name="connsiteY0" fmla="*/ 111 h 1341313"/>
              <a:gd name="connsiteX1" fmla="*/ 209362 w 837370"/>
              <a:gd name="connsiteY1" fmla="*/ 624951 h 1341313"/>
              <a:gd name="connsiteX2" fmla="*/ 219522 w 837370"/>
              <a:gd name="connsiteY2" fmla="*/ 680831 h 1341313"/>
              <a:gd name="connsiteX3" fmla="*/ 412562 w 837370"/>
              <a:gd name="connsiteY3" fmla="*/ 909431 h 1341313"/>
              <a:gd name="connsiteX4" fmla="*/ 493842 w 837370"/>
              <a:gd name="connsiteY4" fmla="*/ 975471 h 1341313"/>
              <a:gd name="connsiteX5" fmla="*/ 544642 w 837370"/>
              <a:gd name="connsiteY5" fmla="*/ 1229471 h 1341313"/>
              <a:gd name="connsiteX6" fmla="*/ 544642 w 837370"/>
              <a:gd name="connsiteY6" fmla="*/ 1341231 h 1341313"/>
              <a:gd name="connsiteX7" fmla="*/ 702122 w 837370"/>
              <a:gd name="connsiteY7" fmla="*/ 1244711 h 1341313"/>
              <a:gd name="connsiteX8" fmla="*/ 834202 w 837370"/>
              <a:gd name="connsiteY8" fmla="*/ 1087231 h 1341313"/>
              <a:gd name="connsiteX9" fmla="*/ 564962 w 837370"/>
              <a:gd name="connsiteY9" fmla="*/ 1178671 h 1341313"/>
              <a:gd name="connsiteX10" fmla="*/ 661482 w 837370"/>
              <a:gd name="connsiteY10" fmla="*/ 1315831 h 1341313"/>
              <a:gd name="connsiteX11" fmla="*/ 763082 w 837370"/>
              <a:gd name="connsiteY11" fmla="*/ 1168511 h 1341313"/>
              <a:gd name="connsiteX12" fmla="*/ 641162 w 837370"/>
              <a:gd name="connsiteY12" fmla="*/ 1219311 h 1341313"/>
              <a:gd name="connsiteX13" fmla="*/ 564962 w 837370"/>
              <a:gd name="connsiteY13" fmla="*/ 1026271 h 1341313"/>
              <a:gd name="connsiteX14" fmla="*/ 255082 w 837370"/>
              <a:gd name="connsiteY14" fmla="*/ 751951 h 1341313"/>
              <a:gd name="connsiteX15" fmla="*/ 153482 w 837370"/>
              <a:gd name="connsiteY15" fmla="*/ 685911 h 1341313"/>
              <a:gd name="connsiteX16" fmla="*/ 128082 w 837370"/>
              <a:gd name="connsiteY16" fmla="*/ 574151 h 1341313"/>
              <a:gd name="connsiteX17" fmla="*/ 1082 w 837370"/>
              <a:gd name="connsiteY17" fmla="*/ 111 h 134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7370" h="1341313">
                <a:moveTo>
                  <a:pt x="1082" y="111"/>
                </a:moveTo>
                <a:cubicBezTo>
                  <a:pt x="14629" y="8578"/>
                  <a:pt x="172955" y="511498"/>
                  <a:pt x="209362" y="624951"/>
                </a:cubicBezTo>
                <a:cubicBezTo>
                  <a:pt x="245769" y="738404"/>
                  <a:pt x="185655" y="633418"/>
                  <a:pt x="219522" y="680831"/>
                </a:cubicBezTo>
                <a:cubicBezTo>
                  <a:pt x="253389" y="728244"/>
                  <a:pt x="366842" y="860324"/>
                  <a:pt x="412562" y="909431"/>
                </a:cubicBezTo>
                <a:cubicBezTo>
                  <a:pt x="458282" y="958538"/>
                  <a:pt x="471829" y="922131"/>
                  <a:pt x="493842" y="975471"/>
                </a:cubicBezTo>
                <a:cubicBezTo>
                  <a:pt x="515855" y="1028811"/>
                  <a:pt x="536175" y="1168511"/>
                  <a:pt x="544642" y="1229471"/>
                </a:cubicBezTo>
                <a:cubicBezTo>
                  <a:pt x="553109" y="1290431"/>
                  <a:pt x="518395" y="1338691"/>
                  <a:pt x="544642" y="1341231"/>
                </a:cubicBezTo>
                <a:cubicBezTo>
                  <a:pt x="570889" y="1343771"/>
                  <a:pt x="653862" y="1287044"/>
                  <a:pt x="702122" y="1244711"/>
                </a:cubicBezTo>
                <a:cubicBezTo>
                  <a:pt x="750382" y="1202378"/>
                  <a:pt x="857062" y="1098238"/>
                  <a:pt x="834202" y="1087231"/>
                </a:cubicBezTo>
                <a:cubicBezTo>
                  <a:pt x="811342" y="1076224"/>
                  <a:pt x="593749" y="1140571"/>
                  <a:pt x="564962" y="1178671"/>
                </a:cubicBezTo>
                <a:cubicBezTo>
                  <a:pt x="536175" y="1216771"/>
                  <a:pt x="628462" y="1317524"/>
                  <a:pt x="661482" y="1315831"/>
                </a:cubicBezTo>
                <a:cubicBezTo>
                  <a:pt x="694502" y="1314138"/>
                  <a:pt x="766469" y="1184597"/>
                  <a:pt x="763082" y="1168511"/>
                </a:cubicBezTo>
                <a:cubicBezTo>
                  <a:pt x="759695" y="1152425"/>
                  <a:pt x="674182" y="1243018"/>
                  <a:pt x="641162" y="1219311"/>
                </a:cubicBezTo>
                <a:cubicBezTo>
                  <a:pt x="608142" y="1195604"/>
                  <a:pt x="629309" y="1104164"/>
                  <a:pt x="564962" y="1026271"/>
                </a:cubicBezTo>
                <a:cubicBezTo>
                  <a:pt x="500615" y="948378"/>
                  <a:pt x="323662" y="808678"/>
                  <a:pt x="255082" y="751951"/>
                </a:cubicBezTo>
                <a:cubicBezTo>
                  <a:pt x="186502" y="695224"/>
                  <a:pt x="174649" y="715544"/>
                  <a:pt x="153482" y="685911"/>
                </a:cubicBezTo>
                <a:cubicBezTo>
                  <a:pt x="132315" y="656278"/>
                  <a:pt x="150942" y="682524"/>
                  <a:pt x="128082" y="574151"/>
                </a:cubicBezTo>
                <a:cubicBezTo>
                  <a:pt x="105222" y="465778"/>
                  <a:pt x="-12465" y="-8356"/>
                  <a:pt x="1082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4FAEBDAC-0BBC-4400-8EAB-E9F185D6E9D2}"/>
              </a:ext>
            </a:extLst>
          </p:cNvPr>
          <p:cNvSpPr/>
          <p:nvPr/>
        </p:nvSpPr>
        <p:spPr>
          <a:xfrm>
            <a:off x="8001047" y="11155158"/>
            <a:ext cx="1857713" cy="1965786"/>
          </a:xfrm>
          <a:custGeom>
            <a:avLst/>
            <a:gdLst>
              <a:gd name="connsiteX0" fmla="*/ 1809703 w 1857713"/>
              <a:gd name="connsiteY0" fmla="*/ 8142 h 1965786"/>
              <a:gd name="connsiteX1" fmla="*/ 330153 w 1857713"/>
              <a:gd name="connsiteY1" fmla="*/ 1074942 h 1965786"/>
              <a:gd name="connsiteX2" fmla="*/ 546053 w 1857713"/>
              <a:gd name="connsiteY2" fmla="*/ 1005092 h 1965786"/>
              <a:gd name="connsiteX3" fmla="*/ 228553 w 1857713"/>
              <a:gd name="connsiteY3" fmla="*/ 1430542 h 1965786"/>
              <a:gd name="connsiteX4" fmla="*/ 215853 w 1857713"/>
              <a:gd name="connsiteY4" fmla="*/ 1468642 h 1965786"/>
              <a:gd name="connsiteX5" fmla="*/ 50753 w 1857713"/>
              <a:gd name="connsiteY5" fmla="*/ 1735342 h 1965786"/>
              <a:gd name="connsiteX6" fmla="*/ 95203 w 1857713"/>
              <a:gd name="connsiteY6" fmla="*/ 1779792 h 1965786"/>
              <a:gd name="connsiteX7" fmla="*/ 19003 w 1857713"/>
              <a:gd name="connsiteY7" fmla="*/ 1963942 h 1965786"/>
              <a:gd name="connsiteX8" fmla="*/ 507953 w 1857713"/>
              <a:gd name="connsiteY8" fmla="*/ 1652792 h 1965786"/>
              <a:gd name="connsiteX9" fmla="*/ 457153 w 1857713"/>
              <a:gd name="connsiteY9" fmla="*/ 1538492 h 1965786"/>
              <a:gd name="connsiteX10" fmla="*/ 1314403 w 1857713"/>
              <a:gd name="connsiteY10" fmla="*/ 611392 h 1965786"/>
              <a:gd name="connsiteX11" fmla="*/ 869903 w 1857713"/>
              <a:gd name="connsiteY11" fmla="*/ 1252742 h 1965786"/>
              <a:gd name="connsiteX12" fmla="*/ 1289003 w 1857713"/>
              <a:gd name="connsiteY12" fmla="*/ 890792 h 1965786"/>
              <a:gd name="connsiteX13" fmla="*/ 1428703 w 1857713"/>
              <a:gd name="connsiteY13" fmla="*/ 668542 h 1965786"/>
              <a:gd name="connsiteX14" fmla="*/ 1492203 w 1857713"/>
              <a:gd name="connsiteY14" fmla="*/ 585992 h 1965786"/>
              <a:gd name="connsiteX15" fmla="*/ 1809703 w 1857713"/>
              <a:gd name="connsiteY15" fmla="*/ 8142 h 19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7713" h="1965786">
                <a:moveTo>
                  <a:pt x="1809703" y="8142"/>
                </a:moveTo>
                <a:cubicBezTo>
                  <a:pt x="1616028" y="89634"/>
                  <a:pt x="540761" y="908784"/>
                  <a:pt x="330153" y="1074942"/>
                </a:cubicBezTo>
                <a:cubicBezTo>
                  <a:pt x="119545" y="1241100"/>
                  <a:pt x="562986" y="945825"/>
                  <a:pt x="546053" y="1005092"/>
                </a:cubicBezTo>
                <a:cubicBezTo>
                  <a:pt x="529120" y="1064359"/>
                  <a:pt x="283586" y="1353284"/>
                  <a:pt x="228553" y="1430542"/>
                </a:cubicBezTo>
                <a:cubicBezTo>
                  <a:pt x="173520" y="1507800"/>
                  <a:pt x="245486" y="1417842"/>
                  <a:pt x="215853" y="1468642"/>
                </a:cubicBezTo>
                <a:cubicBezTo>
                  <a:pt x="186220" y="1519442"/>
                  <a:pt x="70861" y="1683484"/>
                  <a:pt x="50753" y="1735342"/>
                </a:cubicBezTo>
                <a:cubicBezTo>
                  <a:pt x="30645" y="1787200"/>
                  <a:pt x="100495" y="1741692"/>
                  <a:pt x="95203" y="1779792"/>
                </a:cubicBezTo>
                <a:cubicBezTo>
                  <a:pt x="89911" y="1817892"/>
                  <a:pt x="-49789" y="1985109"/>
                  <a:pt x="19003" y="1963942"/>
                </a:cubicBezTo>
                <a:cubicBezTo>
                  <a:pt x="87795" y="1942775"/>
                  <a:pt x="434928" y="1723700"/>
                  <a:pt x="507953" y="1652792"/>
                </a:cubicBezTo>
                <a:cubicBezTo>
                  <a:pt x="580978" y="1581884"/>
                  <a:pt x="322745" y="1712059"/>
                  <a:pt x="457153" y="1538492"/>
                </a:cubicBezTo>
                <a:cubicBezTo>
                  <a:pt x="591561" y="1364925"/>
                  <a:pt x="1245611" y="659017"/>
                  <a:pt x="1314403" y="611392"/>
                </a:cubicBezTo>
                <a:cubicBezTo>
                  <a:pt x="1383195" y="563767"/>
                  <a:pt x="874136" y="1206175"/>
                  <a:pt x="869903" y="1252742"/>
                </a:cubicBezTo>
                <a:cubicBezTo>
                  <a:pt x="865670" y="1299309"/>
                  <a:pt x="1195870" y="988159"/>
                  <a:pt x="1289003" y="890792"/>
                </a:cubicBezTo>
                <a:cubicBezTo>
                  <a:pt x="1382136" y="793425"/>
                  <a:pt x="1394836" y="719342"/>
                  <a:pt x="1428703" y="668542"/>
                </a:cubicBezTo>
                <a:cubicBezTo>
                  <a:pt x="1462570" y="617742"/>
                  <a:pt x="1431878" y="690767"/>
                  <a:pt x="1492203" y="585992"/>
                </a:cubicBezTo>
                <a:cubicBezTo>
                  <a:pt x="1552528" y="481217"/>
                  <a:pt x="2003378" y="-73350"/>
                  <a:pt x="1809703" y="81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4B5AA19E-9377-4CF7-90C2-4E3920E539E5}"/>
              </a:ext>
            </a:extLst>
          </p:cNvPr>
          <p:cNvSpPr/>
          <p:nvPr/>
        </p:nvSpPr>
        <p:spPr>
          <a:xfrm>
            <a:off x="9452444" y="11258499"/>
            <a:ext cx="578269" cy="2497394"/>
          </a:xfrm>
          <a:custGeom>
            <a:avLst/>
            <a:gdLst>
              <a:gd name="connsiteX0" fmla="*/ 390056 w 578269"/>
              <a:gd name="connsiteY0" fmla="*/ 51 h 2497394"/>
              <a:gd name="connsiteX1" fmla="*/ 218606 w 578269"/>
              <a:gd name="connsiteY1" fmla="*/ 704901 h 2497394"/>
              <a:gd name="connsiteX2" fmla="*/ 231306 w 578269"/>
              <a:gd name="connsiteY2" fmla="*/ 552501 h 2497394"/>
              <a:gd name="connsiteX3" fmla="*/ 421806 w 578269"/>
              <a:gd name="connsiteY3" fmla="*/ 1828851 h 2497394"/>
              <a:gd name="connsiteX4" fmla="*/ 415456 w 578269"/>
              <a:gd name="connsiteY4" fmla="*/ 1873301 h 2497394"/>
              <a:gd name="connsiteX5" fmla="*/ 567856 w 578269"/>
              <a:gd name="connsiteY5" fmla="*/ 2495601 h 2497394"/>
              <a:gd name="connsiteX6" fmla="*/ 510706 w 578269"/>
              <a:gd name="connsiteY6" fmla="*/ 2025701 h 2497394"/>
              <a:gd name="connsiteX7" fmla="*/ 78906 w 578269"/>
              <a:gd name="connsiteY7" fmla="*/ 1016051 h 2497394"/>
              <a:gd name="connsiteX8" fmla="*/ 224956 w 578269"/>
              <a:gd name="connsiteY8" fmla="*/ 1619301 h 2497394"/>
              <a:gd name="connsiteX9" fmla="*/ 2706 w 578269"/>
              <a:gd name="connsiteY9" fmla="*/ 673151 h 2497394"/>
              <a:gd name="connsiteX10" fmla="*/ 390056 w 578269"/>
              <a:gd name="connsiteY10" fmla="*/ 51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269" h="2497394">
                <a:moveTo>
                  <a:pt x="390056" y="51"/>
                </a:moveTo>
                <a:cubicBezTo>
                  <a:pt x="426039" y="5343"/>
                  <a:pt x="245064" y="612826"/>
                  <a:pt x="218606" y="704901"/>
                </a:cubicBezTo>
                <a:cubicBezTo>
                  <a:pt x="192148" y="796976"/>
                  <a:pt x="197439" y="365176"/>
                  <a:pt x="231306" y="552501"/>
                </a:cubicBezTo>
                <a:cubicBezTo>
                  <a:pt x="265173" y="739826"/>
                  <a:pt x="391114" y="1608718"/>
                  <a:pt x="421806" y="1828851"/>
                </a:cubicBezTo>
                <a:cubicBezTo>
                  <a:pt x="452498" y="2048984"/>
                  <a:pt x="391114" y="1762176"/>
                  <a:pt x="415456" y="1873301"/>
                </a:cubicBezTo>
                <a:cubicBezTo>
                  <a:pt x="439798" y="1984426"/>
                  <a:pt x="551981" y="2470201"/>
                  <a:pt x="567856" y="2495601"/>
                </a:cubicBezTo>
                <a:cubicBezTo>
                  <a:pt x="583731" y="2521001"/>
                  <a:pt x="592198" y="2272293"/>
                  <a:pt x="510706" y="2025701"/>
                </a:cubicBezTo>
                <a:cubicBezTo>
                  <a:pt x="429214" y="1779109"/>
                  <a:pt x="126531" y="1083784"/>
                  <a:pt x="78906" y="1016051"/>
                </a:cubicBezTo>
                <a:cubicBezTo>
                  <a:pt x="31281" y="948318"/>
                  <a:pt x="237656" y="1676451"/>
                  <a:pt x="224956" y="1619301"/>
                </a:cubicBezTo>
                <a:cubicBezTo>
                  <a:pt x="212256" y="1562151"/>
                  <a:pt x="-27986" y="947259"/>
                  <a:pt x="2706" y="673151"/>
                </a:cubicBezTo>
                <a:cubicBezTo>
                  <a:pt x="33398" y="399043"/>
                  <a:pt x="354073" y="-5241"/>
                  <a:pt x="390056" y="5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C6AEDD1A-C4EE-48B2-855E-99AC504B6B21}"/>
              </a:ext>
            </a:extLst>
          </p:cNvPr>
          <p:cNvSpPr/>
          <p:nvPr/>
        </p:nvSpPr>
        <p:spPr>
          <a:xfrm>
            <a:off x="5194207" y="11136418"/>
            <a:ext cx="1292436" cy="3055253"/>
          </a:xfrm>
          <a:custGeom>
            <a:avLst/>
            <a:gdLst>
              <a:gd name="connsiteX0" fmla="*/ 93 w 1292436"/>
              <a:gd name="connsiteY0" fmla="*/ 39582 h 3055253"/>
              <a:gd name="connsiteX1" fmla="*/ 482693 w 1292436"/>
              <a:gd name="connsiteY1" fmla="*/ 1284182 h 3055253"/>
              <a:gd name="connsiteX2" fmla="*/ 330293 w 1292436"/>
              <a:gd name="connsiteY2" fmla="*/ 1023832 h 3055253"/>
              <a:gd name="connsiteX3" fmla="*/ 374743 w 1292436"/>
              <a:gd name="connsiteY3" fmla="*/ 2255732 h 3055253"/>
              <a:gd name="connsiteX4" fmla="*/ 393793 w 1292436"/>
              <a:gd name="connsiteY4" fmla="*/ 2084282 h 3055253"/>
              <a:gd name="connsiteX5" fmla="*/ 273143 w 1292436"/>
              <a:gd name="connsiteY5" fmla="*/ 3049482 h 3055253"/>
              <a:gd name="connsiteX6" fmla="*/ 419193 w 1292436"/>
              <a:gd name="connsiteY6" fmla="*/ 2427182 h 3055253"/>
              <a:gd name="connsiteX7" fmla="*/ 641443 w 1292436"/>
              <a:gd name="connsiteY7" fmla="*/ 1246082 h 3055253"/>
              <a:gd name="connsiteX8" fmla="*/ 736693 w 1292436"/>
              <a:gd name="connsiteY8" fmla="*/ 1296882 h 3055253"/>
              <a:gd name="connsiteX9" fmla="*/ 495393 w 1292436"/>
              <a:gd name="connsiteY9" fmla="*/ 592032 h 3055253"/>
              <a:gd name="connsiteX10" fmla="*/ 1282793 w 1292436"/>
              <a:gd name="connsiteY10" fmla="*/ 1157182 h 3055253"/>
              <a:gd name="connsiteX11" fmla="*/ 908143 w 1292436"/>
              <a:gd name="connsiteY11" fmla="*/ 687282 h 3055253"/>
              <a:gd name="connsiteX12" fmla="*/ 527143 w 1292436"/>
              <a:gd name="connsiteY12" fmla="*/ 344382 h 3055253"/>
              <a:gd name="connsiteX13" fmla="*/ 93 w 1292436"/>
              <a:gd name="connsiteY13" fmla="*/ 39582 h 305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2436" h="3055253">
                <a:moveTo>
                  <a:pt x="93" y="39582"/>
                </a:moveTo>
                <a:cubicBezTo>
                  <a:pt x="-7315" y="196215"/>
                  <a:pt x="427660" y="1120140"/>
                  <a:pt x="482693" y="1284182"/>
                </a:cubicBezTo>
                <a:cubicBezTo>
                  <a:pt x="537726" y="1448224"/>
                  <a:pt x="348285" y="861907"/>
                  <a:pt x="330293" y="1023832"/>
                </a:cubicBezTo>
                <a:cubicBezTo>
                  <a:pt x="312301" y="1185757"/>
                  <a:pt x="364160" y="2078990"/>
                  <a:pt x="374743" y="2255732"/>
                </a:cubicBezTo>
                <a:cubicBezTo>
                  <a:pt x="385326" y="2432474"/>
                  <a:pt x="410726" y="1951990"/>
                  <a:pt x="393793" y="2084282"/>
                </a:cubicBezTo>
                <a:cubicBezTo>
                  <a:pt x="376860" y="2216574"/>
                  <a:pt x="268910" y="2992332"/>
                  <a:pt x="273143" y="3049482"/>
                </a:cubicBezTo>
                <a:cubicBezTo>
                  <a:pt x="277376" y="3106632"/>
                  <a:pt x="357810" y="2727749"/>
                  <a:pt x="419193" y="2427182"/>
                </a:cubicBezTo>
                <a:cubicBezTo>
                  <a:pt x="480576" y="2126615"/>
                  <a:pt x="588526" y="1434465"/>
                  <a:pt x="641443" y="1246082"/>
                </a:cubicBezTo>
                <a:cubicBezTo>
                  <a:pt x="694360" y="1057699"/>
                  <a:pt x="761035" y="1405890"/>
                  <a:pt x="736693" y="1296882"/>
                </a:cubicBezTo>
                <a:cubicBezTo>
                  <a:pt x="712351" y="1187874"/>
                  <a:pt x="404376" y="615315"/>
                  <a:pt x="495393" y="592032"/>
                </a:cubicBezTo>
                <a:cubicBezTo>
                  <a:pt x="586410" y="568749"/>
                  <a:pt x="1214001" y="1141307"/>
                  <a:pt x="1282793" y="1157182"/>
                </a:cubicBezTo>
                <a:cubicBezTo>
                  <a:pt x="1351585" y="1173057"/>
                  <a:pt x="1034085" y="822749"/>
                  <a:pt x="908143" y="687282"/>
                </a:cubicBezTo>
                <a:cubicBezTo>
                  <a:pt x="782201" y="551815"/>
                  <a:pt x="673193" y="454449"/>
                  <a:pt x="527143" y="344382"/>
                </a:cubicBezTo>
                <a:cubicBezTo>
                  <a:pt x="381093" y="234315"/>
                  <a:pt x="7501" y="-117051"/>
                  <a:pt x="93" y="395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F420E27D-0664-4A81-9D33-712E2853CC33}"/>
              </a:ext>
            </a:extLst>
          </p:cNvPr>
          <p:cNvSpPr/>
          <p:nvPr/>
        </p:nvSpPr>
        <p:spPr>
          <a:xfrm>
            <a:off x="5861050" y="12251469"/>
            <a:ext cx="2413015" cy="2117465"/>
          </a:xfrm>
          <a:custGeom>
            <a:avLst/>
            <a:gdLst>
              <a:gd name="connsiteX0" fmla="*/ 368300 w 2413015"/>
              <a:gd name="connsiteY0" fmla="*/ 23081 h 2117465"/>
              <a:gd name="connsiteX1" fmla="*/ 450850 w 2413015"/>
              <a:gd name="connsiteY1" fmla="*/ 105631 h 2117465"/>
              <a:gd name="connsiteX2" fmla="*/ 850900 w 2413015"/>
              <a:gd name="connsiteY2" fmla="*/ 715231 h 2117465"/>
              <a:gd name="connsiteX3" fmla="*/ 781050 w 2413015"/>
              <a:gd name="connsiteY3" fmla="*/ 785081 h 2117465"/>
              <a:gd name="connsiteX4" fmla="*/ 863600 w 2413015"/>
              <a:gd name="connsiteY4" fmla="*/ 1451831 h 2117465"/>
              <a:gd name="connsiteX5" fmla="*/ 889000 w 2413015"/>
              <a:gd name="connsiteY5" fmla="*/ 1337531 h 2117465"/>
              <a:gd name="connsiteX6" fmla="*/ 1282700 w 2413015"/>
              <a:gd name="connsiteY6" fmla="*/ 1832831 h 2117465"/>
              <a:gd name="connsiteX7" fmla="*/ 1384300 w 2413015"/>
              <a:gd name="connsiteY7" fmla="*/ 2074131 h 2117465"/>
              <a:gd name="connsiteX8" fmla="*/ 1384300 w 2413015"/>
              <a:gd name="connsiteY8" fmla="*/ 1883631 h 2117465"/>
              <a:gd name="connsiteX9" fmla="*/ 2413000 w 2413015"/>
              <a:gd name="connsiteY9" fmla="*/ 1845531 h 2117465"/>
              <a:gd name="connsiteX10" fmla="*/ 1358900 w 2413015"/>
              <a:gd name="connsiteY10" fmla="*/ 2112231 h 2117465"/>
              <a:gd name="connsiteX11" fmla="*/ 990600 w 2413015"/>
              <a:gd name="connsiteY11" fmla="*/ 1972531 h 2117465"/>
              <a:gd name="connsiteX12" fmla="*/ 584200 w 2413015"/>
              <a:gd name="connsiteY12" fmla="*/ 1401031 h 2117465"/>
              <a:gd name="connsiteX13" fmla="*/ 787400 w 2413015"/>
              <a:gd name="connsiteY13" fmla="*/ 1661381 h 2117465"/>
              <a:gd name="connsiteX14" fmla="*/ 0 w 2413015"/>
              <a:gd name="connsiteY14" fmla="*/ 429481 h 2117465"/>
              <a:gd name="connsiteX15" fmla="*/ 787400 w 2413015"/>
              <a:gd name="connsiteY15" fmla="*/ 1077181 h 2117465"/>
              <a:gd name="connsiteX16" fmla="*/ 279400 w 2413015"/>
              <a:gd name="connsiteY16" fmla="*/ 315181 h 2117465"/>
              <a:gd name="connsiteX17" fmla="*/ 438150 w 2413015"/>
              <a:gd name="connsiteY17" fmla="*/ 359631 h 2117465"/>
              <a:gd name="connsiteX18" fmla="*/ 368300 w 2413015"/>
              <a:gd name="connsiteY18" fmla="*/ 23081 h 21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13015" h="2117465">
                <a:moveTo>
                  <a:pt x="368300" y="23081"/>
                </a:moveTo>
                <a:cubicBezTo>
                  <a:pt x="370417" y="-19252"/>
                  <a:pt x="370417" y="-9727"/>
                  <a:pt x="450850" y="105631"/>
                </a:cubicBezTo>
                <a:cubicBezTo>
                  <a:pt x="531283" y="220989"/>
                  <a:pt x="795867" y="601989"/>
                  <a:pt x="850900" y="715231"/>
                </a:cubicBezTo>
                <a:cubicBezTo>
                  <a:pt x="905933" y="828473"/>
                  <a:pt x="778933" y="662314"/>
                  <a:pt x="781050" y="785081"/>
                </a:cubicBezTo>
                <a:cubicBezTo>
                  <a:pt x="783167" y="907848"/>
                  <a:pt x="845608" y="1359756"/>
                  <a:pt x="863600" y="1451831"/>
                </a:cubicBezTo>
                <a:cubicBezTo>
                  <a:pt x="881592" y="1543906"/>
                  <a:pt x="819150" y="1274031"/>
                  <a:pt x="889000" y="1337531"/>
                </a:cubicBezTo>
                <a:cubicBezTo>
                  <a:pt x="958850" y="1401031"/>
                  <a:pt x="1200150" y="1710064"/>
                  <a:pt x="1282700" y="1832831"/>
                </a:cubicBezTo>
                <a:cubicBezTo>
                  <a:pt x="1365250" y="1955598"/>
                  <a:pt x="1367367" y="2065664"/>
                  <a:pt x="1384300" y="2074131"/>
                </a:cubicBezTo>
                <a:cubicBezTo>
                  <a:pt x="1401233" y="2082598"/>
                  <a:pt x="1212850" y="1921731"/>
                  <a:pt x="1384300" y="1883631"/>
                </a:cubicBezTo>
                <a:cubicBezTo>
                  <a:pt x="1555750" y="1845531"/>
                  <a:pt x="2417233" y="1807431"/>
                  <a:pt x="2413000" y="1845531"/>
                </a:cubicBezTo>
                <a:cubicBezTo>
                  <a:pt x="2408767" y="1883631"/>
                  <a:pt x="1595967" y="2091064"/>
                  <a:pt x="1358900" y="2112231"/>
                </a:cubicBezTo>
                <a:cubicBezTo>
                  <a:pt x="1121833" y="2133398"/>
                  <a:pt x="1119717" y="2091064"/>
                  <a:pt x="990600" y="1972531"/>
                </a:cubicBezTo>
                <a:cubicBezTo>
                  <a:pt x="861483" y="1853998"/>
                  <a:pt x="618067" y="1452889"/>
                  <a:pt x="584200" y="1401031"/>
                </a:cubicBezTo>
                <a:cubicBezTo>
                  <a:pt x="550333" y="1349173"/>
                  <a:pt x="884767" y="1823306"/>
                  <a:pt x="787400" y="1661381"/>
                </a:cubicBezTo>
                <a:cubicBezTo>
                  <a:pt x="690033" y="1499456"/>
                  <a:pt x="0" y="526848"/>
                  <a:pt x="0" y="429481"/>
                </a:cubicBezTo>
                <a:cubicBezTo>
                  <a:pt x="0" y="332114"/>
                  <a:pt x="740833" y="1096231"/>
                  <a:pt x="787400" y="1077181"/>
                </a:cubicBezTo>
                <a:cubicBezTo>
                  <a:pt x="833967" y="1058131"/>
                  <a:pt x="337608" y="434773"/>
                  <a:pt x="279400" y="315181"/>
                </a:cubicBezTo>
                <a:cubicBezTo>
                  <a:pt x="221192" y="195589"/>
                  <a:pt x="427567" y="405139"/>
                  <a:pt x="438150" y="359631"/>
                </a:cubicBezTo>
                <a:cubicBezTo>
                  <a:pt x="448733" y="314123"/>
                  <a:pt x="366183" y="65414"/>
                  <a:pt x="368300" y="230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744873C8-AECB-4908-A5F9-B83D92A907E7}"/>
              </a:ext>
            </a:extLst>
          </p:cNvPr>
          <p:cNvSpPr/>
          <p:nvPr/>
        </p:nvSpPr>
        <p:spPr>
          <a:xfrm>
            <a:off x="5480098" y="13035420"/>
            <a:ext cx="860785" cy="2041810"/>
          </a:xfrm>
          <a:custGeom>
            <a:avLst/>
            <a:gdLst>
              <a:gd name="connsiteX0" fmla="*/ 190452 w 860785"/>
              <a:gd name="connsiteY0" fmla="*/ 39230 h 2041810"/>
              <a:gd name="connsiteX1" fmla="*/ 196802 w 860785"/>
              <a:gd name="connsiteY1" fmla="*/ 153530 h 2041810"/>
              <a:gd name="connsiteX2" fmla="*/ 584152 w 860785"/>
              <a:gd name="connsiteY2" fmla="*/ 1264780 h 2041810"/>
              <a:gd name="connsiteX3" fmla="*/ 323802 w 860785"/>
              <a:gd name="connsiteY3" fmla="*/ 756780 h 2041810"/>
              <a:gd name="connsiteX4" fmla="*/ 781002 w 860785"/>
              <a:gd name="connsiteY4" fmla="*/ 1823580 h 2041810"/>
              <a:gd name="connsiteX5" fmla="*/ 850852 w 860785"/>
              <a:gd name="connsiteY5" fmla="*/ 2026780 h 2041810"/>
              <a:gd name="connsiteX6" fmla="*/ 666702 w 860785"/>
              <a:gd name="connsiteY6" fmla="*/ 1582280 h 2041810"/>
              <a:gd name="connsiteX7" fmla="*/ 139652 w 860785"/>
              <a:gd name="connsiteY7" fmla="*/ 801230 h 2041810"/>
              <a:gd name="connsiteX8" fmla="*/ 368252 w 860785"/>
              <a:gd name="connsiteY8" fmla="*/ 1004430 h 2041810"/>
              <a:gd name="connsiteX9" fmla="*/ 6302 w 860785"/>
              <a:gd name="connsiteY9" fmla="*/ 585330 h 2041810"/>
              <a:gd name="connsiteX10" fmla="*/ 139652 w 860785"/>
              <a:gd name="connsiteY10" fmla="*/ 1130 h 2041810"/>
              <a:gd name="connsiteX11" fmla="*/ 158702 w 860785"/>
              <a:gd name="connsiteY11" fmla="*/ 426580 h 2041810"/>
              <a:gd name="connsiteX12" fmla="*/ 190452 w 860785"/>
              <a:gd name="connsiteY12" fmla="*/ 39230 h 204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785" h="2041810">
                <a:moveTo>
                  <a:pt x="190452" y="39230"/>
                </a:moveTo>
                <a:cubicBezTo>
                  <a:pt x="196802" y="-6278"/>
                  <a:pt x="131185" y="-50728"/>
                  <a:pt x="196802" y="153530"/>
                </a:cubicBezTo>
                <a:cubicBezTo>
                  <a:pt x="262419" y="357788"/>
                  <a:pt x="562985" y="1164238"/>
                  <a:pt x="584152" y="1264780"/>
                </a:cubicBezTo>
                <a:cubicBezTo>
                  <a:pt x="605319" y="1365322"/>
                  <a:pt x="290994" y="663647"/>
                  <a:pt x="323802" y="756780"/>
                </a:cubicBezTo>
                <a:cubicBezTo>
                  <a:pt x="356610" y="849913"/>
                  <a:pt x="693160" y="1611913"/>
                  <a:pt x="781002" y="1823580"/>
                </a:cubicBezTo>
                <a:cubicBezTo>
                  <a:pt x="868844" y="2035247"/>
                  <a:pt x="869902" y="2066997"/>
                  <a:pt x="850852" y="2026780"/>
                </a:cubicBezTo>
                <a:cubicBezTo>
                  <a:pt x="831802" y="1986563"/>
                  <a:pt x="785235" y="1786538"/>
                  <a:pt x="666702" y="1582280"/>
                </a:cubicBezTo>
                <a:cubicBezTo>
                  <a:pt x="548169" y="1378022"/>
                  <a:pt x="189394" y="897538"/>
                  <a:pt x="139652" y="801230"/>
                </a:cubicBezTo>
                <a:cubicBezTo>
                  <a:pt x="89910" y="704922"/>
                  <a:pt x="390477" y="1040413"/>
                  <a:pt x="368252" y="1004430"/>
                </a:cubicBezTo>
                <a:cubicBezTo>
                  <a:pt x="346027" y="968447"/>
                  <a:pt x="44402" y="752547"/>
                  <a:pt x="6302" y="585330"/>
                </a:cubicBezTo>
                <a:cubicBezTo>
                  <a:pt x="-31798" y="418113"/>
                  <a:pt x="114252" y="27588"/>
                  <a:pt x="139652" y="1130"/>
                </a:cubicBezTo>
                <a:cubicBezTo>
                  <a:pt x="165052" y="-25328"/>
                  <a:pt x="152352" y="421288"/>
                  <a:pt x="158702" y="426580"/>
                </a:cubicBezTo>
                <a:cubicBezTo>
                  <a:pt x="165052" y="431872"/>
                  <a:pt x="184102" y="84738"/>
                  <a:pt x="190452" y="3923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楕円 431">
            <a:extLst>
              <a:ext uri="{FF2B5EF4-FFF2-40B4-BE49-F238E27FC236}">
                <a16:creationId xmlns:a16="http://schemas.microsoft.com/office/drawing/2014/main" id="{46B4380A-1A99-4543-A297-A29AC7905F42}"/>
              </a:ext>
            </a:extLst>
          </p:cNvPr>
          <p:cNvSpPr/>
          <p:nvPr/>
        </p:nvSpPr>
        <p:spPr>
          <a:xfrm rot="19750817">
            <a:off x="9109958" y="13857431"/>
            <a:ext cx="172190" cy="109274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EC818FCC-DEC5-4BCB-BC88-F8116E094A22}"/>
              </a:ext>
            </a:extLst>
          </p:cNvPr>
          <p:cNvSpPr/>
          <p:nvPr/>
        </p:nvSpPr>
        <p:spPr>
          <a:xfrm>
            <a:off x="4289553" y="6164215"/>
            <a:ext cx="826406" cy="3195791"/>
          </a:xfrm>
          <a:custGeom>
            <a:avLst/>
            <a:gdLst>
              <a:gd name="connsiteX0" fmla="*/ 536447 w 826406"/>
              <a:gd name="connsiteY0" fmla="*/ 795385 h 3195791"/>
              <a:gd name="connsiteX1" fmla="*/ 326897 w 826406"/>
              <a:gd name="connsiteY1" fmla="*/ 1468485 h 3195791"/>
              <a:gd name="connsiteX2" fmla="*/ 345947 w 826406"/>
              <a:gd name="connsiteY2" fmla="*/ 1328785 h 3195791"/>
              <a:gd name="connsiteX3" fmla="*/ 472947 w 826406"/>
              <a:gd name="connsiteY3" fmla="*/ 2109835 h 3195791"/>
              <a:gd name="connsiteX4" fmla="*/ 466597 w 826406"/>
              <a:gd name="connsiteY4" fmla="*/ 1862185 h 3195791"/>
              <a:gd name="connsiteX5" fmla="*/ 784097 w 826406"/>
              <a:gd name="connsiteY5" fmla="*/ 2636885 h 3195791"/>
              <a:gd name="connsiteX6" fmla="*/ 657097 w 826406"/>
              <a:gd name="connsiteY6" fmla="*/ 2420985 h 3195791"/>
              <a:gd name="connsiteX7" fmla="*/ 822197 w 826406"/>
              <a:gd name="connsiteY7" fmla="*/ 3163935 h 3195791"/>
              <a:gd name="connsiteX8" fmla="*/ 447547 w 826406"/>
              <a:gd name="connsiteY8" fmla="*/ 2154285 h 3195791"/>
              <a:gd name="connsiteX9" fmla="*/ 549147 w 826406"/>
              <a:gd name="connsiteY9" fmla="*/ 3119485 h 3195791"/>
              <a:gd name="connsiteX10" fmla="*/ 549147 w 826406"/>
              <a:gd name="connsiteY10" fmla="*/ 2586085 h 3195791"/>
              <a:gd name="connsiteX11" fmla="*/ 593597 w 826406"/>
              <a:gd name="connsiteY11" fmla="*/ 3182985 h 3195791"/>
              <a:gd name="connsiteX12" fmla="*/ 301497 w 826406"/>
              <a:gd name="connsiteY12" fmla="*/ 1893935 h 3195791"/>
              <a:gd name="connsiteX13" fmla="*/ 428497 w 826406"/>
              <a:gd name="connsiteY13" fmla="*/ 3144885 h 3195791"/>
              <a:gd name="connsiteX14" fmla="*/ 326897 w 826406"/>
              <a:gd name="connsiteY14" fmla="*/ 2395585 h 3195791"/>
              <a:gd name="connsiteX15" fmla="*/ 333247 w 826406"/>
              <a:gd name="connsiteY15" fmla="*/ 3151235 h 3195791"/>
              <a:gd name="connsiteX16" fmla="*/ 3047 w 826406"/>
              <a:gd name="connsiteY16" fmla="*/ 1970135 h 3195791"/>
              <a:gd name="connsiteX17" fmla="*/ 168147 w 826406"/>
              <a:gd name="connsiteY17" fmla="*/ 2732135 h 3195791"/>
              <a:gd name="connsiteX18" fmla="*/ 155447 w 826406"/>
              <a:gd name="connsiteY18" fmla="*/ 896985 h 3195791"/>
              <a:gd name="connsiteX19" fmla="*/ 117347 w 826406"/>
              <a:gd name="connsiteY19" fmla="*/ 1208135 h 3195791"/>
              <a:gd name="connsiteX20" fmla="*/ 701547 w 826406"/>
              <a:gd name="connsiteY20" fmla="*/ 7985 h 3195791"/>
              <a:gd name="connsiteX21" fmla="*/ 187197 w 826406"/>
              <a:gd name="connsiteY21" fmla="*/ 655685 h 3195791"/>
              <a:gd name="connsiteX22" fmla="*/ 523747 w 826406"/>
              <a:gd name="connsiteY22" fmla="*/ 39735 h 3195791"/>
              <a:gd name="connsiteX23" fmla="*/ 358647 w 826406"/>
              <a:gd name="connsiteY23" fmla="*/ 706485 h 3195791"/>
              <a:gd name="connsiteX24" fmla="*/ 688847 w 826406"/>
              <a:gd name="connsiteY24" fmla="*/ 414385 h 3195791"/>
              <a:gd name="connsiteX25" fmla="*/ 536447 w 826406"/>
              <a:gd name="connsiteY25" fmla="*/ 795385 h 319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6406" h="3195791">
                <a:moveTo>
                  <a:pt x="536447" y="795385"/>
                </a:moveTo>
                <a:cubicBezTo>
                  <a:pt x="476122" y="971068"/>
                  <a:pt x="358647" y="1379585"/>
                  <a:pt x="326897" y="1468485"/>
                </a:cubicBezTo>
                <a:cubicBezTo>
                  <a:pt x="295147" y="1557385"/>
                  <a:pt x="321605" y="1221893"/>
                  <a:pt x="345947" y="1328785"/>
                </a:cubicBezTo>
                <a:cubicBezTo>
                  <a:pt x="370289" y="1435677"/>
                  <a:pt x="452839" y="2020935"/>
                  <a:pt x="472947" y="2109835"/>
                </a:cubicBezTo>
                <a:cubicBezTo>
                  <a:pt x="493055" y="2198735"/>
                  <a:pt x="414739" y="1774343"/>
                  <a:pt x="466597" y="1862185"/>
                </a:cubicBezTo>
                <a:cubicBezTo>
                  <a:pt x="518455" y="1950027"/>
                  <a:pt x="752347" y="2543752"/>
                  <a:pt x="784097" y="2636885"/>
                </a:cubicBezTo>
                <a:cubicBezTo>
                  <a:pt x="815847" y="2730018"/>
                  <a:pt x="650747" y="2333143"/>
                  <a:pt x="657097" y="2420985"/>
                </a:cubicBezTo>
                <a:cubicBezTo>
                  <a:pt x="663447" y="2508827"/>
                  <a:pt x="857122" y="3208385"/>
                  <a:pt x="822197" y="3163935"/>
                </a:cubicBezTo>
                <a:cubicBezTo>
                  <a:pt x="787272" y="3119485"/>
                  <a:pt x="493055" y="2161693"/>
                  <a:pt x="447547" y="2154285"/>
                </a:cubicBezTo>
                <a:cubicBezTo>
                  <a:pt x="402039" y="2146877"/>
                  <a:pt x="532214" y="3047518"/>
                  <a:pt x="549147" y="3119485"/>
                </a:cubicBezTo>
                <a:cubicBezTo>
                  <a:pt x="566080" y="3191452"/>
                  <a:pt x="541739" y="2575502"/>
                  <a:pt x="549147" y="2586085"/>
                </a:cubicBezTo>
                <a:cubicBezTo>
                  <a:pt x="556555" y="2596668"/>
                  <a:pt x="634872" y="3298343"/>
                  <a:pt x="593597" y="3182985"/>
                </a:cubicBezTo>
                <a:cubicBezTo>
                  <a:pt x="552322" y="3067627"/>
                  <a:pt x="329014" y="1900285"/>
                  <a:pt x="301497" y="1893935"/>
                </a:cubicBezTo>
                <a:cubicBezTo>
                  <a:pt x="273980" y="1887585"/>
                  <a:pt x="424264" y="3061277"/>
                  <a:pt x="428497" y="3144885"/>
                </a:cubicBezTo>
                <a:cubicBezTo>
                  <a:pt x="432730" y="3228493"/>
                  <a:pt x="342772" y="2394527"/>
                  <a:pt x="326897" y="2395585"/>
                </a:cubicBezTo>
                <a:cubicBezTo>
                  <a:pt x="311022" y="2396643"/>
                  <a:pt x="387222" y="3222143"/>
                  <a:pt x="333247" y="3151235"/>
                </a:cubicBezTo>
                <a:cubicBezTo>
                  <a:pt x="279272" y="3080327"/>
                  <a:pt x="30564" y="2039985"/>
                  <a:pt x="3047" y="1970135"/>
                </a:cubicBezTo>
                <a:cubicBezTo>
                  <a:pt x="-24470" y="1900285"/>
                  <a:pt x="142747" y="2910993"/>
                  <a:pt x="168147" y="2732135"/>
                </a:cubicBezTo>
                <a:cubicBezTo>
                  <a:pt x="193547" y="2553277"/>
                  <a:pt x="163914" y="1150985"/>
                  <a:pt x="155447" y="896985"/>
                </a:cubicBezTo>
                <a:cubicBezTo>
                  <a:pt x="146980" y="642985"/>
                  <a:pt x="26330" y="1356302"/>
                  <a:pt x="117347" y="1208135"/>
                </a:cubicBezTo>
                <a:cubicBezTo>
                  <a:pt x="208364" y="1059968"/>
                  <a:pt x="689905" y="100060"/>
                  <a:pt x="701547" y="7985"/>
                </a:cubicBezTo>
                <a:cubicBezTo>
                  <a:pt x="713189" y="-84090"/>
                  <a:pt x="216830" y="650393"/>
                  <a:pt x="187197" y="655685"/>
                </a:cubicBezTo>
                <a:cubicBezTo>
                  <a:pt x="157564" y="660977"/>
                  <a:pt x="495172" y="31268"/>
                  <a:pt x="523747" y="39735"/>
                </a:cubicBezTo>
                <a:cubicBezTo>
                  <a:pt x="552322" y="48202"/>
                  <a:pt x="331130" y="644043"/>
                  <a:pt x="358647" y="706485"/>
                </a:cubicBezTo>
                <a:cubicBezTo>
                  <a:pt x="386164" y="768927"/>
                  <a:pt x="659214" y="397452"/>
                  <a:pt x="688847" y="414385"/>
                </a:cubicBezTo>
                <a:cubicBezTo>
                  <a:pt x="718480" y="431318"/>
                  <a:pt x="596772" y="619702"/>
                  <a:pt x="536447" y="79538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E31E2D78-6AD2-4175-839B-F2322E453E9A}"/>
              </a:ext>
            </a:extLst>
          </p:cNvPr>
          <p:cNvSpPr/>
          <p:nvPr/>
        </p:nvSpPr>
        <p:spPr>
          <a:xfrm>
            <a:off x="7447671" y="3898140"/>
            <a:ext cx="3371364" cy="2579680"/>
          </a:xfrm>
          <a:custGeom>
            <a:avLst/>
            <a:gdLst>
              <a:gd name="connsiteX0" fmla="*/ 1378695 w 3371364"/>
              <a:gd name="connsiteY0" fmla="*/ 173346 h 2579680"/>
              <a:gd name="connsiteX1" fmla="*/ 1436447 w 3371364"/>
              <a:gd name="connsiteY1" fmla="*/ 211847 h 2579680"/>
              <a:gd name="connsiteX2" fmla="*/ 2485601 w 3371364"/>
              <a:gd name="connsiteY2" fmla="*/ 1183999 h 2579680"/>
              <a:gd name="connsiteX3" fmla="*/ 2273845 w 3371364"/>
              <a:gd name="connsiteY3" fmla="*/ 1078121 h 2579680"/>
              <a:gd name="connsiteX4" fmla="*/ 3140118 w 3371364"/>
              <a:gd name="connsiteY4" fmla="*/ 1944395 h 2579680"/>
              <a:gd name="connsiteX5" fmla="*/ 2957238 w 3371364"/>
              <a:gd name="connsiteY5" fmla="*/ 1857767 h 2579680"/>
              <a:gd name="connsiteX6" fmla="*/ 3371125 w 3371364"/>
              <a:gd name="connsiteY6" fmla="*/ 2579662 h 2579680"/>
              <a:gd name="connsiteX7" fmla="*/ 2889862 w 3371364"/>
              <a:gd name="connsiteY7" fmla="*/ 1877018 h 2579680"/>
              <a:gd name="connsiteX8" fmla="*/ 1782956 w 3371364"/>
              <a:gd name="connsiteY8" fmla="*/ 818239 h 2579680"/>
              <a:gd name="connsiteX9" fmla="*/ 2283 w 3371364"/>
              <a:gd name="connsiteY9" fmla="*/ 92 h 2579680"/>
              <a:gd name="connsiteX10" fmla="*/ 1407571 w 3371364"/>
              <a:gd name="connsiteY10" fmla="*/ 760487 h 2579680"/>
              <a:gd name="connsiteX11" fmla="*/ 1378695 w 3371364"/>
              <a:gd name="connsiteY11" fmla="*/ 173346 h 257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1364" h="2579680">
                <a:moveTo>
                  <a:pt x="1378695" y="173346"/>
                </a:moveTo>
                <a:cubicBezTo>
                  <a:pt x="1383508" y="81906"/>
                  <a:pt x="1251963" y="43405"/>
                  <a:pt x="1436447" y="211847"/>
                </a:cubicBezTo>
                <a:cubicBezTo>
                  <a:pt x="1620931" y="380289"/>
                  <a:pt x="2346035" y="1039620"/>
                  <a:pt x="2485601" y="1183999"/>
                </a:cubicBezTo>
                <a:cubicBezTo>
                  <a:pt x="2625167" y="1328378"/>
                  <a:pt x="2164759" y="951388"/>
                  <a:pt x="2273845" y="1078121"/>
                </a:cubicBezTo>
                <a:cubicBezTo>
                  <a:pt x="2382931" y="1204854"/>
                  <a:pt x="3026219" y="1814454"/>
                  <a:pt x="3140118" y="1944395"/>
                </a:cubicBezTo>
                <a:cubicBezTo>
                  <a:pt x="3254017" y="2074336"/>
                  <a:pt x="2918737" y="1751889"/>
                  <a:pt x="2957238" y="1857767"/>
                </a:cubicBezTo>
                <a:cubicBezTo>
                  <a:pt x="2995739" y="1963645"/>
                  <a:pt x="3382354" y="2576454"/>
                  <a:pt x="3371125" y="2579662"/>
                </a:cubicBezTo>
                <a:cubicBezTo>
                  <a:pt x="3359896" y="2582870"/>
                  <a:pt x="3154557" y="2170589"/>
                  <a:pt x="2889862" y="1877018"/>
                </a:cubicBezTo>
                <a:cubicBezTo>
                  <a:pt x="2625167" y="1583447"/>
                  <a:pt x="2264219" y="1131060"/>
                  <a:pt x="1782956" y="818239"/>
                </a:cubicBezTo>
                <a:cubicBezTo>
                  <a:pt x="1301693" y="505418"/>
                  <a:pt x="64847" y="9717"/>
                  <a:pt x="2283" y="92"/>
                </a:cubicBezTo>
                <a:cubicBezTo>
                  <a:pt x="-60281" y="-9533"/>
                  <a:pt x="1181377" y="734820"/>
                  <a:pt x="1407571" y="760487"/>
                </a:cubicBezTo>
                <a:cubicBezTo>
                  <a:pt x="1633765" y="786154"/>
                  <a:pt x="1373882" y="264786"/>
                  <a:pt x="1378695" y="1733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890163F1-BC82-4777-A580-697A64CC59AE}"/>
              </a:ext>
            </a:extLst>
          </p:cNvPr>
          <p:cNvSpPr/>
          <p:nvPr/>
        </p:nvSpPr>
        <p:spPr>
          <a:xfrm>
            <a:off x="7882325" y="4109276"/>
            <a:ext cx="2909135" cy="2332310"/>
          </a:xfrm>
          <a:custGeom>
            <a:avLst/>
            <a:gdLst>
              <a:gd name="connsiteX0" fmla="*/ 37395 w 2909135"/>
              <a:gd name="connsiteY0" fmla="*/ 25844 h 2332310"/>
              <a:gd name="connsiteX1" fmla="*/ 159315 w 2909135"/>
              <a:gd name="connsiteY1" fmla="*/ 71564 h 2332310"/>
              <a:gd name="connsiteX2" fmla="*/ 1094035 w 2909135"/>
              <a:gd name="connsiteY2" fmla="*/ 589724 h 2332310"/>
              <a:gd name="connsiteX3" fmla="*/ 1149915 w 2909135"/>
              <a:gd name="connsiteY3" fmla="*/ 640524 h 2332310"/>
              <a:gd name="connsiteX4" fmla="*/ 1825555 w 2909135"/>
              <a:gd name="connsiteY4" fmla="*/ 1133284 h 2332310"/>
              <a:gd name="connsiteX5" fmla="*/ 1693475 w 2909135"/>
              <a:gd name="connsiteY5" fmla="*/ 1072324 h 2332310"/>
              <a:gd name="connsiteX6" fmla="*/ 2343715 w 2909135"/>
              <a:gd name="connsiteY6" fmla="*/ 1651444 h 2332310"/>
              <a:gd name="connsiteX7" fmla="*/ 2201475 w 2909135"/>
              <a:gd name="connsiteY7" fmla="*/ 1529524 h 2332310"/>
              <a:gd name="connsiteX8" fmla="*/ 2897435 w 2909135"/>
              <a:gd name="connsiteY8" fmla="*/ 2332164 h 2332310"/>
              <a:gd name="connsiteX9" fmla="*/ 2602795 w 2909135"/>
              <a:gd name="connsiteY9" fmla="*/ 1590484 h 2332310"/>
              <a:gd name="connsiteX10" fmla="*/ 2145595 w 2909135"/>
              <a:gd name="connsiteY10" fmla="*/ 940244 h 2332310"/>
              <a:gd name="connsiteX11" fmla="*/ 2120195 w 2909135"/>
              <a:gd name="connsiteY11" fmla="*/ 991044 h 2332310"/>
              <a:gd name="connsiteX12" fmla="*/ 1002595 w 2909135"/>
              <a:gd name="connsiteY12" fmla="*/ 102044 h 2332310"/>
              <a:gd name="connsiteX13" fmla="*/ 1454715 w 2909135"/>
              <a:gd name="connsiteY13" fmla="*/ 157924 h 2332310"/>
              <a:gd name="connsiteX14" fmla="*/ 560635 w 2909135"/>
              <a:gd name="connsiteY14" fmla="*/ 10604 h 2332310"/>
              <a:gd name="connsiteX15" fmla="*/ 37395 w 2909135"/>
              <a:gd name="connsiteY15" fmla="*/ 25844 h 233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9135" h="2332310">
                <a:moveTo>
                  <a:pt x="37395" y="25844"/>
                </a:moveTo>
                <a:cubicBezTo>
                  <a:pt x="-29492" y="36004"/>
                  <a:pt x="-16792" y="-22416"/>
                  <a:pt x="159315" y="71564"/>
                </a:cubicBezTo>
                <a:cubicBezTo>
                  <a:pt x="335422" y="165544"/>
                  <a:pt x="928935" y="494897"/>
                  <a:pt x="1094035" y="589724"/>
                </a:cubicBezTo>
                <a:cubicBezTo>
                  <a:pt x="1259135" y="684551"/>
                  <a:pt x="1027995" y="549931"/>
                  <a:pt x="1149915" y="640524"/>
                </a:cubicBezTo>
                <a:cubicBezTo>
                  <a:pt x="1271835" y="731117"/>
                  <a:pt x="1734962" y="1061317"/>
                  <a:pt x="1825555" y="1133284"/>
                </a:cubicBezTo>
                <a:cubicBezTo>
                  <a:pt x="1916148" y="1205251"/>
                  <a:pt x="1607115" y="985964"/>
                  <a:pt x="1693475" y="1072324"/>
                </a:cubicBezTo>
                <a:cubicBezTo>
                  <a:pt x="1779835" y="1158684"/>
                  <a:pt x="2259048" y="1575244"/>
                  <a:pt x="2343715" y="1651444"/>
                </a:cubicBezTo>
                <a:cubicBezTo>
                  <a:pt x="2428382" y="1727644"/>
                  <a:pt x="2109188" y="1416071"/>
                  <a:pt x="2201475" y="1529524"/>
                </a:cubicBezTo>
                <a:cubicBezTo>
                  <a:pt x="2293762" y="1642977"/>
                  <a:pt x="2830548" y="2322004"/>
                  <a:pt x="2897435" y="2332164"/>
                </a:cubicBezTo>
                <a:cubicBezTo>
                  <a:pt x="2964322" y="2342324"/>
                  <a:pt x="2728102" y="1822471"/>
                  <a:pt x="2602795" y="1590484"/>
                </a:cubicBezTo>
                <a:cubicBezTo>
                  <a:pt x="2477488" y="1358497"/>
                  <a:pt x="2226028" y="1040151"/>
                  <a:pt x="2145595" y="940244"/>
                </a:cubicBezTo>
                <a:cubicBezTo>
                  <a:pt x="2065162" y="840337"/>
                  <a:pt x="2310695" y="1130744"/>
                  <a:pt x="2120195" y="991044"/>
                </a:cubicBezTo>
                <a:cubicBezTo>
                  <a:pt x="1929695" y="851344"/>
                  <a:pt x="1113508" y="240897"/>
                  <a:pt x="1002595" y="102044"/>
                </a:cubicBezTo>
                <a:cubicBezTo>
                  <a:pt x="891682" y="-36809"/>
                  <a:pt x="1528375" y="173164"/>
                  <a:pt x="1454715" y="157924"/>
                </a:cubicBezTo>
                <a:cubicBezTo>
                  <a:pt x="1381055" y="142684"/>
                  <a:pt x="796855" y="37697"/>
                  <a:pt x="560635" y="10604"/>
                </a:cubicBezTo>
                <a:cubicBezTo>
                  <a:pt x="324415" y="-16489"/>
                  <a:pt x="104282" y="15684"/>
                  <a:pt x="37395" y="2584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9CD5A9D1-92A7-47B5-9470-46206E3F3BF5}"/>
              </a:ext>
            </a:extLst>
          </p:cNvPr>
          <p:cNvSpPr/>
          <p:nvPr/>
        </p:nvSpPr>
        <p:spPr>
          <a:xfrm>
            <a:off x="4513293" y="11704554"/>
            <a:ext cx="880003" cy="1479346"/>
          </a:xfrm>
          <a:custGeom>
            <a:avLst/>
            <a:gdLst>
              <a:gd name="connsiteX0" fmla="*/ 879974 w 880003"/>
              <a:gd name="connsiteY0" fmla="*/ 613 h 1479346"/>
              <a:gd name="connsiteX1" fmla="*/ 524374 w 880003"/>
              <a:gd name="connsiteY1" fmla="*/ 284246 h 1479346"/>
              <a:gd name="connsiteX2" fmla="*/ 617507 w 880003"/>
              <a:gd name="connsiteY2" fmla="*/ 241913 h 1479346"/>
              <a:gd name="connsiteX3" fmla="*/ 435474 w 880003"/>
              <a:gd name="connsiteY3" fmla="*/ 534013 h 1479346"/>
              <a:gd name="connsiteX4" fmla="*/ 524374 w 880003"/>
              <a:gd name="connsiteY4" fmla="*/ 436646 h 1479346"/>
              <a:gd name="connsiteX5" fmla="*/ 261907 w 880003"/>
              <a:gd name="connsiteY5" fmla="*/ 910779 h 1479346"/>
              <a:gd name="connsiteX6" fmla="*/ 405840 w 880003"/>
              <a:gd name="connsiteY6" fmla="*/ 597513 h 1479346"/>
              <a:gd name="connsiteX7" fmla="*/ 3674 w 880003"/>
              <a:gd name="connsiteY7" fmla="*/ 1473813 h 1479346"/>
              <a:gd name="connsiteX8" fmla="*/ 215340 w 880003"/>
              <a:gd name="connsiteY8" fmla="*/ 948879 h 1479346"/>
              <a:gd name="connsiteX9" fmla="*/ 367740 w 880003"/>
              <a:gd name="connsiteY9" fmla="*/ 504379 h 1479346"/>
              <a:gd name="connsiteX10" fmla="*/ 300007 w 880003"/>
              <a:gd name="connsiteY10" fmla="*/ 466279 h 1479346"/>
              <a:gd name="connsiteX11" fmla="*/ 558240 w 880003"/>
              <a:gd name="connsiteY11" fmla="*/ 182646 h 1479346"/>
              <a:gd name="connsiteX12" fmla="*/ 503207 w 880003"/>
              <a:gd name="connsiteY12" fmla="*/ 208046 h 1479346"/>
              <a:gd name="connsiteX13" fmla="*/ 879974 w 880003"/>
              <a:gd name="connsiteY13" fmla="*/ 613 h 147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0003" h="1479346">
                <a:moveTo>
                  <a:pt x="879974" y="613"/>
                </a:moveTo>
                <a:cubicBezTo>
                  <a:pt x="883502" y="13313"/>
                  <a:pt x="568119" y="244029"/>
                  <a:pt x="524374" y="284246"/>
                </a:cubicBezTo>
                <a:cubicBezTo>
                  <a:pt x="480629" y="324463"/>
                  <a:pt x="632324" y="200285"/>
                  <a:pt x="617507" y="241913"/>
                </a:cubicBezTo>
                <a:cubicBezTo>
                  <a:pt x="602690" y="283541"/>
                  <a:pt x="450996" y="501558"/>
                  <a:pt x="435474" y="534013"/>
                </a:cubicBezTo>
                <a:cubicBezTo>
                  <a:pt x="419952" y="566468"/>
                  <a:pt x="553302" y="373852"/>
                  <a:pt x="524374" y="436646"/>
                </a:cubicBezTo>
                <a:cubicBezTo>
                  <a:pt x="495446" y="499440"/>
                  <a:pt x="281663" y="883968"/>
                  <a:pt x="261907" y="910779"/>
                </a:cubicBezTo>
                <a:cubicBezTo>
                  <a:pt x="242151" y="937590"/>
                  <a:pt x="448879" y="503674"/>
                  <a:pt x="405840" y="597513"/>
                </a:cubicBezTo>
                <a:cubicBezTo>
                  <a:pt x="362801" y="691352"/>
                  <a:pt x="35424" y="1415252"/>
                  <a:pt x="3674" y="1473813"/>
                </a:cubicBezTo>
                <a:cubicBezTo>
                  <a:pt x="-28076" y="1532374"/>
                  <a:pt x="154662" y="1110451"/>
                  <a:pt x="215340" y="948879"/>
                </a:cubicBezTo>
                <a:cubicBezTo>
                  <a:pt x="276018" y="787307"/>
                  <a:pt x="353629" y="584812"/>
                  <a:pt x="367740" y="504379"/>
                </a:cubicBezTo>
                <a:cubicBezTo>
                  <a:pt x="381851" y="423946"/>
                  <a:pt x="268257" y="519901"/>
                  <a:pt x="300007" y="466279"/>
                </a:cubicBezTo>
                <a:cubicBezTo>
                  <a:pt x="331757" y="412657"/>
                  <a:pt x="524373" y="225685"/>
                  <a:pt x="558240" y="182646"/>
                </a:cubicBezTo>
                <a:cubicBezTo>
                  <a:pt x="592107" y="139607"/>
                  <a:pt x="451701" y="239796"/>
                  <a:pt x="503207" y="208046"/>
                </a:cubicBezTo>
                <a:cubicBezTo>
                  <a:pt x="554713" y="176296"/>
                  <a:pt x="876446" y="-12087"/>
                  <a:pt x="879974" y="6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7389DD78-5FA0-42F1-A22C-ADA4B11E2032}"/>
              </a:ext>
            </a:extLst>
          </p:cNvPr>
          <p:cNvSpPr/>
          <p:nvPr/>
        </p:nvSpPr>
        <p:spPr>
          <a:xfrm>
            <a:off x="4626033" y="11414759"/>
            <a:ext cx="743543" cy="1422653"/>
          </a:xfrm>
          <a:custGeom>
            <a:avLst/>
            <a:gdLst>
              <a:gd name="connsiteX0" fmla="*/ 713047 w 743543"/>
              <a:gd name="connsiteY0" fmla="*/ 1 h 1422653"/>
              <a:gd name="connsiteX1" fmla="*/ 352367 w 743543"/>
              <a:gd name="connsiteY1" fmla="*/ 497841 h 1422653"/>
              <a:gd name="connsiteX2" fmla="*/ 560647 w 743543"/>
              <a:gd name="connsiteY2" fmla="*/ 401321 h 1422653"/>
              <a:gd name="connsiteX3" fmla="*/ 159327 w 743543"/>
              <a:gd name="connsiteY3" fmla="*/ 970281 h 1422653"/>
              <a:gd name="connsiteX4" fmla="*/ 179647 w 743543"/>
              <a:gd name="connsiteY4" fmla="*/ 1021081 h 1422653"/>
              <a:gd name="connsiteX5" fmla="*/ 17087 w 743543"/>
              <a:gd name="connsiteY5" fmla="*/ 1407161 h 1422653"/>
              <a:gd name="connsiteX6" fmla="*/ 652087 w 743543"/>
              <a:gd name="connsiteY6" fmla="*/ 421641 h 1422653"/>
              <a:gd name="connsiteX7" fmla="*/ 413327 w 743543"/>
              <a:gd name="connsiteY7" fmla="*/ 1224281 h 1422653"/>
              <a:gd name="connsiteX8" fmla="*/ 743527 w 743543"/>
              <a:gd name="connsiteY8" fmla="*/ 640081 h 1422653"/>
              <a:gd name="connsiteX9" fmla="*/ 428567 w 743543"/>
              <a:gd name="connsiteY9" fmla="*/ 1168401 h 1422653"/>
              <a:gd name="connsiteX10" fmla="*/ 631767 w 743543"/>
              <a:gd name="connsiteY10" fmla="*/ 436881 h 1422653"/>
              <a:gd name="connsiteX11" fmla="*/ 550487 w 743543"/>
              <a:gd name="connsiteY11" fmla="*/ 579121 h 1422653"/>
              <a:gd name="connsiteX12" fmla="*/ 352367 w 743543"/>
              <a:gd name="connsiteY12" fmla="*/ 1082041 h 1422653"/>
              <a:gd name="connsiteX13" fmla="*/ 616527 w 743543"/>
              <a:gd name="connsiteY13" fmla="*/ 492761 h 1422653"/>
              <a:gd name="connsiteX14" fmla="*/ 713047 w 743543"/>
              <a:gd name="connsiteY14" fmla="*/ 1 h 142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3543" h="1422653">
                <a:moveTo>
                  <a:pt x="713047" y="1"/>
                </a:moveTo>
                <a:cubicBezTo>
                  <a:pt x="669020" y="848"/>
                  <a:pt x="377767" y="430954"/>
                  <a:pt x="352367" y="497841"/>
                </a:cubicBezTo>
                <a:cubicBezTo>
                  <a:pt x="326967" y="564728"/>
                  <a:pt x="592820" y="322581"/>
                  <a:pt x="560647" y="401321"/>
                </a:cubicBezTo>
                <a:cubicBezTo>
                  <a:pt x="528474" y="480061"/>
                  <a:pt x="222827" y="866988"/>
                  <a:pt x="159327" y="970281"/>
                </a:cubicBezTo>
                <a:cubicBezTo>
                  <a:pt x="95827" y="1073574"/>
                  <a:pt x="203354" y="948268"/>
                  <a:pt x="179647" y="1021081"/>
                </a:cubicBezTo>
                <a:cubicBezTo>
                  <a:pt x="155940" y="1093894"/>
                  <a:pt x="-61653" y="1507068"/>
                  <a:pt x="17087" y="1407161"/>
                </a:cubicBezTo>
                <a:cubicBezTo>
                  <a:pt x="95827" y="1307254"/>
                  <a:pt x="586047" y="452121"/>
                  <a:pt x="652087" y="421641"/>
                </a:cubicBezTo>
                <a:cubicBezTo>
                  <a:pt x="718127" y="391161"/>
                  <a:pt x="398087" y="1187874"/>
                  <a:pt x="413327" y="1224281"/>
                </a:cubicBezTo>
                <a:cubicBezTo>
                  <a:pt x="428567" y="1260688"/>
                  <a:pt x="740987" y="649394"/>
                  <a:pt x="743527" y="640081"/>
                </a:cubicBezTo>
                <a:cubicBezTo>
                  <a:pt x="746067" y="630768"/>
                  <a:pt x="447194" y="1202268"/>
                  <a:pt x="428567" y="1168401"/>
                </a:cubicBezTo>
                <a:cubicBezTo>
                  <a:pt x="409940" y="1134534"/>
                  <a:pt x="611447" y="535094"/>
                  <a:pt x="631767" y="436881"/>
                </a:cubicBezTo>
                <a:cubicBezTo>
                  <a:pt x="652087" y="338668"/>
                  <a:pt x="597054" y="471594"/>
                  <a:pt x="550487" y="579121"/>
                </a:cubicBezTo>
                <a:cubicBezTo>
                  <a:pt x="503920" y="686648"/>
                  <a:pt x="341360" y="1096434"/>
                  <a:pt x="352367" y="1082041"/>
                </a:cubicBezTo>
                <a:cubicBezTo>
                  <a:pt x="363374" y="1067648"/>
                  <a:pt x="551334" y="677334"/>
                  <a:pt x="616527" y="492761"/>
                </a:cubicBezTo>
                <a:cubicBezTo>
                  <a:pt x="681720" y="308188"/>
                  <a:pt x="757074" y="-846"/>
                  <a:pt x="713047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4FB92DF4-52AD-4A51-A928-902788006D72}"/>
              </a:ext>
            </a:extLst>
          </p:cNvPr>
          <p:cNvSpPr/>
          <p:nvPr/>
        </p:nvSpPr>
        <p:spPr>
          <a:xfrm>
            <a:off x="4449593" y="8115296"/>
            <a:ext cx="161492" cy="759544"/>
          </a:xfrm>
          <a:custGeom>
            <a:avLst/>
            <a:gdLst>
              <a:gd name="connsiteX0" fmla="*/ 160507 w 161492"/>
              <a:gd name="connsiteY0" fmla="*/ 4 h 759544"/>
              <a:gd name="connsiteX1" fmla="*/ 71607 w 161492"/>
              <a:gd name="connsiteY1" fmla="*/ 292104 h 759544"/>
              <a:gd name="connsiteX2" fmla="*/ 128757 w 161492"/>
              <a:gd name="connsiteY2" fmla="*/ 749304 h 759544"/>
              <a:gd name="connsiteX3" fmla="*/ 103357 w 161492"/>
              <a:gd name="connsiteY3" fmla="*/ 584204 h 759544"/>
              <a:gd name="connsiteX4" fmla="*/ 1757 w 161492"/>
              <a:gd name="connsiteY4" fmla="*/ 285754 h 759544"/>
              <a:gd name="connsiteX5" fmla="*/ 160507 w 161492"/>
              <a:gd name="connsiteY5" fmla="*/ 4 h 7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92" h="759544">
                <a:moveTo>
                  <a:pt x="160507" y="4"/>
                </a:moveTo>
                <a:cubicBezTo>
                  <a:pt x="172149" y="1062"/>
                  <a:pt x="76899" y="167221"/>
                  <a:pt x="71607" y="292104"/>
                </a:cubicBezTo>
                <a:cubicBezTo>
                  <a:pt x="66315" y="416987"/>
                  <a:pt x="123465" y="700621"/>
                  <a:pt x="128757" y="749304"/>
                </a:cubicBezTo>
                <a:cubicBezTo>
                  <a:pt x="134049" y="797987"/>
                  <a:pt x="124524" y="661462"/>
                  <a:pt x="103357" y="584204"/>
                </a:cubicBezTo>
                <a:cubicBezTo>
                  <a:pt x="82190" y="506946"/>
                  <a:pt x="-14118" y="382062"/>
                  <a:pt x="1757" y="285754"/>
                </a:cubicBezTo>
                <a:cubicBezTo>
                  <a:pt x="17632" y="189446"/>
                  <a:pt x="148865" y="-1054"/>
                  <a:pt x="160507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67369AD8-0D84-4B7B-A167-A55D7CD75199}"/>
              </a:ext>
            </a:extLst>
          </p:cNvPr>
          <p:cNvSpPr/>
          <p:nvPr/>
        </p:nvSpPr>
        <p:spPr>
          <a:xfrm>
            <a:off x="3743733" y="6740210"/>
            <a:ext cx="869031" cy="2036946"/>
          </a:xfrm>
          <a:custGeom>
            <a:avLst/>
            <a:gdLst>
              <a:gd name="connsiteX0" fmla="*/ 355827 w 869031"/>
              <a:gd name="connsiteY0" fmla="*/ 356550 h 2036946"/>
              <a:gd name="connsiteX1" fmla="*/ 645387 w 869031"/>
              <a:gd name="connsiteY1" fmla="*/ 910270 h 2036946"/>
              <a:gd name="connsiteX2" fmla="*/ 619987 w 869031"/>
              <a:gd name="connsiteY2" fmla="*/ 854390 h 2036946"/>
              <a:gd name="connsiteX3" fmla="*/ 625067 w 869031"/>
              <a:gd name="connsiteY3" fmla="*/ 1352230 h 2036946"/>
              <a:gd name="connsiteX4" fmla="*/ 711427 w 869031"/>
              <a:gd name="connsiteY4" fmla="*/ 1088070 h 2036946"/>
              <a:gd name="connsiteX5" fmla="*/ 645387 w 869031"/>
              <a:gd name="connsiteY5" fmla="*/ 1377630 h 2036946"/>
              <a:gd name="connsiteX6" fmla="*/ 863827 w 869031"/>
              <a:gd name="connsiteY6" fmla="*/ 2032950 h 2036946"/>
              <a:gd name="connsiteX7" fmla="*/ 767307 w 869031"/>
              <a:gd name="connsiteY7" fmla="*/ 1631630 h 2036946"/>
              <a:gd name="connsiteX8" fmla="*/ 406627 w 869031"/>
              <a:gd name="connsiteY8" fmla="*/ 1199830 h 2036946"/>
              <a:gd name="connsiteX9" fmla="*/ 345667 w 869031"/>
              <a:gd name="connsiteY9" fmla="*/ 1392870 h 2036946"/>
              <a:gd name="connsiteX10" fmla="*/ 162787 w 869031"/>
              <a:gd name="connsiteY10" fmla="*/ 1011870 h 2036946"/>
              <a:gd name="connsiteX11" fmla="*/ 227 w 869031"/>
              <a:gd name="connsiteY11" fmla="*/ 701990 h 2036946"/>
              <a:gd name="connsiteX12" fmla="*/ 132307 w 869031"/>
              <a:gd name="connsiteY12" fmla="*/ 950 h 2036946"/>
              <a:gd name="connsiteX13" fmla="*/ 335507 w 869031"/>
              <a:gd name="connsiteY13" fmla="*/ 864550 h 2036946"/>
              <a:gd name="connsiteX14" fmla="*/ 355827 w 869031"/>
              <a:gd name="connsiteY14" fmla="*/ 356550 h 203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9031" h="2036946">
                <a:moveTo>
                  <a:pt x="355827" y="356550"/>
                </a:moveTo>
                <a:cubicBezTo>
                  <a:pt x="407473" y="364170"/>
                  <a:pt x="601360" y="827297"/>
                  <a:pt x="645387" y="910270"/>
                </a:cubicBezTo>
                <a:cubicBezTo>
                  <a:pt x="689414" y="993243"/>
                  <a:pt x="623374" y="780730"/>
                  <a:pt x="619987" y="854390"/>
                </a:cubicBezTo>
                <a:cubicBezTo>
                  <a:pt x="616600" y="928050"/>
                  <a:pt x="609827" y="1313283"/>
                  <a:pt x="625067" y="1352230"/>
                </a:cubicBezTo>
                <a:cubicBezTo>
                  <a:pt x="640307" y="1391177"/>
                  <a:pt x="708040" y="1083837"/>
                  <a:pt x="711427" y="1088070"/>
                </a:cubicBezTo>
                <a:cubicBezTo>
                  <a:pt x="714814" y="1092303"/>
                  <a:pt x="619987" y="1220150"/>
                  <a:pt x="645387" y="1377630"/>
                </a:cubicBezTo>
                <a:cubicBezTo>
                  <a:pt x="670787" y="1535110"/>
                  <a:pt x="843507" y="1990617"/>
                  <a:pt x="863827" y="2032950"/>
                </a:cubicBezTo>
                <a:cubicBezTo>
                  <a:pt x="884147" y="2075283"/>
                  <a:pt x="843507" y="1770483"/>
                  <a:pt x="767307" y="1631630"/>
                </a:cubicBezTo>
                <a:cubicBezTo>
                  <a:pt x="691107" y="1492777"/>
                  <a:pt x="476900" y="1239623"/>
                  <a:pt x="406627" y="1199830"/>
                </a:cubicBezTo>
                <a:cubicBezTo>
                  <a:pt x="336354" y="1160037"/>
                  <a:pt x="386307" y="1424197"/>
                  <a:pt x="345667" y="1392870"/>
                </a:cubicBezTo>
                <a:cubicBezTo>
                  <a:pt x="305027" y="1361543"/>
                  <a:pt x="220360" y="1127017"/>
                  <a:pt x="162787" y="1011870"/>
                </a:cubicBezTo>
                <a:cubicBezTo>
                  <a:pt x="105214" y="896723"/>
                  <a:pt x="5307" y="870477"/>
                  <a:pt x="227" y="701990"/>
                </a:cubicBezTo>
                <a:cubicBezTo>
                  <a:pt x="-4853" y="533503"/>
                  <a:pt x="76427" y="-26143"/>
                  <a:pt x="132307" y="950"/>
                </a:cubicBezTo>
                <a:cubicBezTo>
                  <a:pt x="188187" y="28043"/>
                  <a:pt x="299100" y="803590"/>
                  <a:pt x="335507" y="864550"/>
                </a:cubicBezTo>
                <a:cubicBezTo>
                  <a:pt x="371914" y="925510"/>
                  <a:pt x="304181" y="348930"/>
                  <a:pt x="355827" y="3565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9559682E-276D-4A38-A3EB-00D2847FC66A}"/>
              </a:ext>
            </a:extLst>
          </p:cNvPr>
          <p:cNvSpPr/>
          <p:nvPr/>
        </p:nvSpPr>
        <p:spPr>
          <a:xfrm>
            <a:off x="10522019" y="7308290"/>
            <a:ext cx="753876" cy="2137518"/>
          </a:xfrm>
          <a:custGeom>
            <a:avLst/>
            <a:gdLst>
              <a:gd name="connsiteX0" fmla="*/ 740341 w 753876"/>
              <a:gd name="connsiteY0" fmla="*/ 164390 h 2137518"/>
              <a:gd name="connsiteX1" fmla="*/ 745421 w 753876"/>
              <a:gd name="connsiteY1" fmla="*/ 956870 h 2137518"/>
              <a:gd name="connsiteX2" fmla="*/ 648901 w 753876"/>
              <a:gd name="connsiteY2" fmla="*/ 936550 h 2137518"/>
              <a:gd name="connsiteX3" fmla="*/ 222181 w 753876"/>
              <a:gd name="connsiteY3" fmla="*/ 1068630 h 2137518"/>
              <a:gd name="connsiteX4" fmla="*/ 526981 w 753876"/>
              <a:gd name="connsiteY4" fmla="*/ 1266750 h 2137518"/>
              <a:gd name="connsiteX5" fmla="*/ 598101 w 753876"/>
              <a:gd name="connsiteY5" fmla="*/ 1505510 h 2137518"/>
              <a:gd name="connsiteX6" fmla="*/ 491421 w 753876"/>
              <a:gd name="connsiteY6" fmla="*/ 1358190 h 2137518"/>
              <a:gd name="connsiteX7" fmla="*/ 140901 w 753876"/>
              <a:gd name="connsiteY7" fmla="*/ 1723950 h 2137518"/>
              <a:gd name="connsiteX8" fmla="*/ 24061 w 753876"/>
              <a:gd name="connsiteY8" fmla="*/ 2104950 h 2137518"/>
              <a:gd name="connsiteX9" fmla="*/ 13901 w 753876"/>
              <a:gd name="connsiteY9" fmla="*/ 2043990 h 2137518"/>
              <a:gd name="connsiteX10" fmla="*/ 181541 w 753876"/>
              <a:gd name="connsiteY10" fmla="*/ 1459790 h 2137518"/>
              <a:gd name="connsiteX11" fmla="*/ 262821 w 753876"/>
              <a:gd name="connsiteY11" fmla="*/ 982270 h 2137518"/>
              <a:gd name="connsiteX12" fmla="*/ 349181 w 753876"/>
              <a:gd name="connsiteY12" fmla="*/ 621590 h 2137518"/>
              <a:gd name="connsiteX13" fmla="*/ 714941 w 753876"/>
              <a:gd name="connsiteY13" fmla="*/ 1830 h 2137518"/>
              <a:gd name="connsiteX14" fmla="*/ 669221 w 753876"/>
              <a:gd name="connsiteY14" fmla="*/ 423470 h 2137518"/>
              <a:gd name="connsiteX15" fmla="*/ 740341 w 753876"/>
              <a:gd name="connsiteY15" fmla="*/ 164390 h 21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3876" h="2137518">
                <a:moveTo>
                  <a:pt x="740341" y="164390"/>
                </a:moveTo>
                <a:cubicBezTo>
                  <a:pt x="753041" y="253290"/>
                  <a:pt x="760661" y="828177"/>
                  <a:pt x="745421" y="956870"/>
                </a:cubicBezTo>
                <a:cubicBezTo>
                  <a:pt x="730181" y="1085563"/>
                  <a:pt x="736108" y="917923"/>
                  <a:pt x="648901" y="936550"/>
                </a:cubicBezTo>
                <a:cubicBezTo>
                  <a:pt x="561694" y="955177"/>
                  <a:pt x="242501" y="1013597"/>
                  <a:pt x="222181" y="1068630"/>
                </a:cubicBezTo>
                <a:cubicBezTo>
                  <a:pt x="201861" y="1123663"/>
                  <a:pt x="464328" y="1193937"/>
                  <a:pt x="526981" y="1266750"/>
                </a:cubicBezTo>
                <a:cubicBezTo>
                  <a:pt x="589634" y="1339563"/>
                  <a:pt x="604028" y="1490270"/>
                  <a:pt x="598101" y="1505510"/>
                </a:cubicBezTo>
                <a:cubicBezTo>
                  <a:pt x="592174" y="1520750"/>
                  <a:pt x="567621" y="1321783"/>
                  <a:pt x="491421" y="1358190"/>
                </a:cubicBezTo>
                <a:cubicBezTo>
                  <a:pt x="415221" y="1394597"/>
                  <a:pt x="218794" y="1599490"/>
                  <a:pt x="140901" y="1723950"/>
                </a:cubicBezTo>
                <a:cubicBezTo>
                  <a:pt x="63008" y="1848410"/>
                  <a:pt x="45228" y="2051610"/>
                  <a:pt x="24061" y="2104950"/>
                </a:cubicBezTo>
                <a:cubicBezTo>
                  <a:pt x="2894" y="2158290"/>
                  <a:pt x="-12346" y="2151517"/>
                  <a:pt x="13901" y="2043990"/>
                </a:cubicBezTo>
                <a:cubicBezTo>
                  <a:pt x="40148" y="1936463"/>
                  <a:pt x="140054" y="1636743"/>
                  <a:pt x="181541" y="1459790"/>
                </a:cubicBezTo>
                <a:cubicBezTo>
                  <a:pt x="223028" y="1282837"/>
                  <a:pt x="234881" y="1121970"/>
                  <a:pt x="262821" y="982270"/>
                </a:cubicBezTo>
                <a:cubicBezTo>
                  <a:pt x="290761" y="842570"/>
                  <a:pt x="273828" y="784997"/>
                  <a:pt x="349181" y="621590"/>
                </a:cubicBezTo>
                <a:cubicBezTo>
                  <a:pt x="424534" y="458183"/>
                  <a:pt x="661601" y="34850"/>
                  <a:pt x="714941" y="1830"/>
                </a:cubicBezTo>
                <a:cubicBezTo>
                  <a:pt x="768281" y="-31190"/>
                  <a:pt x="663294" y="392990"/>
                  <a:pt x="669221" y="423470"/>
                </a:cubicBezTo>
                <a:cubicBezTo>
                  <a:pt x="675148" y="453950"/>
                  <a:pt x="727641" y="75490"/>
                  <a:pt x="740341" y="1643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C5A19894-F075-4166-BED3-B51D8E7C4425}"/>
              </a:ext>
            </a:extLst>
          </p:cNvPr>
          <p:cNvSpPr/>
          <p:nvPr/>
        </p:nvSpPr>
        <p:spPr>
          <a:xfrm>
            <a:off x="10582734" y="8201904"/>
            <a:ext cx="746267" cy="1138276"/>
          </a:xfrm>
          <a:custGeom>
            <a:avLst/>
            <a:gdLst>
              <a:gd name="connsiteX0" fmla="*/ 745666 w 746267"/>
              <a:gd name="connsiteY0" fmla="*/ 2296 h 1138276"/>
              <a:gd name="connsiteX1" fmla="*/ 284233 w 746267"/>
              <a:gd name="connsiteY1" fmla="*/ 222429 h 1138276"/>
              <a:gd name="connsiteX2" fmla="*/ 279999 w 746267"/>
              <a:gd name="connsiteY2" fmla="*/ 222429 h 1138276"/>
              <a:gd name="connsiteX3" fmla="*/ 572099 w 746267"/>
              <a:gd name="connsiteY3" fmla="*/ 222429 h 1138276"/>
              <a:gd name="connsiteX4" fmla="*/ 284233 w 746267"/>
              <a:gd name="connsiteY4" fmla="*/ 294396 h 1138276"/>
              <a:gd name="connsiteX5" fmla="*/ 487433 w 746267"/>
              <a:gd name="connsiteY5" fmla="*/ 336729 h 1138276"/>
              <a:gd name="connsiteX6" fmla="*/ 241899 w 746267"/>
              <a:gd name="connsiteY6" fmla="*/ 383296 h 1138276"/>
              <a:gd name="connsiteX7" fmla="*/ 288466 w 746267"/>
              <a:gd name="connsiteY7" fmla="*/ 569563 h 1138276"/>
              <a:gd name="connsiteX8" fmla="*/ 216499 w 746267"/>
              <a:gd name="connsiteY8" fmla="*/ 544163 h 1138276"/>
              <a:gd name="connsiteX9" fmla="*/ 89499 w 746267"/>
              <a:gd name="connsiteY9" fmla="*/ 912463 h 1138276"/>
              <a:gd name="connsiteX10" fmla="*/ 165699 w 746267"/>
              <a:gd name="connsiteY10" fmla="*/ 1001363 h 1138276"/>
              <a:gd name="connsiteX11" fmla="*/ 237666 w 746267"/>
              <a:gd name="connsiteY11" fmla="*/ 1136829 h 1138276"/>
              <a:gd name="connsiteX12" fmla="*/ 191099 w 746267"/>
              <a:gd name="connsiteY12" fmla="*/ 908229 h 1138276"/>
              <a:gd name="connsiteX13" fmla="*/ 599 w 746267"/>
              <a:gd name="connsiteY13" fmla="*/ 747363 h 1138276"/>
              <a:gd name="connsiteX14" fmla="*/ 131833 w 746267"/>
              <a:gd name="connsiteY14" fmla="*/ 243596 h 1138276"/>
              <a:gd name="connsiteX15" fmla="*/ 157233 w 746267"/>
              <a:gd name="connsiteY15" fmla="*/ 264763 h 1138276"/>
              <a:gd name="connsiteX16" fmla="*/ 203799 w 746267"/>
              <a:gd name="connsiteY16" fmla="*/ 103896 h 1138276"/>
              <a:gd name="connsiteX17" fmla="*/ 377366 w 746267"/>
              <a:gd name="connsiteY17" fmla="*/ 108129 h 1138276"/>
              <a:gd name="connsiteX18" fmla="*/ 745666 w 746267"/>
              <a:gd name="connsiteY18" fmla="*/ 2296 h 113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6267" h="1138276">
                <a:moveTo>
                  <a:pt x="745666" y="2296"/>
                </a:moveTo>
                <a:cubicBezTo>
                  <a:pt x="730144" y="21346"/>
                  <a:pt x="361844" y="185740"/>
                  <a:pt x="284233" y="222429"/>
                </a:cubicBezTo>
                <a:cubicBezTo>
                  <a:pt x="206622" y="259118"/>
                  <a:pt x="279999" y="222429"/>
                  <a:pt x="279999" y="222429"/>
                </a:cubicBezTo>
                <a:cubicBezTo>
                  <a:pt x="327977" y="222429"/>
                  <a:pt x="571393" y="210435"/>
                  <a:pt x="572099" y="222429"/>
                </a:cubicBezTo>
                <a:cubicBezTo>
                  <a:pt x="572805" y="234423"/>
                  <a:pt x="298344" y="275346"/>
                  <a:pt x="284233" y="294396"/>
                </a:cubicBezTo>
                <a:cubicBezTo>
                  <a:pt x="270122" y="313446"/>
                  <a:pt x="494489" y="321912"/>
                  <a:pt x="487433" y="336729"/>
                </a:cubicBezTo>
                <a:cubicBezTo>
                  <a:pt x="480377" y="351546"/>
                  <a:pt x="275060" y="344490"/>
                  <a:pt x="241899" y="383296"/>
                </a:cubicBezTo>
                <a:cubicBezTo>
                  <a:pt x="208738" y="422102"/>
                  <a:pt x="292699" y="542752"/>
                  <a:pt x="288466" y="569563"/>
                </a:cubicBezTo>
                <a:cubicBezTo>
                  <a:pt x="284233" y="596374"/>
                  <a:pt x="249660" y="487013"/>
                  <a:pt x="216499" y="544163"/>
                </a:cubicBezTo>
                <a:cubicBezTo>
                  <a:pt x="183338" y="601313"/>
                  <a:pt x="97966" y="836263"/>
                  <a:pt x="89499" y="912463"/>
                </a:cubicBezTo>
                <a:cubicBezTo>
                  <a:pt x="81032" y="988663"/>
                  <a:pt x="141005" y="963969"/>
                  <a:pt x="165699" y="1001363"/>
                </a:cubicBezTo>
                <a:cubicBezTo>
                  <a:pt x="190393" y="1038757"/>
                  <a:pt x="233433" y="1152351"/>
                  <a:pt x="237666" y="1136829"/>
                </a:cubicBezTo>
                <a:cubicBezTo>
                  <a:pt x="241899" y="1121307"/>
                  <a:pt x="230610" y="973140"/>
                  <a:pt x="191099" y="908229"/>
                </a:cubicBezTo>
                <a:cubicBezTo>
                  <a:pt x="151588" y="843318"/>
                  <a:pt x="10477" y="858135"/>
                  <a:pt x="599" y="747363"/>
                </a:cubicBezTo>
                <a:cubicBezTo>
                  <a:pt x="-9279" y="636591"/>
                  <a:pt x="105727" y="324029"/>
                  <a:pt x="131833" y="243596"/>
                </a:cubicBezTo>
                <a:cubicBezTo>
                  <a:pt x="157939" y="163163"/>
                  <a:pt x="145239" y="288046"/>
                  <a:pt x="157233" y="264763"/>
                </a:cubicBezTo>
                <a:cubicBezTo>
                  <a:pt x="169227" y="241480"/>
                  <a:pt x="167110" y="130002"/>
                  <a:pt x="203799" y="103896"/>
                </a:cubicBezTo>
                <a:cubicBezTo>
                  <a:pt x="240488" y="77790"/>
                  <a:pt x="282822" y="127884"/>
                  <a:pt x="377366" y="108129"/>
                </a:cubicBezTo>
                <a:cubicBezTo>
                  <a:pt x="471910" y="88374"/>
                  <a:pt x="761188" y="-16754"/>
                  <a:pt x="745666" y="22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3177FF18-6767-4E78-9C12-4E97598D85CB}"/>
              </a:ext>
            </a:extLst>
          </p:cNvPr>
          <p:cNvSpPr/>
          <p:nvPr/>
        </p:nvSpPr>
        <p:spPr>
          <a:xfrm>
            <a:off x="10769355" y="8726787"/>
            <a:ext cx="201917" cy="477099"/>
          </a:xfrm>
          <a:custGeom>
            <a:avLst/>
            <a:gdLst>
              <a:gd name="connsiteX0" fmla="*/ 161112 w 201917"/>
              <a:gd name="connsiteY0" fmla="*/ 2346 h 477099"/>
              <a:gd name="connsiteX1" fmla="*/ 106078 w 201917"/>
              <a:gd name="connsiteY1" fmla="*/ 260580 h 477099"/>
              <a:gd name="connsiteX2" fmla="*/ 245 w 201917"/>
              <a:gd name="connsiteY2" fmla="*/ 476480 h 477099"/>
              <a:gd name="connsiteX3" fmla="*/ 80678 w 201917"/>
              <a:gd name="connsiteY3" fmla="*/ 319846 h 477099"/>
              <a:gd name="connsiteX4" fmla="*/ 199212 w 201917"/>
              <a:gd name="connsiteY4" fmla="*/ 142046 h 477099"/>
              <a:gd name="connsiteX5" fmla="*/ 161112 w 201917"/>
              <a:gd name="connsiteY5" fmla="*/ 2346 h 4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17" h="477099">
                <a:moveTo>
                  <a:pt x="161112" y="2346"/>
                </a:moveTo>
                <a:cubicBezTo>
                  <a:pt x="145590" y="22102"/>
                  <a:pt x="132889" y="181558"/>
                  <a:pt x="106078" y="260580"/>
                </a:cubicBezTo>
                <a:cubicBezTo>
                  <a:pt x="79267" y="339602"/>
                  <a:pt x="4478" y="466602"/>
                  <a:pt x="245" y="476480"/>
                </a:cubicBezTo>
                <a:cubicBezTo>
                  <a:pt x="-3988" y="486358"/>
                  <a:pt x="47517" y="375585"/>
                  <a:pt x="80678" y="319846"/>
                </a:cubicBezTo>
                <a:cubicBezTo>
                  <a:pt x="113839" y="264107"/>
                  <a:pt x="186512" y="191435"/>
                  <a:pt x="199212" y="142046"/>
                </a:cubicBezTo>
                <a:cubicBezTo>
                  <a:pt x="211912" y="92657"/>
                  <a:pt x="176634" y="-17410"/>
                  <a:pt x="161112" y="23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3E36D10F-5516-4C80-8F19-D60A17FC3054}"/>
              </a:ext>
            </a:extLst>
          </p:cNvPr>
          <p:cNvSpPr/>
          <p:nvPr/>
        </p:nvSpPr>
        <p:spPr>
          <a:xfrm>
            <a:off x="10524924" y="9499506"/>
            <a:ext cx="474934" cy="194827"/>
          </a:xfrm>
          <a:custGeom>
            <a:avLst/>
            <a:gdLst>
              <a:gd name="connsiteX0" fmla="*/ 3376 w 474934"/>
              <a:gd name="connsiteY0" fmla="*/ 173661 h 194827"/>
              <a:gd name="connsiteX1" fmla="*/ 253143 w 474934"/>
              <a:gd name="connsiteY1" fmla="*/ 80527 h 194827"/>
              <a:gd name="connsiteX2" fmla="*/ 473276 w 474934"/>
              <a:gd name="connsiteY2" fmla="*/ 194827 h 194827"/>
              <a:gd name="connsiteX3" fmla="*/ 346276 w 474934"/>
              <a:gd name="connsiteY3" fmla="*/ 80527 h 194827"/>
              <a:gd name="connsiteX4" fmla="*/ 202343 w 474934"/>
              <a:gd name="connsiteY4" fmla="*/ 94 h 194827"/>
              <a:gd name="connsiteX5" fmla="*/ 113443 w 474934"/>
              <a:gd name="connsiteY5" fmla="*/ 67827 h 194827"/>
              <a:gd name="connsiteX6" fmla="*/ 3376 w 474934"/>
              <a:gd name="connsiteY6" fmla="*/ 173661 h 19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934" h="194827">
                <a:moveTo>
                  <a:pt x="3376" y="173661"/>
                </a:moveTo>
                <a:cubicBezTo>
                  <a:pt x="26659" y="175778"/>
                  <a:pt x="174826" y="76999"/>
                  <a:pt x="253143" y="80527"/>
                </a:cubicBezTo>
                <a:cubicBezTo>
                  <a:pt x="331460" y="84055"/>
                  <a:pt x="457754" y="194827"/>
                  <a:pt x="473276" y="194827"/>
                </a:cubicBezTo>
                <a:cubicBezTo>
                  <a:pt x="488798" y="194827"/>
                  <a:pt x="391431" y="112982"/>
                  <a:pt x="346276" y="80527"/>
                </a:cubicBezTo>
                <a:cubicBezTo>
                  <a:pt x="301121" y="48072"/>
                  <a:pt x="241149" y="2211"/>
                  <a:pt x="202343" y="94"/>
                </a:cubicBezTo>
                <a:cubicBezTo>
                  <a:pt x="163537" y="-2023"/>
                  <a:pt x="143076" y="31844"/>
                  <a:pt x="113443" y="67827"/>
                </a:cubicBezTo>
                <a:cubicBezTo>
                  <a:pt x="83810" y="103810"/>
                  <a:pt x="-19907" y="171544"/>
                  <a:pt x="3376" y="1736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EA068053-79AD-4660-97AE-E4BE8E589F66}"/>
              </a:ext>
            </a:extLst>
          </p:cNvPr>
          <p:cNvSpPr/>
          <p:nvPr/>
        </p:nvSpPr>
        <p:spPr>
          <a:xfrm>
            <a:off x="10701556" y="9061651"/>
            <a:ext cx="172209" cy="350119"/>
          </a:xfrm>
          <a:custGeom>
            <a:avLst/>
            <a:gdLst>
              <a:gd name="connsiteX0" fmla="*/ 311 w 172209"/>
              <a:gd name="connsiteY0" fmla="*/ 1916 h 350119"/>
              <a:gd name="connsiteX1" fmla="*/ 123077 w 172209"/>
              <a:gd name="connsiteY1" fmla="*/ 222049 h 350119"/>
              <a:gd name="connsiteX2" fmla="*/ 89211 w 172209"/>
              <a:gd name="connsiteY2" fmla="*/ 349049 h 350119"/>
              <a:gd name="connsiteX3" fmla="*/ 140011 w 172209"/>
              <a:gd name="connsiteY3" fmla="*/ 154316 h 350119"/>
              <a:gd name="connsiteX4" fmla="*/ 165411 w 172209"/>
              <a:gd name="connsiteY4" fmla="*/ 116216 h 350119"/>
              <a:gd name="connsiteX5" fmla="*/ 311 w 172209"/>
              <a:gd name="connsiteY5" fmla="*/ 1916 h 3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09" h="350119">
                <a:moveTo>
                  <a:pt x="311" y="1916"/>
                </a:moveTo>
                <a:cubicBezTo>
                  <a:pt x="-6745" y="19555"/>
                  <a:pt x="108260" y="164194"/>
                  <a:pt x="123077" y="222049"/>
                </a:cubicBezTo>
                <a:cubicBezTo>
                  <a:pt x="137894" y="279904"/>
                  <a:pt x="86389" y="360338"/>
                  <a:pt x="89211" y="349049"/>
                </a:cubicBezTo>
                <a:cubicBezTo>
                  <a:pt x="92033" y="337760"/>
                  <a:pt x="127311" y="193121"/>
                  <a:pt x="140011" y="154316"/>
                </a:cubicBezTo>
                <a:cubicBezTo>
                  <a:pt x="152711" y="115511"/>
                  <a:pt x="186578" y="138794"/>
                  <a:pt x="165411" y="116216"/>
                </a:cubicBezTo>
                <a:cubicBezTo>
                  <a:pt x="144244" y="93638"/>
                  <a:pt x="7367" y="-15723"/>
                  <a:pt x="311" y="19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1ADF0FD7-B29A-418B-A0EA-250F43F50200}"/>
              </a:ext>
            </a:extLst>
          </p:cNvPr>
          <p:cNvSpPr/>
          <p:nvPr/>
        </p:nvSpPr>
        <p:spPr>
          <a:xfrm>
            <a:off x="4146414" y="8360638"/>
            <a:ext cx="167039" cy="601680"/>
          </a:xfrm>
          <a:custGeom>
            <a:avLst/>
            <a:gdLst>
              <a:gd name="connsiteX0" fmla="*/ 141953 w 167039"/>
              <a:gd name="connsiteY0" fmla="*/ 12895 h 601680"/>
              <a:gd name="connsiteX1" fmla="*/ 53053 w 167039"/>
              <a:gd name="connsiteY1" fmla="*/ 300762 h 601680"/>
              <a:gd name="connsiteX2" fmla="*/ 78453 w 167039"/>
              <a:gd name="connsiteY2" fmla="*/ 457395 h 601680"/>
              <a:gd name="connsiteX3" fmla="*/ 158886 w 167039"/>
              <a:gd name="connsiteY3" fmla="*/ 601329 h 601680"/>
              <a:gd name="connsiteX4" fmla="*/ 69986 w 167039"/>
              <a:gd name="connsiteY4" fmla="*/ 415062 h 601680"/>
              <a:gd name="connsiteX5" fmla="*/ 2253 w 167039"/>
              <a:gd name="connsiteY5" fmla="*/ 288062 h 601680"/>
              <a:gd name="connsiteX6" fmla="*/ 154653 w 167039"/>
              <a:gd name="connsiteY6" fmla="*/ 72162 h 601680"/>
              <a:gd name="connsiteX7" fmla="*/ 141953 w 167039"/>
              <a:gd name="connsiteY7" fmla="*/ 12895 h 60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39" h="601680">
                <a:moveTo>
                  <a:pt x="141953" y="12895"/>
                </a:moveTo>
                <a:cubicBezTo>
                  <a:pt x="125020" y="50995"/>
                  <a:pt x="63636" y="226679"/>
                  <a:pt x="53053" y="300762"/>
                </a:cubicBezTo>
                <a:cubicBezTo>
                  <a:pt x="42470" y="374845"/>
                  <a:pt x="60814" y="407301"/>
                  <a:pt x="78453" y="457395"/>
                </a:cubicBezTo>
                <a:cubicBezTo>
                  <a:pt x="96092" y="507490"/>
                  <a:pt x="160297" y="608385"/>
                  <a:pt x="158886" y="601329"/>
                </a:cubicBezTo>
                <a:cubicBezTo>
                  <a:pt x="157475" y="594274"/>
                  <a:pt x="96091" y="467273"/>
                  <a:pt x="69986" y="415062"/>
                </a:cubicBezTo>
                <a:cubicBezTo>
                  <a:pt x="43881" y="362851"/>
                  <a:pt x="-11858" y="345212"/>
                  <a:pt x="2253" y="288062"/>
                </a:cubicBezTo>
                <a:cubicBezTo>
                  <a:pt x="16364" y="230912"/>
                  <a:pt x="127842" y="115201"/>
                  <a:pt x="154653" y="72162"/>
                </a:cubicBezTo>
                <a:cubicBezTo>
                  <a:pt x="181464" y="29123"/>
                  <a:pt x="158886" y="-25205"/>
                  <a:pt x="141953" y="12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780F28FB-282E-4B87-B5D0-6CF4BE468628}"/>
              </a:ext>
            </a:extLst>
          </p:cNvPr>
          <p:cNvSpPr/>
          <p:nvPr/>
        </p:nvSpPr>
        <p:spPr>
          <a:xfrm>
            <a:off x="3848014" y="7578981"/>
            <a:ext cx="763949" cy="1667213"/>
          </a:xfrm>
          <a:custGeom>
            <a:avLst/>
            <a:gdLst>
              <a:gd name="connsiteX0" fmla="*/ 711286 w 763949"/>
              <a:gd name="connsiteY0" fmla="*/ 256919 h 1667213"/>
              <a:gd name="connsiteX1" fmla="*/ 618153 w 763949"/>
              <a:gd name="connsiteY1" fmla="*/ 735286 h 1667213"/>
              <a:gd name="connsiteX2" fmla="*/ 762086 w 763949"/>
              <a:gd name="connsiteY2" fmla="*/ 1391452 h 1667213"/>
              <a:gd name="connsiteX3" fmla="*/ 702819 w 763949"/>
              <a:gd name="connsiteY3" fmla="*/ 1416852 h 1667213"/>
              <a:gd name="connsiteX4" fmla="*/ 745153 w 763949"/>
              <a:gd name="connsiteY4" fmla="*/ 1662386 h 1667213"/>
              <a:gd name="connsiteX5" fmla="*/ 694353 w 763949"/>
              <a:gd name="connsiteY5" fmla="*/ 1552319 h 1667213"/>
              <a:gd name="connsiteX6" fmla="*/ 503853 w 763949"/>
              <a:gd name="connsiteY6" fmla="*/ 1226352 h 1667213"/>
              <a:gd name="connsiteX7" fmla="*/ 21253 w 763949"/>
              <a:gd name="connsiteY7" fmla="*/ 553252 h 1667213"/>
              <a:gd name="connsiteX8" fmla="*/ 105919 w 763949"/>
              <a:gd name="connsiteY8" fmla="*/ 519386 h 1667213"/>
              <a:gd name="connsiteX9" fmla="*/ 86 w 763949"/>
              <a:gd name="connsiteY9" fmla="*/ 7152 h 1667213"/>
              <a:gd name="connsiteX10" fmla="*/ 127086 w 763949"/>
              <a:gd name="connsiteY10" fmla="*/ 235752 h 1667213"/>
              <a:gd name="connsiteX11" fmla="*/ 313353 w 763949"/>
              <a:gd name="connsiteY11" fmla="*/ 464352 h 1667213"/>
              <a:gd name="connsiteX12" fmla="*/ 419186 w 763949"/>
              <a:gd name="connsiteY12" fmla="*/ 616752 h 1667213"/>
              <a:gd name="connsiteX13" fmla="*/ 444586 w 763949"/>
              <a:gd name="connsiteY13" fmla="*/ 485519 h 1667213"/>
              <a:gd name="connsiteX14" fmla="*/ 711286 w 763949"/>
              <a:gd name="connsiteY14" fmla="*/ 256919 h 166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3949" h="1667213">
                <a:moveTo>
                  <a:pt x="711286" y="256919"/>
                </a:moveTo>
                <a:cubicBezTo>
                  <a:pt x="740214" y="298547"/>
                  <a:pt x="609686" y="546197"/>
                  <a:pt x="618153" y="735286"/>
                </a:cubicBezTo>
                <a:cubicBezTo>
                  <a:pt x="626620" y="924375"/>
                  <a:pt x="747975" y="1277858"/>
                  <a:pt x="762086" y="1391452"/>
                </a:cubicBezTo>
                <a:cubicBezTo>
                  <a:pt x="776197" y="1505046"/>
                  <a:pt x="705641" y="1371696"/>
                  <a:pt x="702819" y="1416852"/>
                </a:cubicBezTo>
                <a:cubicBezTo>
                  <a:pt x="699997" y="1462008"/>
                  <a:pt x="746564" y="1639808"/>
                  <a:pt x="745153" y="1662386"/>
                </a:cubicBezTo>
                <a:cubicBezTo>
                  <a:pt x="743742" y="1684964"/>
                  <a:pt x="734570" y="1624991"/>
                  <a:pt x="694353" y="1552319"/>
                </a:cubicBezTo>
                <a:cubicBezTo>
                  <a:pt x="654136" y="1479647"/>
                  <a:pt x="616036" y="1392863"/>
                  <a:pt x="503853" y="1226352"/>
                </a:cubicBezTo>
                <a:cubicBezTo>
                  <a:pt x="391670" y="1059841"/>
                  <a:pt x="87575" y="671080"/>
                  <a:pt x="21253" y="553252"/>
                </a:cubicBezTo>
                <a:cubicBezTo>
                  <a:pt x="-45069" y="435424"/>
                  <a:pt x="109447" y="610403"/>
                  <a:pt x="105919" y="519386"/>
                </a:cubicBezTo>
                <a:cubicBezTo>
                  <a:pt x="102391" y="428369"/>
                  <a:pt x="-3442" y="54424"/>
                  <a:pt x="86" y="7152"/>
                </a:cubicBezTo>
                <a:cubicBezTo>
                  <a:pt x="3614" y="-40120"/>
                  <a:pt x="74875" y="159552"/>
                  <a:pt x="127086" y="235752"/>
                </a:cubicBezTo>
                <a:cubicBezTo>
                  <a:pt x="179297" y="311952"/>
                  <a:pt x="264670" y="400852"/>
                  <a:pt x="313353" y="464352"/>
                </a:cubicBezTo>
                <a:cubicBezTo>
                  <a:pt x="362036" y="527852"/>
                  <a:pt x="397314" y="613224"/>
                  <a:pt x="419186" y="616752"/>
                </a:cubicBezTo>
                <a:cubicBezTo>
                  <a:pt x="441058" y="620280"/>
                  <a:pt x="400841" y="546197"/>
                  <a:pt x="444586" y="485519"/>
                </a:cubicBezTo>
                <a:cubicBezTo>
                  <a:pt x="488330" y="424841"/>
                  <a:pt x="682358" y="215291"/>
                  <a:pt x="711286" y="2569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E0931070-4839-4278-80D4-CB34C3EBF6A2}"/>
              </a:ext>
            </a:extLst>
          </p:cNvPr>
          <p:cNvSpPr/>
          <p:nvPr/>
        </p:nvSpPr>
        <p:spPr>
          <a:xfrm>
            <a:off x="3884860" y="8231818"/>
            <a:ext cx="804696" cy="1355307"/>
          </a:xfrm>
          <a:custGeom>
            <a:avLst/>
            <a:gdLst>
              <a:gd name="connsiteX0" fmla="*/ 568607 w 804696"/>
              <a:gd name="connsiteY0" fmla="*/ 484615 h 1355307"/>
              <a:gd name="connsiteX1" fmla="*/ 797207 w 804696"/>
              <a:gd name="connsiteY1" fmla="*/ 992615 h 1355307"/>
              <a:gd name="connsiteX2" fmla="*/ 737940 w 804696"/>
              <a:gd name="connsiteY2" fmla="*/ 1034949 h 1355307"/>
              <a:gd name="connsiteX3" fmla="*/ 623640 w 804696"/>
              <a:gd name="connsiteY3" fmla="*/ 1343982 h 1355307"/>
              <a:gd name="connsiteX4" fmla="*/ 606707 w 804696"/>
              <a:gd name="connsiteY4" fmla="*/ 1284715 h 1355307"/>
              <a:gd name="connsiteX5" fmla="*/ 581307 w 804696"/>
              <a:gd name="connsiteY5" fmla="*/ 1250849 h 1355307"/>
              <a:gd name="connsiteX6" fmla="*/ 361173 w 804696"/>
              <a:gd name="connsiteY6" fmla="*/ 1195815 h 1355307"/>
              <a:gd name="connsiteX7" fmla="*/ 30973 w 804696"/>
              <a:gd name="connsiteY7" fmla="*/ 1255082 h 1355307"/>
              <a:gd name="connsiteX8" fmla="*/ 373873 w 804696"/>
              <a:gd name="connsiteY8" fmla="*/ 1094215 h 1355307"/>
              <a:gd name="connsiteX9" fmla="*/ 577073 w 804696"/>
              <a:gd name="connsiteY9" fmla="*/ 1094215 h 1355307"/>
              <a:gd name="connsiteX10" fmla="*/ 560140 w 804696"/>
              <a:gd name="connsiteY10" fmla="*/ 1005315 h 1355307"/>
              <a:gd name="connsiteX11" fmla="*/ 517807 w 804696"/>
              <a:gd name="connsiteY11" fmla="*/ 679349 h 1355307"/>
              <a:gd name="connsiteX12" fmla="*/ 594007 w 804696"/>
              <a:gd name="connsiteY12" fmla="*/ 946049 h 1355307"/>
              <a:gd name="connsiteX13" fmla="*/ 509340 w 804696"/>
              <a:gd name="connsiteY13" fmla="*/ 738615 h 1355307"/>
              <a:gd name="connsiteX14" fmla="*/ 1340 w 804696"/>
              <a:gd name="connsiteY14" fmla="*/ 10482 h 1355307"/>
              <a:gd name="connsiteX15" fmla="*/ 365407 w 804696"/>
              <a:gd name="connsiteY15" fmla="*/ 319515 h 1355307"/>
              <a:gd name="connsiteX16" fmla="*/ 500873 w 804696"/>
              <a:gd name="connsiteY16" fmla="*/ 488849 h 1355307"/>
              <a:gd name="connsiteX17" fmla="*/ 344240 w 804696"/>
              <a:gd name="connsiteY17" fmla="*/ 40115 h 1355307"/>
              <a:gd name="connsiteX18" fmla="*/ 568607 w 804696"/>
              <a:gd name="connsiteY18" fmla="*/ 484615 h 135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4696" h="1355307">
                <a:moveTo>
                  <a:pt x="568607" y="484615"/>
                </a:moveTo>
                <a:cubicBezTo>
                  <a:pt x="644102" y="643365"/>
                  <a:pt x="768985" y="900893"/>
                  <a:pt x="797207" y="992615"/>
                </a:cubicBezTo>
                <a:cubicBezTo>
                  <a:pt x="825429" y="1084337"/>
                  <a:pt x="766868" y="976388"/>
                  <a:pt x="737940" y="1034949"/>
                </a:cubicBezTo>
                <a:cubicBezTo>
                  <a:pt x="709012" y="1093510"/>
                  <a:pt x="645512" y="1302354"/>
                  <a:pt x="623640" y="1343982"/>
                </a:cubicBezTo>
                <a:cubicBezTo>
                  <a:pt x="601768" y="1385610"/>
                  <a:pt x="613762" y="1300237"/>
                  <a:pt x="606707" y="1284715"/>
                </a:cubicBezTo>
                <a:cubicBezTo>
                  <a:pt x="599652" y="1269193"/>
                  <a:pt x="622229" y="1265666"/>
                  <a:pt x="581307" y="1250849"/>
                </a:cubicBezTo>
                <a:cubicBezTo>
                  <a:pt x="540385" y="1236032"/>
                  <a:pt x="452895" y="1195110"/>
                  <a:pt x="361173" y="1195815"/>
                </a:cubicBezTo>
                <a:cubicBezTo>
                  <a:pt x="269451" y="1196521"/>
                  <a:pt x="28856" y="1272015"/>
                  <a:pt x="30973" y="1255082"/>
                </a:cubicBezTo>
                <a:cubicBezTo>
                  <a:pt x="33090" y="1238149"/>
                  <a:pt x="282856" y="1121026"/>
                  <a:pt x="373873" y="1094215"/>
                </a:cubicBezTo>
                <a:cubicBezTo>
                  <a:pt x="464890" y="1067404"/>
                  <a:pt x="546029" y="1109032"/>
                  <a:pt x="577073" y="1094215"/>
                </a:cubicBezTo>
                <a:cubicBezTo>
                  <a:pt x="608117" y="1079398"/>
                  <a:pt x="570018" y="1074459"/>
                  <a:pt x="560140" y="1005315"/>
                </a:cubicBezTo>
                <a:cubicBezTo>
                  <a:pt x="550262" y="936171"/>
                  <a:pt x="512162" y="689227"/>
                  <a:pt x="517807" y="679349"/>
                </a:cubicBezTo>
                <a:cubicBezTo>
                  <a:pt x="523452" y="669471"/>
                  <a:pt x="595418" y="936171"/>
                  <a:pt x="594007" y="946049"/>
                </a:cubicBezTo>
                <a:cubicBezTo>
                  <a:pt x="592596" y="955927"/>
                  <a:pt x="608118" y="894543"/>
                  <a:pt x="509340" y="738615"/>
                </a:cubicBezTo>
                <a:cubicBezTo>
                  <a:pt x="410562" y="582687"/>
                  <a:pt x="25329" y="80332"/>
                  <a:pt x="1340" y="10482"/>
                </a:cubicBezTo>
                <a:cubicBezTo>
                  <a:pt x="-22649" y="-59368"/>
                  <a:pt x="282152" y="239787"/>
                  <a:pt x="365407" y="319515"/>
                </a:cubicBezTo>
                <a:cubicBezTo>
                  <a:pt x="448662" y="399243"/>
                  <a:pt x="504401" y="535416"/>
                  <a:pt x="500873" y="488849"/>
                </a:cubicBezTo>
                <a:cubicBezTo>
                  <a:pt x="497345" y="442282"/>
                  <a:pt x="332246" y="39410"/>
                  <a:pt x="344240" y="40115"/>
                </a:cubicBezTo>
                <a:cubicBezTo>
                  <a:pt x="356234" y="40820"/>
                  <a:pt x="493112" y="325865"/>
                  <a:pt x="568607" y="4846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DCD90CF6-A85F-4F03-9A5F-EA0319837568}"/>
              </a:ext>
            </a:extLst>
          </p:cNvPr>
          <p:cNvSpPr/>
          <p:nvPr/>
        </p:nvSpPr>
        <p:spPr>
          <a:xfrm>
            <a:off x="9864905" y="9719083"/>
            <a:ext cx="583170" cy="1118252"/>
          </a:xfrm>
          <a:custGeom>
            <a:avLst/>
            <a:gdLst>
              <a:gd name="connsiteX0" fmla="*/ 578728 w 583170"/>
              <a:gd name="connsiteY0" fmla="*/ 650 h 1118252"/>
              <a:gd name="connsiteX1" fmla="*/ 430562 w 583170"/>
              <a:gd name="connsiteY1" fmla="*/ 263117 h 1118252"/>
              <a:gd name="connsiteX2" fmla="*/ 307795 w 583170"/>
              <a:gd name="connsiteY2" fmla="*/ 593317 h 1118252"/>
              <a:gd name="connsiteX3" fmla="*/ 383995 w 583170"/>
              <a:gd name="connsiteY3" fmla="*/ 521350 h 1118252"/>
              <a:gd name="connsiteX4" fmla="*/ 307795 w 583170"/>
              <a:gd name="connsiteY4" fmla="*/ 1016650 h 1118252"/>
              <a:gd name="connsiteX5" fmla="*/ 312028 w 583170"/>
              <a:gd name="connsiteY5" fmla="*/ 817684 h 1118252"/>
              <a:gd name="connsiteX6" fmla="*/ 2995 w 583170"/>
              <a:gd name="connsiteY6" fmla="*/ 1118250 h 1118252"/>
              <a:gd name="connsiteX7" fmla="*/ 155395 w 583170"/>
              <a:gd name="connsiteY7" fmla="*/ 821917 h 1118252"/>
              <a:gd name="connsiteX8" fmla="*/ 159628 w 583170"/>
              <a:gd name="connsiteY8" fmla="*/ 385884 h 1118252"/>
              <a:gd name="connsiteX9" fmla="*/ 159628 w 583170"/>
              <a:gd name="connsiteY9" fmla="*/ 538284 h 1118252"/>
              <a:gd name="connsiteX10" fmla="*/ 248528 w 583170"/>
              <a:gd name="connsiteY10" fmla="*/ 339317 h 1118252"/>
              <a:gd name="connsiteX11" fmla="*/ 578728 w 583170"/>
              <a:gd name="connsiteY11" fmla="*/ 650 h 111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170" h="1118252">
                <a:moveTo>
                  <a:pt x="578728" y="650"/>
                </a:moveTo>
                <a:cubicBezTo>
                  <a:pt x="609067" y="-12050"/>
                  <a:pt x="475717" y="164339"/>
                  <a:pt x="430562" y="263117"/>
                </a:cubicBezTo>
                <a:cubicBezTo>
                  <a:pt x="385407" y="361895"/>
                  <a:pt x="315556" y="550278"/>
                  <a:pt x="307795" y="593317"/>
                </a:cubicBezTo>
                <a:cubicBezTo>
                  <a:pt x="300034" y="636356"/>
                  <a:pt x="383995" y="450795"/>
                  <a:pt x="383995" y="521350"/>
                </a:cubicBezTo>
                <a:cubicBezTo>
                  <a:pt x="383995" y="591905"/>
                  <a:pt x="319789" y="967261"/>
                  <a:pt x="307795" y="1016650"/>
                </a:cubicBezTo>
                <a:cubicBezTo>
                  <a:pt x="295801" y="1066039"/>
                  <a:pt x="362828" y="800751"/>
                  <a:pt x="312028" y="817684"/>
                </a:cubicBezTo>
                <a:cubicBezTo>
                  <a:pt x="261228" y="834617"/>
                  <a:pt x="29100" y="1117545"/>
                  <a:pt x="2995" y="1118250"/>
                </a:cubicBezTo>
                <a:cubicBezTo>
                  <a:pt x="-23110" y="1118955"/>
                  <a:pt x="129289" y="943978"/>
                  <a:pt x="155395" y="821917"/>
                </a:cubicBezTo>
                <a:cubicBezTo>
                  <a:pt x="181500" y="699856"/>
                  <a:pt x="158923" y="433156"/>
                  <a:pt x="159628" y="385884"/>
                </a:cubicBezTo>
                <a:cubicBezTo>
                  <a:pt x="160333" y="338612"/>
                  <a:pt x="144811" y="546045"/>
                  <a:pt x="159628" y="538284"/>
                </a:cubicBezTo>
                <a:cubicBezTo>
                  <a:pt x="174445" y="530523"/>
                  <a:pt x="174445" y="423278"/>
                  <a:pt x="248528" y="339317"/>
                </a:cubicBezTo>
                <a:cubicBezTo>
                  <a:pt x="322611" y="255356"/>
                  <a:pt x="548389" y="13350"/>
                  <a:pt x="578728" y="6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A3098D1D-3A70-42B7-A68F-D2326E220CA4}"/>
              </a:ext>
            </a:extLst>
          </p:cNvPr>
          <p:cNvSpPr/>
          <p:nvPr/>
        </p:nvSpPr>
        <p:spPr>
          <a:xfrm>
            <a:off x="10149484" y="6002076"/>
            <a:ext cx="821317" cy="2614773"/>
          </a:xfrm>
          <a:custGeom>
            <a:avLst/>
            <a:gdLst>
              <a:gd name="connsiteX0" fmla="*/ 305156 w 821317"/>
              <a:gd name="connsiteY0" fmla="*/ 2484 h 2614773"/>
              <a:gd name="connsiteX1" fmla="*/ 650596 w 821317"/>
              <a:gd name="connsiteY1" fmla="*/ 632404 h 2614773"/>
              <a:gd name="connsiteX2" fmla="*/ 640436 w 821317"/>
              <a:gd name="connsiteY2" fmla="*/ 495244 h 2614773"/>
              <a:gd name="connsiteX3" fmla="*/ 686156 w 821317"/>
              <a:gd name="connsiteY3" fmla="*/ 1069284 h 2614773"/>
              <a:gd name="connsiteX4" fmla="*/ 731876 w 821317"/>
              <a:gd name="connsiteY4" fmla="*/ 947364 h 2614773"/>
              <a:gd name="connsiteX5" fmla="*/ 808076 w 821317"/>
              <a:gd name="connsiteY5" fmla="*/ 1460444 h 2614773"/>
              <a:gd name="connsiteX6" fmla="*/ 777596 w 821317"/>
              <a:gd name="connsiteY6" fmla="*/ 1470604 h 2614773"/>
              <a:gd name="connsiteX7" fmla="*/ 620116 w 821317"/>
              <a:gd name="connsiteY7" fmla="*/ 1729684 h 2614773"/>
              <a:gd name="connsiteX8" fmla="*/ 726796 w 821317"/>
              <a:gd name="connsiteY8" fmla="*/ 1907484 h 2614773"/>
              <a:gd name="connsiteX9" fmla="*/ 818236 w 821317"/>
              <a:gd name="connsiteY9" fmla="*/ 1501084 h 2614773"/>
              <a:gd name="connsiteX10" fmla="*/ 609956 w 821317"/>
              <a:gd name="connsiteY10" fmla="*/ 1897324 h 2614773"/>
              <a:gd name="connsiteX11" fmla="*/ 681076 w 821317"/>
              <a:gd name="connsiteY11" fmla="*/ 2598364 h 2614773"/>
              <a:gd name="connsiteX12" fmla="*/ 609956 w 821317"/>
              <a:gd name="connsiteY12" fmla="*/ 2273244 h 2614773"/>
              <a:gd name="connsiteX13" fmla="*/ 584556 w 821317"/>
              <a:gd name="connsiteY13" fmla="*/ 982924 h 2614773"/>
              <a:gd name="connsiteX14" fmla="*/ 589636 w 821317"/>
              <a:gd name="connsiteY14" fmla="*/ 1109924 h 2614773"/>
              <a:gd name="connsiteX15" fmla="*/ 264516 w 821317"/>
              <a:gd name="connsiteY15" fmla="*/ 302204 h 2614773"/>
              <a:gd name="connsiteX16" fmla="*/ 356 w 821317"/>
              <a:gd name="connsiteY16" fmla="*/ 32964 h 2614773"/>
              <a:gd name="connsiteX17" fmla="*/ 320396 w 821317"/>
              <a:gd name="connsiteY17" fmla="*/ 398724 h 2614773"/>
              <a:gd name="connsiteX18" fmla="*/ 305156 w 821317"/>
              <a:gd name="connsiteY18" fmla="*/ 2484 h 261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1317" h="2614773">
                <a:moveTo>
                  <a:pt x="305156" y="2484"/>
                </a:moveTo>
                <a:cubicBezTo>
                  <a:pt x="360189" y="41431"/>
                  <a:pt x="594716" y="550277"/>
                  <a:pt x="650596" y="632404"/>
                </a:cubicBezTo>
                <a:cubicBezTo>
                  <a:pt x="706476" y="714531"/>
                  <a:pt x="634509" y="422431"/>
                  <a:pt x="640436" y="495244"/>
                </a:cubicBezTo>
                <a:cubicBezTo>
                  <a:pt x="646363" y="568057"/>
                  <a:pt x="670916" y="993931"/>
                  <a:pt x="686156" y="1069284"/>
                </a:cubicBezTo>
                <a:cubicBezTo>
                  <a:pt x="701396" y="1144637"/>
                  <a:pt x="711556" y="882171"/>
                  <a:pt x="731876" y="947364"/>
                </a:cubicBezTo>
                <a:cubicBezTo>
                  <a:pt x="752196" y="1012557"/>
                  <a:pt x="800456" y="1373237"/>
                  <a:pt x="808076" y="1460444"/>
                </a:cubicBezTo>
                <a:cubicBezTo>
                  <a:pt x="815696" y="1547651"/>
                  <a:pt x="808923" y="1425731"/>
                  <a:pt x="777596" y="1470604"/>
                </a:cubicBezTo>
                <a:cubicBezTo>
                  <a:pt x="746269" y="1515477"/>
                  <a:pt x="628583" y="1656871"/>
                  <a:pt x="620116" y="1729684"/>
                </a:cubicBezTo>
                <a:cubicBezTo>
                  <a:pt x="611649" y="1802497"/>
                  <a:pt x="693776" y="1945584"/>
                  <a:pt x="726796" y="1907484"/>
                </a:cubicBezTo>
                <a:cubicBezTo>
                  <a:pt x="759816" y="1869384"/>
                  <a:pt x="837709" y="1502777"/>
                  <a:pt x="818236" y="1501084"/>
                </a:cubicBezTo>
                <a:cubicBezTo>
                  <a:pt x="798763" y="1499391"/>
                  <a:pt x="632816" y="1714444"/>
                  <a:pt x="609956" y="1897324"/>
                </a:cubicBezTo>
                <a:cubicBezTo>
                  <a:pt x="587096" y="2080204"/>
                  <a:pt x="681076" y="2535711"/>
                  <a:pt x="681076" y="2598364"/>
                </a:cubicBezTo>
                <a:cubicBezTo>
                  <a:pt x="681076" y="2661017"/>
                  <a:pt x="626043" y="2542484"/>
                  <a:pt x="609956" y="2273244"/>
                </a:cubicBezTo>
                <a:cubicBezTo>
                  <a:pt x="593869" y="2004004"/>
                  <a:pt x="587943" y="1176811"/>
                  <a:pt x="584556" y="982924"/>
                </a:cubicBezTo>
                <a:cubicBezTo>
                  <a:pt x="581169" y="789037"/>
                  <a:pt x="642976" y="1223377"/>
                  <a:pt x="589636" y="1109924"/>
                </a:cubicBezTo>
                <a:cubicBezTo>
                  <a:pt x="536296" y="996471"/>
                  <a:pt x="362729" y="481697"/>
                  <a:pt x="264516" y="302204"/>
                </a:cubicBezTo>
                <a:cubicBezTo>
                  <a:pt x="166303" y="122711"/>
                  <a:pt x="-8957" y="16877"/>
                  <a:pt x="356" y="32964"/>
                </a:cubicBezTo>
                <a:cubicBezTo>
                  <a:pt x="9669" y="49051"/>
                  <a:pt x="268749" y="402111"/>
                  <a:pt x="320396" y="398724"/>
                </a:cubicBezTo>
                <a:cubicBezTo>
                  <a:pt x="372043" y="395337"/>
                  <a:pt x="250123" y="-36463"/>
                  <a:pt x="305156" y="24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2404A2B0-A6A0-4EB6-8191-76D8ABE09665}"/>
              </a:ext>
            </a:extLst>
          </p:cNvPr>
          <p:cNvSpPr/>
          <p:nvPr/>
        </p:nvSpPr>
        <p:spPr>
          <a:xfrm>
            <a:off x="1024626" y="14822584"/>
            <a:ext cx="3845227" cy="1827158"/>
          </a:xfrm>
          <a:custGeom>
            <a:avLst/>
            <a:gdLst>
              <a:gd name="connsiteX0" fmla="*/ 3801374 w 3845227"/>
              <a:gd name="connsiteY0" fmla="*/ 17366 h 1827158"/>
              <a:gd name="connsiteX1" fmla="*/ 2956824 w 3845227"/>
              <a:gd name="connsiteY1" fmla="*/ 309466 h 1827158"/>
              <a:gd name="connsiteX2" fmla="*/ 3045724 w 3845227"/>
              <a:gd name="connsiteY2" fmla="*/ 334866 h 1827158"/>
              <a:gd name="connsiteX3" fmla="*/ 2512324 w 3845227"/>
              <a:gd name="connsiteY3" fmla="*/ 709516 h 1827158"/>
              <a:gd name="connsiteX4" fmla="*/ 2575824 w 3845227"/>
              <a:gd name="connsiteY4" fmla="*/ 614266 h 1827158"/>
              <a:gd name="connsiteX5" fmla="*/ 1902724 w 3845227"/>
              <a:gd name="connsiteY5" fmla="*/ 1039716 h 1827158"/>
              <a:gd name="connsiteX6" fmla="*/ 2207524 w 3845227"/>
              <a:gd name="connsiteY6" fmla="*/ 944466 h 1827158"/>
              <a:gd name="connsiteX7" fmla="*/ 1343924 w 3845227"/>
              <a:gd name="connsiteY7" fmla="*/ 1376266 h 1827158"/>
              <a:gd name="connsiteX8" fmla="*/ 1382024 w 3845227"/>
              <a:gd name="connsiteY8" fmla="*/ 1388966 h 1827158"/>
              <a:gd name="connsiteX9" fmla="*/ 537474 w 3845227"/>
              <a:gd name="connsiteY9" fmla="*/ 1471516 h 1827158"/>
              <a:gd name="connsiteX10" fmla="*/ 410474 w 3845227"/>
              <a:gd name="connsiteY10" fmla="*/ 1446116 h 1827158"/>
              <a:gd name="connsiteX11" fmla="*/ 524774 w 3845227"/>
              <a:gd name="connsiteY11" fmla="*/ 1427066 h 1827158"/>
              <a:gd name="connsiteX12" fmla="*/ 143774 w 3845227"/>
              <a:gd name="connsiteY12" fmla="*/ 1592166 h 1827158"/>
              <a:gd name="connsiteX13" fmla="*/ 10424 w 3845227"/>
              <a:gd name="connsiteY13" fmla="*/ 1827116 h 1827158"/>
              <a:gd name="connsiteX14" fmla="*/ 391424 w 3845227"/>
              <a:gd name="connsiteY14" fmla="*/ 1611216 h 1827158"/>
              <a:gd name="connsiteX15" fmla="*/ 1147074 w 3845227"/>
              <a:gd name="connsiteY15" fmla="*/ 1573116 h 1827158"/>
              <a:gd name="connsiteX16" fmla="*/ 1362974 w 3845227"/>
              <a:gd name="connsiteY16" fmla="*/ 1369916 h 1827158"/>
              <a:gd name="connsiteX17" fmla="*/ 2588524 w 3845227"/>
              <a:gd name="connsiteY17" fmla="*/ 626966 h 1827158"/>
              <a:gd name="connsiteX18" fmla="*/ 3020324 w 3845227"/>
              <a:gd name="connsiteY18" fmla="*/ 531716 h 1827158"/>
              <a:gd name="connsiteX19" fmla="*/ 3071124 w 3845227"/>
              <a:gd name="connsiteY19" fmla="*/ 347566 h 1827158"/>
              <a:gd name="connsiteX20" fmla="*/ 3325124 w 3845227"/>
              <a:gd name="connsiteY20" fmla="*/ 131666 h 1827158"/>
              <a:gd name="connsiteX21" fmla="*/ 3680724 w 3845227"/>
              <a:gd name="connsiteY21" fmla="*/ 42766 h 1827158"/>
              <a:gd name="connsiteX22" fmla="*/ 3801374 w 3845227"/>
              <a:gd name="connsiteY22" fmla="*/ 17366 h 18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5227" h="1827158">
                <a:moveTo>
                  <a:pt x="3801374" y="17366"/>
                </a:moveTo>
                <a:cubicBezTo>
                  <a:pt x="3680724" y="61816"/>
                  <a:pt x="3082766" y="256549"/>
                  <a:pt x="2956824" y="309466"/>
                </a:cubicBezTo>
                <a:cubicBezTo>
                  <a:pt x="2830882" y="362383"/>
                  <a:pt x="3119807" y="268191"/>
                  <a:pt x="3045724" y="334866"/>
                </a:cubicBezTo>
                <a:cubicBezTo>
                  <a:pt x="2971641" y="401541"/>
                  <a:pt x="2590641" y="662949"/>
                  <a:pt x="2512324" y="709516"/>
                </a:cubicBezTo>
                <a:cubicBezTo>
                  <a:pt x="2434007" y="756083"/>
                  <a:pt x="2677424" y="559233"/>
                  <a:pt x="2575824" y="614266"/>
                </a:cubicBezTo>
                <a:cubicBezTo>
                  <a:pt x="2474224" y="669299"/>
                  <a:pt x="1964107" y="984683"/>
                  <a:pt x="1902724" y="1039716"/>
                </a:cubicBezTo>
                <a:cubicBezTo>
                  <a:pt x="1841341" y="1094749"/>
                  <a:pt x="2300657" y="888374"/>
                  <a:pt x="2207524" y="944466"/>
                </a:cubicBezTo>
                <a:cubicBezTo>
                  <a:pt x="2114391" y="1000558"/>
                  <a:pt x="1481507" y="1302183"/>
                  <a:pt x="1343924" y="1376266"/>
                </a:cubicBezTo>
                <a:cubicBezTo>
                  <a:pt x="1206341" y="1450349"/>
                  <a:pt x="1516432" y="1373091"/>
                  <a:pt x="1382024" y="1388966"/>
                </a:cubicBezTo>
                <a:cubicBezTo>
                  <a:pt x="1247616" y="1404841"/>
                  <a:pt x="699399" y="1461991"/>
                  <a:pt x="537474" y="1471516"/>
                </a:cubicBezTo>
                <a:cubicBezTo>
                  <a:pt x="375549" y="1481041"/>
                  <a:pt x="412591" y="1453524"/>
                  <a:pt x="410474" y="1446116"/>
                </a:cubicBezTo>
                <a:cubicBezTo>
                  <a:pt x="408357" y="1438708"/>
                  <a:pt x="569224" y="1402724"/>
                  <a:pt x="524774" y="1427066"/>
                </a:cubicBezTo>
                <a:cubicBezTo>
                  <a:pt x="480324" y="1451408"/>
                  <a:pt x="229499" y="1525491"/>
                  <a:pt x="143774" y="1592166"/>
                </a:cubicBezTo>
                <a:cubicBezTo>
                  <a:pt x="58049" y="1658841"/>
                  <a:pt x="-30851" y="1823941"/>
                  <a:pt x="10424" y="1827116"/>
                </a:cubicBezTo>
                <a:cubicBezTo>
                  <a:pt x="51699" y="1830291"/>
                  <a:pt x="201982" y="1653549"/>
                  <a:pt x="391424" y="1611216"/>
                </a:cubicBezTo>
                <a:cubicBezTo>
                  <a:pt x="580866" y="1568883"/>
                  <a:pt x="985149" y="1613333"/>
                  <a:pt x="1147074" y="1573116"/>
                </a:cubicBezTo>
                <a:cubicBezTo>
                  <a:pt x="1308999" y="1532899"/>
                  <a:pt x="1122732" y="1527608"/>
                  <a:pt x="1362974" y="1369916"/>
                </a:cubicBezTo>
                <a:cubicBezTo>
                  <a:pt x="1603216" y="1212224"/>
                  <a:pt x="2312299" y="766666"/>
                  <a:pt x="2588524" y="626966"/>
                </a:cubicBezTo>
                <a:cubicBezTo>
                  <a:pt x="2864749" y="487266"/>
                  <a:pt x="2939891" y="578283"/>
                  <a:pt x="3020324" y="531716"/>
                </a:cubicBezTo>
                <a:cubicBezTo>
                  <a:pt x="3100757" y="485149"/>
                  <a:pt x="3020324" y="414241"/>
                  <a:pt x="3071124" y="347566"/>
                </a:cubicBezTo>
                <a:cubicBezTo>
                  <a:pt x="3121924" y="280891"/>
                  <a:pt x="3223524" y="182466"/>
                  <a:pt x="3325124" y="131666"/>
                </a:cubicBezTo>
                <a:cubicBezTo>
                  <a:pt x="3426724" y="80866"/>
                  <a:pt x="3597116" y="59699"/>
                  <a:pt x="3680724" y="42766"/>
                </a:cubicBezTo>
                <a:cubicBezTo>
                  <a:pt x="3764332" y="25833"/>
                  <a:pt x="3922024" y="-27084"/>
                  <a:pt x="3801374" y="173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0" name="グループ化 509">
            <a:extLst>
              <a:ext uri="{FF2B5EF4-FFF2-40B4-BE49-F238E27FC236}">
                <a16:creationId xmlns:a16="http://schemas.microsoft.com/office/drawing/2014/main" id="{1BBEEE3B-A805-4909-B3A4-A62EAD312CCD}"/>
              </a:ext>
            </a:extLst>
          </p:cNvPr>
          <p:cNvGrpSpPr/>
          <p:nvPr/>
        </p:nvGrpSpPr>
        <p:grpSpPr>
          <a:xfrm>
            <a:off x="4968998" y="12639675"/>
            <a:ext cx="5578750" cy="8047717"/>
            <a:chOff x="4968998" y="12639675"/>
            <a:chExt cx="5578750" cy="8047717"/>
          </a:xfrm>
        </p:grpSpPr>
        <p:grpSp>
          <p:nvGrpSpPr>
            <p:cNvPr id="511" name="グループ化 510">
              <a:extLst>
                <a:ext uri="{FF2B5EF4-FFF2-40B4-BE49-F238E27FC236}">
                  <a16:creationId xmlns:a16="http://schemas.microsoft.com/office/drawing/2014/main" id="{019061B7-EBC4-443E-95C1-B8840FBA9FCB}"/>
                </a:ext>
              </a:extLst>
            </p:cNvPr>
            <p:cNvGrpSpPr/>
            <p:nvPr/>
          </p:nvGrpSpPr>
          <p:grpSpPr>
            <a:xfrm>
              <a:off x="5144968" y="12639675"/>
              <a:ext cx="5402780" cy="6821228"/>
              <a:chOff x="5144968" y="12639675"/>
              <a:chExt cx="5402780" cy="6821228"/>
            </a:xfrm>
          </p:grpSpPr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28325AF8-245F-4FC9-B667-EC65A61ACB8C}"/>
                  </a:ext>
                </a:extLst>
              </p:cNvPr>
              <p:cNvSpPr/>
              <p:nvPr/>
            </p:nvSpPr>
            <p:spPr>
              <a:xfrm>
                <a:off x="9816977" y="12639675"/>
                <a:ext cx="588772" cy="718256"/>
              </a:xfrm>
              <a:custGeom>
                <a:avLst/>
                <a:gdLst>
                  <a:gd name="connsiteX0" fmla="*/ 123 w 588772"/>
                  <a:gd name="connsiteY0" fmla="*/ 0 h 718256"/>
                  <a:gd name="connsiteX1" fmla="*/ 181098 w 588772"/>
                  <a:gd name="connsiteY1" fmla="*/ 180975 h 718256"/>
                  <a:gd name="connsiteX2" fmla="*/ 120773 w 588772"/>
                  <a:gd name="connsiteY2" fmla="*/ 168275 h 718256"/>
                  <a:gd name="connsiteX3" fmla="*/ 244598 w 588772"/>
                  <a:gd name="connsiteY3" fmla="*/ 330200 h 718256"/>
                  <a:gd name="connsiteX4" fmla="*/ 282698 w 588772"/>
                  <a:gd name="connsiteY4" fmla="*/ 349250 h 718256"/>
                  <a:gd name="connsiteX5" fmla="*/ 384298 w 588772"/>
                  <a:gd name="connsiteY5" fmla="*/ 441325 h 718256"/>
                  <a:gd name="connsiteX6" fmla="*/ 416048 w 588772"/>
                  <a:gd name="connsiteY6" fmla="*/ 476250 h 718256"/>
                  <a:gd name="connsiteX7" fmla="*/ 492248 w 588772"/>
                  <a:gd name="connsiteY7" fmla="*/ 514350 h 718256"/>
                  <a:gd name="connsiteX8" fmla="*/ 473198 w 588772"/>
                  <a:gd name="connsiteY8" fmla="*/ 533400 h 718256"/>
                  <a:gd name="connsiteX9" fmla="*/ 530348 w 588772"/>
                  <a:gd name="connsiteY9" fmla="*/ 565150 h 718256"/>
                  <a:gd name="connsiteX10" fmla="*/ 562098 w 588772"/>
                  <a:gd name="connsiteY10" fmla="*/ 654050 h 718256"/>
                  <a:gd name="connsiteX11" fmla="*/ 587498 w 588772"/>
                  <a:gd name="connsiteY11" fmla="*/ 701675 h 718256"/>
                  <a:gd name="connsiteX12" fmla="*/ 520823 w 588772"/>
                  <a:gd name="connsiteY12" fmla="*/ 708025 h 718256"/>
                  <a:gd name="connsiteX13" fmla="*/ 498598 w 588772"/>
                  <a:gd name="connsiteY13" fmla="*/ 568325 h 718256"/>
                  <a:gd name="connsiteX14" fmla="*/ 384298 w 588772"/>
                  <a:gd name="connsiteY14" fmla="*/ 466725 h 718256"/>
                  <a:gd name="connsiteX15" fmla="*/ 250948 w 588772"/>
                  <a:gd name="connsiteY15" fmla="*/ 254000 h 718256"/>
                  <a:gd name="connsiteX16" fmla="*/ 212848 w 588772"/>
                  <a:gd name="connsiteY16" fmla="*/ 180975 h 718256"/>
                  <a:gd name="connsiteX17" fmla="*/ 123 w 588772"/>
                  <a:gd name="connsiteY17" fmla="*/ 0 h 71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8772" h="718256">
                    <a:moveTo>
                      <a:pt x="123" y="0"/>
                    </a:moveTo>
                    <a:cubicBezTo>
                      <a:pt x="-5169" y="0"/>
                      <a:pt x="160990" y="152929"/>
                      <a:pt x="181098" y="180975"/>
                    </a:cubicBezTo>
                    <a:cubicBezTo>
                      <a:pt x="201206" y="209021"/>
                      <a:pt x="110190" y="143404"/>
                      <a:pt x="120773" y="168275"/>
                    </a:cubicBezTo>
                    <a:cubicBezTo>
                      <a:pt x="131356" y="193146"/>
                      <a:pt x="217611" y="300038"/>
                      <a:pt x="244598" y="330200"/>
                    </a:cubicBezTo>
                    <a:cubicBezTo>
                      <a:pt x="271586" y="360363"/>
                      <a:pt x="259415" y="330729"/>
                      <a:pt x="282698" y="349250"/>
                    </a:cubicBezTo>
                    <a:cubicBezTo>
                      <a:pt x="305981" y="367771"/>
                      <a:pt x="362073" y="420158"/>
                      <a:pt x="384298" y="441325"/>
                    </a:cubicBezTo>
                    <a:cubicBezTo>
                      <a:pt x="406523" y="462492"/>
                      <a:pt x="398056" y="464079"/>
                      <a:pt x="416048" y="476250"/>
                    </a:cubicBezTo>
                    <a:cubicBezTo>
                      <a:pt x="434040" y="488421"/>
                      <a:pt x="482723" y="504825"/>
                      <a:pt x="492248" y="514350"/>
                    </a:cubicBezTo>
                    <a:cubicBezTo>
                      <a:pt x="501773" y="523875"/>
                      <a:pt x="466848" y="524933"/>
                      <a:pt x="473198" y="533400"/>
                    </a:cubicBezTo>
                    <a:cubicBezTo>
                      <a:pt x="479548" y="541867"/>
                      <a:pt x="515531" y="545042"/>
                      <a:pt x="530348" y="565150"/>
                    </a:cubicBezTo>
                    <a:cubicBezTo>
                      <a:pt x="545165" y="585258"/>
                      <a:pt x="552573" y="631296"/>
                      <a:pt x="562098" y="654050"/>
                    </a:cubicBezTo>
                    <a:cubicBezTo>
                      <a:pt x="571623" y="676804"/>
                      <a:pt x="594377" y="692679"/>
                      <a:pt x="587498" y="701675"/>
                    </a:cubicBezTo>
                    <a:cubicBezTo>
                      <a:pt x="580619" y="710671"/>
                      <a:pt x="535640" y="730250"/>
                      <a:pt x="520823" y="708025"/>
                    </a:cubicBezTo>
                    <a:cubicBezTo>
                      <a:pt x="506006" y="685800"/>
                      <a:pt x="521352" y="608542"/>
                      <a:pt x="498598" y="568325"/>
                    </a:cubicBezTo>
                    <a:cubicBezTo>
                      <a:pt x="475844" y="528108"/>
                      <a:pt x="425573" y="519112"/>
                      <a:pt x="384298" y="466725"/>
                    </a:cubicBezTo>
                    <a:cubicBezTo>
                      <a:pt x="343023" y="414338"/>
                      <a:pt x="279523" y="301625"/>
                      <a:pt x="250948" y="254000"/>
                    </a:cubicBezTo>
                    <a:cubicBezTo>
                      <a:pt x="222373" y="206375"/>
                      <a:pt x="255181" y="215900"/>
                      <a:pt x="212848" y="180975"/>
                    </a:cubicBezTo>
                    <a:cubicBezTo>
                      <a:pt x="170515" y="146050"/>
                      <a:pt x="5415" y="0"/>
                      <a:pt x="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73376FD3-211A-4CBA-9F80-E4A7E8FAF69F}"/>
                  </a:ext>
                </a:extLst>
              </p:cNvPr>
              <p:cNvSpPr/>
              <p:nvPr/>
            </p:nvSpPr>
            <p:spPr>
              <a:xfrm>
                <a:off x="9742876" y="12911468"/>
                <a:ext cx="382231" cy="1128873"/>
              </a:xfrm>
              <a:custGeom>
                <a:avLst/>
                <a:gdLst>
                  <a:gd name="connsiteX0" fmla="*/ 99624 w 382231"/>
                  <a:gd name="connsiteY0" fmla="*/ 1257 h 1128873"/>
                  <a:gd name="connsiteX1" fmla="*/ 344099 w 382231"/>
                  <a:gd name="connsiteY1" fmla="*/ 277482 h 1128873"/>
                  <a:gd name="connsiteX2" fmla="*/ 239324 w 382231"/>
                  <a:gd name="connsiteY2" fmla="*/ 255257 h 1128873"/>
                  <a:gd name="connsiteX3" fmla="*/ 309174 w 382231"/>
                  <a:gd name="connsiteY3" fmla="*/ 375907 h 1128873"/>
                  <a:gd name="connsiteX4" fmla="*/ 302824 w 382231"/>
                  <a:gd name="connsiteY4" fmla="*/ 455282 h 1128873"/>
                  <a:gd name="connsiteX5" fmla="*/ 220274 w 382231"/>
                  <a:gd name="connsiteY5" fmla="*/ 737857 h 1128873"/>
                  <a:gd name="connsiteX6" fmla="*/ 236149 w 382231"/>
                  <a:gd name="connsiteY6" fmla="*/ 734682 h 1128873"/>
                  <a:gd name="connsiteX7" fmla="*/ 4374 w 382231"/>
                  <a:gd name="connsiteY7" fmla="*/ 1118857 h 1128873"/>
                  <a:gd name="connsiteX8" fmla="*/ 105974 w 382231"/>
                  <a:gd name="connsiteY8" fmla="*/ 960107 h 1128873"/>
                  <a:gd name="connsiteX9" fmla="*/ 366324 w 382231"/>
                  <a:gd name="connsiteY9" fmla="*/ 369557 h 1128873"/>
                  <a:gd name="connsiteX10" fmla="*/ 328224 w 382231"/>
                  <a:gd name="connsiteY10" fmla="*/ 182232 h 1128873"/>
                  <a:gd name="connsiteX11" fmla="*/ 99624 w 382231"/>
                  <a:gd name="connsiteY11" fmla="*/ 1257 h 112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2231" h="1128873">
                    <a:moveTo>
                      <a:pt x="99624" y="1257"/>
                    </a:moveTo>
                    <a:cubicBezTo>
                      <a:pt x="102270" y="17132"/>
                      <a:pt x="320816" y="235149"/>
                      <a:pt x="344099" y="277482"/>
                    </a:cubicBezTo>
                    <a:cubicBezTo>
                      <a:pt x="367382" y="319815"/>
                      <a:pt x="245145" y="238853"/>
                      <a:pt x="239324" y="255257"/>
                    </a:cubicBezTo>
                    <a:cubicBezTo>
                      <a:pt x="233503" y="271661"/>
                      <a:pt x="298591" y="342570"/>
                      <a:pt x="309174" y="375907"/>
                    </a:cubicBezTo>
                    <a:cubicBezTo>
                      <a:pt x="319757" y="409245"/>
                      <a:pt x="317641" y="394957"/>
                      <a:pt x="302824" y="455282"/>
                    </a:cubicBezTo>
                    <a:cubicBezTo>
                      <a:pt x="288007" y="515607"/>
                      <a:pt x="231386" y="691290"/>
                      <a:pt x="220274" y="737857"/>
                    </a:cubicBezTo>
                    <a:cubicBezTo>
                      <a:pt x="209162" y="784424"/>
                      <a:pt x="272132" y="671182"/>
                      <a:pt x="236149" y="734682"/>
                    </a:cubicBezTo>
                    <a:cubicBezTo>
                      <a:pt x="200166" y="798182"/>
                      <a:pt x="26070" y="1081286"/>
                      <a:pt x="4374" y="1118857"/>
                    </a:cubicBezTo>
                    <a:cubicBezTo>
                      <a:pt x="-17322" y="1156428"/>
                      <a:pt x="45649" y="1084990"/>
                      <a:pt x="105974" y="960107"/>
                    </a:cubicBezTo>
                    <a:cubicBezTo>
                      <a:pt x="166299" y="835224"/>
                      <a:pt x="329282" y="499203"/>
                      <a:pt x="366324" y="369557"/>
                    </a:cubicBezTo>
                    <a:cubicBezTo>
                      <a:pt x="403366" y="239911"/>
                      <a:pt x="369499" y="240440"/>
                      <a:pt x="328224" y="182232"/>
                    </a:cubicBezTo>
                    <a:cubicBezTo>
                      <a:pt x="286949" y="124024"/>
                      <a:pt x="96978" y="-14618"/>
                      <a:pt x="99624" y="12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E6BE0D7D-A0C3-423D-9383-F8E393785C7B}"/>
                  </a:ext>
                </a:extLst>
              </p:cNvPr>
              <p:cNvSpPr/>
              <p:nvPr/>
            </p:nvSpPr>
            <p:spPr>
              <a:xfrm>
                <a:off x="10241384" y="13350282"/>
                <a:ext cx="306364" cy="1097851"/>
              </a:xfrm>
              <a:custGeom>
                <a:avLst/>
                <a:gdLst>
                  <a:gd name="connsiteX0" fmla="*/ 124991 w 306364"/>
                  <a:gd name="connsiteY0" fmla="*/ 593 h 1097851"/>
                  <a:gd name="connsiteX1" fmla="*/ 99591 w 306364"/>
                  <a:gd name="connsiteY1" fmla="*/ 254593 h 1097851"/>
                  <a:gd name="connsiteX2" fmla="*/ 210716 w 306364"/>
                  <a:gd name="connsiteY2" fmla="*/ 406993 h 1097851"/>
                  <a:gd name="connsiteX3" fmla="*/ 185316 w 306364"/>
                  <a:gd name="connsiteY3" fmla="*/ 416518 h 1097851"/>
                  <a:gd name="connsiteX4" fmla="*/ 137691 w 306364"/>
                  <a:gd name="connsiteY4" fmla="*/ 499068 h 1097851"/>
                  <a:gd name="connsiteX5" fmla="*/ 58316 w 306364"/>
                  <a:gd name="connsiteY5" fmla="*/ 508593 h 1097851"/>
                  <a:gd name="connsiteX6" fmla="*/ 305966 w 306364"/>
                  <a:gd name="connsiteY6" fmla="*/ 619718 h 1097851"/>
                  <a:gd name="connsiteX7" fmla="*/ 118641 w 306364"/>
                  <a:gd name="connsiteY7" fmla="*/ 734018 h 1097851"/>
                  <a:gd name="connsiteX8" fmla="*/ 223416 w 306364"/>
                  <a:gd name="connsiteY8" fmla="*/ 864193 h 1097851"/>
                  <a:gd name="connsiteX9" fmla="*/ 118641 w 306364"/>
                  <a:gd name="connsiteY9" fmla="*/ 899118 h 1097851"/>
                  <a:gd name="connsiteX10" fmla="*/ 26566 w 306364"/>
                  <a:gd name="connsiteY10" fmla="*/ 1045168 h 1097851"/>
                  <a:gd name="connsiteX11" fmla="*/ 4341 w 306364"/>
                  <a:gd name="connsiteY11" fmla="*/ 1092793 h 1097851"/>
                  <a:gd name="connsiteX12" fmla="*/ 99591 w 306364"/>
                  <a:gd name="connsiteY12" fmla="*/ 937218 h 1097851"/>
                  <a:gd name="connsiteX13" fmla="*/ 178966 w 306364"/>
                  <a:gd name="connsiteY13" fmla="*/ 603843 h 1097851"/>
                  <a:gd name="connsiteX14" fmla="*/ 140866 w 306364"/>
                  <a:gd name="connsiteY14" fmla="*/ 197443 h 1097851"/>
                  <a:gd name="connsiteX15" fmla="*/ 124991 w 306364"/>
                  <a:gd name="connsiteY15" fmla="*/ 593 h 109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6364" h="1097851">
                    <a:moveTo>
                      <a:pt x="124991" y="593"/>
                    </a:moveTo>
                    <a:cubicBezTo>
                      <a:pt x="118112" y="10118"/>
                      <a:pt x="85304" y="186860"/>
                      <a:pt x="99591" y="254593"/>
                    </a:cubicBezTo>
                    <a:cubicBezTo>
                      <a:pt x="113878" y="322326"/>
                      <a:pt x="196429" y="380006"/>
                      <a:pt x="210716" y="406993"/>
                    </a:cubicBezTo>
                    <a:cubicBezTo>
                      <a:pt x="225004" y="433981"/>
                      <a:pt x="197487" y="401172"/>
                      <a:pt x="185316" y="416518"/>
                    </a:cubicBezTo>
                    <a:cubicBezTo>
                      <a:pt x="173145" y="431864"/>
                      <a:pt x="158858" y="483722"/>
                      <a:pt x="137691" y="499068"/>
                    </a:cubicBezTo>
                    <a:cubicBezTo>
                      <a:pt x="116524" y="514414"/>
                      <a:pt x="30270" y="488485"/>
                      <a:pt x="58316" y="508593"/>
                    </a:cubicBezTo>
                    <a:cubicBezTo>
                      <a:pt x="86362" y="528701"/>
                      <a:pt x="295912" y="582147"/>
                      <a:pt x="305966" y="619718"/>
                    </a:cubicBezTo>
                    <a:cubicBezTo>
                      <a:pt x="316020" y="657289"/>
                      <a:pt x="132399" y="693272"/>
                      <a:pt x="118641" y="734018"/>
                    </a:cubicBezTo>
                    <a:cubicBezTo>
                      <a:pt x="104883" y="774764"/>
                      <a:pt x="223416" y="836676"/>
                      <a:pt x="223416" y="864193"/>
                    </a:cubicBezTo>
                    <a:cubicBezTo>
                      <a:pt x="223416" y="891710"/>
                      <a:pt x="151449" y="868956"/>
                      <a:pt x="118641" y="899118"/>
                    </a:cubicBezTo>
                    <a:cubicBezTo>
                      <a:pt x="85833" y="929280"/>
                      <a:pt x="45616" y="1012889"/>
                      <a:pt x="26566" y="1045168"/>
                    </a:cubicBezTo>
                    <a:cubicBezTo>
                      <a:pt x="7516" y="1077447"/>
                      <a:pt x="-7830" y="1110785"/>
                      <a:pt x="4341" y="1092793"/>
                    </a:cubicBezTo>
                    <a:cubicBezTo>
                      <a:pt x="16512" y="1074801"/>
                      <a:pt x="70487" y="1018710"/>
                      <a:pt x="99591" y="937218"/>
                    </a:cubicBezTo>
                    <a:cubicBezTo>
                      <a:pt x="128695" y="855726"/>
                      <a:pt x="172087" y="727139"/>
                      <a:pt x="178966" y="603843"/>
                    </a:cubicBezTo>
                    <a:cubicBezTo>
                      <a:pt x="185845" y="480547"/>
                      <a:pt x="146687" y="296926"/>
                      <a:pt x="140866" y="197443"/>
                    </a:cubicBezTo>
                    <a:cubicBezTo>
                      <a:pt x="135045" y="97960"/>
                      <a:pt x="131870" y="-8932"/>
                      <a:pt x="124991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18FC9585-1959-461D-824B-FD75C532870B}"/>
                  </a:ext>
                </a:extLst>
              </p:cNvPr>
              <p:cNvSpPr/>
              <p:nvPr/>
            </p:nvSpPr>
            <p:spPr>
              <a:xfrm>
                <a:off x="10003727" y="13201537"/>
                <a:ext cx="201939" cy="457317"/>
              </a:xfrm>
              <a:custGeom>
                <a:avLst/>
                <a:gdLst>
                  <a:gd name="connsiteX0" fmla="*/ 54673 w 201939"/>
                  <a:gd name="connsiteY0" fmla="*/ 113 h 457317"/>
                  <a:gd name="connsiteX1" fmla="*/ 197548 w 201939"/>
                  <a:gd name="connsiteY1" fmla="*/ 139813 h 457317"/>
                  <a:gd name="connsiteX2" fmla="*/ 159448 w 201939"/>
                  <a:gd name="connsiteY2" fmla="*/ 177913 h 457317"/>
                  <a:gd name="connsiteX3" fmla="*/ 99123 w 201939"/>
                  <a:gd name="connsiteY3" fmla="*/ 365238 h 457317"/>
                  <a:gd name="connsiteX4" fmla="*/ 86423 w 201939"/>
                  <a:gd name="connsiteY4" fmla="*/ 457313 h 457317"/>
                  <a:gd name="connsiteX5" fmla="*/ 698 w 201939"/>
                  <a:gd name="connsiteY5" fmla="*/ 362063 h 457317"/>
                  <a:gd name="connsiteX6" fmla="*/ 48323 w 201939"/>
                  <a:gd name="connsiteY6" fmla="*/ 365238 h 457317"/>
                  <a:gd name="connsiteX7" fmla="*/ 92773 w 201939"/>
                  <a:gd name="connsiteY7" fmla="*/ 225538 h 457317"/>
                  <a:gd name="connsiteX8" fmla="*/ 134048 w 201939"/>
                  <a:gd name="connsiteY8" fmla="*/ 117588 h 457317"/>
                  <a:gd name="connsiteX9" fmla="*/ 54673 w 201939"/>
                  <a:gd name="connsiteY9" fmla="*/ 113 h 45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39" h="457317">
                    <a:moveTo>
                      <a:pt x="54673" y="113"/>
                    </a:moveTo>
                    <a:cubicBezTo>
                      <a:pt x="65256" y="3817"/>
                      <a:pt x="180086" y="110180"/>
                      <a:pt x="197548" y="139813"/>
                    </a:cubicBezTo>
                    <a:cubicBezTo>
                      <a:pt x="215010" y="169446"/>
                      <a:pt x="175852" y="140342"/>
                      <a:pt x="159448" y="177913"/>
                    </a:cubicBezTo>
                    <a:cubicBezTo>
                      <a:pt x="143044" y="215484"/>
                      <a:pt x="111294" y="318671"/>
                      <a:pt x="99123" y="365238"/>
                    </a:cubicBezTo>
                    <a:cubicBezTo>
                      <a:pt x="86952" y="411805"/>
                      <a:pt x="102827" y="457842"/>
                      <a:pt x="86423" y="457313"/>
                    </a:cubicBezTo>
                    <a:cubicBezTo>
                      <a:pt x="70019" y="456784"/>
                      <a:pt x="7048" y="377409"/>
                      <a:pt x="698" y="362063"/>
                    </a:cubicBezTo>
                    <a:cubicBezTo>
                      <a:pt x="-5652" y="346717"/>
                      <a:pt x="32977" y="387992"/>
                      <a:pt x="48323" y="365238"/>
                    </a:cubicBezTo>
                    <a:cubicBezTo>
                      <a:pt x="63669" y="342484"/>
                      <a:pt x="78486" y="266813"/>
                      <a:pt x="92773" y="225538"/>
                    </a:cubicBezTo>
                    <a:cubicBezTo>
                      <a:pt x="107061" y="184263"/>
                      <a:pt x="137223" y="150925"/>
                      <a:pt x="134048" y="117588"/>
                    </a:cubicBezTo>
                    <a:cubicBezTo>
                      <a:pt x="130873" y="84251"/>
                      <a:pt x="44090" y="-3591"/>
                      <a:pt x="54673" y="1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A11E3C96-3463-4968-946F-CAFCCE490A61}"/>
                  </a:ext>
                </a:extLst>
              </p:cNvPr>
              <p:cNvSpPr/>
              <p:nvPr/>
            </p:nvSpPr>
            <p:spPr>
              <a:xfrm>
                <a:off x="9788407" y="13717364"/>
                <a:ext cx="279605" cy="345925"/>
              </a:xfrm>
              <a:custGeom>
                <a:avLst/>
                <a:gdLst>
                  <a:gd name="connsiteX0" fmla="*/ 238243 w 279605"/>
                  <a:gd name="connsiteY0" fmla="*/ 1811 h 345925"/>
                  <a:gd name="connsiteX1" fmla="*/ 241418 w 279605"/>
                  <a:gd name="connsiteY1" fmla="*/ 119286 h 345925"/>
                  <a:gd name="connsiteX2" fmla="*/ 174743 w 279605"/>
                  <a:gd name="connsiteY2" fmla="*/ 201836 h 345925"/>
                  <a:gd name="connsiteX3" fmla="*/ 85843 w 279605"/>
                  <a:gd name="connsiteY3" fmla="*/ 344711 h 345925"/>
                  <a:gd name="connsiteX4" fmla="*/ 118 w 279605"/>
                  <a:gd name="connsiteY4" fmla="*/ 271686 h 345925"/>
                  <a:gd name="connsiteX5" fmla="*/ 69968 w 279605"/>
                  <a:gd name="connsiteY5" fmla="*/ 290736 h 345925"/>
                  <a:gd name="connsiteX6" fmla="*/ 181093 w 279605"/>
                  <a:gd name="connsiteY6" fmla="*/ 176436 h 345925"/>
                  <a:gd name="connsiteX7" fmla="*/ 244593 w 279605"/>
                  <a:gd name="connsiteY7" fmla="*/ 122461 h 345925"/>
                  <a:gd name="connsiteX8" fmla="*/ 279518 w 279605"/>
                  <a:gd name="connsiteY8" fmla="*/ 52611 h 345925"/>
                  <a:gd name="connsiteX9" fmla="*/ 238243 w 279605"/>
                  <a:gd name="connsiteY9" fmla="*/ 1811 h 34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605" h="345925">
                    <a:moveTo>
                      <a:pt x="238243" y="1811"/>
                    </a:moveTo>
                    <a:cubicBezTo>
                      <a:pt x="231893" y="12923"/>
                      <a:pt x="252001" y="85949"/>
                      <a:pt x="241418" y="119286"/>
                    </a:cubicBezTo>
                    <a:cubicBezTo>
                      <a:pt x="230835" y="152624"/>
                      <a:pt x="200672" y="164265"/>
                      <a:pt x="174743" y="201836"/>
                    </a:cubicBezTo>
                    <a:cubicBezTo>
                      <a:pt x="148814" y="239407"/>
                      <a:pt x="114947" y="333069"/>
                      <a:pt x="85843" y="344711"/>
                    </a:cubicBezTo>
                    <a:cubicBezTo>
                      <a:pt x="56739" y="356353"/>
                      <a:pt x="2764" y="280682"/>
                      <a:pt x="118" y="271686"/>
                    </a:cubicBezTo>
                    <a:cubicBezTo>
                      <a:pt x="-2528" y="262690"/>
                      <a:pt x="39806" y="306611"/>
                      <a:pt x="69968" y="290736"/>
                    </a:cubicBezTo>
                    <a:cubicBezTo>
                      <a:pt x="100130" y="274861"/>
                      <a:pt x="151989" y="204482"/>
                      <a:pt x="181093" y="176436"/>
                    </a:cubicBezTo>
                    <a:cubicBezTo>
                      <a:pt x="210197" y="148390"/>
                      <a:pt x="228189" y="143098"/>
                      <a:pt x="244593" y="122461"/>
                    </a:cubicBezTo>
                    <a:cubicBezTo>
                      <a:pt x="260997" y="101824"/>
                      <a:pt x="277401" y="71661"/>
                      <a:pt x="279518" y="52611"/>
                    </a:cubicBezTo>
                    <a:cubicBezTo>
                      <a:pt x="281635" y="33561"/>
                      <a:pt x="244593" y="-9301"/>
                      <a:pt x="238243" y="18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32F81EA4-6113-46FF-A4A1-E466669CFB60}"/>
                  </a:ext>
                </a:extLst>
              </p:cNvPr>
              <p:cNvSpPr/>
              <p:nvPr/>
            </p:nvSpPr>
            <p:spPr>
              <a:xfrm>
                <a:off x="9394812" y="14236389"/>
                <a:ext cx="879666" cy="1047084"/>
              </a:xfrm>
              <a:custGeom>
                <a:avLst/>
                <a:gdLst>
                  <a:gd name="connsiteX0" fmla="*/ 781063 w 879666"/>
                  <a:gd name="connsiteY0" fmla="*/ 311 h 1047084"/>
                  <a:gd name="connsiteX1" fmla="*/ 879488 w 879666"/>
                  <a:gd name="connsiteY1" fmla="*/ 216211 h 1047084"/>
                  <a:gd name="connsiteX2" fmla="*/ 752488 w 879666"/>
                  <a:gd name="connsiteY2" fmla="*/ 190811 h 1047084"/>
                  <a:gd name="connsiteX3" fmla="*/ 714388 w 879666"/>
                  <a:gd name="connsiteY3" fmla="*/ 298761 h 1047084"/>
                  <a:gd name="connsiteX4" fmla="*/ 638188 w 879666"/>
                  <a:gd name="connsiteY4" fmla="*/ 343211 h 1047084"/>
                  <a:gd name="connsiteX5" fmla="*/ 644538 w 879666"/>
                  <a:gd name="connsiteY5" fmla="*/ 432111 h 1047084"/>
                  <a:gd name="connsiteX6" fmla="*/ 581038 w 879666"/>
                  <a:gd name="connsiteY6" fmla="*/ 406711 h 1047084"/>
                  <a:gd name="connsiteX7" fmla="*/ 565163 w 879666"/>
                  <a:gd name="connsiteY7" fmla="*/ 495611 h 1047084"/>
                  <a:gd name="connsiteX8" fmla="*/ 527063 w 879666"/>
                  <a:gd name="connsiteY8" fmla="*/ 511486 h 1047084"/>
                  <a:gd name="connsiteX9" fmla="*/ 527063 w 879666"/>
                  <a:gd name="connsiteY9" fmla="*/ 613086 h 1047084"/>
                  <a:gd name="connsiteX10" fmla="*/ 444513 w 879666"/>
                  <a:gd name="connsiteY10" fmla="*/ 606736 h 1047084"/>
                  <a:gd name="connsiteX11" fmla="*/ 400063 w 879666"/>
                  <a:gd name="connsiteY11" fmla="*/ 721036 h 1047084"/>
                  <a:gd name="connsiteX12" fmla="*/ 269888 w 879666"/>
                  <a:gd name="connsiteY12" fmla="*/ 768661 h 1047084"/>
                  <a:gd name="connsiteX13" fmla="*/ 203213 w 879666"/>
                  <a:gd name="connsiteY13" fmla="*/ 902011 h 1047084"/>
                  <a:gd name="connsiteX14" fmla="*/ 95263 w 879666"/>
                  <a:gd name="connsiteY14" fmla="*/ 1044886 h 1047084"/>
                  <a:gd name="connsiteX15" fmla="*/ 13 w 879666"/>
                  <a:gd name="connsiteY15" fmla="*/ 784536 h 1047084"/>
                  <a:gd name="connsiteX16" fmla="*/ 101613 w 879666"/>
                  <a:gd name="connsiteY16" fmla="*/ 1003611 h 1047084"/>
                  <a:gd name="connsiteX17" fmla="*/ 133363 w 879666"/>
                  <a:gd name="connsiteY17" fmla="*/ 892486 h 1047084"/>
                  <a:gd name="connsiteX18" fmla="*/ 425463 w 879666"/>
                  <a:gd name="connsiteY18" fmla="*/ 622611 h 1047084"/>
                  <a:gd name="connsiteX19" fmla="*/ 561988 w 879666"/>
                  <a:gd name="connsiteY19" fmla="*/ 432111 h 1047084"/>
                  <a:gd name="connsiteX20" fmla="*/ 574688 w 879666"/>
                  <a:gd name="connsiteY20" fmla="*/ 381311 h 1047084"/>
                  <a:gd name="connsiteX21" fmla="*/ 768363 w 879666"/>
                  <a:gd name="connsiteY21" fmla="*/ 200336 h 1047084"/>
                  <a:gd name="connsiteX22" fmla="*/ 812813 w 879666"/>
                  <a:gd name="connsiteY22" fmla="*/ 168586 h 1047084"/>
                  <a:gd name="connsiteX23" fmla="*/ 781063 w 879666"/>
                  <a:gd name="connsiteY23" fmla="*/ 311 h 104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79666" h="1047084">
                    <a:moveTo>
                      <a:pt x="781063" y="311"/>
                    </a:moveTo>
                    <a:cubicBezTo>
                      <a:pt x="792176" y="8249"/>
                      <a:pt x="884250" y="184461"/>
                      <a:pt x="879488" y="216211"/>
                    </a:cubicBezTo>
                    <a:cubicBezTo>
                      <a:pt x="874726" y="247961"/>
                      <a:pt x="780005" y="177053"/>
                      <a:pt x="752488" y="190811"/>
                    </a:cubicBezTo>
                    <a:cubicBezTo>
                      <a:pt x="724971" y="204569"/>
                      <a:pt x="733438" y="273361"/>
                      <a:pt x="714388" y="298761"/>
                    </a:cubicBezTo>
                    <a:cubicBezTo>
                      <a:pt x="695338" y="324161"/>
                      <a:pt x="649830" y="320986"/>
                      <a:pt x="638188" y="343211"/>
                    </a:cubicBezTo>
                    <a:cubicBezTo>
                      <a:pt x="626546" y="365436"/>
                      <a:pt x="654063" y="421528"/>
                      <a:pt x="644538" y="432111"/>
                    </a:cubicBezTo>
                    <a:cubicBezTo>
                      <a:pt x="635013" y="442694"/>
                      <a:pt x="594267" y="396128"/>
                      <a:pt x="581038" y="406711"/>
                    </a:cubicBezTo>
                    <a:cubicBezTo>
                      <a:pt x="567809" y="417294"/>
                      <a:pt x="574159" y="478149"/>
                      <a:pt x="565163" y="495611"/>
                    </a:cubicBezTo>
                    <a:cubicBezTo>
                      <a:pt x="556167" y="513074"/>
                      <a:pt x="533413" y="491907"/>
                      <a:pt x="527063" y="511486"/>
                    </a:cubicBezTo>
                    <a:cubicBezTo>
                      <a:pt x="520713" y="531065"/>
                      <a:pt x="540821" y="597211"/>
                      <a:pt x="527063" y="613086"/>
                    </a:cubicBezTo>
                    <a:cubicBezTo>
                      <a:pt x="513305" y="628961"/>
                      <a:pt x="465680" y="588744"/>
                      <a:pt x="444513" y="606736"/>
                    </a:cubicBezTo>
                    <a:cubicBezTo>
                      <a:pt x="423346" y="624728"/>
                      <a:pt x="429167" y="694049"/>
                      <a:pt x="400063" y="721036"/>
                    </a:cubicBezTo>
                    <a:cubicBezTo>
                      <a:pt x="370959" y="748024"/>
                      <a:pt x="302696" y="738499"/>
                      <a:pt x="269888" y="768661"/>
                    </a:cubicBezTo>
                    <a:cubicBezTo>
                      <a:pt x="237080" y="798823"/>
                      <a:pt x="232317" y="855973"/>
                      <a:pt x="203213" y="902011"/>
                    </a:cubicBezTo>
                    <a:cubicBezTo>
                      <a:pt x="174109" y="948049"/>
                      <a:pt x="129130" y="1064465"/>
                      <a:pt x="95263" y="1044886"/>
                    </a:cubicBezTo>
                    <a:cubicBezTo>
                      <a:pt x="61396" y="1025307"/>
                      <a:pt x="-1045" y="791415"/>
                      <a:pt x="13" y="784536"/>
                    </a:cubicBezTo>
                    <a:cubicBezTo>
                      <a:pt x="1071" y="777657"/>
                      <a:pt x="79388" y="985619"/>
                      <a:pt x="101613" y="1003611"/>
                    </a:cubicBezTo>
                    <a:cubicBezTo>
                      <a:pt x="123838" y="1021603"/>
                      <a:pt x="79388" y="955986"/>
                      <a:pt x="133363" y="892486"/>
                    </a:cubicBezTo>
                    <a:cubicBezTo>
                      <a:pt x="187338" y="828986"/>
                      <a:pt x="354026" y="699340"/>
                      <a:pt x="425463" y="622611"/>
                    </a:cubicBezTo>
                    <a:cubicBezTo>
                      <a:pt x="496900" y="545882"/>
                      <a:pt x="537117" y="472328"/>
                      <a:pt x="561988" y="432111"/>
                    </a:cubicBezTo>
                    <a:cubicBezTo>
                      <a:pt x="586859" y="391894"/>
                      <a:pt x="540292" y="419940"/>
                      <a:pt x="574688" y="381311"/>
                    </a:cubicBezTo>
                    <a:cubicBezTo>
                      <a:pt x="609084" y="342682"/>
                      <a:pt x="728676" y="235790"/>
                      <a:pt x="768363" y="200336"/>
                    </a:cubicBezTo>
                    <a:cubicBezTo>
                      <a:pt x="808050" y="164882"/>
                      <a:pt x="810167" y="198748"/>
                      <a:pt x="812813" y="168586"/>
                    </a:cubicBezTo>
                    <a:cubicBezTo>
                      <a:pt x="815459" y="138424"/>
                      <a:pt x="769950" y="-7627"/>
                      <a:pt x="781063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B9DD087A-E47B-462F-8E9F-1D2F428F2844}"/>
                  </a:ext>
                </a:extLst>
              </p:cNvPr>
              <p:cNvSpPr/>
              <p:nvPr/>
            </p:nvSpPr>
            <p:spPr>
              <a:xfrm>
                <a:off x="9564014" y="14033500"/>
                <a:ext cx="370855" cy="355935"/>
              </a:xfrm>
              <a:custGeom>
                <a:avLst/>
                <a:gdLst>
                  <a:gd name="connsiteX0" fmla="*/ 370561 w 370855"/>
                  <a:gd name="connsiteY0" fmla="*/ 69850 h 355935"/>
                  <a:gd name="connsiteX1" fmla="*/ 97511 w 370855"/>
                  <a:gd name="connsiteY1" fmla="*/ 28575 h 355935"/>
                  <a:gd name="connsiteX2" fmla="*/ 94336 w 370855"/>
                  <a:gd name="connsiteY2" fmla="*/ 142875 h 355935"/>
                  <a:gd name="connsiteX3" fmla="*/ 11786 w 370855"/>
                  <a:gd name="connsiteY3" fmla="*/ 330200 h 355935"/>
                  <a:gd name="connsiteX4" fmla="*/ 8611 w 370855"/>
                  <a:gd name="connsiteY4" fmla="*/ 339725 h 355935"/>
                  <a:gd name="connsiteX5" fmla="*/ 87986 w 370855"/>
                  <a:gd name="connsiteY5" fmla="*/ 193675 h 355935"/>
                  <a:gd name="connsiteX6" fmla="*/ 34011 w 370855"/>
                  <a:gd name="connsiteY6" fmla="*/ 69850 h 355935"/>
                  <a:gd name="connsiteX7" fmla="*/ 148311 w 370855"/>
                  <a:gd name="connsiteY7" fmla="*/ 0 h 355935"/>
                  <a:gd name="connsiteX8" fmla="*/ 370561 w 370855"/>
                  <a:gd name="connsiteY8" fmla="*/ 69850 h 3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855" h="355935">
                    <a:moveTo>
                      <a:pt x="370561" y="69850"/>
                    </a:moveTo>
                    <a:cubicBezTo>
                      <a:pt x="362094" y="74613"/>
                      <a:pt x="143549" y="16404"/>
                      <a:pt x="97511" y="28575"/>
                    </a:cubicBezTo>
                    <a:cubicBezTo>
                      <a:pt x="51473" y="40746"/>
                      <a:pt x="108623" y="92604"/>
                      <a:pt x="94336" y="142875"/>
                    </a:cubicBezTo>
                    <a:cubicBezTo>
                      <a:pt x="80049" y="193146"/>
                      <a:pt x="26073" y="297392"/>
                      <a:pt x="11786" y="330200"/>
                    </a:cubicBezTo>
                    <a:cubicBezTo>
                      <a:pt x="-2502" y="363008"/>
                      <a:pt x="-4089" y="362479"/>
                      <a:pt x="8611" y="339725"/>
                    </a:cubicBezTo>
                    <a:cubicBezTo>
                      <a:pt x="21311" y="316971"/>
                      <a:pt x="83753" y="238654"/>
                      <a:pt x="87986" y="193675"/>
                    </a:cubicBezTo>
                    <a:cubicBezTo>
                      <a:pt x="92219" y="148696"/>
                      <a:pt x="23957" y="102129"/>
                      <a:pt x="34011" y="69850"/>
                    </a:cubicBezTo>
                    <a:cubicBezTo>
                      <a:pt x="44065" y="37571"/>
                      <a:pt x="93807" y="0"/>
                      <a:pt x="148311" y="0"/>
                    </a:cubicBezTo>
                    <a:cubicBezTo>
                      <a:pt x="202815" y="0"/>
                      <a:pt x="379028" y="65087"/>
                      <a:pt x="370561" y="698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E4324796-B06D-496B-8BCB-C3D1E072C8E2}"/>
                  </a:ext>
                </a:extLst>
              </p:cNvPr>
              <p:cNvSpPr/>
              <p:nvPr/>
            </p:nvSpPr>
            <p:spPr>
              <a:xfrm>
                <a:off x="9449994" y="14235176"/>
                <a:ext cx="303637" cy="378527"/>
              </a:xfrm>
              <a:custGeom>
                <a:avLst/>
                <a:gdLst>
                  <a:gd name="connsiteX0" fmla="*/ 303606 w 303637"/>
                  <a:gd name="connsiteY0" fmla="*/ 1524 h 378527"/>
                  <a:gd name="connsiteX1" fmla="*/ 11506 w 303637"/>
                  <a:gd name="connsiteY1" fmla="*/ 290449 h 378527"/>
                  <a:gd name="connsiteX2" fmla="*/ 59131 w 303637"/>
                  <a:gd name="connsiteY2" fmla="*/ 372999 h 378527"/>
                  <a:gd name="connsiteX3" fmla="*/ 62306 w 303637"/>
                  <a:gd name="connsiteY3" fmla="*/ 360299 h 378527"/>
                  <a:gd name="connsiteX4" fmla="*/ 21031 w 303637"/>
                  <a:gd name="connsiteY4" fmla="*/ 274574 h 378527"/>
                  <a:gd name="connsiteX5" fmla="*/ 30556 w 303637"/>
                  <a:gd name="connsiteY5" fmla="*/ 179324 h 378527"/>
                  <a:gd name="connsiteX6" fmla="*/ 303606 w 303637"/>
                  <a:gd name="connsiteY6" fmla="*/ 1524 h 37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637" h="378527">
                    <a:moveTo>
                      <a:pt x="303606" y="1524"/>
                    </a:moveTo>
                    <a:cubicBezTo>
                      <a:pt x="300431" y="20045"/>
                      <a:pt x="52252" y="228537"/>
                      <a:pt x="11506" y="290449"/>
                    </a:cubicBezTo>
                    <a:cubicBezTo>
                      <a:pt x="-29240" y="352361"/>
                      <a:pt x="50664" y="361357"/>
                      <a:pt x="59131" y="372999"/>
                    </a:cubicBezTo>
                    <a:cubicBezTo>
                      <a:pt x="67598" y="384641"/>
                      <a:pt x="68656" y="376703"/>
                      <a:pt x="62306" y="360299"/>
                    </a:cubicBezTo>
                    <a:cubicBezTo>
                      <a:pt x="55956" y="343895"/>
                      <a:pt x="26323" y="304736"/>
                      <a:pt x="21031" y="274574"/>
                    </a:cubicBezTo>
                    <a:cubicBezTo>
                      <a:pt x="15739" y="244412"/>
                      <a:pt x="-10190" y="220070"/>
                      <a:pt x="30556" y="179324"/>
                    </a:cubicBezTo>
                    <a:cubicBezTo>
                      <a:pt x="71302" y="138578"/>
                      <a:pt x="306781" y="-16997"/>
                      <a:pt x="303606" y="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AE73A001-A7D1-48EC-8BFA-B29C5EF52D40}"/>
                  </a:ext>
                </a:extLst>
              </p:cNvPr>
              <p:cNvSpPr/>
              <p:nvPr/>
            </p:nvSpPr>
            <p:spPr>
              <a:xfrm>
                <a:off x="9527935" y="14207650"/>
                <a:ext cx="254331" cy="389130"/>
              </a:xfrm>
              <a:custGeom>
                <a:avLst/>
                <a:gdLst>
                  <a:gd name="connsiteX0" fmla="*/ 251065 w 254331"/>
                  <a:gd name="connsiteY0" fmla="*/ 475 h 389130"/>
                  <a:gd name="connsiteX1" fmla="*/ 244715 w 254331"/>
                  <a:gd name="connsiteY1" fmla="*/ 114775 h 389130"/>
                  <a:gd name="connsiteX2" fmla="*/ 171690 w 254331"/>
                  <a:gd name="connsiteY2" fmla="*/ 171925 h 389130"/>
                  <a:gd name="connsiteX3" fmla="*/ 240 w 254331"/>
                  <a:gd name="connsiteY3" fmla="*/ 387825 h 389130"/>
                  <a:gd name="connsiteX4" fmla="*/ 136765 w 254331"/>
                  <a:gd name="connsiteY4" fmla="*/ 257650 h 389130"/>
                  <a:gd name="connsiteX5" fmla="*/ 244715 w 254331"/>
                  <a:gd name="connsiteY5" fmla="*/ 162400 h 389130"/>
                  <a:gd name="connsiteX6" fmla="*/ 251065 w 254331"/>
                  <a:gd name="connsiteY6" fmla="*/ 475 h 38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331" h="389130">
                    <a:moveTo>
                      <a:pt x="251065" y="475"/>
                    </a:moveTo>
                    <a:cubicBezTo>
                      <a:pt x="251065" y="-7462"/>
                      <a:pt x="257944" y="86200"/>
                      <a:pt x="244715" y="114775"/>
                    </a:cubicBezTo>
                    <a:cubicBezTo>
                      <a:pt x="231486" y="143350"/>
                      <a:pt x="212436" y="126417"/>
                      <a:pt x="171690" y="171925"/>
                    </a:cubicBezTo>
                    <a:cubicBezTo>
                      <a:pt x="130944" y="217433"/>
                      <a:pt x="6061" y="373538"/>
                      <a:pt x="240" y="387825"/>
                    </a:cubicBezTo>
                    <a:cubicBezTo>
                      <a:pt x="-5581" y="402112"/>
                      <a:pt x="96019" y="295221"/>
                      <a:pt x="136765" y="257650"/>
                    </a:cubicBezTo>
                    <a:cubicBezTo>
                      <a:pt x="177511" y="220079"/>
                      <a:pt x="227782" y="205262"/>
                      <a:pt x="244715" y="162400"/>
                    </a:cubicBezTo>
                    <a:cubicBezTo>
                      <a:pt x="261648" y="119538"/>
                      <a:pt x="251065" y="8412"/>
                      <a:pt x="251065" y="4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A4F16E1B-083A-4D18-940E-849F2A2B6D43}"/>
                  </a:ext>
                </a:extLst>
              </p:cNvPr>
              <p:cNvSpPr/>
              <p:nvPr/>
            </p:nvSpPr>
            <p:spPr>
              <a:xfrm>
                <a:off x="9206747" y="14496219"/>
                <a:ext cx="346076" cy="238971"/>
              </a:xfrm>
              <a:custGeom>
                <a:avLst/>
                <a:gdLst>
                  <a:gd name="connsiteX0" fmla="*/ 210303 w 346076"/>
                  <a:gd name="connsiteY0" fmla="*/ 831 h 238971"/>
                  <a:gd name="connsiteX1" fmla="*/ 254753 w 346076"/>
                  <a:gd name="connsiteY1" fmla="*/ 140531 h 238971"/>
                  <a:gd name="connsiteX2" fmla="*/ 213478 w 346076"/>
                  <a:gd name="connsiteY2" fmla="*/ 172281 h 238971"/>
                  <a:gd name="connsiteX3" fmla="*/ 343653 w 346076"/>
                  <a:gd name="connsiteY3" fmla="*/ 226256 h 238971"/>
                  <a:gd name="connsiteX4" fmla="*/ 80128 w 346076"/>
                  <a:gd name="connsiteY4" fmla="*/ 184981 h 238971"/>
                  <a:gd name="connsiteX5" fmla="*/ 753 w 346076"/>
                  <a:gd name="connsiteY5" fmla="*/ 238956 h 238971"/>
                  <a:gd name="connsiteX6" fmla="*/ 115053 w 346076"/>
                  <a:gd name="connsiteY6" fmla="*/ 178631 h 238971"/>
                  <a:gd name="connsiteX7" fmla="*/ 184903 w 346076"/>
                  <a:gd name="connsiteY7" fmla="*/ 140531 h 238971"/>
                  <a:gd name="connsiteX8" fmla="*/ 210303 w 346076"/>
                  <a:gd name="connsiteY8" fmla="*/ 83381 h 238971"/>
                  <a:gd name="connsiteX9" fmla="*/ 210303 w 346076"/>
                  <a:gd name="connsiteY9" fmla="*/ 831 h 23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076" h="238971">
                    <a:moveTo>
                      <a:pt x="210303" y="831"/>
                    </a:moveTo>
                    <a:cubicBezTo>
                      <a:pt x="217711" y="10356"/>
                      <a:pt x="254224" y="111956"/>
                      <a:pt x="254753" y="140531"/>
                    </a:cubicBezTo>
                    <a:cubicBezTo>
                      <a:pt x="255282" y="169106"/>
                      <a:pt x="198661" y="157994"/>
                      <a:pt x="213478" y="172281"/>
                    </a:cubicBezTo>
                    <a:cubicBezTo>
                      <a:pt x="228295" y="186568"/>
                      <a:pt x="365878" y="224139"/>
                      <a:pt x="343653" y="226256"/>
                    </a:cubicBezTo>
                    <a:cubicBezTo>
                      <a:pt x="321428" y="228373"/>
                      <a:pt x="137278" y="182864"/>
                      <a:pt x="80128" y="184981"/>
                    </a:cubicBezTo>
                    <a:cubicBezTo>
                      <a:pt x="22978" y="187098"/>
                      <a:pt x="-5068" y="240014"/>
                      <a:pt x="753" y="238956"/>
                    </a:cubicBezTo>
                    <a:cubicBezTo>
                      <a:pt x="6574" y="237898"/>
                      <a:pt x="84361" y="195035"/>
                      <a:pt x="115053" y="178631"/>
                    </a:cubicBezTo>
                    <a:cubicBezTo>
                      <a:pt x="145745" y="162227"/>
                      <a:pt x="169028" y="156406"/>
                      <a:pt x="184903" y="140531"/>
                    </a:cubicBezTo>
                    <a:cubicBezTo>
                      <a:pt x="200778" y="124656"/>
                      <a:pt x="205541" y="100314"/>
                      <a:pt x="210303" y="83381"/>
                    </a:cubicBezTo>
                    <a:cubicBezTo>
                      <a:pt x="215065" y="66448"/>
                      <a:pt x="202895" y="-8694"/>
                      <a:pt x="210303" y="8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66056507-4EDC-4FB9-97C1-C915F656EF35}"/>
                  </a:ext>
                </a:extLst>
              </p:cNvPr>
              <p:cNvSpPr/>
              <p:nvPr/>
            </p:nvSpPr>
            <p:spPr>
              <a:xfrm>
                <a:off x="8151095" y="15026182"/>
                <a:ext cx="1366862" cy="1198136"/>
              </a:xfrm>
              <a:custGeom>
                <a:avLst/>
                <a:gdLst>
                  <a:gd name="connsiteX0" fmla="*/ 1148480 w 1366862"/>
                  <a:gd name="connsiteY0" fmla="*/ 13793 h 1198136"/>
                  <a:gd name="connsiteX1" fmla="*/ 1177055 w 1366862"/>
                  <a:gd name="connsiteY1" fmla="*/ 74118 h 1198136"/>
                  <a:gd name="connsiteX2" fmla="*/ 1319930 w 1366862"/>
                  <a:gd name="connsiteY2" fmla="*/ 318593 h 1198136"/>
                  <a:gd name="connsiteX3" fmla="*/ 1234205 w 1366862"/>
                  <a:gd name="connsiteY3" fmla="*/ 331293 h 1198136"/>
                  <a:gd name="connsiteX4" fmla="*/ 1040530 w 1366862"/>
                  <a:gd name="connsiteY4" fmla="*/ 312243 h 1198136"/>
                  <a:gd name="connsiteX5" fmla="*/ 1164355 w 1366862"/>
                  <a:gd name="connsiteY5" fmla="*/ 378918 h 1198136"/>
                  <a:gd name="connsiteX6" fmla="*/ 1154830 w 1366862"/>
                  <a:gd name="connsiteY6" fmla="*/ 394793 h 1198136"/>
                  <a:gd name="connsiteX7" fmla="*/ 884955 w 1366862"/>
                  <a:gd name="connsiteY7" fmla="*/ 401143 h 1198136"/>
                  <a:gd name="connsiteX8" fmla="*/ 961155 w 1366862"/>
                  <a:gd name="connsiteY8" fmla="*/ 467818 h 1198136"/>
                  <a:gd name="connsiteX9" fmla="*/ 945280 w 1366862"/>
                  <a:gd name="connsiteY9" fmla="*/ 566243 h 1198136"/>
                  <a:gd name="connsiteX10" fmla="*/ 862730 w 1366862"/>
                  <a:gd name="connsiteY10" fmla="*/ 569418 h 1198136"/>
                  <a:gd name="connsiteX11" fmla="*/ 761130 w 1366862"/>
                  <a:gd name="connsiteY11" fmla="*/ 547193 h 1198136"/>
                  <a:gd name="connsiteX12" fmla="*/ 507130 w 1366862"/>
                  <a:gd name="connsiteY12" fmla="*/ 709118 h 1198136"/>
                  <a:gd name="connsiteX13" fmla="*/ 650005 w 1366862"/>
                  <a:gd name="connsiteY13" fmla="*/ 705943 h 1198136"/>
                  <a:gd name="connsiteX14" fmla="*/ 707155 w 1366862"/>
                  <a:gd name="connsiteY14" fmla="*/ 705943 h 1198136"/>
                  <a:gd name="connsiteX15" fmla="*/ 519830 w 1366862"/>
                  <a:gd name="connsiteY15" fmla="*/ 842468 h 1198136"/>
                  <a:gd name="connsiteX16" fmla="*/ 456330 w 1366862"/>
                  <a:gd name="connsiteY16" fmla="*/ 899618 h 1198136"/>
                  <a:gd name="connsiteX17" fmla="*/ 415055 w 1366862"/>
                  <a:gd name="connsiteY17" fmla="*/ 925018 h 1198136"/>
                  <a:gd name="connsiteX18" fmla="*/ 402355 w 1366862"/>
                  <a:gd name="connsiteY18" fmla="*/ 975818 h 1198136"/>
                  <a:gd name="connsiteX19" fmla="*/ 259480 w 1366862"/>
                  <a:gd name="connsiteY19" fmla="*/ 972643 h 1198136"/>
                  <a:gd name="connsiteX20" fmla="*/ 2305 w 1366862"/>
                  <a:gd name="connsiteY20" fmla="*/ 1198068 h 1198136"/>
                  <a:gd name="connsiteX21" fmla="*/ 421405 w 1366862"/>
                  <a:gd name="connsiteY21" fmla="*/ 947243 h 1198136"/>
                  <a:gd name="connsiteX22" fmla="*/ 767480 w 1366862"/>
                  <a:gd name="connsiteY22" fmla="*/ 569418 h 1198136"/>
                  <a:gd name="connsiteX23" fmla="*/ 789705 w 1366862"/>
                  <a:gd name="connsiteY23" fmla="*/ 483693 h 1198136"/>
                  <a:gd name="connsiteX24" fmla="*/ 1113555 w 1366862"/>
                  <a:gd name="connsiteY24" fmla="*/ 302718 h 1198136"/>
                  <a:gd name="connsiteX25" fmla="*/ 1319930 w 1366862"/>
                  <a:gd name="connsiteY25" fmla="*/ 309068 h 1198136"/>
                  <a:gd name="connsiteX26" fmla="*/ 1351680 w 1366862"/>
                  <a:gd name="connsiteY26" fmla="*/ 302718 h 1198136"/>
                  <a:gd name="connsiteX27" fmla="*/ 1148480 w 1366862"/>
                  <a:gd name="connsiteY27" fmla="*/ 13793 h 119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6862" h="1198136">
                    <a:moveTo>
                      <a:pt x="1148480" y="13793"/>
                    </a:moveTo>
                    <a:cubicBezTo>
                      <a:pt x="1119376" y="-24307"/>
                      <a:pt x="1148480" y="23318"/>
                      <a:pt x="1177055" y="74118"/>
                    </a:cubicBezTo>
                    <a:cubicBezTo>
                      <a:pt x="1205630" y="124918"/>
                      <a:pt x="1310405" y="275731"/>
                      <a:pt x="1319930" y="318593"/>
                    </a:cubicBezTo>
                    <a:cubicBezTo>
                      <a:pt x="1329455" y="361455"/>
                      <a:pt x="1280772" y="332351"/>
                      <a:pt x="1234205" y="331293"/>
                    </a:cubicBezTo>
                    <a:cubicBezTo>
                      <a:pt x="1187638" y="330235"/>
                      <a:pt x="1052172" y="304306"/>
                      <a:pt x="1040530" y="312243"/>
                    </a:cubicBezTo>
                    <a:cubicBezTo>
                      <a:pt x="1028888" y="320181"/>
                      <a:pt x="1145305" y="365160"/>
                      <a:pt x="1164355" y="378918"/>
                    </a:cubicBezTo>
                    <a:cubicBezTo>
                      <a:pt x="1183405" y="392676"/>
                      <a:pt x="1201397" y="391089"/>
                      <a:pt x="1154830" y="394793"/>
                    </a:cubicBezTo>
                    <a:cubicBezTo>
                      <a:pt x="1108263" y="398497"/>
                      <a:pt x="917234" y="388972"/>
                      <a:pt x="884955" y="401143"/>
                    </a:cubicBezTo>
                    <a:cubicBezTo>
                      <a:pt x="852676" y="413314"/>
                      <a:pt x="951101" y="440301"/>
                      <a:pt x="961155" y="467818"/>
                    </a:cubicBezTo>
                    <a:cubicBezTo>
                      <a:pt x="971209" y="495335"/>
                      <a:pt x="961684" y="549310"/>
                      <a:pt x="945280" y="566243"/>
                    </a:cubicBezTo>
                    <a:cubicBezTo>
                      <a:pt x="928876" y="583176"/>
                      <a:pt x="893422" y="572593"/>
                      <a:pt x="862730" y="569418"/>
                    </a:cubicBezTo>
                    <a:cubicBezTo>
                      <a:pt x="832038" y="566243"/>
                      <a:pt x="820397" y="523910"/>
                      <a:pt x="761130" y="547193"/>
                    </a:cubicBezTo>
                    <a:cubicBezTo>
                      <a:pt x="701863" y="570476"/>
                      <a:pt x="525651" y="682660"/>
                      <a:pt x="507130" y="709118"/>
                    </a:cubicBezTo>
                    <a:cubicBezTo>
                      <a:pt x="488609" y="735576"/>
                      <a:pt x="616668" y="706472"/>
                      <a:pt x="650005" y="705943"/>
                    </a:cubicBezTo>
                    <a:cubicBezTo>
                      <a:pt x="683342" y="705414"/>
                      <a:pt x="728851" y="683189"/>
                      <a:pt x="707155" y="705943"/>
                    </a:cubicBezTo>
                    <a:cubicBezTo>
                      <a:pt x="685459" y="728697"/>
                      <a:pt x="561634" y="810189"/>
                      <a:pt x="519830" y="842468"/>
                    </a:cubicBezTo>
                    <a:cubicBezTo>
                      <a:pt x="478026" y="874747"/>
                      <a:pt x="473792" y="885860"/>
                      <a:pt x="456330" y="899618"/>
                    </a:cubicBezTo>
                    <a:cubicBezTo>
                      <a:pt x="438868" y="913376"/>
                      <a:pt x="424051" y="912318"/>
                      <a:pt x="415055" y="925018"/>
                    </a:cubicBezTo>
                    <a:cubicBezTo>
                      <a:pt x="406059" y="937718"/>
                      <a:pt x="428284" y="967881"/>
                      <a:pt x="402355" y="975818"/>
                    </a:cubicBezTo>
                    <a:cubicBezTo>
                      <a:pt x="376426" y="983755"/>
                      <a:pt x="326155" y="935601"/>
                      <a:pt x="259480" y="972643"/>
                    </a:cubicBezTo>
                    <a:cubicBezTo>
                      <a:pt x="192805" y="1009685"/>
                      <a:pt x="-24683" y="1202301"/>
                      <a:pt x="2305" y="1198068"/>
                    </a:cubicBezTo>
                    <a:cubicBezTo>
                      <a:pt x="29292" y="1193835"/>
                      <a:pt x="293876" y="1052018"/>
                      <a:pt x="421405" y="947243"/>
                    </a:cubicBezTo>
                    <a:cubicBezTo>
                      <a:pt x="548934" y="842468"/>
                      <a:pt x="706097" y="646676"/>
                      <a:pt x="767480" y="569418"/>
                    </a:cubicBezTo>
                    <a:cubicBezTo>
                      <a:pt x="828863" y="492160"/>
                      <a:pt x="732026" y="528143"/>
                      <a:pt x="789705" y="483693"/>
                    </a:cubicBezTo>
                    <a:cubicBezTo>
                      <a:pt x="847384" y="439243"/>
                      <a:pt x="1025184" y="331822"/>
                      <a:pt x="1113555" y="302718"/>
                    </a:cubicBezTo>
                    <a:cubicBezTo>
                      <a:pt x="1201926" y="273614"/>
                      <a:pt x="1280243" y="309068"/>
                      <a:pt x="1319930" y="309068"/>
                    </a:cubicBezTo>
                    <a:cubicBezTo>
                      <a:pt x="1359617" y="309068"/>
                      <a:pt x="1384488" y="351401"/>
                      <a:pt x="1351680" y="302718"/>
                    </a:cubicBezTo>
                    <a:cubicBezTo>
                      <a:pt x="1318872" y="254035"/>
                      <a:pt x="1177584" y="51893"/>
                      <a:pt x="1148480" y="137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B7BADF8D-16B0-4507-BB7F-A37391086972}"/>
                  </a:ext>
                </a:extLst>
              </p:cNvPr>
              <p:cNvSpPr/>
              <p:nvPr/>
            </p:nvSpPr>
            <p:spPr>
              <a:xfrm>
                <a:off x="8958167" y="14701145"/>
                <a:ext cx="417085" cy="291503"/>
              </a:xfrm>
              <a:custGeom>
                <a:avLst/>
                <a:gdLst>
                  <a:gd name="connsiteX0" fmla="*/ 414433 w 417085"/>
                  <a:gd name="connsiteY0" fmla="*/ 5455 h 291503"/>
                  <a:gd name="connsiteX1" fmla="*/ 357283 w 417085"/>
                  <a:gd name="connsiteY1" fmla="*/ 24505 h 291503"/>
                  <a:gd name="connsiteX2" fmla="*/ 11208 w 417085"/>
                  <a:gd name="connsiteY2" fmla="*/ 199130 h 291503"/>
                  <a:gd name="connsiteX3" fmla="*/ 90583 w 417085"/>
                  <a:gd name="connsiteY3" fmla="*/ 246755 h 291503"/>
                  <a:gd name="connsiteX4" fmla="*/ 150908 w 417085"/>
                  <a:gd name="connsiteY4" fmla="*/ 249930 h 291503"/>
                  <a:gd name="connsiteX5" fmla="*/ 208058 w 417085"/>
                  <a:gd name="connsiteY5" fmla="*/ 224530 h 291503"/>
                  <a:gd name="connsiteX6" fmla="*/ 23908 w 417085"/>
                  <a:gd name="connsiteY6" fmla="*/ 288030 h 291503"/>
                  <a:gd name="connsiteX7" fmla="*/ 112808 w 417085"/>
                  <a:gd name="connsiteY7" fmla="*/ 100705 h 291503"/>
                  <a:gd name="connsiteX8" fmla="*/ 182658 w 417085"/>
                  <a:gd name="connsiteY8" fmla="*/ 78480 h 291503"/>
                  <a:gd name="connsiteX9" fmla="*/ 414433 w 417085"/>
                  <a:gd name="connsiteY9" fmla="*/ 5455 h 291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085" h="291503">
                    <a:moveTo>
                      <a:pt x="414433" y="5455"/>
                    </a:moveTo>
                    <a:cubicBezTo>
                      <a:pt x="419460" y="-1160"/>
                      <a:pt x="424487" y="-7774"/>
                      <a:pt x="357283" y="24505"/>
                    </a:cubicBezTo>
                    <a:cubicBezTo>
                      <a:pt x="290079" y="56784"/>
                      <a:pt x="55658" y="162088"/>
                      <a:pt x="11208" y="199130"/>
                    </a:cubicBezTo>
                    <a:cubicBezTo>
                      <a:pt x="-33242" y="236172"/>
                      <a:pt x="67300" y="238288"/>
                      <a:pt x="90583" y="246755"/>
                    </a:cubicBezTo>
                    <a:cubicBezTo>
                      <a:pt x="113866" y="255222"/>
                      <a:pt x="131329" y="253634"/>
                      <a:pt x="150908" y="249930"/>
                    </a:cubicBezTo>
                    <a:cubicBezTo>
                      <a:pt x="170487" y="246226"/>
                      <a:pt x="229225" y="218180"/>
                      <a:pt x="208058" y="224530"/>
                    </a:cubicBezTo>
                    <a:cubicBezTo>
                      <a:pt x="186891" y="230880"/>
                      <a:pt x="39783" y="308668"/>
                      <a:pt x="23908" y="288030"/>
                    </a:cubicBezTo>
                    <a:cubicBezTo>
                      <a:pt x="8033" y="267393"/>
                      <a:pt x="86350" y="135630"/>
                      <a:pt x="112808" y="100705"/>
                    </a:cubicBezTo>
                    <a:cubicBezTo>
                      <a:pt x="139266" y="65780"/>
                      <a:pt x="182658" y="78480"/>
                      <a:pt x="182658" y="78480"/>
                    </a:cubicBezTo>
                    <a:lnTo>
                      <a:pt x="414433" y="54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E21C528F-6A5C-4339-B54E-642CB7C1E123}"/>
                  </a:ext>
                </a:extLst>
              </p:cNvPr>
              <p:cNvSpPr/>
              <p:nvPr/>
            </p:nvSpPr>
            <p:spPr>
              <a:xfrm>
                <a:off x="9027833" y="14687002"/>
                <a:ext cx="338264" cy="292502"/>
              </a:xfrm>
              <a:custGeom>
                <a:avLst/>
                <a:gdLst>
                  <a:gd name="connsiteX0" fmla="*/ 328892 w 338264"/>
                  <a:gd name="connsiteY0" fmla="*/ 548 h 292502"/>
                  <a:gd name="connsiteX1" fmla="*/ 268567 w 338264"/>
                  <a:gd name="connsiteY1" fmla="*/ 111673 h 292502"/>
                  <a:gd name="connsiteX2" fmla="*/ 154267 w 338264"/>
                  <a:gd name="connsiteY2" fmla="*/ 165648 h 292502"/>
                  <a:gd name="connsiteX3" fmla="*/ 1867 w 338264"/>
                  <a:gd name="connsiteY3" fmla="*/ 289473 h 292502"/>
                  <a:gd name="connsiteX4" fmla="*/ 81242 w 338264"/>
                  <a:gd name="connsiteY4" fmla="*/ 248198 h 292502"/>
                  <a:gd name="connsiteX5" fmla="*/ 252692 w 338264"/>
                  <a:gd name="connsiteY5" fmla="*/ 178348 h 292502"/>
                  <a:gd name="connsiteX6" fmla="*/ 313017 w 338264"/>
                  <a:gd name="connsiteY6" fmla="*/ 127548 h 292502"/>
                  <a:gd name="connsiteX7" fmla="*/ 335242 w 338264"/>
                  <a:gd name="connsiteY7" fmla="*/ 70398 h 292502"/>
                  <a:gd name="connsiteX8" fmla="*/ 328892 w 338264"/>
                  <a:gd name="connsiteY8" fmla="*/ 548 h 29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264" h="292502">
                    <a:moveTo>
                      <a:pt x="328892" y="548"/>
                    </a:moveTo>
                    <a:cubicBezTo>
                      <a:pt x="317780" y="7427"/>
                      <a:pt x="297671" y="84156"/>
                      <a:pt x="268567" y="111673"/>
                    </a:cubicBezTo>
                    <a:cubicBezTo>
                      <a:pt x="239463" y="139190"/>
                      <a:pt x="198717" y="136015"/>
                      <a:pt x="154267" y="165648"/>
                    </a:cubicBezTo>
                    <a:cubicBezTo>
                      <a:pt x="109817" y="195281"/>
                      <a:pt x="14038" y="275715"/>
                      <a:pt x="1867" y="289473"/>
                    </a:cubicBezTo>
                    <a:cubicBezTo>
                      <a:pt x="-10304" y="303231"/>
                      <a:pt x="39438" y="266719"/>
                      <a:pt x="81242" y="248198"/>
                    </a:cubicBezTo>
                    <a:cubicBezTo>
                      <a:pt x="123046" y="229677"/>
                      <a:pt x="214063" y="198456"/>
                      <a:pt x="252692" y="178348"/>
                    </a:cubicBezTo>
                    <a:cubicBezTo>
                      <a:pt x="291321" y="158240"/>
                      <a:pt x="299259" y="145540"/>
                      <a:pt x="313017" y="127548"/>
                    </a:cubicBezTo>
                    <a:cubicBezTo>
                      <a:pt x="326775" y="109556"/>
                      <a:pt x="330480" y="87331"/>
                      <a:pt x="335242" y="70398"/>
                    </a:cubicBezTo>
                    <a:cubicBezTo>
                      <a:pt x="340004" y="53465"/>
                      <a:pt x="340004" y="-6331"/>
                      <a:pt x="328892" y="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151B0949-8BED-435D-8FE6-72987F684F48}"/>
                  </a:ext>
                </a:extLst>
              </p:cNvPr>
              <p:cNvSpPr/>
              <p:nvPr/>
            </p:nvSpPr>
            <p:spPr>
              <a:xfrm>
                <a:off x="8399980" y="15153242"/>
                <a:ext cx="427685" cy="304146"/>
              </a:xfrm>
              <a:custGeom>
                <a:avLst/>
                <a:gdLst>
                  <a:gd name="connsiteX0" fmla="*/ 423345 w 427685"/>
                  <a:gd name="connsiteY0" fmla="*/ 1033 h 304146"/>
                  <a:gd name="connsiteX1" fmla="*/ 10595 w 427685"/>
                  <a:gd name="connsiteY1" fmla="*/ 204233 h 304146"/>
                  <a:gd name="connsiteX2" fmla="*/ 124895 w 427685"/>
                  <a:gd name="connsiteY2" fmla="*/ 299483 h 304146"/>
                  <a:gd name="connsiteX3" fmla="*/ 153470 w 427685"/>
                  <a:gd name="connsiteY3" fmla="*/ 283608 h 304146"/>
                  <a:gd name="connsiteX4" fmla="*/ 223320 w 427685"/>
                  <a:gd name="connsiteY4" fmla="*/ 232808 h 304146"/>
                  <a:gd name="connsiteX5" fmla="*/ 410645 w 427685"/>
                  <a:gd name="connsiteY5" fmla="*/ 121683 h 304146"/>
                  <a:gd name="connsiteX6" fmla="*/ 115370 w 427685"/>
                  <a:gd name="connsiteY6" fmla="*/ 251858 h 304146"/>
                  <a:gd name="connsiteX7" fmla="*/ 96320 w 427685"/>
                  <a:gd name="connsiteY7" fmla="*/ 226458 h 304146"/>
                  <a:gd name="connsiteX8" fmla="*/ 220145 w 427685"/>
                  <a:gd name="connsiteY8" fmla="*/ 128033 h 304146"/>
                  <a:gd name="connsiteX9" fmla="*/ 423345 w 427685"/>
                  <a:gd name="connsiteY9" fmla="*/ 1033 h 30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685" h="304146">
                    <a:moveTo>
                      <a:pt x="423345" y="1033"/>
                    </a:moveTo>
                    <a:cubicBezTo>
                      <a:pt x="388420" y="13733"/>
                      <a:pt x="60337" y="154491"/>
                      <a:pt x="10595" y="204233"/>
                    </a:cubicBezTo>
                    <a:cubicBezTo>
                      <a:pt x="-39147" y="253975"/>
                      <a:pt x="101083" y="286254"/>
                      <a:pt x="124895" y="299483"/>
                    </a:cubicBezTo>
                    <a:cubicBezTo>
                      <a:pt x="148707" y="312712"/>
                      <a:pt x="137066" y="294720"/>
                      <a:pt x="153470" y="283608"/>
                    </a:cubicBezTo>
                    <a:cubicBezTo>
                      <a:pt x="169874" y="272496"/>
                      <a:pt x="180458" y="259795"/>
                      <a:pt x="223320" y="232808"/>
                    </a:cubicBezTo>
                    <a:cubicBezTo>
                      <a:pt x="266182" y="205821"/>
                      <a:pt x="428637" y="118508"/>
                      <a:pt x="410645" y="121683"/>
                    </a:cubicBezTo>
                    <a:cubicBezTo>
                      <a:pt x="392653" y="124858"/>
                      <a:pt x="167757" y="234396"/>
                      <a:pt x="115370" y="251858"/>
                    </a:cubicBezTo>
                    <a:cubicBezTo>
                      <a:pt x="62983" y="269320"/>
                      <a:pt x="78858" y="247095"/>
                      <a:pt x="96320" y="226458"/>
                    </a:cubicBezTo>
                    <a:cubicBezTo>
                      <a:pt x="113782" y="205821"/>
                      <a:pt x="167758" y="159783"/>
                      <a:pt x="220145" y="128033"/>
                    </a:cubicBezTo>
                    <a:cubicBezTo>
                      <a:pt x="272532" y="96283"/>
                      <a:pt x="458270" y="-11667"/>
                      <a:pt x="423345" y="10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EEB770BF-8AC5-4766-88F2-6CAF3C608482}"/>
                  </a:ext>
                </a:extLst>
              </p:cNvPr>
              <p:cNvSpPr/>
              <p:nvPr/>
            </p:nvSpPr>
            <p:spPr>
              <a:xfrm>
                <a:off x="7998541" y="14899555"/>
                <a:ext cx="1129644" cy="829781"/>
              </a:xfrm>
              <a:custGeom>
                <a:avLst/>
                <a:gdLst>
                  <a:gd name="connsiteX0" fmla="*/ 1116884 w 1129644"/>
                  <a:gd name="connsiteY0" fmla="*/ 105495 h 829781"/>
                  <a:gd name="connsiteX1" fmla="*/ 1047034 w 1129644"/>
                  <a:gd name="connsiteY1" fmla="*/ 86445 h 829781"/>
                  <a:gd name="connsiteX2" fmla="*/ 764459 w 1129644"/>
                  <a:gd name="connsiteY2" fmla="*/ 45170 h 829781"/>
                  <a:gd name="connsiteX3" fmla="*/ 859709 w 1129644"/>
                  <a:gd name="connsiteY3" fmla="*/ 115020 h 829781"/>
                  <a:gd name="connsiteX4" fmla="*/ 697784 w 1129644"/>
                  <a:gd name="connsiteY4" fmla="*/ 232495 h 829781"/>
                  <a:gd name="connsiteX5" fmla="*/ 434259 w 1129644"/>
                  <a:gd name="connsiteY5" fmla="*/ 451570 h 829781"/>
                  <a:gd name="connsiteX6" fmla="*/ 386634 w 1129644"/>
                  <a:gd name="connsiteY6" fmla="*/ 480145 h 829781"/>
                  <a:gd name="connsiteX7" fmla="*/ 399334 w 1129644"/>
                  <a:gd name="connsiteY7" fmla="*/ 680170 h 829781"/>
                  <a:gd name="connsiteX8" fmla="*/ 145334 w 1129644"/>
                  <a:gd name="connsiteY8" fmla="*/ 737320 h 829781"/>
                  <a:gd name="connsiteX9" fmla="*/ 2459 w 1129644"/>
                  <a:gd name="connsiteY9" fmla="*/ 829395 h 829781"/>
                  <a:gd name="connsiteX10" fmla="*/ 259634 w 1129644"/>
                  <a:gd name="connsiteY10" fmla="*/ 699220 h 829781"/>
                  <a:gd name="connsiteX11" fmla="*/ 377109 w 1129644"/>
                  <a:gd name="connsiteY11" fmla="*/ 473795 h 829781"/>
                  <a:gd name="connsiteX12" fmla="*/ 526334 w 1129644"/>
                  <a:gd name="connsiteY12" fmla="*/ 327745 h 829781"/>
                  <a:gd name="connsiteX13" fmla="*/ 827959 w 1129644"/>
                  <a:gd name="connsiteY13" fmla="*/ 73745 h 829781"/>
                  <a:gd name="connsiteX14" fmla="*/ 827959 w 1129644"/>
                  <a:gd name="connsiteY14" fmla="*/ 720 h 829781"/>
                  <a:gd name="connsiteX15" fmla="*/ 1116884 w 1129644"/>
                  <a:gd name="connsiteY15" fmla="*/ 105495 h 82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644" h="829781">
                    <a:moveTo>
                      <a:pt x="1116884" y="105495"/>
                    </a:moveTo>
                    <a:cubicBezTo>
                      <a:pt x="1153396" y="119782"/>
                      <a:pt x="1105771" y="96499"/>
                      <a:pt x="1047034" y="86445"/>
                    </a:cubicBezTo>
                    <a:cubicBezTo>
                      <a:pt x="988297" y="76391"/>
                      <a:pt x="795680" y="40408"/>
                      <a:pt x="764459" y="45170"/>
                    </a:cubicBezTo>
                    <a:cubicBezTo>
                      <a:pt x="733238" y="49932"/>
                      <a:pt x="870821" y="83799"/>
                      <a:pt x="859709" y="115020"/>
                    </a:cubicBezTo>
                    <a:cubicBezTo>
                      <a:pt x="848597" y="146241"/>
                      <a:pt x="768692" y="176403"/>
                      <a:pt x="697784" y="232495"/>
                    </a:cubicBezTo>
                    <a:cubicBezTo>
                      <a:pt x="626876" y="288587"/>
                      <a:pt x="486117" y="410295"/>
                      <a:pt x="434259" y="451570"/>
                    </a:cubicBezTo>
                    <a:cubicBezTo>
                      <a:pt x="382401" y="492845"/>
                      <a:pt x="392455" y="442045"/>
                      <a:pt x="386634" y="480145"/>
                    </a:cubicBezTo>
                    <a:cubicBezTo>
                      <a:pt x="380813" y="518245"/>
                      <a:pt x="439551" y="637308"/>
                      <a:pt x="399334" y="680170"/>
                    </a:cubicBezTo>
                    <a:cubicBezTo>
                      <a:pt x="359117" y="723032"/>
                      <a:pt x="211480" y="712449"/>
                      <a:pt x="145334" y="737320"/>
                    </a:cubicBezTo>
                    <a:cubicBezTo>
                      <a:pt x="79188" y="762191"/>
                      <a:pt x="-16591" y="835745"/>
                      <a:pt x="2459" y="829395"/>
                    </a:cubicBezTo>
                    <a:cubicBezTo>
                      <a:pt x="21509" y="823045"/>
                      <a:pt x="197192" y="758487"/>
                      <a:pt x="259634" y="699220"/>
                    </a:cubicBezTo>
                    <a:cubicBezTo>
                      <a:pt x="322076" y="639953"/>
                      <a:pt x="332659" y="535708"/>
                      <a:pt x="377109" y="473795"/>
                    </a:cubicBezTo>
                    <a:cubicBezTo>
                      <a:pt x="421559" y="411882"/>
                      <a:pt x="451192" y="394420"/>
                      <a:pt x="526334" y="327745"/>
                    </a:cubicBezTo>
                    <a:cubicBezTo>
                      <a:pt x="601476" y="261070"/>
                      <a:pt x="777688" y="128249"/>
                      <a:pt x="827959" y="73745"/>
                    </a:cubicBezTo>
                    <a:cubicBezTo>
                      <a:pt x="878230" y="19241"/>
                      <a:pt x="781392" y="-4572"/>
                      <a:pt x="827959" y="720"/>
                    </a:cubicBezTo>
                    <a:cubicBezTo>
                      <a:pt x="874526" y="6012"/>
                      <a:pt x="1080372" y="91208"/>
                      <a:pt x="1116884" y="1054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188470D8-E4B7-4B91-8840-6554DB52441F}"/>
                  </a:ext>
                </a:extLst>
              </p:cNvPr>
              <p:cNvSpPr/>
              <p:nvPr/>
            </p:nvSpPr>
            <p:spPr>
              <a:xfrm>
                <a:off x="7501622" y="15933651"/>
                <a:ext cx="964261" cy="617754"/>
              </a:xfrm>
              <a:custGeom>
                <a:avLst/>
                <a:gdLst>
                  <a:gd name="connsiteX0" fmla="*/ 7253 w 964261"/>
                  <a:gd name="connsiteY0" fmla="*/ 604924 h 617754"/>
                  <a:gd name="connsiteX1" fmla="*/ 92978 w 964261"/>
                  <a:gd name="connsiteY1" fmla="*/ 595399 h 617754"/>
                  <a:gd name="connsiteX2" fmla="*/ 245378 w 964261"/>
                  <a:gd name="connsiteY2" fmla="*/ 516024 h 617754"/>
                  <a:gd name="connsiteX3" fmla="*/ 318403 w 964261"/>
                  <a:gd name="connsiteY3" fmla="*/ 496974 h 617754"/>
                  <a:gd name="connsiteX4" fmla="*/ 410478 w 964261"/>
                  <a:gd name="connsiteY4" fmla="*/ 366799 h 617754"/>
                  <a:gd name="connsiteX5" fmla="*/ 439053 w 964261"/>
                  <a:gd name="connsiteY5" fmla="*/ 338224 h 617754"/>
                  <a:gd name="connsiteX6" fmla="*/ 578753 w 964261"/>
                  <a:gd name="connsiteY6" fmla="*/ 363624 h 617754"/>
                  <a:gd name="connsiteX7" fmla="*/ 493028 w 964261"/>
                  <a:gd name="connsiteY7" fmla="*/ 211224 h 617754"/>
                  <a:gd name="connsiteX8" fmla="*/ 870853 w 964261"/>
                  <a:gd name="connsiteY8" fmla="*/ 192174 h 617754"/>
                  <a:gd name="connsiteX9" fmla="*/ 953403 w 964261"/>
                  <a:gd name="connsiteY9" fmla="*/ 1674 h 617754"/>
                  <a:gd name="connsiteX10" fmla="*/ 686703 w 964261"/>
                  <a:gd name="connsiteY10" fmla="*/ 315999 h 617754"/>
                  <a:gd name="connsiteX11" fmla="*/ 658128 w 964261"/>
                  <a:gd name="connsiteY11" fmla="*/ 255674 h 617754"/>
                  <a:gd name="connsiteX12" fmla="*/ 454928 w 964261"/>
                  <a:gd name="connsiteY12" fmla="*/ 182649 h 617754"/>
                  <a:gd name="connsiteX13" fmla="*/ 435878 w 964261"/>
                  <a:gd name="connsiteY13" fmla="*/ 284249 h 617754"/>
                  <a:gd name="connsiteX14" fmla="*/ 280303 w 964261"/>
                  <a:gd name="connsiteY14" fmla="*/ 433474 h 617754"/>
                  <a:gd name="connsiteX15" fmla="*/ 7253 w 964261"/>
                  <a:gd name="connsiteY15" fmla="*/ 604924 h 6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4261" h="617754">
                    <a:moveTo>
                      <a:pt x="7253" y="604924"/>
                    </a:moveTo>
                    <a:cubicBezTo>
                      <a:pt x="-23968" y="631912"/>
                      <a:pt x="53291" y="610216"/>
                      <a:pt x="92978" y="595399"/>
                    </a:cubicBezTo>
                    <a:cubicBezTo>
                      <a:pt x="132665" y="580582"/>
                      <a:pt x="207807" y="532428"/>
                      <a:pt x="245378" y="516024"/>
                    </a:cubicBezTo>
                    <a:cubicBezTo>
                      <a:pt x="282949" y="499620"/>
                      <a:pt x="290886" y="521845"/>
                      <a:pt x="318403" y="496974"/>
                    </a:cubicBezTo>
                    <a:cubicBezTo>
                      <a:pt x="345920" y="472103"/>
                      <a:pt x="390370" y="393257"/>
                      <a:pt x="410478" y="366799"/>
                    </a:cubicBezTo>
                    <a:cubicBezTo>
                      <a:pt x="430586" y="340341"/>
                      <a:pt x="411007" y="338753"/>
                      <a:pt x="439053" y="338224"/>
                    </a:cubicBezTo>
                    <a:cubicBezTo>
                      <a:pt x="467099" y="337695"/>
                      <a:pt x="569757" y="384791"/>
                      <a:pt x="578753" y="363624"/>
                    </a:cubicBezTo>
                    <a:cubicBezTo>
                      <a:pt x="587749" y="342457"/>
                      <a:pt x="444345" y="239799"/>
                      <a:pt x="493028" y="211224"/>
                    </a:cubicBezTo>
                    <a:cubicBezTo>
                      <a:pt x="541711" y="182649"/>
                      <a:pt x="794124" y="227099"/>
                      <a:pt x="870853" y="192174"/>
                    </a:cubicBezTo>
                    <a:cubicBezTo>
                      <a:pt x="947582" y="157249"/>
                      <a:pt x="984095" y="-18963"/>
                      <a:pt x="953403" y="1674"/>
                    </a:cubicBezTo>
                    <a:cubicBezTo>
                      <a:pt x="922711" y="22311"/>
                      <a:pt x="735915" y="273666"/>
                      <a:pt x="686703" y="315999"/>
                    </a:cubicBezTo>
                    <a:cubicBezTo>
                      <a:pt x="637491" y="358332"/>
                      <a:pt x="696757" y="277899"/>
                      <a:pt x="658128" y="255674"/>
                    </a:cubicBezTo>
                    <a:cubicBezTo>
                      <a:pt x="619499" y="233449"/>
                      <a:pt x="491970" y="177887"/>
                      <a:pt x="454928" y="182649"/>
                    </a:cubicBezTo>
                    <a:cubicBezTo>
                      <a:pt x="417886" y="187411"/>
                      <a:pt x="464982" y="242445"/>
                      <a:pt x="435878" y="284249"/>
                    </a:cubicBezTo>
                    <a:cubicBezTo>
                      <a:pt x="406774" y="326053"/>
                      <a:pt x="354386" y="380557"/>
                      <a:pt x="280303" y="433474"/>
                    </a:cubicBezTo>
                    <a:cubicBezTo>
                      <a:pt x="206220" y="486391"/>
                      <a:pt x="38474" y="577936"/>
                      <a:pt x="7253" y="604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BEA7B4E5-AE97-4D26-AC65-396DE751397A}"/>
                  </a:ext>
                </a:extLst>
              </p:cNvPr>
              <p:cNvSpPr/>
              <p:nvPr/>
            </p:nvSpPr>
            <p:spPr>
              <a:xfrm>
                <a:off x="7140504" y="15779552"/>
                <a:ext cx="403884" cy="240163"/>
              </a:xfrm>
              <a:custGeom>
                <a:avLst/>
                <a:gdLst>
                  <a:gd name="connsiteX0" fmla="*/ 15946 w 403884"/>
                  <a:gd name="connsiteY0" fmla="*/ 235148 h 240163"/>
                  <a:gd name="connsiteX1" fmla="*/ 368371 w 403884"/>
                  <a:gd name="connsiteY1" fmla="*/ 89098 h 240163"/>
                  <a:gd name="connsiteX2" fmla="*/ 387421 w 403884"/>
                  <a:gd name="connsiteY2" fmla="*/ 198 h 240163"/>
                  <a:gd name="connsiteX3" fmla="*/ 330271 w 403884"/>
                  <a:gd name="connsiteY3" fmla="*/ 66873 h 240163"/>
                  <a:gd name="connsiteX4" fmla="*/ 222321 w 403884"/>
                  <a:gd name="connsiteY4" fmla="*/ 127198 h 240163"/>
                  <a:gd name="connsiteX5" fmla="*/ 73096 w 403884"/>
                  <a:gd name="connsiteY5" fmla="*/ 200223 h 240163"/>
                  <a:gd name="connsiteX6" fmla="*/ 15946 w 403884"/>
                  <a:gd name="connsiteY6" fmla="*/ 235148 h 2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84" h="240163">
                    <a:moveTo>
                      <a:pt x="15946" y="235148"/>
                    </a:moveTo>
                    <a:cubicBezTo>
                      <a:pt x="65159" y="216627"/>
                      <a:pt x="306458" y="128256"/>
                      <a:pt x="368371" y="89098"/>
                    </a:cubicBezTo>
                    <a:cubicBezTo>
                      <a:pt x="430284" y="49940"/>
                      <a:pt x="393771" y="3902"/>
                      <a:pt x="387421" y="198"/>
                    </a:cubicBezTo>
                    <a:cubicBezTo>
                      <a:pt x="381071" y="-3506"/>
                      <a:pt x="357788" y="45706"/>
                      <a:pt x="330271" y="66873"/>
                    </a:cubicBezTo>
                    <a:cubicBezTo>
                      <a:pt x="302754" y="88040"/>
                      <a:pt x="265183" y="104973"/>
                      <a:pt x="222321" y="127198"/>
                    </a:cubicBezTo>
                    <a:cubicBezTo>
                      <a:pt x="179459" y="149423"/>
                      <a:pt x="101671" y="184348"/>
                      <a:pt x="73096" y="200223"/>
                    </a:cubicBezTo>
                    <a:cubicBezTo>
                      <a:pt x="44521" y="216098"/>
                      <a:pt x="-33267" y="253669"/>
                      <a:pt x="15946" y="235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7428348F-1CC4-48F9-B278-C9A2F2A3A779}"/>
                  </a:ext>
                </a:extLst>
              </p:cNvPr>
              <p:cNvSpPr/>
              <p:nvPr/>
            </p:nvSpPr>
            <p:spPr>
              <a:xfrm>
                <a:off x="7414618" y="16043057"/>
                <a:ext cx="108563" cy="660621"/>
              </a:xfrm>
              <a:custGeom>
                <a:avLst/>
                <a:gdLst>
                  <a:gd name="connsiteX0" fmla="*/ 108545 w 108563"/>
                  <a:gd name="connsiteY0" fmla="*/ 1806 h 660621"/>
                  <a:gd name="connsiteX1" fmla="*/ 18057 w 108563"/>
                  <a:gd name="connsiteY1" fmla="*/ 428843 h 660621"/>
                  <a:gd name="connsiteX2" fmla="*/ 2182 w 108563"/>
                  <a:gd name="connsiteY2" fmla="*/ 497106 h 660621"/>
                  <a:gd name="connsiteX3" fmla="*/ 3770 w 108563"/>
                  <a:gd name="connsiteY3" fmla="*/ 579656 h 660621"/>
                  <a:gd name="connsiteX4" fmla="*/ 35520 w 108563"/>
                  <a:gd name="connsiteY4" fmla="*/ 660618 h 660621"/>
                  <a:gd name="connsiteX5" fmla="*/ 19645 w 108563"/>
                  <a:gd name="connsiteY5" fmla="*/ 576481 h 660621"/>
                  <a:gd name="connsiteX6" fmla="*/ 18057 w 108563"/>
                  <a:gd name="connsiteY6" fmla="*/ 474881 h 660621"/>
                  <a:gd name="connsiteX7" fmla="*/ 25995 w 108563"/>
                  <a:gd name="connsiteY7" fmla="*/ 282793 h 660621"/>
                  <a:gd name="connsiteX8" fmla="*/ 108545 w 108563"/>
                  <a:gd name="connsiteY8" fmla="*/ 1806 h 66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563" h="660621">
                    <a:moveTo>
                      <a:pt x="108545" y="1806"/>
                    </a:moveTo>
                    <a:cubicBezTo>
                      <a:pt x="107222" y="26147"/>
                      <a:pt x="35784" y="346293"/>
                      <a:pt x="18057" y="428843"/>
                    </a:cubicBezTo>
                    <a:cubicBezTo>
                      <a:pt x="330" y="511393"/>
                      <a:pt x="4563" y="471971"/>
                      <a:pt x="2182" y="497106"/>
                    </a:cubicBezTo>
                    <a:cubicBezTo>
                      <a:pt x="-199" y="522241"/>
                      <a:pt x="-1786" y="552404"/>
                      <a:pt x="3770" y="579656"/>
                    </a:cubicBezTo>
                    <a:cubicBezTo>
                      <a:pt x="9326" y="606908"/>
                      <a:pt x="32874" y="661147"/>
                      <a:pt x="35520" y="660618"/>
                    </a:cubicBezTo>
                    <a:cubicBezTo>
                      <a:pt x="38166" y="660089"/>
                      <a:pt x="22555" y="607437"/>
                      <a:pt x="19645" y="576481"/>
                    </a:cubicBezTo>
                    <a:cubicBezTo>
                      <a:pt x="16735" y="545525"/>
                      <a:pt x="16999" y="523829"/>
                      <a:pt x="18057" y="474881"/>
                    </a:cubicBezTo>
                    <a:cubicBezTo>
                      <a:pt x="19115" y="425933"/>
                      <a:pt x="10384" y="359787"/>
                      <a:pt x="25995" y="282793"/>
                    </a:cubicBezTo>
                    <a:cubicBezTo>
                      <a:pt x="41605" y="205799"/>
                      <a:pt x="109868" y="-22535"/>
                      <a:pt x="108545" y="18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D4EBE6D3-4892-4563-8AC3-5E46DB6E824C}"/>
                  </a:ext>
                </a:extLst>
              </p:cNvPr>
              <p:cNvSpPr/>
              <p:nvPr/>
            </p:nvSpPr>
            <p:spPr>
              <a:xfrm>
                <a:off x="6943177" y="16065042"/>
                <a:ext cx="514608" cy="604484"/>
              </a:xfrm>
              <a:custGeom>
                <a:avLst/>
                <a:gdLst>
                  <a:gd name="connsiteX0" fmla="*/ 513311 w 514608"/>
                  <a:gd name="connsiteY0" fmla="*/ 2046 h 604484"/>
                  <a:gd name="connsiteX1" fmla="*/ 487911 w 514608"/>
                  <a:gd name="connsiteY1" fmla="*/ 65546 h 604484"/>
                  <a:gd name="connsiteX2" fmla="*/ 452986 w 514608"/>
                  <a:gd name="connsiteY2" fmla="*/ 233821 h 604484"/>
                  <a:gd name="connsiteX3" fmla="*/ 440286 w 514608"/>
                  <a:gd name="connsiteY3" fmla="*/ 251283 h 604484"/>
                  <a:gd name="connsiteX4" fmla="*/ 372023 w 514608"/>
                  <a:gd name="connsiteY4" fmla="*/ 565608 h 604484"/>
                  <a:gd name="connsiteX5" fmla="*/ 368848 w 514608"/>
                  <a:gd name="connsiteY5" fmla="*/ 571958 h 604484"/>
                  <a:gd name="connsiteX6" fmla="*/ 278361 w 514608"/>
                  <a:gd name="connsiteY6" fmla="*/ 573546 h 604484"/>
                  <a:gd name="connsiteX7" fmla="*/ 548 w 514608"/>
                  <a:gd name="connsiteY7" fmla="*/ 578308 h 604484"/>
                  <a:gd name="connsiteX8" fmla="*/ 357736 w 514608"/>
                  <a:gd name="connsiteY8" fmla="*/ 603708 h 604484"/>
                  <a:gd name="connsiteX9" fmla="*/ 389486 w 514608"/>
                  <a:gd name="connsiteY9" fmla="*/ 586246 h 604484"/>
                  <a:gd name="connsiteX10" fmla="*/ 424411 w 514608"/>
                  <a:gd name="connsiteY10" fmla="*/ 478296 h 604484"/>
                  <a:gd name="connsiteX11" fmla="*/ 456161 w 514608"/>
                  <a:gd name="connsiteY11" fmla="*/ 246521 h 604484"/>
                  <a:gd name="connsiteX12" fmla="*/ 446636 w 514608"/>
                  <a:gd name="connsiteY12" fmla="*/ 132221 h 604484"/>
                  <a:gd name="connsiteX13" fmla="*/ 513311 w 514608"/>
                  <a:gd name="connsiteY13" fmla="*/ 2046 h 60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4608" h="604484">
                    <a:moveTo>
                      <a:pt x="513311" y="2046"/>
                    </a:moveTo>
                    <a:cubicBezTo>
                      <a:pt x="520190" y="-9066"/>
                      <a:pt x="497965" y="26917"/>
                      <a:pt x="487911" y="65546"/>
                    </a:cubicBezTo>
                    <a:cubicBezTo>
                      <a:pt x="477857" y="104175"/>
                      <a:pt x="460923" y="202865"/>
                      <a:pt x="452986" y="233821"/>
                    </a:cubicBezTo>
                    <a:cubicBezTo>
                      <a:pt x="445049" y="264777"/>
                      <a:pt x="453780" y="195985"/>
                      <a:pt x="440286" y="251283"/>
                    </a:cubicBezTo>
                    <a:cubicBezTo>
                      <a:pt x="426792" y="306581"/>
                      <a:pt x="383929" y="512162"/>
                      <a:pt x="372023" y="565608"/>
                    </a:cubicBezTo>
                    <a:cubicBezTo>
                      <a:pt x="360117" y="619054"/>
                      <a:pt x="384458" y="570635"/>
                      <a:pt x="368848" y="571958"/>
                    </a:cubicBezTo>
                    <a:cubicBezTo>
                      <a:pt x="353238" y="573281"/>
                      <a:pt x="278361" y="573546"/>
                      <a:pt x="278361" y="573546"/>
                    </a:cubicBezTo>
                    <a:cubicBezTo>
                      <a:pt x="216978" y="574604"/>
                      <a:pt x="-12681" y="573281"/>
                      <a:pt x="548" y="578308"/>
                    </a:cubicBezTo>
                    <a:cubicBezTo>
                      <a:pt x="13777" y="583335"/>
                      <a:pt x="292913" y="602385"/>
                      <a:pt x="357736" y="603708"/>
                    </a:cubicBezTo>
                    <a:cubicBezTo>
                      <a:pt x="422559" y="605031"/>
                      <a:pt x="378373" y="607148"/>
                      <a:pt x="389486" y="586246"/>
                    </a:cubicBezTo>
                    <a:cubicBezTo>
                      <a:pt x="400598" y="565344"/>
                      <a:pt x="413299" y="534917"/>
                      <a:pt x="424411" y="478296"/>
                    </a:cubicBezTo>
                    <a:cubicBezTo>
                      <a:pt x="435523" y="421675"/>
                      <a:pt x="452457" y="304200"/>
                      <a:pt x="456161" y="246521"/>
                    </a:cubicBezTo>
                    <a:cubicBezTo>
                      <a:pt x="459865" y="188842"/>
                      <a:pt x="436847" y="175877"/>
                      <a:pt x="446636" y="132221"/>
                    </a:cubicBezTo>
                    <a:cubicBezTo>
                      <a:pt x="456425" y="88565"/>
                      <a:pt x="506432" y="13158"/>
                      <a:pt x="513311" y="20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0AC5F50A-F575-4830-A0AE-76F76ADE46DA}"/>
                  </a:ext>
                </a:extLst>
              </p:cNvPr>
              <p:cNvSpPr/>
              <p:nvPr/>
            </p:nvSpPr>
            <p:spPr>
              <a:xfrm>
                <a:off x="6674723" y="15880893"/>
                <a:ext cx="585330" cy="119938"/>
              </a:xfrm>
              <a:custGeom>
                <a:avLst/>
                <a:gdLst>
                  <a:gd name="connsiteX0" fmla="*/ 2302 w 585330"/>
                  <a:gd name="connsiteY0" fmla="*/ 108407 h 119938"/>
                  <a:gd name="connsiteX1" fmla="*/ 295990 w 585330"/>
                  <a:gd name="connsiteY1" fmla="*/ 111582 h 119938"/>
                  <a:gd name="connsiteX2" fmla="*/ 372190 w 585330"/>
                  <a:gd name="connsiteY2" fmla="*/ 119520 h 119938"/>
                  <a:gd name="connsiteX3" fmla="*/ 570627 w 585330"/>
                  <a:gd name="connsiteY3" fmla="*/ 97295 h 119938"/>
                  <a:gd name="connsiteX4" fmla="*/ 562690 w 585330"/>
                  <a:gd name="connsiteY4" fmla="*/ 30620 h 119938"/>
                  <a:gd name="connsiteX5" fmla="*/ 499190 w 585330"/>
                  <a:gd name="connsiteY5" fmla="*/ 13157 h 119938"/>
                  <a:gd name="connsiteX6" fmla="*/ 384890 w 585330"/>
                  <a:gd name="connsiteY6" fmla="*/ 2045 h 119938"/>
                  <a:gd name="connsiteX7" fmla="*/ 357902 w 585330"/>
                  <a:gd name="connsiteY7" fmla="*/ 56020 h 119938"/>
                  <a:gd name="connsiteX8" fmla="*/ 338852 w 585330"/>
                  <a:gd name="connsiteY8" fmla="*/ 92532 h 119938"/>
                  <a:gd name="connsiteX9" fmla="*/ 337265 w 585330"/>
                  <a:gd name="connsiteY9" fmla="*/ 108407 h 119938"/>
                  <a:gd name="connsiteX10" fmla="*/ 278527 w 585330"/>
                  <a:gd name="connsiteY10" fmla="*/ 94120 h 119938"/>
                  <a:gd name="connsiteX11" fmla="*/ 165815 w 585330"/>
                  <a:gd name="connsiteY11" fmla="*/ 87770 h 119938"/>
                  <a:gd name="connsiteX12" fmla="*/ 2302 w 585330"/>
                  <a:gd name="connsiteY12" fmla="*/ 108407 h 11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5330" h="119938">
                    <a:moveTo>
                      <a:pt x="2302" y="108407"/>
                    </a:moveTo>
                    <a:cubicBezTo>
                      <a:pt x="23998" y="112376"/>
                      <a:pt x="234342" y="109730"/>
                      <a:pt x="295990" y="111582"/>
                    </a:cubicBezTo>
                    <a:cubicBezTo>
                      <a:pt x="357638" y="113434"/>
                      <a:pt x="326417" y="121901"/>
                      <a:pt x="372190" y="119520"/>
                    </a:cubicBezTo>
                    <a:cubicBezTo>
                      <a:pt x="417963" y="117139"/>
                      <a:pt x="538877" y="112112"/>
                      <a:pt x="570627" y="97295"/>
                    </a:cubicBezTo>
                    <a:cubicBezTo>
                      <a:pt x="602377" y="82478"/>
                      <a:pt x="574596" y="44643"/>
                      <a:pt x="562690" y="30620"/>
                    </a:cubicBezTo>
                    <a:cubicBezTo>
                      <a:pt x="550784" y="16597"/>
                      <a:pt x="528823" y="17919"/>
                      <a:pt x="499190" y="13157"/>
                    </a:cubicBezTo>
                    <a:cubicBezTo>
                      <a:pt x="469557" y="8395"/>
                      <a:pt x="408438" y="-5099"/>
                      <a:pt x="384890" y="2045"/>
                    </a:cubicBezTo>
                    <a:cubicBezTo>
                      <a:pt x="361342" y="9189"/>
                      <a:pt x="365575" y="40939"/>
                      <a:pt x="357902" y="56020"/>
                    </a:cubicBezTo>
                    <a:cubicBezTo>
                      <a:pt x="350229" y="71101"/>
                      <a:pt x="342292" y="83801"/>
                      <a:pt x="338852" y="92532"/>
                    </a:cubicBezTo>
                    <a:cubicBezTo>
                      <a:pt x="335413" y="101263"/>
                      <a:pt x="347319" y="108142"/>
                      <a:pt x="337265" y="108407"/>
                    </a:cubicBezTo>
                    <a:cubicBezTo>
                      <a:pt x="327211" y="108672"/>
                      <a:pt x="307102" y="97559"/>
                      <a:pt x="278527" y="94120"/>
                    </a:cubicBezTo>
                    <a:cubicBezTo>
                      <a:pt x="249952" y="90681"/>
                      <a:pt x="213440" y="83537"/>
                      <a:pt x="165815" y="87770"/>
                    </a:cubicBezTo>
                    <a:cubicBezTo>
                      <a:pt x="118190" y="92003"/>
                      <a:pt x="-19394" y="104438"/>
                      <a:pt x="2302" y="1084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18A3746A-88EB-4284-A963-7AF40E531AFC}"/>
                  </a:ext>
                </a:extLst>
              </p:cNvPr>
              <p:cNvSpPr/>
              <p:nvPr/>
            </p:nvSpPr>
            <p:spPr>
              <a:xfrm>
                <a:off x="7346717" y="15750956"/>
                <a:ext cx="255077" cy="224251"/>
              </a:xfrm>
              <a:custGeom>
                <a:avLst/>
                <a:gdLst>
                  <a:gd name="connsiteX0" fmla="*/ 252646 w 255077"/>
                  <a:gd name="connsiteY0" fmla="*/ 219 h 224251"/>
                  <a:gd name="connsiteX1" fmla="*/ 244708 w 255077"/>
                  <a:gd name="connsiteY1" fmla="*/ 111344 h 224251"/>
                  <a:gd name="connsiteX2" fmla="*/ 170096 w 255077"/>
                  <a:gd name="connsiteY2" fmla="*/ 144682 h 224251"/>
                  <a:gd name="connsiteX3" fmla="*/ 233 w 255077"/>
                  <a:gd name="connsiteY3" fmla="*/ 224057 h 224251"/>
                  <a:gd name="connsiteX4" fmla="*/ 209783 w 255077"/>
                  <a:gd name="connsiteY4" fmla="*/ 166907 h 224251"/>
                  <a:gd name="connsiteX5" fmla="*/ 244708 w 255077"/>
                  <a:gd name="connsiteY5" fmla="*/ 160557 h 224251"/>
                  <a:gd name="connsiteX6" fmla="*/ 227246 w 255077"/>
                  <a:gd name="connsiteY6" fmla="*/ 84357 h 224251"/>
                  <a:gd name="connsiteX7" fmla="*/ 252646 w 255077"/>
                  <a:gd name="connsiteY7" fmla="*/ 219 h 22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077" h="224251">
                    <a:moveTo>
                      <a:pt x="252646" y="219"/>
                    </a:moveTo>
                    <a:cubicBezTo>
                      <a:pt x="255556" y="4717"/>
                      <a:pt x="258466" y="87267"/>
                      <a:pt x="244708" y="111344"/>
                    </a:cubicBezTo>
                    <a:cubicBezTo>
                      <a:pt x="230950" y="135421"/>
                      <a:pt x="170096" y="144682"/>
                      <a:pt x="170096" y="144682"/>
                    </a:cubicBezTo>
                    <a:cubicBezTo>
                      <a:pt x="129350" y="163468"/>
                      <a:pt x="-6381" y="220353"/>
                      <a:pt x="233" y="224057"/>
                    </a:cubicBezTo>
                    <a:cubicBezTo>
                      <a:pt x="6847" y="227761"/>
                      <a:pt x="169037" y="177490"/>
                      <a:pt x="209783" y="166907"/>
                    </a:cubicBezTo>
                    <a:cubicBezTo>
                      <a:pt x="250529" y="156324"/>
                      <a:pt x="241798" y="174315"/>
                      <a:pt x="244708" y="160557"/>
                    </a:cubicBezTo>
                    <a:cubicBezTo>
                      <a:pt x="247618" y="146799"/>
                      <a:pt x="226452" y="107111"/>
                      <a:pt x="227246" y="84357"/>
                    </a:cubicBezTo>
                    <a:cubicBezTo>
                      <a:pt x="228040" y="61603"/>
                      <a:pt x="249736" y="-4279"/>
                      <a:pt x="252646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BA5559DA-2A47-4D90-94F3-56BF698699F1}"/>
                  </a:ext>
                </a:extLst>
              </p:cNvPr>
              <p:cNvSpPr/>
              <p:nvPr/>
            </p:nvSpPr>
            <p:spPr>
              <a:xfrm>
                <a:off x="6659563" y="16028031"/>
                <a:ext cx="252930" cy="245577"/>
              </a:xfrm>
              <a:custGeom>
                <a:avLst/>
                <a:gdLst>
                  <a:gd name="connsiteX0" fmla="*/ 0 w 252930"/>
                  <a:gd name="connsiteY0" fmla="*/ 4132 h 245577"/>
                  <a:gd name="connsiteX1" fmla="*/ 169862 w 252930"/>
                  <a:gd name="connsiteY1" fmla="*/ 16832 h 245577"/>
                  <a:gd name="connsiteX2" fmla="*/ 185737 w 252930"/>
                  <a:gd name="connsiteY2" fmla="*/ 26357 h 245577"/>
                  <a:gd name="connsiteX3" fmla="*/ 250825 w 252930"/>
                  <a:gd name="connsiteY3" fmla="*/ 34294 h 245577"/>
                  <a:gd name="connsiteX4" fmla="*/ 234950 w 252930"/>
                  <a:gd name="connsiteY4" fmla="*/ 39057 h 245577"/>
                  <a:gd name="connsiteX5" fmla="*/ 214312 w 252930"/>
                  <a:gd name="connsiteY5" fmla="*/ 120019 h 245577"/>
                  <a:gd name="connsiteX6" fmla="*/ 196850 w 252930"/>
                  <a:gd name="connsiteY6" fmla="*/ 245432 h 245577"/>
                  <a:gd name="connsiteX7" fmla="*/ 222250 w 252930"/>
                  <a:gd name="connsiteY7" fmla="*/ 142244 h 245577"/>
                  <a:gd name="connsiteX8" fmla="*/ 241300 w 252930"/>
                  <a:gd name="connsiteY8" fmla="*/ 12069 h 245577"/>
                  <a:gd name="connsiteX9" fmla="*/ 158750 w 252930"/>
                  <a:gd name="connsiteY9" fmla="*/ 5719 h 245577"/>
                  <a:gd name="connsiteX10" fmla="*/ 0 w 252930"/>
                  <a:gd name="connsiteY10" fmla="*/ 4132 h 24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930" h="245577">
                    <a:moveTo>
                      <a:pt x="0" y="4132"/>
                    </a:moveTo>
                    <a:cubicBezTo>
                      <a:pt x="56621" y="8365"/>
                      <a:pt x="138906" y="13128"/>
                      <a:pt x="169862" y="16832"/>
                    </a:cubicBezTo>
                    <a:cubicBezTo>
                      <a:pt x="200818" y="20536"/>
                      <a:pt x="172243" y="23447"/>
                      <a:pt x="185737" y="26357"/>
                    </a:cubicBezTo>
                    <a:cubicBezTo>
                      <a:pt x="199231" y="29267"/>
                      <a:pt x="242623" y="32177"/>
                      <a:pt x="250825" y="34294"/>
                    </a:cubicBezTo>
                    <a:cubicBezTo>
                      <a:pt x="259027" y="36411"/>
                      <a:pt x="241036" y="24770"/>
                      <a:pt x="234950" y="39057"/>
                    </a:cubicBezTo>
                    <a:cubicBezTo>
                      <a:pt x="228865" y="53345"/>
                      <a:pt x="220662" y="85623"/>
                      <a:pt x="214312" y="120019"/>
                    </a:cubicBezTo>
                    <a:cubicBezTo>
                      <a:pt x="207962" y="154415"/>
                      <a:pt x="195527" y="241728"/>
                      <a:pt x="196850" y="245432"/>
                    </a:cubicBezTo>
                    <a:cubicBezTo>
                      <a:pt x="198173" y="249136"/>
                      <a:pt x="214842" y="181138"/>
                      <a:pt x="222250" y="142244"/>
                    </a:cubicBezTo>
                    <a:cubicBezTo>
                      <a:pt x="229658" y="103350"/>
                      <a:pt x="251883" y="34823"/>
                      <a:pt x="241300" y="12069"/>
                    </a:cubicBezTo>
                    <a:cubicBezTo>
                      <a:pt x="230717" y="-10685"/>
                      <a:pt x="158750" y="5719"/>
                      <a:pt x="158750" y="5719"/>
                    </a:cubicBezTo>
                    <a:lnTo>
                      <a:pt x="0" y="41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3B4D5229-502D-4737-BD2D-B4F8A68EA29C}"/>
                  </a:ext>
                </a:extLst>
              </p:cNvPr>
              <p:cNvSpPr/>
              <p:nvPr/>
            </p:nvSpPr>
            <p:spPr>
              <a:xfrm>
                <a:off x="6921131" y="15943218"/>
                <a:ext cx="448044" cy="123127"/>
              </a:xfrm>
              <a:custGeom>
                <a:avLst/>
                <a:gdLst>
                  <a:gd name="connsiteX0" fmla="*/ 448044 w 448044"/>
                  <a:gd name="connsiteY0" fmla="*/ 45 h 123127"/>
                  <a:gd name="connsiteX1" fmla="*/ 305169 w 448044"/>
                  <a:gd name="connsiteY1" fmla="*/ 96882 h 123127"/>
                  <a:gd name="connsiteX2" fmla="*/ 303582 w 448044"/>
                  <a:gd name="connsiteY2" fmla="*/ 95295 h 123127"/>
                  <a:gd name="connsiteX3" fmla="*/ 287707 w 448044"/>
                  <a:gd name="connsiteY3" fmla="*/ 95295 h 123127"/>
                  <a:gd name="connsiteX4" fmla="*/ 362319 w 448044"/>
                  <a:gd name="connsiteY4" fmla="*/ 92120 h 123127"/>
                  <a:gd name="connsiteX5" fmla="*/ 200394 w 448044"/>
                  <a:gd name="connsiteY5" fmla="*/ 115932 h 123127"/>
                  <a:gd name="connsiteX6" fmla="*/ 369 w 448044"/>
                  <a:gd name="connsiteY6" fmla="*/ 122282 h 123127"/>
                  <a:gd name="connsiteX7" fmla="*/ 252782 w 448044"/>
                  <a:gd name="connsiteY7" fmla="*/ 100057 h 123127"/>
                  <a:gd name="connsiteX8" fmla="*/ 303582 w 448044"/>
                  <a:gd name="connsiteY8" fmla="*/ 84182 h 123127"/>
                  <a:gd name="connsiteX9" fmla="*/ 448044 w 448044"/>
                  <a:gd name="connsiteY9" fmla="*/ 45 h 12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044" h="123127">
                    <a:moveTo>
                      <a:pt x="448044" y="45"/>
                    </a:moveTo>
                    <a:cubicBezTo>
                      <a:pt x="448308" y="2162"/>
                      <a:pt x="329246" y="81007"/>
                      <a:pt x="305169" y="96882"/>
                    </a:cubicBezTo>
                    <a:cubicBezTo>
                      <a:pt x="281092" y="112757"/>
                      <a:pt x="306492" y="95560"/>
                      <a:pt x="303582" y="95295"/>
                    </a:cubicBezTo>
                    <a:cubicBezTo>
                      <a:pt x="300672" y="95030"/>
                      <a:pt x="287707" y="95295"/>
                      <a:pt x="287707" y="95295"/>
                    </a:cubicBezTo>
                    <a:cubicBezTo>
                      <a:pt x="297496" y="94766"/>
                      <a:pt x="376871" y="88681"/>
                      <a:pt x="362319" y="92120"/>
                    </a:cubicBezTo>
                    <a:cubicBezTo>
                      <a:pt x="347767" y="95559"/>
                      <a:pt x="260719" y="110905"/>
                      <a:pt x="200394" y="115932"/>
                    </a:cubicBezTo>
                    <a:cubicBezTo>
                      <a:pt x="140069" y="120959"/>
                      <a:pt x="-8362" y="124928"/>
                      <a:pt x="369" y="122282"/>
                    </a:cubicBezTo>
                    <a:cubicBezTo>
                      <a:pt x="9100" y="119636"/>
                      <a:pt x="202246" y="106407"/>
                      <a:pt x="252782" y="100057"/>
                    </a:cubicBezTo>
                    <a:cubicBezTo>
                      <a:pt x="303317" y="93707"/>
                      <a:pt x="272626" y="98734"/>
                      <a:pt x="303582" y="84182"/>
                    </a:cubicBezTo>
                    <a:cubicBezTo>
                      <a:pt x="334538" y="69630"/>
                      <a:pt x="447780" y="-2072"/>
                      <a:pt x="448044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DB3DAB89-DF85-421C-9D9E-47AB0AAF6664}"/>
                  </a:ext>
                </a:extLst>
              </p:cNvPr>
              <p:cNvSpPr/>
              <p:nvPr/>
            </p:nvSpPr>
            <p:spPr>
              <a:xfrm>
                <a:off x="6873232" y="16075099"/>
                <a:ext cx="195919" cy="604059"/>
              </a:xfrm>
              <a:custGeom>
                <a:avLst/>
                <a:gdLst>
                  <a:gd name="connsiteX0" fmla="*/ 195906 w 195919"/>
                  <a:gd name="connsiteY0" fmla="*/ 12626 h 604059"/>
                  <a:gd name="connsiteX1" fmla="*/ 62556 w 195919"/>
                  <a:gd name="connsiteY1" fmla="*/ 58664 h 604059"/>
                  <a:gd name="connsiteX2" fmla="*/ 92718 w 195919"/>
                  <a:gd name="connsiteY2" fmla="*/ 74539 h 604059"/>
                  <a:gd name="connsiteX3" fmla="*/ 59381 w 195919"/>
                  <a:gd name="connsiteY3" fmla="*/ 111051 h 604059"/>
                  <a:gd name="connsiteX4" fmla="*/ 56206 w 195919"/>
                  <a:gd name="connsiteY4" fmla="*/ 230114 h 604059"/>
                  <a:gd name="connsiteX5" fmla="*/ 59381 w 195919"/>
                  <a:gd name="connsiteY5" fmla="*/ 244401 h 604059"/>
                  <a:gd name="connsiteX6" fmla="*/ 51443 w 195919"/>
                  <a:gd name="connsiteY6" fmla="*/ 233289 h 604059"/>
                  <a:gd name="connsiteX7" fmla="*/ 40331 w 195919"/>
                  <a:gd name="connsiteY7" fmla="*/ 341239 h 604059"/>
                  <a:gd name="connsiteX8" fmla="*/ 13343 w 195919"/>
                  <a:gd name="connsiteY8" fmla="*/ 315839 h 604059"/>
                  <a:gd name="connsiteX9" fmla="*/ 643 w 195919"/>
                  <a:gd name="connsiteY9" fmla="*/ 411089 h 604059"/>
                  <a:gd name="connsiteX10" fmla="*/ 32393 w 195919"/>
                  <a:gd name="connsiteY10" fmla="*/ 423789 h 604059"/>
                  <a:gd name="connsiteX11" fmla="*/ 76843 w 195919"/>
                  <a:gd name="connsiteY11" fmla="*/ 601589 h 604059"/>
                  <a:gd name="connsiteX12" fmla="*/ 57793 w 195919"/>
                  <a:gd name="connsiteY12" fmla="*/ 507926 h 604059"/>
                  <a:gd name="connsiteX13" fmla="*/ 18106 w 195919"/>
                  <a:gd name="connsiteY13" fmla="*/ 241226 h 604059"/>
                  <a:gd name="connsiteX14" fmla="*/ 70493 w 195919"/>
                  <a:gd name="connsiteY14" fmla="*/ 20564 h 604059"/>
                  <a:gd name="connsiteX15" fmla="*/ 195906 w 195919"/>
                  <a:gd name="connsiteY15" fmla="*/ 12626 h 60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919" h="604059">
                    <a:moveTo>
                      <a:pt x="195906" y="12626"/>
                    </a:moveTo>
                    <a:cubicBezTo>
                      <a:pt x="194583" y="18976"/>
                      <a:pt x="79754" y="48345"/>
                      <a:pt x="62556" y="58664"/>
                    </a:cubicBezTo>
                    <a:cubicBezTo>
                      <a:pt x="45358" y="68983"/>
                      <a:pt x="93247" y="65808"/>
                      <a:pt x="92718" y="74539"/>
                    </a:cubicBezTo>
                    <a:cubicBezTo>
                      <a:pt x="92189" y="83270"/>
                      <a:pt x="65466" y="85122"/>
                      <a:pt x="59381" y="111051"/>
                    </a:cubicBezTo>
                    <a:cubicBezTo>
                      <a:pt x="53296" y="136980"/>
                      <a:pt x="56206" y="207889"/>
                      <a:pt x="56206" y="230114"/>
                    </a:cubicBezTo>
                    <a:cubicBezTo>
                      <a:pt x="56206" y="252339"/>
                      <a:pt x="60175" y="243872"/>
                      <a:pt x="59381" y="244401"/>
                    </a:cubicBezTo>
                    <a:cubicBezTo>
                      <a:pt x="58587" y="244930"/>
                      <a:pt x="54618" y="217149"/>
                      <a:pt x="51443" y="233289"/>
                    </a:cubicBezTo>
                    <a:cubicBezTo>
                      <a:pt x="48268" y="249429"/>
                      <a:pt x="46681" y="327481"/>
                      <a:pt x="40331" y="341239"/>
                    </a:cubicBezTo>
                    <a:cubicBezTo>
                      <a:pt x="33981" y="354997"/>
                      <a:pt x="19958" y="304197"/>
                      <a:pt x="13343" y="315839"/>
                    </a:cubicBezTo>
                    <a:cubicBezTo>
                      <a:pt x="6728" y="327481"/>
                      <a:pt x="-2532" y="393097"/>
                      <a:pt x="643" y="411089"/>
                    </a:cubicBezTo>
                    <a:cubicBezTo>
                      <a:pt x="3818" y="429081"/>
                      <a:pt x="19693" y="392039"/>
                      <a:pt x="32393" y="423789"/>
                    </a:cubicBezTo>
                    <a:cubicBezTo>
                      <a:pt x="45093" y="455539"/>
                      <a:pt x="72610" y="587566"/>
                      <a:pt x="76843" y="601589"/>
                    </a:cubicBezTo>
                    <a:cubicBezTo>
                      <a:pt x="81076" y="615612"/>
                      <a:pt x="67582" y="567986"/>
                      <a:pt x="57793" y="507926"/>
                    </a:cubicBezTo>
                    <a:cubicBezTo>
                      <a:pt x="48004" y="447866"/>
                      <a:pt x="15989" y="322453"/>
                      <a:pt x="18106" y="241226"/>
                    </a:cubicBezTo>
                    <a:cubicBezTo>
                      <a:pt x="20223" y="159999"/>
                      <a:pt x="39801" y="57341"/>
                      <a:pt x="70493" y="20564"/>
                    </a:cubicBezTo>
                    <a:cubicBezTo>
                      <a:pt x="101185" y="-16213"/>
                      <a:pt x="197229" y="6276"/>
                      <a:pt x="195906" y="126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99EA6B44-F5F5-4568-9177-C3EC12D5A0D0}"/>
                  </a:ext>
                </a:extLst>
              </p:cNvPr>
              <p:cNvSpPr/>
              <p:nvPr/>
            </p:nvSpPr>
            <p:spPr>
              <a:xfrm>
                <a:off x="6767122" y="16237501"/>
                <a:ext cx="289393" cy="571110"/>
              </a:xfrm>
              <a:custGeom>
                <a:avLst/>
                <a:gdLst>
                  <a:gd name="connsiteX0" fmla="*/ 97228 w 289393"/>
                  <a:gd name="connsiteY0" fmla="*/ 10562 h 571110"/>
                  <a:gd name="connsiteX1" fmla="*/ 24203 w 289393"/>
                  <a:gd name="connsiteY1" fmla="*/ 401087 h 571110"/>
                  <a:gd name="connsiteX2" fmla="*/ 30553 w 289393"/>
                  <a:gd name="connsiteY2" fmla="*/ 401087 h 571110"/>
                  <a:gd name="connsiteX3" fmla="*/ 9916 w 289393"/>
                  <a:gd name="connsiteY3" fmla="*/ 477287 h 571110"/>
                  <a:gd name="connsiteX4" fmla="*/ 71828 w 289393"/>
                  <a:gd name="connsiteY4" fmla="*/ 458237 h 571110"/>
                  <a:gd name="connsiteX5" fmla="*/ 289316 w 289393"/>
                  <a:gd name="connsiteY5" fmla="*/ 570949 h 571110"/>
                  <a:gd name="connsiteX6" fmla="*/ 95641 w 289393"/>
                  <a:gd name="connsiteY6" fmla="*/ 429662 h 571110"/>
                  <a:gd name="connsiteX7" fmla="*/ 391 w 289393"/>
                  <a:gd name="connsiteY7" fmla="*/ 539199 h 571110"/>
                  <a:gd name="connsiteX8" fmla="*/ 60716 w 289393"/>
                  <a:gd name="connsiteY8" fmla="*/ 343937 h 571110"/>
                  <a:gd name="connsiteX9" fmla="*/ 32141 w 289393"/>
                  <a:gd name="connsiteY9" fmla="*/ 215349 h 571110"/>
                  <a:gd name="connsiteX10" fmla="*/ 57541 w 289393"/>
                  <a:gd name="connsiteY10" fmla="*/ 118512 h 571110"/>
                  <a:gd name="connsiteX11" fmla="*/ 97228 w 289393"/>
                  <a:gd name="connsiteY11" fmla="*/ 10562 h 57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9393" h="571110">
                    <a:moveTo>
                      <a:pt x="97228" y="10562"/>
                    </a:moveTo>
                    <a:cubicBezTo>
                      <a:pt x="91672" y="57658"/>
                      <a:pt x="35316" y="335999"/>
                      <a:pt x="24203" y="401087"/>
                    </a:cubicBezTo>
                    <a:cubicBezTo>
                      <a:pt x="13090" y="466175"/>
                      <a:pt x="32934" y="388387"/>
                      <a:pt x="30553" y="401087"/>
                    </a:cubicBezTo>
                    <a:cubicBezTo>
                      <a:pt x="28172" y="413787"/>
                      <a:pt x="3037" y="467762"/>
                      <a:pt x="9916" y="477287"/>
                    </a:cubicBezTo>
                    <a:cubicBezTo>
                      <a:pt x="16795" y="486812"/>
                      <a:pt x="25261" y="442627"/>
                      <a:pt x="71828" y="458237"/>
                    </a:cubicBezTo>
                    <a:cubicBezTo>
                      <a:pt x="118395" y="473847"/>
                      <a:pt x="285347" y="575711"/>
                      <a:pt x="289316" y="570949"/>
                    </a:cubicBezTo>
                    <a:cubicBezTo>
                      <a:pt x="293285" y="566187"/>
                      <a:pt x="143795" y="434954"/>
                      <a:pt x="95641" y="429662"/>
                    </a:cubicBezTo>
                    <a:cubicBezTo>
                      <a:pt x="47487" y="424370"/>
                      <a:pt x="6212" y="553486"/>
                      <a:pt x="391" y="539199"/>
                    </a:cubicBezTo>
                    <a:cubicBezTo>
                      <a:pt x="-5430" y="524912"/>
                      <a:pt x="55424" y="397912"/>
                      <a:pt x="60716" y="343937"/>
                    </a:cubicBezTo>
                    <a:cubicBezTo>
                      <a:pt x="66008" y="289962"/>
                      <a:pt x="32670" y="252920"/>
                      <a:pt x="32141" y="215349"/>
                    </a:cubicBezTo>
                    <a:cubicBezTo>
                      <a:pt x="31612" y="177778"/>
                      <a:pt x="45899" y="149733"/>
                      <a:pt x="57541" y="118512"/>
                    </a:cubicBezTo>
                    <a:cubicBezTo>
                      <a:pt x="69183" y="87291"/>
                      <a:pt x="102784" y="-36534"/>
                      <a:pt x="97228" y="10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061222D3-E199-44C3-939E-DE8F25B733B0}"/>
                  </a:ext>
                </a:extLst>
              </p:cNvPr>
              <p:cNvSpPr/>
              <p:nvPr/>
            </p:nvSpPr>
            <p:spPr>
              <a:xfrm>
                <a:off x="6924431" y="16408344"/>
                <a:ext cx="509067" cy="308306"/>
              </a:xfrm>
              <a:custGeom>
                <a:avLst/>
                <a:gdLst>
                  <a:gd name="connsiteX0" fmla="*/ 244 w 509067"/>
                  <a:gd name="connsiteY0" fmla="*/ 288981 h 308306"/>
                  <a:gd name="connsiteX1" fmla="*/ 301869 w 509067"/>
                  <a:gd name="connsiteY1" fmla="*/ 290569 h 308306"/>
                  <a:gd name="connsiteX2" fmla="*/ 238369 w 509067"/>
                  <a:gd name="connsiteY2" fmla="*/ 293744 h 308306"/>
                  <a:gd name="connsiteX3" fmla="*/ 482844 w 509067"/>
                  <a:gd name="connsiteY3" fmla="*/ 308031 h 308306"/>
                  <a:gd name="connsiteX4" fmla="*/ 473319 w 509067"/>
                  <a:gd name="connsiteY4" fmla="*/ 279456 h 308306"/>
                  <a:gd name="connsiteX5" fmla="*/ 466969 w 509067"/>
                  <a:gd name="connsiteY5" fmla="*/ 231831 h 308306"/>
                  <a:gd name="connsiteX6" fmla="*/ 484432 w 509067"/>
                  <a:gd name="connsiteY6" fmla="*/ 112769 h 308306"/>
                  <a:gd name="connsiteX7" fmla="*/ 497132 w 509067"/>
                  <a:gd name="connsiteY7" fmla="*/ 4819 h 308306"/>
                  <a:gd name="connsiteX8" fmla="*/ 498719 w 509067"/>
                  <a:gd name="connsiteY8" fmla="*/ 277869 h 308306"/>
                  <a:gd name="connsiteX9" fmla="*/ 359019 w 509067"/>
                  <a:gd name="connsiteY9" fmla="*/ 274694 h 308306"/>
                  <a:gd name="connsiteX10" fmla="*/ 244 w 509067"/>
                  <a:gd name="connsiteY10" fmla="*/ 288981 h 30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067" h="308306">
                    <a:moveTo>
                      <a:pt x="244" y="288981"/>
                    </a:moveTo>
                    <a:cubicBezTo>
                      <a:pt x="-9281" y="291627"/>
                      <a:pt x="262182" y="289775"/>
                      <a:pt x="301869" y="290569"/>
                    </a:cubicBezTo>
                    <a:cubicBezTo>
                      <a:pt x="341556" y="291363"/>
                      <a:pt x="208207" y="290834"/>
                      <a:pt x="238369" y="293744"/>
                    </a:cubicBezTo>
                    <a:cubicBezTo>
                      <a:pt x="268532" y="296654"/>
                      <a:pt x="443686" y="310412"/>
                      <a:pt x="482844" y="308031"/>
                    </a:cubicBezTo>
                    <a:cubicBezTo>
                      <a:pt x="522002" y="305650"/>
                      <a:pt x="475965" y="292156"/>
                      <a:pt x="473319" y="279456"/>
                    </a:cubicBezTo>
                    <a:cubicBezTo>
                      <a:pt x="470673" y="266756"/>
                      <a:pt x="465117" y="259612"/>
                      <a:pt x="466969" y="231831"/>
                    </a:cubicBezTo>
                    <a:cubicBezTo>
                      <a:pt x="468821" y="204050"/>
                      <a:pt x="479405" y="150604"/>
                      <a:pt x="484432" y="112769"/>
                    </a:cubicBezTo>
                    <a:cubicBezTo>
                      <a:pt x="489459" y="74934"/>
                      <a:pt x="494751" y="-22698"/>
                      <a:pt x="497132" y="4819"/>
                    </a:cubicBezTo>
                    <a:cubicBezTo>
                      <a:pt x="499513" y="32336"/>
                      <a:pt x="521738" y="232890"/>
                      <a:pt x="498719" y="277869"/>
                    </a:cubicBezTo>
                    <a:cubicBezTo>
                      <a:pt x="475700" y="322848"/>
                      <a:pt x="439981" y="272577"/>
                      <a:pt x="359019" y="274694"/>
                    </a:cubicBezTo>
                    <a:cubicBezTo>
                      <a:pt x="278057" y="276811"/>
                      <a:pt x="9769" y="286335"/>
                      <a:pt x="244" y="2889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ADD5E874-9F70-4D9E-A118-9E7841512EDF}"/>
                  </a:ext>
                </a:extLst>
              </p:cNvPr>
              <p:cNvSpPr/>
              <p:nvPr/>
            </p:nvSpPr>
            <p:spPr>
              <a:xfrm>
                <a:off x="5346183" y="13477563"/>
                <a:ext cx="232307" cy="681550"/>
              </a:xfrm>
              <a:custGeom>
                <a:avLst/>
                <a:gdLst>
                  <a:gd name="connsiteX0" fmla="*/ 232292 w 232307"/>
                  <a:gd name="connsiteY0" fmla="*/ 312 h 681550"/>
                  <a:gd name="connsiteX1" fmla="*/ 79892 w 232307"/>
                  <a:gd name="connsiteY1" fmla="*/ 136837 h 681550"/>
                  <a:gd name="connsiteX2" fmla="*/ 32267 w 232307"/>
                  <a:gd name="connsiteY2" fmla="*/ 295587 h 681550"/>
                  <a:gd name="connsiteX3" fmla="*/ 517 w 232307"/>
                  <a:gd name="connsiteY3" fmla="*/ 679762 h 681550"/>
                  <a:gd name="connsiteX4" fmla="*/ 57667 w 232307"/>
                  <a:gd name="connsiteY4" fmla="*/ 432112 h 681550"/>
                  <a:gd name="connsiteX5" fmla="*/ 70367 w 232307"/>
                  <a:gd name="connsiteY5" fmla="*/ 260662 h 681550"/>
                  <a:gd name="connsiteX6" fmla="*/ 76717 w 232307"/>
                  <a:gd name="connsiteY6" fmla="*/ 387662 h 681550"/>
                  <a:gd name="connsiteX7" fmla="*/ 70367 w 232307"/>
                  <a:gd name="connsiteY7" fmla="*/ 108262 h 681550"/>
                  <a:gd name="connsiteX8" fmla="*/ 232292 w 232307"/>
                  <a:gd name="connsiteY8" fmla="*/ 312 h 68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307" h="681550">
                    <a:moveTo>
                      <a:pt x="232292" y="312"/>
                    </a:moveTo>
                    <a:cubicBezTo>
                      <a:pt x="233879" y="5074"/>
                      <a:pt x="113230" y="87624"/>
                      <a:pt x="79892" y="136837"/>
                    </a:cubicBezTo>
                    <a:cubicBezTo>
                      <a:pt x="46554" y="186050"/>
                      <a:pt x="45496" y="205100"/>
                      <a:pt x="32267" y="295587"/>
                    </a:cubicBezTo>
                    <a:cubicBezTo>
                      <a:pt x="19038" y="386074"/>
                      <a:pt x="-3716" y="657008"/>
                      <a:pt x="517" y="679762"/>
                    </a:cubicBezTo>
                    <a:cubicBezTo>
                      <a:pt x="4750" y="702516"/>
                      <a:pt x="46025" y="501962"/>
                      <a:pt x="57667" y="432112"/>
                    </a:cubicBezTo>
                    <a:cubicBezTo>
                      <a:pt x="69309" y="362262"/>
                      <a:pt x="67192" y="268070"/>
                      <a:pt x="70367" y="260662"/>
                    </a:cubicBezTo>
                    <a:cubicBezTo>
                      <a:pt x="73542" y="253254"/>
                      <a:pt x="76717" y="413062"/>
                      <a:pt x="76717" y="387662"/>
                    </a:cubicBezTo>
                    <a:cubicBezTo>
                      <a:pt x="76717" y="362262"/>
                      <a:pt x="41263" y="170704"/>
                      <a:pt x="70367" y="108262"/>
                    </a:cubicBezTo>
                    <a:cubicBezTo>
                      <a:pt x="99471" y="45820"/>
                      <a:pt x="230705" y="-4450"/>
                      <a:pt x="232292" y="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655AF194-52F0-4268-B994-5872807F40F5}"/>
                  </a:ext>
                </a:extLst>
              </p:cNvPr>
              <p:cNvSpPr/>
              <p:nvPr/>
            </p:nvSpPr>
            <p:spPr>
              <a:xfrm>
                <a:off x="5168884" y="13854663"/>
                <a:ext cx="190867" cy="458414"/>
              </a:xfrm>
              <a:custGeom>
                <a:avLst/>
                <a:gdLst>
                  <a:gd name="connsiteX0" fmla="*/ 9541 w 190867"/>
                  <a:gd name="connsiteY0" fmla="*/ 13737 h 458414"/>
                  <a:gd name="connsiteX1" fmla="*/ 92091 w 190867"/>
                  <a:gd name="connsiteY1" fmla="*/ 334412 h 458414"/>
                  <a:gd name="connsiteX2" fmla="*/ 63516 w 190867"/>
                  <a:gd name="connsiteY2" fmla="*/ 458237 h 458414"/>
                  <a:gd name="connsiteX3" fmla="*/ 107966 w 190867"/>
                  <a:gd name="connsiteY3" fmla="*/ 356637 h 458414"/>
                  <a:gd name="connsiteX4" fmla="*/ 190516 w 190867"/>
                  <a:gd name="connsiteY4" fmla="*/ 156612 h 458414"/>
                  <a:gd name="connsiteX5" fmla="*/ 136541 w 190867"/>
                  <a:gd name="connsiteY5" fmla="*/ 451887 h 458414"/>
                  <a:gd name="connsiteX6" fmla="*/ 107966 w 190867"/>
                  <a:gd name="connsiteY6" fmla="*/ 277262 h 458414"/>
                  <a:gd name="connsiteX7" fmla="*/ 69866 w 190867"/>
                  <a:gd name="connsiteY7" fmla="*/ 150262 h 458414"/>
                  <a:gd name="connsiteX8" fmla="*/ 9541 w 190867"/>
                  <a:gd name="connsiteY8" fmla="*/ 67712 h 458414"/>
                  <a:gd name="connsiteX9" fmla="*/ 9541 w 190867"/>
                  <a:gd name="connsiteY9" fmla="*/ 13737 h 458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867" h="458414">
                    <a:moveTo>
                      <a:pt x="9541" y="13737"/>
                    </a:moveTo>
                    <a:cubicBezTo>
                      <a:pt x="23299" y="58187"/>
                      <a:pt x="83095" y="260329"/>
                      <a:pt x="92091" y="334412"/>
                    </a:cubicBezTo>
                    <a:cubicBezTo>
                      <a:pt x="101087" y="408495"/>
                      <a:pt x="60870" y="454533"/>
                      <a:pt x="63516" y="458237"/>
                    </a:cubicBezTo>
                    <a:cubicBezTo>
                      <a:pt x="66162" y="461941"/>
                      <a:pt x="86799" y="406908"/>
                      <a:pt x="107966" y="356637"/>
                    </a:cubicBezTo>
                    <a:cubicBezTo>
                      <a:pt x="129133" y="306366"/>
                      <a:pt x="185754" y="140737"/>
                      <a:pt x="190516" y="156612"/>
                    </a:cubicBezTo>
                    <a:cubicBezTo>
                      <a:pt x="195278" y="172487"/>
                      <a:pt x="150299" y="431779"/>
                      <a:pt x="136541" y="451887"/>
                    </a:cubicBezTo>
                    <a:cubicBezTo>
                      <a:pt x="122783" y="471995"/>
                      <a:pt x="119078" y="327533"/>
                      <a:pt x="107966" y="277262"/>
                    </a:cubicBezTo>
                    <a:cubicBezTo>
                      <a:pt x="96854" y="226991"/>
                      <a:pt x="86270" y="185187"/>
                      <a:pt x="69866" y="150262"/>
                    </a:cubicBezTo>
                    <a:cubicBezTo>
                      <a:pt x="53462" y="115337"/>
                      <a:pt x="21183" y="90466"/>
                      <a:pt x="9541" y="67712"/>
                    </a:cubicBezTo>
                    <a:cubicBezTo>
                      <a:pt x="-2101" y="44958"/>
                      <a:pt x="-4217" y="-30713"/>
                      <a:pt x="9541" y="137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57309700-755C-4EBB-AFD3-773ADB220609}"/>
                  </a:ext>
                </a:extLst>
              </p:cNvPr>
              <p:cNvSpPr/>
              <p:nvPr/>
            </p:nvSpPr>
            <p:spPr>
              <a:xfrm>
                <a:off x="5144968" y="14309101"/>
                <a:ext cx="989243" cy="1810387"/>
              </a:xfrm>
              <a:custGeom>
                <a:avLst/>
                <a:gdLst>
                  <a:gd name="connsiteX0" fmla="*/ 1707 w 989243"/>
                  <a:gd name="connsiteY0" fmla="*/ 624 h 1810387"/>
                  <a:gd name="connsiteX1" fmla="*/ 77907 w 989243"/>
                  <a:gd name="connsiteY1" fmla="*/ 219699 h 1810387"/>
                  <a:gd name="connsiteX2" fmla="*/ 11232 w 989243"/>
                  <a:gd name="connsiteY2" fmla="*/ 314949 h 1810387"/>
                  <a:gd name="connsiteX3" fmla="*/ 8057 w 989243"/>
                  <a:gd name="connsiteY3" fmla="*/ 527674 h 1810387"/>
                  <a:gd name="connsiteX4" fmla="*/ 4882 w 989243"/>
                  <a:gd name="connsiteY4" fmla="*/ 514974 h 1810387"/>
                  <a:gd name="connsiteX5" fmla="*/ 81082 w 989243"/>
                  <a:gd name="connsiteY5" fmla="*/ 832474 h 1810387"/>
                  <a:gd name="connsiteX6" fmla="*/ 77907 w 989243"/>
                  <a:gd name="connsiteY6" fmla="*/ 800724 h 1810387"/>
                  <a:gd name="connsiteX7" fmla="*/ 179507 w 989243"/>
                  <a:gd name="connsiteY7" fmla="*/ 965824 h 1810387"/>
                  <a:gd name="connsiteX8" fmla="*/ 198557 w 989243"/>
                  <a:gd name="connsiteY8" fmla="*/ 1003924 h 1810387"/>
                  <a:gd name="connsiteX9" fmla="*/ 423982 w 989243"/>
                  <a:gd name="connsiteY9" fmla="*/ 1457949 h 1810387"/>
                  <a:gd name="connsiteX10" fmla="*/ 398582 w 989243"/>
                  <a:gd name="connsiteY10" fmla="*/ 1340474 h 1810387"/>
                  <a:gd name="connsiteX11" fmla="*/ 735132 w 989243"/>
                  <a:gd name="connsiteY11" fmla="*/ 1530974 h 1810387"/>
                  <a:gd name="connsiteX12" fmla="*/ 449382 w 989243"/>
                  <a:gd name="connsiteY12" fmla="*/ 1581774 h 1810387"/>
                  <a:gd name="connsiteX13" fmla="*/ 541457 w 989243"/>
                  <a:gd name="connsiteY13" fmla="*/ 1594474 h 1810387"/>
                  <a:gd name="connsiteX14" fmla="*/ 770057 w 989243"/>
                  <a:gd name="connsiteY14" fmla="*/ 1642099 h 1810387"/>
                  <a:gd name="connsiteX15" fmla="*/ 989132 w 989243"/>
                  <a:gd name="connsiteY15" fmla="*/ 1810374 h 1810387"/>
                  <a:gd name="connsiteX16" fmla="*/ 741482 w 989243"/>
                  <a:gd name="connsiteY16" fmla="*/ 1632574 h 1810387"/>
                  <a:gd name="connsiteX17" fmla="*/ 376357 w 989243"/>
                  <a:gd name="connsiteY17" fmla="*/ 1051549 h 1810387"/>
                  <a:gd name="connsiteX18" fmla="*/ 395407 w 989243"/>
                  <a:gd name="connsiteY18" fmla="*/ 1296024 h 1810387"/>
                  <a:gd name="connsiteX19" fmla="*/ 87432 w 989243"/>
                  <a:gd name="connsiteY19" fmla="*/ 835649 h 1810387"/>
                  <a:gd name="connsiteX20" fmla="*/ 33457 w 989243"/>
                  <a:gd name="connsiteY20" fmla="*/ 248274 h 1810387"/>
                  <a:gd name="connsiteX21" fmla="*/ 46157 w 989243"/>
                  <a:gd name="connsiteY21" fmla="*/ 156199 h 1810387"/>
                  <a:gd name="connsiteX22" fmla="*/ 1707 w 989243"/>
                  <a:gd name="connsiteY22" fmla="*/ 624 h 181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9243" h="1810387">
                    <a:moveTo>
                      <a:pt x="1707" y="624"/>
                    </a:moveTo>
                    <a:cubicBezTo>
                      <a:pt x="6999" y="11207"/>
                      <a:pt x="76320" y="167312"/>
                      <a:pt x="77907" y="219699"/>
                    </a:cubicBezTo>
                    <a:cubicBezTo>
                      <a:pt x="79494" y="272086"/>
                      <a:pt x="22874" y="263620"/>
                      <a:pt x="11232" y="314949"/>
                    </a:cubicBezTo>
                    <a:cubicBezTo>
                      <a:pt x="-410" y="366278"/>
                      <a:pt x="9115" y="494337"/>
                      <a:pt x="8057" y="527674"/>
                    </a:cubicBezTo>
                    <a:cubicBezTo>
                      <a:pt x="6999" y="561011"/>
                      <a:pt x="-7289" y="464174"/>
                      <a:pt x="4882" y="514974"/>
                    </a:cubicBezTo>
                    <a:cubicBezTo>
                      <a:pt x="17053" y="565774"/>
                      <a:pt x="68911" y="784849"/>
                      <a:pt x="81082" y="832474"/>
                    </a:cubicBezTo>
                    <a:cubicBezTo>
                      <a:pt x="93253" y="880099"/>
                      <a:pt x="61503" y="778499"/>
                      <a:pt x="77907" y="800724"/>
                    </a:cubicBezTo>
                    <a:cubicBezTo>
                      <a:pt x="94311" y="822949"/>
                      <a:pt x="159399" y="931957"/>
                      <a:pt x="179507" y="965824"/>
                    </a:cubicBezTo>
                    <a:cubicBezTo>
                      <a:pt x="199615" y="999691"/>
                      <a:pt x="198557" y="1003924"/>
                      <a:pt x="198557" y="1003924"/>
                    </a:cubicBezTo>
                    <a:cubicBezTo>
                      <a:pt x="239303" y="1085945"/>
                      <a:pt x="390644" y="1401857"/>
                      <a:pt x="423982" y="1457949"/>
                    </a:cubicBezTo>
                    <a:cubicBezTo>
                      <a:pt x="457320" y="1514041"/>
                      <a:pt x="346724" y="1328303"/>
                      <a:pt x="398582" y="1340474"/>
                    </a:cubicBezTo>
                    <a:cubicBezTo>
                      <a:pt x="450440" y="1352645"/>
                      <a:pt x="726665" y="1490758"/>
                      <a:pt x="735132" y="1530974"/>
                    </a:cubicBezTo>
                    <a:cubicBezTo>
                      <a:pt x="743599" y="1571190"/>
                      <a:pt x="481661" y="1571191"/>
                      <a:pt x="449382" y="1581774"/>
                    </a:cubicBezTo>
                    <a:cubicBezTo>
                      <a:pt x="417103" y="1592357"/>
                      <a:pt x="488011" y="1584420"/>
                      <a:pt x="541457" y="1594474"/>
                    </a:cubicBezTo>
                    <a:cubicBezTo>
                      <a:pt x="594903" y="1604528"/>
                      <a:pt x="695445" y="1606116"/>
                      <a:pt x="770057" y="1642099"/>
                    </a:cubicBezTo>
                    <a:cubicBezTo>
                      <a:pt x="844669" y="1678082"/>
                      <a:pt x="993894" y="1811961"/>
                      <a:pt x="989132" y="1810374"/>
                    </a:cubicBezTo>
                    <a:cubicBezTo>
                      <a:pt x="984370" y="1808787"/>
                      <a:pt x="843611" y="1759045"/>
                      <a:pt x="741482" y="1632574"/>
                    </a:cubicBezTo>
                    <a:cubicBezTo>
                      <a:pt x="639353" y="1506103"/>
                      <a:pt x="434036" y="1107641"/>
                      <a:pt x="376357" y="1051549"/>
                    </a:cubicBezTo>
                    <a:cubicBezTo>
                      <a:pt x="318678" y="995457"/>
                      <a:pt x="443561" y="1332007"/>
                      <a:pt x="395407" y="1296024"/>
                    </a:cubicBezTo>
                    <a:cubicBezTo>
                      <a:pt x="347253" y="1260041"/>
                      <a:pt x="147757" y="1010274"/>
                      <a:pt x="87432" y="835649"/>
                    </a:cubicBezTo>
                    <a:cubicBezTo>
                      <a:pt x="27107" y="661024"/>
                      <a:pt x="40336" y="361516"/>
                      <a:pt x="33457" y="248274"/>
                    </a:cubicBezTo>
                    <a:cubicBezTo>
                      <a:pt x="26578" y="135032"/>
                      <a:pt x="46157" y="195357"/>
                      <a:pt x="46157" y="156199"/>
                    </a:cubicBezTo>
                    <a:cubicBezTo>
                      <a:pt x="46157" y="117041"/>
                      <a:pt x="-3585" y="-9959"/>
                      <a:pt x="1707" y="6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AE29B120-092C-4EC7-84E1-3C5B0E956B11}"/>
                  </a:ext>
                </a:extLst>
              </p:cNvPr>
              <p:cNvSpPr/>
              <p:nvPr/>
            </p:nvSpPr>
            <p:spPr>
              <a:xfrm>
                <a:off x="5679780" y="15904163"/>
                <a:ext cx="1099439" cy="727218"/>
              </a:xfrm>
              <a:custGeom>
                <a:avLst/>
                <a:gdLst>
                  <a:gd name="connsiteX0" fmla="*/ 12995 w 1099439"/>
                  <a:gd name="connsiteY0" fmla="*/ 5762 h 727218"/>
                  <a:gd name="connsiteX1" fmla="*/ 73320 w 1099439"/>
                  <a:gd name="connsiteY1" fmla="*/ 47037 h 727218"/>
                  <a:gd name="connsiteX2" fmla="*/ 282870 w 1099439"/>
                  <a:gd name="connsiteY2" fmla="*/ 259762 h 727218"/>
                  <a:gd name="connsiteX3" fmla="*/ 305095 w 1099439"/>
                  <a:gd name="connsiteY3" fmla="*/ 196262 h 727218"/>
                  <a:gd name="connsiteX4" fmla="*/ 441620 w 1099439"/>
                  <a:gd name="connsiteY4" fmla="*/ 358187 h 727218"/>
                  <a:gd name="connsiteX5" fmla="*/ 441620 w 1099439"/>
                  <a:gd name="connsiteY5" fmla="*/ 297862 h 727218"/>
                  <a:gd name="connsiteX6" fmla="*/ 530520 w 1099439"/>
                  <a:gd name="connsiteY6" fmla="*/ 497887 h 727218"/>
                  <a:gd name="connsiteX7" fmla="*/ 578145 w 1099439"/>
                  <a:gd name="connsiteY7" fmla="*/ 450262 h 727218"/>
                  <a:gd name="connsiteX8" fmla="*/ 724195 w 1099439"/>
                  <a:gd name="connsiteY8" fmla="*/ 475662 h 727218"/>
                  <a:gd name="connsiteX9" fmla="*/ 774995 w 1099439"/>
                  <a:gd name="connsiteY9" fmla="*/ 516937 h 727218"/>
                  <a:gd name="connsiteX10" fmla="*/ 990895 w 1099439"/>
                  <a:gd name="connsiteY10" fmla="*/ 682037 h 727218"/>
                  <a:gd name="connsiteX11" fmla="*/ 1095670 w 1099439"/>
                  <a:gd name="connsiteY11" fmla="*/ 716962 h 727218"/>
                  <a:gd name="connsiteX12" fmla="*/ 863895 w 1099439"/>
                  <a:gd name="connsiteY12" fmla="*/ 526462 h 727218"/>
                  <a:gd name="connsiteX13" fmla="*/ 628945 w 1099439"/>
                  <a:gd name="connsiteY13" fmla="*/ 335962 h 727218"/>
                  <a:gd name="connsiteX14" fmla="*/ 714670 w 1099439"/>
                  <a:gd name="connsiteY14" fmla="*/ 434387 h 727218"/>
                  <a:gd name="connsiteX15" fmla="*/ 606720 w 1099439"/>
                  <a:gd name="connsiteY15" fmla="*/ 402637 h 727218"/>
                  <a:gd name="connsiteX16" fmla="*/ 559095 w 1099439"/>
                  <a:gd name="connsiteY16" fmla="*/ 281987 h 727218"/>
                  <a:gd name="connsiteX17" fmla="*/ 413045 w 1099439"/>
                  <a:gd name="connsiteY17" fmla="*/ 177212 h 727218"/>
                  <a:gd name="connsiteX18" fmla="*/ 301920 w 1099439"/>
                  <a:gd name="connsiteY18" fmla="*/ 135937 h 727218"/>
                  <a:gd name="connsiteX19" fmla="*/ 12995 w 1099439"/>
                  <a:gd name="connsiteY19" fmla="*/ 5762 h 72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99439" h="727218">
                    <a:moveTo>
                      <a:pt x="12995" y="5762"/>
                    </a:moveTo>
                    <a:cubicBezTo>
                      <a:pt x="-25105" y="-9055"/>
                      <a:pt x="28341" y="4704"/>
                      <a:pt x="73320" y="47037"/>
                    </a:cubicBezTo>
                    <a:cubicBezTo>
                      <a:pt x="118299" y="89370"/>
                      <a:pt x="244241" y="234891"/>
                      <a:pt x="282870" y="259762"/>
                    </a:cubicBezTo>
                    <a:cubicBezTo>
                      <a:pt x="321499" y="284633"/>
                      <a:pt x="278637" y="179858"/>
                      <a:pt x="305095" y="196262"/>
                    </a:cubicBezTo>
                    <a:cubicBezTo>
                      <a:pt x="331553" y="212666"/>
                      <a:pt x="418866" y="341254"/>
                      <a:pt x="441620" y="358187"/>
                    </a:cubicBezTo>
                    <a:cubicBezTo>
                      <a:pt x="464374" y="375120"/>
                      <a:pt x="426803" y="274579"/>
                      <a:pt x="441620" y="297862"/>
                    </a:cubicBezTo>
                    <a:cubicBezTo>
                      <a:pt x="456437" y="321145"/>
                      <a:pt x="507766" y="472487"/>
                      <a:pt x="530520" y="497887"/>
                    </a:cubicBezTo>
                    <a:cubicBezTo>
                      <a:pt x="553274" y="523287"/>
                      <a:pt x="545866" y="453966"/>
                      <a:pt x="578145" y="450262"/>
                    </a:cubicBezTo>
                    <a:cubicBezTo>
                      <a:pt x="610424" y="446558"/>
                      <a:pt x="691387" y="464550"/>
                      <a:pt x="724195" y="475662"/>
                    </a:cubicBezTo>
                    <a:cubicBezTo>
                      <a:pt x="757003" y="486775"/>
                      <a:pt x="774995" y="516937"/>
                      <a:pt x="774995" y="516937"/>
                    </a:cubicBezTo>
                    <a:cubicBezTo>
                      <a:pt x="819445" y="551333"/>
                      <a:pt x="937449" y="648700"/>
                      <a:pt x="990895" y="682037"/>
                    </a:cubicBezTo>
                    <a:cubicBezTo>
                      <a:pt x="1044341" y="715374"/>
                      <a:pt x="1116837" y="742891"/>
                      <a:pt x="1095670" y="716962"/>
                    </a:cubicBezTo>
                    <a:cubicBezTo>
                      <a:pt x="1074503" y="691033"/>
                      <a:pt x="941683" y="589962"/>
                      <a:pt x="863895" y="526462"/>
                    </a:cubicBezTo>
                    <a:cubicBezTo>
                      <a:pt x="786108" y="462962"/>
                      <a:pt x="653816" y="351308"/>
                      <a:pt x="628945" y="335962"/>
                    </a:cubicBezTo>
                    <a:cubicBezTo>
                      <a:pt x="604074" y="320616"/>
                      <a:pt x="718374" y="423275"/>
                      <a:pt x="714670" y="434387"/>
                    </a:cubicBezTo>
                    <a:cubicBezTo>
                      <a:pt x="710966" y="445499"/>
                      <a:pt x="632649" y="428037"/>
                      <a:pt x="606720" y="402637"/>
                    </a:cubicBezTo>
                    <a:cubicBezTo>
                      <a:pt x="580791" y="377237"/>
                      <a:pt x="591374" y="319558"/>
                      <a:pt x="559095" y="281987"/>
                    </a:cubicBezTo>
                    <a:cubicBezTo>
                      <a:pt x="526816" y="244416"/>
                      <a:pt x="455907" y="201554"/>
                      <a:pt x="413045" y="177212"/>
                    </a:cubicBezTo>
                    <a:cubicBezTo>
                      <a:pt x="370183" y="152870"/>
                      <a:pt x="370712" y="167158"/>
                      <a:pt x="301920" y="135937"/>
                    </a:cubicBezTo>
                    <a:lnTo>
                      <a:pt x="12995" y="57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9866DCD4-2011-4CD1-A812-135A6E5588BB}"/>
                  </a:ext>
                </a:extLst>
              </p:cNvPr>
              <p:cNvSpPr/>
              <p:nvPr/>
            </p:nvSpPr>
            <p:spPr>
              <a:xfrm>
                <a:off x="5319709" y="14327178"/>
                <a:ext cx="198448" cy="301343"/>
              </a:xfrm>
              <a:custGeom>
                <a:avLst/>
                <a:gdLst>
                  <a:gd name="connsiteX0" fmla="*/ 4 w 198448"/>
                  <a:gd name="connsiteY0" fmla="*/ 10 h 301343"/>
                  <a:gd name="connsiteX1" fmla="*/ 65091 w 198448"/>
                  <a:gd name="connsiteY1" fmla="*/ 177810 h 301343"/>
                  <a:gd name="connsiteX2" fmla="*/ 114304 w 198448"/>
                  <a:gd name="connsiteY2" fmla="*/ 296872 h 301343"/>
                  <a:gd name="connsiteX3" fmla="*/ 198441 w 198448"/>
                  <a:gd name="connsiteY3" fmla="*/ 274647 h 301343"/>
                  <a:gd name="connsiteX4" fmla="*/ 119066 w 198448"/>
                  <a:gd name="connsiteY4" fmla="*/ 260360 h 301343"/>
                  <a:gd name="connsiteX5" fmla="*/ 98429 w 198448"/>
                  <a:gd name="connsiteY5" fmla="*/ 230197 h 301343"/>
                  <a:gd name="connsiteX6" fmla="*/ 68266 w 198448"/>
                  <a:gd name="connsiteY6" fmla="*/ 185747 h 301343"/>
                  <a:gd name="connsiteX7" fmla="*/ 4 w 198448"/>
                  <a:gd name="connsiteY7" fmla="*/ 10 h 30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448" h="301343">
                    <a:moveTo>
                      <a:pt x="4" y="10"/>
                    </a:moveTo>
                    <a:cubicBezTo>
                      <a:pt x="-525" y="-1313"/>
                      <a:pt x="46041" y="128333"/>
                      <a:pt x="65091" y="177810"/>
                    </a:cubicBezTo>
                    <a:cubicBezTo>
                      <a:pt x="84141" y="227287"/>
                      <a:pt x="92079" y="280733"/>
                      <a:pt x="114304" y="296872"/>
                    </a:cubicBezTo>
                    <a:cubicBezTo>
                      <a:pt x="136529" y="313011"/>
                      <a:pt x="197647" y="280732"/>
                      <a:pt x="198441" y="274647"/>
                    </a:cubicBezTo>
                    <a:cubicBezTo>
                      <a:pt x="199235" y="268562"/>
                      <a:pt x="135735" y="267768"/>
                      <a:pt x="119066" y="260360"/>
                    </a:cubicBezTo>
                    <a:cubicBezTo>
                      <a:pt x="102397" y="252952"/>
                      <a:pt x="106896" y="242632"/>
                      <a:pt x="98429" y="230197"/>
                    </a:cubicBezTo>
                    <a:cubicBezTo>
                      <a:pt x="89962" y="217762"/>
                      <a:pt x="85993" y="222789"/>
                      <a:pt x="68266" y="185747"/>
                    </a:cubicBezTo>
                    <a:cubicBezTo>
                      <a:pt x="50539" y="148705"/>
                      <a:pt x="533" y="1333"/>
                      <a:pt x="4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4458CB7D-726D-47AF-9189-62B53016A237}"/>
                  </a:ext>
                </a:extLst>
              </p:cNvPr>
              <p:cNvSpPr/>
              <p:nvPr/>
            </p:nvSpPr>
            <p:spPr>
              <a:xfrm>
                <a:off x="5301953" y="14342837"/>
                <a:ext cx="120944" cy="220460"/>
              </a:xfrm>
              <a:custGeom>
                <a:avLst/>
                <a:gdLst>
                  <a:gd name="connsiteX0" fmla="*/ 297 w 120944"/>
                  <a:gd name="connsiteY0" fmla="*/ 3401 h 220460"/>
                  <a:gd name="connsiteX1" fmla="*/ 116185 w 120944"/>
                  <a:gd name="connsiteY1" fmla="*/ 214538 h 220460"/>
                  <a:gd name="connsiteX2" fmla="*/ 97135 w 120944"/>
                  <a:gd name="connsiteY2" fmla="*/ 155801 h 220460"/>
                  <a:gd name="connsiteX3" fmla="*/ 82847 w 120944"/>
                  <a:gd name="connsiteY3" fmla="*/ 89126 h 220460"/>
                  <a:gd name="connsiteX4" fmla="*/ 297 w 120944"/>
                  <a:gd name="connsiteY4" fmla="*/ 3401 h 22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944" h="220460">
                    <a:moveTo>
                      <a:pt x="297" y="3401"/>
                    </a:moveTo>
                    <a:cubicBezTo>
                      <a:pt x="5853" y="24303"/>
                      <a:pt x="100045" y="189138"/>
                      <a:pt x="116185" y="214538"/>
                    </a:cubicBezTo>
                    <a:cubicBezTo>
                      <a:pt x="132325" y="239938"/>
                      <a:pt x="102691" y="176703"/>
                      <a:pt x="97135" y="155801"/>
                    </a:cubicBezTo>
                    <a:cubicBezTo>
                      <a:pt x="91579" y="134899"/>
                      <a:pt x="97134" y="114526"/>
                      <a:pt x="82847" y="89126"/>
                    </a:cubicBezTo>
                    <a:cubicBezTo>
                      <a:pt x="68560" y="63726"/>
                      <a:pt x="-5259" y="-17501"/>
                      <a:pt x="297" y="3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AF7CCC9F-59D9-4F02-BC3C-4C8C428AACDC}"/>
                  </a:ext>
                </a:extLst>
              </p:cNvPr>
              <p:cNvSpPr/>
              <p:nvPr/>
            </p:nvSpPr>
            <p:spPr>
              <a:xfrm>
                <a:off x="5259257" y="14294468"/>
                <a:ext cx="281857" cy="315983"/>
              </a:xfrm>
              <a:custGeom>
                <a:avLst/>
                <a:gdLst>
                  <a:gd name="connsiteX0" fmla="*/ 131 w 281857"/>
                  <a:gd name="connsiteY0" fmla="*/ 970 h 315983"/>
                  <a:gd name="connsiteX1" fmla="*/ 136656 w 281857"/>
                  <a:gd name="connsiteY1" fmla="*/ 77170 h 315983"/>
                  <a:gd name="connsiteX2" fmla="*/ 146181 w 281857"/>
                  <a:gd name="connsiteY2" fmla="*/ 89870 h 315983"/>
                  <a:gd name="connsiteX3" fmla="*/ 176343 w 281857"/>
                  <a:gd name="connsiteY3" fmla="*/ 132732 h 315983"/>
                  <a:gd name="connsiteX4" fmla="*/ 281118 w 281857"/>
                  <a:gd name="connsiteY4" fmla="*/ 313707 h 315983"/>
                  <a:gd name="connsiteX5" fmla="*/ 220793 w 281857"/>
                  <a:gd name="connsiteY5" fmla="*/ 224807 h 315983"/>
                  <a:gd name="connsiteX6" fmla="*/ 176343 w 281857"/>
                  <a:gd name="connsiteY6" fmla="*/ 83520 h 315983"/>
                  <a:gd name="connsiteX7" fmla="*/ 112843 w 281857"/>
                  <a:gd name="connsiteY7" fmla="*/ 37482 h 315983"/>
                  <a:gd name="connsiteX8" fmla="*/ 131 w 281857"/>
                  <a:gd name="connsiteY8" fmla="*/ 970 h 31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1857" h="315983">
                    <a:moveTo>
                      <a:pt x="131" y="970"/>
                    </a:moveTo>
                    <a:cubicBezTo>
                      <a:pt x="4100" y="7585"/>
                      <a:pt x="112314" y="62353"/>
                      <a:pt x="136656" y="77170"/>
                    </a:cubicBezTo>
                    <a:cubicBezTo>
                      <a:pt x="160998" y="91987"/>
                      <a:pt x="139567" y="80610"/>
                      <a:pt x="146181" y="89870"/>
                    </a:cubicBezTo>
                    <a:cubicBezTo>
                      <a:pt x="152795" y="99130"/>
                      <a:pt x="153854" y="95426"/>
                      <a:pt x="176343" y="132732"/>
                    </a:cubicBezTo>
                    <a:cubicBezTo>
                      <a:pt x="198833" y="170038"/>
                      <a:pt x="273710" y="298361"/>
                      <a:pt x="281118" y="313707"/>
                    </a:cubicBezTo>
                    <a:cubicBezTo>
                      <a:pt x="288526" y="329053"/>
                      <a:pt x="238255" y="263171"/>
                      <a:pt x="220793" y="224807"/>
                    </a:cubicBezTo>
                    <a:cubicBezTo>
                      <a:pt x="203331" y="186443"/>
                      <a:pt x="194335" y="114741"/>
                      <a:pt x="176343" y="83520"/>
                    </a:cubicBezTo>
                    <a:cubicBezTo>
                      <a:pt x="158351" y="52299"/>
                      <a:pt x="142741" y="51769"/>
                      <a:pt x="112843" y="37482"/>
                    </a:cubicBezTo>
                    <a:cubicBezTo>
                      <a:pt x="82945" y="23195"/>
                      <a:pt x="-3838" y="-5645"/>
                      <a:pt x="131" y="9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577CEA52-CBAA-428D-8DB2-364019B9D9D7}"/>
                  </a:ext>
                </a:extLst>
              </p:cNvPr>
              <p:cNvSpPr/>
              <p:nvPr/>
            </p:nvSpPr>
            <p:spPr>
              <a:xfrm>
                <a:off x="5486804" y="14703202"/>
                <a:ext cx="317738" cy="399031"/>
              </a:xfrm>
              <a:custGeom>
                <a:avLst/>
                <a:gdLst>
                  <a:gd name="connsiteX0" fmla="*/ 1184 w 317738"/>
                  <a:gd name="connsiteY0" fmla="*/ 223 h 399031"/>
                  <a:gd name="connsiteX1" fmla="*/ 182159 w 317738"/>
                  <a:gd name="connsiteY1" fmla="*/ 149448 h 399031"/>
                  <a:gd name="connsiteX2" fmla="*/ 163109 w 317738"/>
                  <a:gd name="connsiteY2" fmla="*/ 155798 h 399031"/>
                  <a:gd name="connsiteX3" fmla="*/ 293284 w 317738"/>
                  <a:gd name="connsiteY3" fmla="*/ 366936 h 399031"/>
                  <a:gd name="connsiteX4" fmla="*/ 294871 w 317738"/>
                  <a:gd name="connsiteY4" fmla="*/ 373286 h 399031"/>
                  <a:gd name="connsiteX5" fmla="*/ 310746 w 317738"/>
                  <a:gd name="connsiteY5" fmla="*/ 398686 h 399031"/>
                  <a:gd name="connsiteX6" fmla="*/ 166284 w 317738"/>
                  <a:gd name="connsiteY6" fmla="*/ 387573 h 399031"/>
                  <a:gd name="connsiteX7" fmla="*/ 296459 w 317738"/>
                  <a:gd name="connsiteY7" fmla="*/ 381223 h 399031"/>
                  <a:gd name="connsiteX8" fmla="*/ 217084 w 317738"/>
                  <a:gd name="connsiteY8" fmla="*/ 282798 h 399031"/>
                  <a:gd name="connsiteX9" fmla="*/ 131359 w 317738"/>
                  <a:gd name="connsiteY9" fmla="*/ 130398 h 399031"/>
                  <a:gd name="connsiteX10" fmla="*/ 104371 w 317738"/>
                  <a:gd name="connsiteY10" fmla="*/ 116111 h 399031"/>
                  <a:gd name="connsiteX11" fmla="*/ 1184 w 317738"/>
                  <a:gd name="connsiteY11" fmla="*/ 223 h 39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738" h="399031">
                    <a:moveTo>
                      <a:pt x="1184" y="223"/>
                    </a:moveTo>
                    <a:cubicBezTo>
                      <a:pt x="14149" y="5779"/>
                      <a:pt x="155172" y="123519"/>
                      <a:pt x="182159" y="149448"/>
                    </a:cubicBezTo>
                    <a:cubicBezTo>
                      <a:pt x="209146" y="175377"/>
                      <a:pt x="144588" y="119550"/>
                      <a:pt x="163109" y="155798"/>
                    </a:cubicBezTo>
                    <a:cubicBezTo>
                      <a:pt x="181630" y="192046"/>
                      <a:pt x="271324" y="330688"/>
                      <a:pt x="293284" y="366936"/>
                    </a:cubicBezTo>
                    <a:cubicBezTo>
                      <a:pt x="315244" y="403184"/>
                      <a:pt x="291961" y="367994"/>
                      <a:pt x="294871" y="373286"/>
                    </a:cubicBezTo>
                    <a:cubicBezTo>
                      <a:pt x="297781" y="378578"/>
                      <a:pt x="332177" y="396305"/>
                      <a:pt x="310746" y="398686"/>
                    </a:cubicBezTo>
                    <a:cubicBezTo>
                      <a:pt x="289315" y="401067"/>
                      <a:pt x="168665" y="390483"/>
                      <a:pt x="166284" y="387573"/>
                    </a:cubicBezTo>
                    <a:cubicBezTo>
                      <a:pt x="163903" y="384663"/>
                      <a:pt x="287992" y="398685"/>
                      <a:pt x="296459" y="381223"/>
                    </a:cubicBezTo>
                    <a:cubicBezTo>
                      <a:pt x="304926" y="363761"/>
                      <a:pt x="244601" y="324602"/>
                      <a:pt x="217084" y="282798"/>
                    </a:cubicBezTo>
                    <a:cubicBezTo>
                      <a:pt x="189567" y="240994"/>
                      <a:pt x="150144" y="158179"/>
                      <a:pt x="131359" y="130398"/>
                    </a:cubicBezTo>
                    <a:cubicBezTo>
                      <a:pt x="112574" y="102617"/>
                      <a:pt x="123156" y="138071"/>
                      <a:pt x="104371" y="116111"/>
                    </a:cubicBezTo>
                    <a:cubicBezTo>
                      <a:pt x="85586" y="94151"/>
                      <a:pt x="-11781" y="-5333"/>
                      <a:pt x="1184" y="2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12451FDF-DCC3-448B-AA6B-4A934FB2C2A3}"/>
                  </a:ext>
                </a:extLst>
              </p:cNvPr>
              <p:cNvSpPr/>
              <p:nvPr/>
            </p:nvSpPr>
            <p:spPr>
              <a:xfrm>
                <a:off x="5493656" y="14761131"/>
                <a:ext cx="250005" cy="360549"/>
              </a:xfrm>
              <a:custGeom>
                <a:avLst/>
                <a:gdLst>
                  <a:gd name="connsiteX0" fmla="*/ 184832 w 250005"/>
                  <a:gd name="connsiteY0" fmla="*/ 124857 h 360549"/>
                  <a:gd name="connsiteX1" fmla="*/ 59419 w 250005"/>
                  <a:gd name="connsiteY1" fmla="*/ 59769 h 360549"/>
                  <a:gd name="connsiteX2" fmla="*/ 83232 w 250005"/>
                  <a:gd name="connsiteY2" fmla="*/ 108982 h 360549"/>
                  <a:gd name="connsiteX3" fmla="*/ 119744 w 250005"/>
                  <a:gd name="connsiteY3" fmla="*/ 169307 h 360549"/>
                  <a:gd name="connsiteX4" fmla="*/ 246744 w 250005"/>
                  <a:gd name="connsiteY4" fmla="*/ 350282 h 360549"/>
                  <a:gd name="connsiteX5" fmla="*/ 194357 w 250005"/>
                  <a:gd name="connsiteY5" fmla="*/ 302657 h 360549"/>
                  <a:gd name="connsiteX6" fmla="*/ 3857 w 250005"/>
                  <a:gd name="connsiteY6" fmla="*/ 8969 h 360549"/>
                  <a:gd name="connsiteX7" fmla="*/ 73707 w 250005"/>
                  <a:gd name="connsiteY7" fmla="*/ 80407 h 360549"/>
                  <a:gd name="connsiteX8" fmla="*/ 184832 w 250005"/>
                  <a:gd name="connsiteY8" fmla="*/ 124857 h 36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005" h="360549">
                    <a:moveTo>
                      <a:pt x="184832" y="124857"/>
                    </a:moveTo>
                    <a:cubicBezTo>
                      <a:pt x="182451" y="121417"/>
                      <a:pt x="76352" y="62415"/>
                      <a:pt x="59419" y="59769"/>
                    </a:cubicBezTo>
                    <a:cubicBezTo>
                      <a:pt x="42486" y="57123"/>
                      <a:pt x="73178" y="90726"/>
                      <a:pt x="83232" y="108982"/>
                    </a:cubicBezTo>
                    <a:cubicBezTo>
                      <a:pt x="93286" y="127238"/>
                      <a:pt x="92492" y="129090"/>
                      <a:pt x="119744" y="169307"/>
                    </a:cubicBezTo>
                    <a:cubicBezTo>
                      <a:pt x="146996" y="209524"/>
                      <a:pt x="234309" y="328057"/>
                      <a:pt x="246744" y="350282"/>
                    </a:cubicBezTo>
                    <a:cubicBezTo>
                      <a:pt x="259179" y="372507"/>
                      <a:pt x="234838" y="359542"/>
                      <a:pt x="194357" y="302657"/>
                    </a:cubicBezTo>
                    <a:cubicBezTo>
                      <a:pt x="153876" y="245772"/>
                      <a:pt x="23965" y="46011"/>
                      <a:pt x="3857" y="8969"/>
                    </a:cubicBezTo>
                    <a:cubicBezTo>
                      <a:pt x="-16251" y="-28073"/>
                      <a:pt x="47513" y="60299"/>
                      <a:pt x="73707" y="80407"/>
                    </a:cubicBezTo>
                    <a:cubicBezTo>
                      <a:pt x="99901" y="100515"/>
                      <a:pt x="187213" y="128297"/>
                      <a:pt x="184832" y="1248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DEF4648D-5C0B-43E4-9D45-35DBC676AA32}"/>
                  </a:ext>
                </a:extLst>
              </p:cNvPr>
              <p:cNvSpPr/>
              <p:nvPr/>
            </p:nvSpPr>
            <p:spPr>
              <a:xfrm>
                <a:off x="5771875" y="15020119"/>
                <a:ext cx="606628" cy="500064"/>
              </a:xfrm>
              <a:custGeom>
                <a:avLst/>
                <a:gdLst>
                  <a:gd name="connsiteX0" fmla="*/ 1863 w 606628"/>
                  <a:gd name="connsiteY0" fmla="*/ 806 h 500064"/>
                  <a:gd name="connsiteX1" fmla="*/ 184425 w 606628"/>
                  <a:gd name="connsiteY1" fmla="*/ 78594 h 500064"/>
                  <a:gd name="connsiteX2" fmla="*/ 179663 w 606628"/>
                  <a:gd name="connsiteY2" fmla="*/ 94469 h 500064"/>
                  <a:gd name="connsiteX3" fmla="*/ 278088 w 606628"/>
                  <a:gd name="connsiteY3" fmla="*/ 278619 h 500064"/>
                  <a:gd name="connsiteX4" fmla="*/ 125688 w 606628"/>
                  <a:gd name="connsiteY4" fmla="*/ 215119 h 500064"/>
                  <a:gd name="connsiteX5" fmla="*/ 200300 w 606628"/>
                  <a:gd name="connsiteY5" fmla="*/ 343706 h 500064"/>
                  <a:gd name="connsiteX6" fmla="*/ 227288 w 606628"/>
                  <a:gd name="connsiteY6" fmla="*/ 411969 h 500064"/>
                  <a:gd name="connsiteX7" fmla="*/ 200300 w 606628"/>
                  <a:gd name="connsiteY7" fmla="*/ 381806 h 500064"/>
                  <a:gd name="connsiteX8" fmla="*/ 363813 w 606628"/>
                  <a:gd name="connsiteY8" fmla="*/ 426256 h 500064"/>
                  <a:gd name="connsiteX9" fmla="*/ 395563 w 606628"/>
                  <a:gd name="connsiteY9" fmla="*/ 419906 h 500064"/>
                  <a:gd name="connsiteX10" fmla="*/ 528913 w 606628"/>
                  <a:gd name="connsiteY10" fmla="*/ 469119 h 500064"/>
                  <a:gd name="connsiteX11" fmla="*/ 597175 w 606628"/>
                  <a:gd name="connsiteY11" fmla="*/ 497694 h 500064"/>
                  <a:gd name="connsiteX12" fmla="*/ 320950 w 606628"/>
                  <a:gd name="connsiteY12" fmla="*/ 407206 h 500064"/>
                  <a:gd name="connsiteX13" fmla="*/ 147913 w 606628"/>
                  <a:gd name="connsiteY13" fmla="*/ 373869 h 500064"/>
                  <a:gd name="connsiteX14" fmla="*/ 159025 w 606628"/>
                  <a:gd name="connsiteY14" fmla="*/ 221469 h 500064"/>
                  <a:gd name="connsiteX15" fmla="*/ 233638 w 606628"/>
                  <a:gd name="connsiteY15" fmla="*/ 221469 h 500064"/>
                  <a:gd name="connsiteX16" fmla="*/ 97113 w 606628"/>
                  <a:gd name="connsiteY16" fmla="*/ 48431 h 500064"/>
                  <a:gd name="connsiteX17" fmla="*/ 1863 w 606628"/>
                  <a:gd name="connsiteY17" fmla="*/ 806 h 50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628" h="500064">
                    <a:moveTo>
                      <a:pt x="1863" y="806"/>
                    </a:moveTo>
                    <a:cubicBezTo>
                      <a:pt x="16415" y="5833"/>
                      <a:pt x="154792" y="62984"/>
                      <a:pt x="184425" y="78594"/>
                    </a:cubicBezTo>
                    <a:cubicBezTo>
                      <a:pt x="214058" y="94205"/>
                      <a:pt x="164053" y="61132"/>
                      <a:pt x="179663" y="94469"/>
                    </a:cubicBezTo>
                    <a:cubicBezTo>
                      <a:pt x="195273" y="127806"/>
                      <a:pt x="287084" y="258511"/>
                      <a:pt x="278088" y="278619"/>
                    </a:cubicBezTo>
                    <a:cubicBezTo>
                      <a:pt x="269092" y="298727"/>
                      <a:pt x="138653" y="204271"/>
                      <a:pt x="125688" y="215119"/>
                    </a:cubicBezTo>
                    <a:cubicBezTo>
                      <a:pt x="112723" y="225967"/>
                      <a:pt x="183367" y="310898"/>
                      <a:pt x="200300" y="343706"/>
                    </a:cubicBezTo>
                    <a:cubicBezTo>
                      <a:pt x="217233" y="376514"/>
                      <a:pt x="227288" y="405619"/>
                      <a:pt x="227288" y="411969"/>
                    </a:cubicBezTo>
                    <a:cubicBezTo>
                      <a:pt x="227288" y="418319"/>
                      <a:pt x="177546" y="379425"/>
                      <a:pt x="200300" y="381806"/>
                    </a:cubicBezTo>
                    <a:cubicBezTo>
                      <a:pt x="223054" y="384187"/>
                      <a:pt x="331269" y="419906"/>
                      <a:pt x="363813" y="426256"/>
                    </a:cubicBezTo>
                    <a:cubicBezTo>
                      <a:pt x="396357" y="432606"/>
                      <a:pt x="368046" y="412762"/>
                      <a:pt x="395563" y="419906"/>
                    </a:cubicBezTo>
                    <a:cubicBezTo>
                      <a:pt x="423080" y="427050"/>
                      <a:pt x="495311" y="456154"/>
                      <a:pt x="528913" y="469119"/>
                    </a:cubicBezTo>
                    <a:cubicBezTo>
                      <a:pt x="562515" y="482084"/>
                      <a:pt x="631835" y="508013"/>
                      <a:pt x="597175" y="497694"/>
                    </a:cubicBezTo>
                    <a:cubicBezTo>
                      <a:pt x="562515" y="487375"/>
                      <a:pt x="395827" y="427844"/>
                      <a:pt x="320950" y="407206"/>
                    </a:cubicBezTo>
                    <a:cubicBezTo>
                      <a:pt x="246073" y="386568"/>
                      <a:pt x="174900" y="404825"/>
                      <a:pt x="147913" y="373869"/>
                    </a:cubicBezTo>
                    <a:cubicBezTo>
                      <a:pt x="120926" y="342913"/>
                      <a:pt x="144738" y="246869"/>
                      <a:pt x="159025" y="221469"/>
                    </a:cubicBezTo>
                    <a:cubicBezTo>
                      <a:pt x="173312" y="196069"/>
                      <a:pt x="243957" y="250309"/>
                      <a:pt x="233638" y="221469"/>
                    </a:cubicBezTo>
                    <a:cubicBezTo>
                      <a:pt x="223319" y="192629"/>
                      <a:pt x="132567" y="82298"/>
                      <a:pt x="97113" y="48431"/>
                    </a:cubicBezTo>
                    <a:cubicBezTo>
                      <a:pt x="61659" y="14564"/>
                      <a:pt x="-12689" y="-4221"/>
                      <a:pt x="1863" y="8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C1B940D6-83DE-4217-8585-560DAF6A00A0}"/>
                  </a:ext>
                </a:extLst>
              </p:cNvPr>
              <p:cNvSpPr/>
              <p:nvPr/>
            </p:nvSpPr>
            <p:spPr>
              <a:xfrm>
                <a:off x="6152570" y="15525361"/>
                <a:ext cx="377762" cy="246516"/>
              </a:xfrm>
              <a:custGeom>
                <a:avLst/>
                <a:gdLst>
                  <a:gd name="connsiteX0" fmla="*/ 6930 w 377762"/>
                  <a:gd name="connsiteY0" fmla="*/ 389 h 246516"/>
                  <a:gd name="connsiteX1" fmla="*/ 91068 w 377762"/>
                  <a:gd name="connsiteY1" fmla="*/ 143264 h 246516"/>
                  <a:gd name="connsiteX2" fmla="*/ 68843 w 377762"/>
                  <a:gd name="connsiteY2" fmla="*/ 109927 h 246516"/>
                  <a:gd name="connsiteX3" fmla="*/ 246643 w 377762"/>
                  <a:gd name="connsiteY3" fmla="*/ 216289 h 246516"/>
                  <a:gd name="connsiteX4" fmla="*/ 238705 w 377762"/>
                  <a:gd name="connsiteY4" fmla="*/ 211527 h 246516"/>
                  <a:gd name="connsiteX5" fmla="*/ 376818 w 377762"/>
                  <a:gd name="connsiteY5" fmla="*/ 246452 h 246516"/>
                  <a:gd name="connsiteX6" fmla="*/ 295855 w 377762"/>
                  <a:gd name="connsiteY6" fmla="*/ 219464 h 246516"/>
                  <a:gd name="connsiteX7" fmla="*/ 224418 w 377762"/>
                  <a:gd name="connsiteY7" fmla="*/ 192477 h 246516"/>
                  <a:gd name="connsiteX8" fmla="*/ 29155 w 377762"/>
                  <a:gd name="connsiteY8" fmla="*/ 103577 h 246516"/>
                  <a:gd name="connsiteX9" fmla="*/ 6930 w 377762"/>
                  <a:gd name="connsiteY9" fmla="*/ 389 h 24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7762" h="246516">
                    <a:moveTo>
                      <a:pt x="6930" y="389"/>
                    </a:moveTo>
                    <a:cubicBezTo>
                      <a:pt x="17249" y="7004"/>
                      <a:pt x="80749" y="125008"/>
                      <a:pt x="91068" y="143264"/>
                    </a:cubicBezTo>
                    <a:cubicBezTo>
                      <a:pt x="101387" y="161520"/>
                      <a:pt x="42914" y="97756"/>
                      <a:pt x="68843" y="109927"/>
                    </a:cubicBezTo>
                    <a:cubicBezTo>
                      <a:pt x="94772" y="122098"/>
                      <a:pt x="246643" y="216289"/>
                      <a:pt x="246643" y="216289"/>
                    </a:cubicBezTo>
                    <a:cubicBezTo>
                      <a:pt x="274953" y="233222"/>
                      <a:pt x="217009" y="206500"/>
                      <a:pt x="238705" y="211527"/>
                    </a:cubicBezTo>
                    <a:cubicBezTo>
                      <a:pt x="260401" y="216554"/>
                      <a:pt x="367293" y="245129"/>
                      <a:pt x="376818" y="246452"/>
                    </a:cubicBezTo>
                    <a:cubicBezTo>
                      <a:pt x="386343" y="247775"/>
                      <a:pt x="321255" y="228460"/>
                      <a:pt x="295855" y="219464"/>
                    </a:cubicBezTo>
                    <a:cubicBezTo>
                      <a:pt x="270455" y="210468"/>
                      <a:pt x="268868" y="211791"/>
                      <a:pt x="224418" y="192477"/>
                    </a:cubicBezTo>
                    <a:cubicBezTo>
                      <a:pt x="179968" y="173163"/>
                      <a:pt x="64874" y="134004"/>
                      <a:pt x="29155" y="103577"/>
                    </a:cubicBezTo>
                    <a:cubicBezTo>
                      <a:pt x="-6564" y="73150"/>
                      <a:pt x="-3389" y="-6226"/>
                      <a:pt x="6930" y="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92F5F9AF-D1EA-4A99-8B76-D0A6AB438F95}"/>
                  </a:ext>
                </a:extLst>
              </p:cNvPr>
              <p:cNvSpPr/>
              <p:nvPr/>
            </p:nvSpPr>
            <p:spPr>
              <a:xfrm>
                <a:off x="5939990" y="15231671"/>
                <a:ext cx="206808" cy="253388"/>
              </a:xfrm>
              <a:custGeom>
                <a:avLst/>
                <a:gdLst>
                  <a:gd name="connsiteX0" fmla="*/ 435 w 206808"/>
                  <a:gd name="connsiteY0" fmla="*/ 1979 h 253388"/>
                  <a:gd name="connsiteX1" fmla="*/ 108385 w 206808"/>
                  <a:gd name="connsiteY1" fmla="*/ 173429 h 253388"/>
                  <a:gd name="connsiteX2" fmla="*/ 202048 w 206808"/>
                  <a:gd name="connsiteY2" fmla="*/ 213117 h 253388"/>
                  <a:gd name="connsiteX3" fmla="*/ 184585 w 206808"/>
                  <a:gd name="connsiteY3" fmla="*/ 252804 h 253388"/>
                  <a:gd name="connsiteX4" fmla="*/ 111560 w 206808"/>
                  <a:gd name="connsiteY4" fmla="*/ 233754 h 253388"/>
                  <a:gd name="connsiteX5" fmla="*/ 14723 w 206808"/>
                  <a:gd name="connsiteY5" fmla="*/ 192479 h 253388"/>
                  <a:gd name="connsiteX6" fmla="*/ 178235 w 206808"/>
                  <a:gd name="connsiteY6" fmla="*/ 248042 h 253388"/>
                  <a:gd name="connsiteX7" fmla="*/ 154423 w 206808"/>
                  <a:gd name="connsiteY7" fmla="*/ 209942 h 253388"/>
                  <a:gd name="connsiteX8" fmla="*/ 94098 w 206808"/>
                  <a:gd name="connsiteY8" fmla="*/ 146442 h 253388"/>
                  <a:gd name="connsiteX9" fmla="*/ 76635 w 206808"/>
                  <a:gd name="connsiteY9" fmla="*/ 100404 h 253388"/>
                  <a:gd name="connsiteX10" fmla="*/ 70285 w 206808"/>
                  <a:gd name="connsiteY10" fmla="*/ 79767 h 253388"/>
                  <a:gd name="connsiteX11" fmla="*/ 435 w 206808"/>
                  <a:gd name="connsiteY11" fmla="*/ 1979 h 25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808" h="253388">
                    <a:moveTo>
                      <a:pt x="435" y="1979"/>
                    </a:moveTo>
                    <a:cubicBezTo>
                      <a:pt x="6785" y="17589"/>
                      <a:pt x="74783" y="138239"/>
                      <a:pt x="108385" y="173429"/>
                    </a:cubicBezTo>
                    <a:cubicBezTo>
                      <a:pt x="141987" y="208619"/>
                      <a:pt x="189348" y="199888"/>
                      <a:pt x="202048" y="213117"/>
                    </a:cubicBezTo>
                    <a:cubicBezTo>
                      <a:pt x="214748" y="226346"/>
                      <a:pt x="199666" y="249365"/>
                      <a:pt x="184585" y="252804"/>
                    </a:cubicBezTo>
                    <a:cubicBezTo>
                      <a:pt x="169504" y="256243"/>
                      <a:pt x="139870" y="243808"/>
                      <a:pt x="111560" y="233754"/>
                    </a:cubicBezTo>
                    <a:cubicBezTo>
                      <a:pt x="83250" y="223700"/>
                      <a:pt x="3611" y="190098"/>
                      <a:pt x="14723" y="192479"/>
                    </a:cubicBezTo>
                    <a:cubicBezTo>
                      <a:pt x="25835" y="194860"/>
                      <a:pt x="154952" y="245132"/>
                      <a:pt x="178235" y="248042"/>
                    </a:cubicBezTo>
                    <a:cubicBezTo>
                      <a:pt x="201518" y="250952"/>
                      <a:pt x="168446" y="226875"/>
                      <a:pt x="154423" y="209942"/>
                    </a:cubicBezTo>
                    <a:cubicBezTo>
                      <a:pt x="140400" y="193009"/>
                      <a:pt x="107063" y="164698"/>
                      <a:pt x="94098" y="146442"/>
                    </a:cubicBezTo>
                    <a:cubicBezTo>
                      <a:pt x="81133" y="128186"/>
                      <a:pt x="80604" y="111516"/>
                      <a:pt x="76635" y="100404"/>
                    </a:cubicBezTo>
                    <a:cubicBezTo>
                      <a:pt x="72666" y="89292"/>
                      <a:pt x="81397" y="91673"/>
                      <a:pt x="70285" y="79767"/>
                    </a:cubicBezTo>
                    <a:cubicBezTo>
                      <a:pt x="59173" y="67861"/>
                      <a:pt x="-5915" y="-13631"/>
                      <a:pt x="435" y="19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EC73FADA-B698-40E1-9CBB-C60873F9E2E0}"/>
                  </a:ext>
                </a:extLst>
              </p:cNvPr>
              <p:cNvSpPr/>
              <p:nvPr/>
            </p:nvSpPr>
            <p:spPr>
              <a:xfrm>
                <a:off x="6115003" y="15537770"/>
                <a:ext cx="405141" cy="220658"/>
              </a:xfrm>
              <a:custGeom>
                <a:avLst/>
                <a:gdLst>
                  <a:gd name="connsiteX0" fmla="*/ 47 w 405141"/>
                  <a:gd name="connsiteY0" fmla="*/ 8618 h 220658"/>
                  <a:gd name="connsiteX1" fmla="*/ 155622 w 405141"/>
                  <a:gd name="connsiteY1" fmla="*/ 29255 h 220658"/>
                  <a:gd name="connsiteX2" fmla="*/ 196897 w 405141"/>
                  <a:gd name="connsiteY2" fmla="*/ 48305 h 220658"/>
                  <a:gd name="connsiteX3" fmla="*/ 234997 w 405141"/>
                  <a:gd name="connsiteY3" fmla="*/ 67355 h 220658"/>
                  <a:gd name="connsiteX4" fmla="*/ 403272 w 405141"/>
                  <a:gd name="connsiteY4" fmla="*/ 216580 h 220658"/>
                  <a:gd name="connsiteX5" fmla="*/ 319135 w 405141"/>
                  <a:gd name="connsiteY5" fmla="*/ 168955 h 220658"/>
                  <a:gd name="connsiteX6" fmla="*/ 225472 w 405141"/>
                  <a:gd name="connsiteY6" fmla="*/ 67355 h 220658"/>
                  <a:gd name="connsiteX7" fmla="*/ 139747 w 405141"/>
                  <a:gd name="connsiteY7" fmla="*/ 3855 h 220658"/>
                  <a:gd name="connsiteX8" fmla="*/ 47 w 405141"/>
                  <a:gd name="connsiteY8" fmla="*/ 8618 h 2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141" h="220658">
                    <a:moveTo>
                      <a:pt x="47" y="8618"/>
                    </a:moveTo>
                    <a:cubicBezTo>
                      <a:pt x="2693" y="12851"/>
                      <a:pt x="122814" y="22640"/>
                      <a:pt x="155622" y="29255"/>
                    </a:cubicBezTo>
                    <a:cubicBezTo>
                      <a:pt x="188430" y="35870"/>
                      <a:pt x="183668" y="41955"/>
                      <a:pt x="196897" y="48305"/>
                    </a:cubicBezTo>
                    <a:cubicBezTo>
                      <a:pt x="210126" y="54655"/>
                      <a:pt x="200601" y="39309"/>
                      <a:pt x="234997" y="67355"/>
                    </a:cubicBezTo>
                    <a:cubicBezTo>
                      <a:pt x="269393" y="95401"/>
                      <a:pt x="389249" y="199647"/>
                      <a:pt x="403272" y="216580"/>
                    </a:cubicBezTo>
                    <a:cubicBezTo>
                      <a:pt x="417295" y="233513"/>
                      <a:pt x="348768" y="193826"/>
                      <a:pt x="319135" y="168955"/>
                    </a:cubicBezTo>
                    <a:cubicBezTo>
                      <a:pt x="289502" y="144084"/>
                      <a:pt x="255370" y="94872"/>
                      <a:pt x="225472" y="67355"/>
                    </a:cubicBezTo>
                    <a:cubicBezTo>
                      <a:pt x="195574" y="39838"/>
                      <a:pt x="173614" y="13115"/>
                      <a:pt x="139747" y="3855"/>
                    </a:cubicBezTo>
                    <a:cubicBezTo>
                      <a:pt x="105880" y="-5405"/>
                      <a:pt x="-2599" y="4385"/>
                      <a:pt x="47" y="86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B45719B3-C788-4FE0-BFFD-245B7F0DC13B}"/>
                  </a:ext>
                </a:extLst>
              </p:cNvPr>
              <p:cNvSpPr/>
              <p:nvPr/>
            </p:nvSpPr>
            <p:spPr>
              <a:xfrm>
                <a:off x="6280202" y="15733263"/>
                <a:ext cx="773643" cy="343987"/>
              </a:xfrm>
              <a:custGeom>
                <a:avLst/>
                <a:gdLst>
                  <a:gd name="connsiteX0" fmla="*/ 1536 w 773643"/>
                  <a:gd name="connsiteY0" fmla="*/ 43312 h 343987"/>
                  <a:gd name="connsiteX1" fmla="*/ 250773 w 773643"/>
                  <a:gd name="connsiteY1" fmla="*/ 21087 h 343987"/>
                  <a:gd name="connsiteX2" fmla="*/ 258711 w 773643"/>
                  <a:gd name="connsiteY2" fmla="*/ 8387 h 343987"/>
                  <a:gd name="connsiteX3" fmla="*/ 398411 w 773643"/>
                  <a:gd name="connsiteY3" fmla="*/ 13150 h 343987"/>
                  <a:gd name="connsiteX4" fmla="*/ 534936 w 773643"/>
                  <a:gd name="connsiteY4" fmla="*/ 162375 h 343987"/>
                  <a:gd name="connsiteX5" fmla="*/ 361898 w 773643"/>
                  <a:gd name="connsiteY5" fmla="*/ 143325 h 343987"/>
                  <a:gd name="connsiteX6" fmla="*/ 414286 w 773643"/>
                  <a:gd name="connsiteY6" fmla="*/ 183012 h 343987"/>
                  <a:gd name="connsiteX7" fmla="*/ 677811 w 773643"/>
                  <a:gd name="connsiteY7" fmla="*/ 211587 h 343987"/>
                  <a:gd name="connsiteX8" fmla="*/ 757186 w 773643"/>
                  <a:gd name="connsiteY8" fmla="*/ 225875 h 343987"/>
                  <a:gd name="connsiteX9" fmla="*/ 382536 w 773643"/>
                  <a:gd name="connsiteY9" fmla="*/ 240162 h 343987"/>
                  <a:gd name="connsiteX10" fmla="*/ 301573 w 773643"/>
                  <a:gd name="connsiteY10" fmla="*/ 308425 h 343987"/>
                  <a:gd name="connsiteX11" fmla="*/ 325386 w 773643"/>
                  <a:gd name="connsiteY11" fmla="*/ 217937 h 343987"/>
                  <a:gd name="connsiteX12" fmla="*/ 219023 w 773643"/>
                  <a:gd name="connsiteY12" fmla="*/ 297312 h 343987"/>
                  <a:gd name="connsiteX13" fmla="*/ 92023 w 773643"/>
                  <a:gd name="connsiteY13" fmla="*/ 338587 h 343987"/>
                  <a:gd name="connsiteX14" fmla="*/ 114248 w 773643"/>
                  <a:gd name="connsiteY14" fmla="*/ 325887 h 343987"/>
                  <a:gd name="connsiteX15" fmla="*/ 260298 w 773643"/>
                  <a:gd name="connsiteY15" fmla="*/ 179837 h 343987"/>
                  <a:gd name="connsiteX16" fmla="*/ 201561 w 773643"/>
                  <a:gd name="connsiteY16" fmla="*/ 102050 h 343987"/>
                  <a:gd name="connsiteX17" fmla="*/ 276173 w 773643"/>
                  <a:gd name="connsiteY17" fmla="*/ 81412 h 343987"/>
                  <a:gd name="connsiteX18" fmla="*/ 152348 w 773643"/>
                  <a:gd name="connsiteY18" fmla="*/ 81412 h 343987"/>
                  <a:gd name="connsiteX19" fmla="*/ 1536 w 773643"/>
                  <a:gd name="connsiteY19" fmla="*/ 43312 h 34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3643" h="343987">
                    <a:moveTo>
                      <a:pt x="1536" y="43312"/>
                    </a:moveTo>
                    <a:cubicBezTo>
                      <a:pt x="17940" y="33258"/>
                      <a:pt x="207911" y="26908"/>
                      <a:pt x="250773" y="21087"/>
                    </a:cubicBezTo>
                    <a:cubicBezTo>
                      <a:pt x="293636" y="15266"/>
                      <a:pt x="234105" y="9710"/>
                      <a:pt x="258711" y="8387"/>
                    </a:cubicBezTo>
                    <a:cubicBezTo>
                      <a:pt x="283317" y="7064"/>
                      <a:pt x="352374" y="-12515"/>
                      <a:pt x="398411" y="13150"/>
                    </a:cubicBezTo>
                    <a:cubicBezTo>
                      <a:pt x="444448" y="38815"/>
                      <a:pt x="541021" y="140679"/>
                      <a:pt x="534936" y="162375"/>
                    </a:cubicBezTo>
                    <a:cubicBezTo>
                      <a:pt x="528851" y="184071"/>
                      <a:pt x="382006" y="139886"/>
                      <a:pt x="361898" y="143325"/>
                    </a:cubicBezTo>
                    <a:cubicBezTo>
                      <a:pt x="341790" y="146764"/>
                      <a:pt x="361634" y="171635"/>
                      <a:pt x="414286" y="183012"/>
                    </a:cubicBezTo>
                    <a:cubicBezTo>
                      <a:pt x="466938" y="194389"/>
                      <a:pt x="620661" y="204443"/>
                      <a:pt x="677811" y="211587"/>
                    </a:cubicBezTo>
                    <a:cubicBezTo>
                      <a:pt x="734961" y="218731"/>
                      <a:pt x="806399" y="221113"/>
                      <a:pt x="757186" y="225875"/>
                    </a:cubicBezTo>
                    <a:cubicBezTo>
                      <a:pt x="707974" y="230638"/>
                      <a:pt x="458471" y="226404"/>
                      <a:pt x="382536" y="240162"/>
                    </a:cubicBezTo>
                    <a:cubicBezTo>
                      <a:pt x="306601" y="253920"/>
                      <a:pt x="311098" y="312129"/>
                      <a:pt x="301573" y="308425"/>
                    </a:cubicBezTo>
                    <a:cubicBezTo>
                      <a:pt x="292048" y="304721"/>
                      <a:pt x="339144" y="219789"/>
                      <a:pt x="325386" y="217937"/>
                    </a:cubicBezTo>
                    <a:cubicBezTo>
                      <a:pt x="311628" y="216085"/>
                      <a:pt x="257917" y="277204"/>
                      <a:pt x="219023" y="297312"/>
                    </a:cubicBezTo>
                    <a:cubicBezTo>
                      <a:pt x="180129" y="317420"/>
                      <a:pt x="109486" y="333824"/>
                      <a:pt x="92023" y="338587"/>
                    </a:cubicBezTo>
                    <a:cubicBezTo>
                      <a:pt x="74560" y="343350"/>
                      <a:pt x="86202" y="352345"/>
                      <a:pt x="114248" y="325887"/>
                    </a:cubicBezTo>
                    <a:cubicBezTo>
                      <a:pt x="142294" y="299429"/>
                      <a:pt x="245746" y="217143"/>
                      <a:pt x="260298" y="179837"/>
                    </a:cubicBezTo>
                    <a:cubicBezTo>
                      <a:pt x="274850" y="142531"/>
                      <a:pt x="198915" y="118454"/>
                      <a:pt x="201561" y="102050"/>
                    </a:cubicBezTo>
                    <a:cubicBezTo>
                      <a:pt x="204207" y="85646"/>
                      <a:pt x="284375" y="84852"/>
                      <a:pt x="276173" y="81412"/>
                    </a:cubicBezTo>
                    <a:cubicBezTo>
                      <a:pt x="267971" y="77972"/>
                      <a:pt x="200237" y="86704"/>
                      <a:pt x="152348" y="81412"/>
                    </a:cubicBezTo>
                    <a:cubicBezTo>
                      <a:pt x="104459" y="76120"/>
                      <a:pt x="-14868" y="53366"/>
                      <a:pt x="1536" y="4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3AAAE99D-85E2-4BF4-8AE8-3D116337BE64}"/>
                  </a:ext>
                </a:extLst>
              </p:cNvPr>
              <p:cNvSpPr/>
              <p:nvPr/>
            </p:nvSpPr>
            <p:spPr>
              <a:xfrm>
                <a:off x="7275429" y="16659205"/>
                <a:ext cx="252565" cy="288090"/>
              </a:xfrm>
              <a:custGeom>
                <a:avLst/>
                <a:gdLst>
                  <a:gd name="connsiteX0" fmla="*/ 142959 w 252565"/>
                  <a:gd name="connsiteY0" fmla="*/ 20 h 288090"/>
                  <a:gd name="connsiteX1" fmla="*/ 247734 w 252565"/>
                  <a:gd name="connsiteY1" fmla="*/ 160358 h 288090"/>
                  <a:gd name="connsiteX2" fmla="*/ 235034 w 252565"/>
                  <a:gd name="connsiteY2" fmla="*/ 133370 h 288090"/>
                  <a:gd name="connsiteX3" fmla="*/ 235034 w 252565"/>
                  <a:gd name="connsiteY3" fmla="*/ 273070 h 288090"/>
                  <a:gd name="connsiteX4" fmla="*/ 190584 w 252565"/>
                  <a:gd name="connsiteY4" fmla="*/ 284183 h 288090"/>
                  <a:gd name="connsiteX5" fmla="*/ 84 w 252565"/>
                  <a:gd name="connsiteY5" fmla="*/ 287358 h 288090"/>
                  <a:gd name="connsiteX6" fmla="*/ 215984 w 252565"/>
                  <a:gd name="connsiteY6" fmla="*/ 271483 h 288090"/>
                  <a:gd name="connsiteX7" fmla="*/ 228684 w 252565"/>
                  <a:gd name="connsiteY7" fmla="*/ 190520 h 288090"/>
                  <a:gd name="connsiteX8" fmla="*/ 219159 w 252565"/>
                  <a:gd name="connsiteY8" fmla="*/ 149245 h 288090"/>
                  <a:gd name="connsiteX9" fmla="*/ 142959 w 252565"/>
                  <a:gd name="connsiteY9" fmla="*/ 20 h 28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565" h="288090">
                    <a:moveTo>
                      <a:pt x="142959" y="20"/>
                    </a:moveTo>
                    <a:cubicBezTo>
                      <a:pt x="147721" y="1872"/>
                      <a:pt x="232388" y="138133"/>
                      <a:pt x="247734" y="160358"/>
                    </a:cubicBezTo>
                    <a:cubicBezTo>
                      <a:pt x="263080" y="182583"/>
                      <a:pt x="237151" y="114585"/>
                      <a:pt x="235034" y="133370"/>
                    </a:cubicBezTo>
                    <a:cubicBezTo>
                      <a:pt x="232917" y="152155"/>
                      <a:pt x="242442" y="247934"/>
                      <a:pt x="235034" y="273070"/>
                    </a:cubicBezTo>
                    <a:cubicBezTo>
                      <a:pt x="227626" y="298206"/>
                      <a:pt x="229742" y="281802"/>
                      <a:pt x="190584" y="284183"/>
                    </a:cubicBezTo>
                    <a:cubicBezTo>
                      <a:pt x="151426" y="286564"/>
                      <a:pt x="-4149" y="289475"/>
                      <a:pt x="84" y="287358"/>
                    </a:cubicBezTo>
                    <a:cubicBezTo>
                      <a:pt x="4317" y="285241"/>
                      <a:pt x="177884" y="287623"/>
                      <a:pt x="215984" y="271483"/>
                    </a:cubicBezTo>
                    <a:cubicBezTo>
                      <a:pt x="254084" y="255343"/>
                      <a:pt x="228155" y="210893"/>
                      <a:pt x="228684" y="190520"/>
                    </a:cubicBezTo>
                    <a:cubicBezTo>
                      <a:pt x="229213" y="170147"/>
                      <a:pt x="231065" y="176232"/>
                      <a:pt x="219159" y="149245"/>
                    </a:cubicBezTo>
                    <a:cubicBezTo>
                      <a:pt x="207253" y="122258"/>
                      <a:pt x="138197" y="-1832"/>
                      <a:pt x="14295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731E862C-0FF3-41F4-8546-2E7F032635D8}"/>
                  </a:ext>
                </a:extLst>
              </p:cNvPr>
              <p:cNvSpPr/>
              <p:nvPr/>
            </p:nvSpPr>
            <p:spPr>
              <a:xfrm>
                <a:off x="7362825" y="16698913"/>
                <a:ext cx="124564" cy="186308"/>
              </a:xfrm>
              <a:custGeom>
                <a:avLst/>
                <a:gdLst>
                  <a:gd name="connsiteX0" fmla="*/ 0 w 124564"/>
                  <a:gd name="connsiteY0" fmla="*/ 0 h 186308"/>
                  <a:gd name="connsiteX1" fmla="*/ 96838 w 124564"/>
                  <a:gd name="connsiteY1" fmla="*/ 147637 h 186308"/>
                  <a:gd name="connsiteX2" fmla="*/ 63500 w 124564"/>
                  <a:gd name="connsiteY2" fmla="*/ 185737 h 186308"/>
                  <a:gd name="connsiteX3" fmla="*/ 117475 w 124564"/>
                  <a:gd name="connsiteY3" fmla="*/ 169862 h 186308"/>
                  <a:gd name="connsiteX4" fmla="*/ 122238 w 124564"/>
                  <a:gd name="connsiteY4" fmla="*/ 160337 h 186308"/>
                  <a:gd name="connsiteX5" fmla="*/ 101600 w 124564"/>
                  <a:gd name="connsiteY5" fmla="*/ 131762 h 186308"/>
                  <a:gd name="connsiteX6" fmla="*/ 0 w 124564"/>
                  <a:gd name="connsiteY6" fmla="*/ 0 h 18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564" h="186308">
                    <a:moveTo>
                      <a:pt x="0" y="0"/>
                    </a:moveTo>
                    <a:cubicBezTo>
                      <a:pt x="43127" y="58340"/>
                      <a:pt x="86255" y="116681"/>
                      <a:pt x="96838" y="147637"/>
                    </a:cubicBezTo>
                    <a:cubicBezTo>
                      <a:pt x="107421" y="178593"/>
                      <a:pt x="60061" y="182033"/>
                      <a:pt x="63500" y="185737"/>
                    </a:cubicBezTo>
                    <a:cubicBezTo>
                      <a:pt x="66939" y="189441"/>
                      <a:pt x="107685" y="174095"/>
                      <a:pt x="117475" y="169862"/>
                    </a:cubicBezTo>
                    <a:cubicBezTo>
                      <a:pt x="127265" y="165629"/>
                      <a:pt x="124884" y="166687"/>
                      <a:pt x="122238" y="160337"/>
                    </a:cubicBezTo>
                    <a:cubicBezTo>
                      <a:pt x="119592" y="153987"/>
                      <a:pt x="118269" y="154251"/>
                      <a:pt x="101600" y="1317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72B20CF1-2841-4B8D-9CDA-A8E9CB01DBC4}"/>
                  </a:ext>
                </a:extLst>
              </p:cNvPr>
              <p:cNvSpPr/>
              <p:nvPr/>
            </p:nvSpPr>
            <p:spPr>
              <a:xfrm>
                <a:off x="7121209" y="16704340"/>
                <a:ext cx="325754" cy="191717"/>
              </a:xfrm>
              <a:custGeom>
                <a:avLst/>
                <a:gdLst>
                  <a:gd name="connsiteX0" fmla="*/ 214629 w 325754"/>
                  <a:gd name="connsiteY0" fmla="*/ 923 h 191717"/>
                  <a:gd name="connsiteX1" fmla="*/ 309879 w 325754"/>
                  <a:gd name="connsiteY1" fmla="*/ 153323 h 191717"/>
                  <a:gd name="connsiteX2" fmla="*/ 263841 w 325754"/>
                  <a:gd name="connsiteY2" fmla="*/ 178723 h 191717"/>
                  <a:gd name="connsiteX3" fmla="*/ 170179 w 325754"/>
                  <a:gd name="connsiteY3" fmla="*/ 188248 h 191717"/>
                  <a:gd name="connsiteX4" fmla="*/ 1904 w 325754"/>
                  <a:gd name="connsiteY4" fmla="*/ 189835 h 191717"/>
                  <a:gd name="connsiteX5" fmla="*/ 290829 w 325754"/>
                  <a:gd name="connsiteY5" fmla="*/ 162848 h 191717"/>
                  <a:gd name="connsiteX6" fmla="*/ 322579 w 325754"/>
                  <a:gd name="connsiteY6" fmla="*/ 158085 h 191717"/>
                  <a:gd name="connsiteX7" fmla="*/ 308291 w 325754"/>
                  <a:gd name="connsiteY7" fmla="*/ 91410 h 191717"/>
                  <a:gd name="connsiteX8" fmla="*/ 214629 w 325754"/>
                  <a:gd name="connsiteY8" fmla="*/ 923 h 19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754" h="191717">
                    <a:moveTo>
                      <a:pt x="214629" y="923"/>
                    </a:moveTo>
                    <a:cubicBezTo>
                      <a:pt x="214894" y="11242"/>
                      <a:pt x="301677" y="123690"/>
                      <a:pt x="309879" y="153323"/>
                    </a:cubicBezTo>
                    <a:cubicBezTo>
                      <a:pt x="318081" y="182956"/>
                      <a:pt x="287124" y="172902"/>
                      <a:pt x="263841" y="178723"/>
                    </a:cubicBezTo>
                    <a:cubicBezTo>
                      <a:pt x="240558" y="184544"/>
                      <a:pt x="213835" y="186396"/>
                      <a:pt x="170179" y="188248"/>
                    </a:cubicBezTo>
                    <a:cubicBezTo>
                      <a:pt x="126523" y="190100"/>
                      <a:pt x="-18204" y="194068"/>
                      <a:pt x="1904" y="189835"/>
                    </a:cubicBezTo>
                    <a:cubicBezTo>
                      <a:pt x="22012" y="185602"/>
                      <a:pt x="237383" y="168140"/>
                      <a:pt x="290829" y="162848"/>
                    </a:cubicBezTo>
                    <a:cubicBezTo>
                      <a:pt x="344275" y="157556"/>
                      <a:pt x="319669" y="169991"/>
                      <a:pt x="322579" y="158085"/>
                    </a:cubicBezTo>
                    <a:cubicBezTo>
                      <a:pt x="325489" y="146179"/>
                      <a:pt x="324960" y="113106"/>
                      <a:pt x="308291" y="91410"/>
                    </a:cubicBezTo>
                    <a:cubicBezTo>
                      <a:pt x="291622" y="69714"/>
                      <a:pt x="214364" y="-9396"/>
                      <a:pt x="214629" y="9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90564F27-57CA-45C1-9A34-0BFD8F1AA622}"/>
                  </a:ext>
                </a:extLst>
              </p:cNvPr>
              <p:cNvSpPr/>
              <p:nvPr/>
            </p:nvSpPr>
            <p:spPr>
              <a:xfrm>
                <a:off x="6815987" y="16911638"/>
                <a:ext cx="660924" cy="38690"/>
              </a:xfrm>
              <a:custGeom>
                <a:avLst/>
                <a:gdLst>
                  <a:gd name="connsiteX0" fmla="*/ 5501 w 660924"/>
                  <a:gd name="connsiteY0" fmla="*/ 38100 h 38690"/>
                  <a:gd name="connsiteX1" fmla="*/ 567476 w 660924"/>
                  <a:gd name="connsiteY1" fmla="*/ 36512 h 38690"/>
                  <a:gd name="connsiteX2" fmla="*/ 657963 w 660924"/>
                  <a:gd name="connsiteY2" fmla="*/ 26987 h 38690"/>
                  <a:gd name="connsiteX3" fmla="*/ 542076 w 660924"/>
                  <a:gd name="connsiteY3" fmla="*/ 4762 h 38690"/>
                  <a:gd name="connsiteX4" fmla="*/ 602401 w 660924"/>
                  <a:gd name="connsiteY4" fmla="*/ 0 h 38690"/>
                  <a:gd name="connsiteX5" fmla="*/ 467463 w 660924"/>
                  <a:gd name="connsiteY5" fmla="*/ 9525 h 38690"/>
                  <a:gd name="connsiteX6" fmla="*/ 470638 w 660924"/>
                  <a:gd name="connsiteY6" fmla="*/ 17462 h 38690"/>
                  <a:gd name="connsiteX7" fmla="*/ 291251 w 660924"/>
                  <a:gd name="connsiteY7" fmla="*/ 28575 h 38690"/>
                  <a:gd name="connsiteX8" fmla="*/ 5501 w 660924"/>
                  <a:gd name="connsiteY8" fmla="*/ 38100 h 3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924" h="38690">
                    <a:moveTo>
                      <a:pt x="5501" y="38100"/>
                    </a:moveTo>
                    <a:cubicBezTo>
                      <a:pt x="51538" y="39423"/>
                      <a:pt x="458732" y="38364"/>
                      <a:pt x="567476" y="36512"/>
                    </a:cubicBezTo>
                    <a:cubicBezTo>
                      <a:pt x="676220" y="34660"/>
                      <a:pt x="662196" y="32279"/>
                      <a:pt x="657963" y="26987"/>
                    </a:cubicBezTo>
                    <a:cubicBezTo>
                      <a:pt x="653730" y="21695"/>
                      <a:pt x="551336" y="9260"/>
                      <a:pt x="542076" y="4762"/>
                    </a:cubicBezTo>
                    <a:cubicBezTo>
                      <a:pt x="532816" y="264"/>
                      <a:pt x="602401" y="0"/>
                      <a:pt x="602401" y="0"/>
                    </a:cubicBezTo>
                    <a:cubicBezTo>
                      <a:pt x="589966" y="794"/>
                      <a:pt x="489423" y="6615"/>
                      <a:pt x="467463" y="9525"/>
                    </a:cubicBezTo>
                    <a:cubicBezTo>
                      <a:pt x="445503" y="12435"/>
                      <a:pt x="500007" y="14287"/>
                      <a:pt x="470638" y="17462"/>
                    </a:cubicBezTo>
                    <a:cubicBezTo>
                      <a:pt x="441269" y="20637"/>
                      <a:pt x="367186" y="27781"/>
                      <a:pt x="291251" y="28575"/>
                    </a:cubicBezTo>
                    <a:cubicBezTo>
                      <a:pt x="215316" y="29369"/>
                      <a:pt x="-40536" y="36777"/>
                      <a:pt x="5501" y="38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C9884368-8B7E-46F8-9E20-193AA9310053}"/>
                  </a:ext>
                </a:extLst>
              </p:cNvPr>
              <p:cNvSpPr/>
              <p:nvPr/>
            </p:nvSpPr>
            <p:spPr>
              <a:xfrm>
                <a:off x="6852228" y="16745429"/>
                <a:ext cx="188975" cy="158097"/>
              </a:xfrm>
              <a:custGeom>
                <a:avLst/>
                <a:gdLst>
                  <a:gd name="connsiteX0" fmla="*/ 186747 w 188975"/>
                  <a:gd name="connsiteY0" fmla="*/ 78896 h 158097"/>
                  <a:gd name="connsiteX1" fmla="*/ 27997 w 188975"/>
                  <a:gd name="connsiteY1" fmla="*/ 15396 h 158097"/>
                  <a:gd name="connsiteX2" fmla="*/ 8947 w 188975"/>
                  <a:gd name="connsiteY2" fmla="*/ 56671 h 158097"/>
                  <a:gd name="connsiteX3" fmla="*/ 42285 w 188975"/>
                  <a:gd name="connsiteY3" fmla="*/ 123346 h 158097"/>
                  <a:gd name="connsiteX4" fmla="*/ 126422 w 188975"/>
                  <a:gd name="connsiteY4" fmla="*/ 156684 h 158097"/>
                  <a:gd name="connsiteX5" fmla="*/ 178810 w 188975"/>
                  <a:gd name="connsiteY5" fmla="*/ 151921 h 158097"/>
                  <a:gd name="connsiteX6" fmla="*/ 45460 w 188975"/>
                  <a:gd name="connsiteY6" fmla="*/ 151921 h 158097"/>
                  <a:gd name="connsiteX7" fmla="*/ 7360 w 188975"/>
                  <a:gd name="connsiteY7" fmla="*/ 132871 h 158097"/>
                  <a:gd name="connsiteX8" fmla="*/ 10535 w 188975"/>
                  <a:gd name="connsiteY8" fmla="*/ 4284 h 158097"/>
                  <a:gd name="connsiteX9" fmla="*/ 113722 w 188975"/>
                  <a:gd name="connsiteY9" fmla="*/ 34446 h 158097"/>
                  <a:gd name="connsiteX10" fmla="*/ 186747 w 188975"/>
                  <a:gd name="connsiteY10" fmla="*/ 78896 h 1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975" h="158097">
                    <a:moveTo>
                      <a:pt x="186747" y="78896"/>
                    </a:moveTo>
                    <a:cubicBezTo>
                      <a:pt x="172460" y="75721"/>
                      <a:pt x="57630" y="19100"/>
                      <a:pt x="27997" y="15396"/>
                    </a:cubicBezTo>
                    <a:cubicBezTo>
                      <a:pt x="-1636" y="11692"/>
                      <a:pt x="6566" y="38679"/>
                      <a:pt x="8947" y="56671"/>
                    </a:cubicBezTo>
                    <a:cubicBezTo>
                      <a:pt x="11328" y="74663"/>
                      <a:pt x="22706" y="106677"/>
                      <a:pt x="42285" y="123346"/>
                    </a:cubicBezTo>
                    <a:cubicBezTo>
                      <a:pt x="61864" y="140015"/>
                      <a:pt x="103668" y="151921"/>
                      <a:pt x="126422" y="156684"/>
                    </a:cubicBezTo>
                    <a:cubicBezTo>
                      <a:pt x="149176" y="161447"/>
                      <a:pt x="192304" y="152715"/>
                      <a:pt x="178810" y="151921"/>
                    </a:cubicBezTo>
                    <a:cubicBezTo>
                      <a:pt x="165316" y="151127"/>
                      <a:pt x="74035" y="155096"/>
                      <a:pt x="45460" y="151921"/>
                    </a:cubicBezTo>
                    <a:cubicBezTo>
                      <a:pt x="16885" y="148746"/>
                      <a:pt x="13181" y="157477"/>
                      <a:pt x="7360" y="132871"/>
                    </a:cubicBezTo>
                    <a:cubicBezTo>
                      <a:pt x="1539" y="108265"/>
                      <a:pt x="-7192" y="20688"/>
                      <a:pt x="10535" y="4284"/>
                    </a:cubicBezTo>
                    <a:cubicBezTo>
                      <a:pt x="28262" y="-12120"/>
                      <a:pt x="84353" y="23069"/>
                      <a:pt x="113722" y="34446"/>
                    </a:cubicBezTo>
                    <a:cubicBezTo>
                      <a:pt x="143091" y="45823"/>
                      <a:pt x="201034" y="82071"/>
                      <a:pt x="186747" y="788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B93E4695-D729-4151-90D7-8D6CD6F10DFA}"/>
                  </a:ext>
                </a:extLst>
              </p:cNvPr>
              <p:cNvSpPr/>
              <p:nvPr/>
            </p:nvSpPr>
            <p:spPr>
              <a:xfrm>
                <a:off x="6668672" y="16708394"/>
                <a:ext cx="294502" cy="233722"/>
              </a:xfrm>
              <a:custGeom>
                <a:avLst/>
                <a:gdLst>
                  <a:gd name="connsiteX0" fmla="*/ 292516 w 294502"/>
                  <a:gd name="connsiteY0" fmla="*/ 36556 h 233722"/>
                  <a:gd name="connsiteX1" fmla="*/ 133766 w 294502"/>
                  <a:gd name="connsiteY1" fmla="*/ 30206 h 233722"/>
                  <a:gd name="connsiteX2" fmla="*/ 151228 w 294502"/>
                  <a:gd name="connsiteY2" fmla="*/ 104819 h 233722"/>
                  <a:gd name="connsiteX3" fmla="*/ 189328 w 294502"/>
                  <a:gd name="connsiteY3" fmla="*/ 188956 h 233722"/>
                  <a:gd name="connsiteX4" fmla="*/ 143291 w 294502"/>
                  <a:gd name="connsiteY4" fmla="*/ 130219 h 233722"/>
                  <a:gd name="connsiteX5" fmla="*/ 163928 w 294502"/>
                  <a:gd name="connsiteY5" fmla="*/ 227056 h 233722"/>
                  <a:gd name="connsiteX6" fmla="*/ 9941 w 294502"/>
                  <a:gd name="connsiteY6" fmla="*/ 225469 h 233722"/>
                  <a:gd name="connsiteX7" fmla="*/ 14703 w 294502"/>
                  <a:gd name="connsiteY7" fmla="*/ 225469 h 233722"/>
                  <a:gd name="connsiteX8" fmla="*/ 187741 w 294502"/>
                  <a:gd name="connsiteY8" fmla="*/ 223881 h 233722"/>
                  <a:gd name="connsiteX9" fmla="*/ 135353 w 294502"/>
                  <a:gd name="connsiteY9" fmla="*/ 103231 h 233722"/>
                  <a:gd name="connsiteX10" fmla="*/ 105191 w 294502"/>
                  <a:gd name="connsiteY10" fmla="*/ 19094 h 233722"/>
                  <a:gd name="connsiteX11" fmla="*/ 103603 w 294502"/>
                  <a:gd name="connsiteY11" fmla="*/ 44 h 233722"/>
                  <a:gd name="connsiteX12" fmla="*/ 214728 w 294502"/>
                  <a:gd name="connsiteY12" fmla="*/ 14331 h 233722"/>
                  <a:gd name="connsiteX13" fmla="*/ 292516 w 294502"/>
                  <a:gd name="connsiteY13" fmla="*/ 36556 h 23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4502" h="233722">
                    <a:moveTo>
                      <a:pt x="292516" y="36556"/>
                    </a:moveTo>
                    <a:cubicBezTo>
                      <a:pt x="279022" y="39202"/>
                      <a:pt x="157314" y="18829"/>
                      <a:pt x="133766" y="30206"/>
                    </a:cubicBezTo>
                    <a:cubicBezTo>
                      <a:pt x="110218" y="41583"/>
                      <a:pt x="141968" y="78361"/>
                      <a:pt x="151228" y="104819"/>
                    </a:cubicBezTo>
                    <a:cubicBezTo>
                      <a:pt x="160488" y="131277"/>
                      <a:pt x="190651" y="184723"/>
                      <a:pt x="189328" y="188956"/>
                    </a:cubicBezTo>
                    <a:cubicBezTo>
                      <a:pt x="188005" y="193189"/>
                      <a:pt x="147524" y="123869"/>
                      <a:pt x="143291" y="130219"/>
                    </a:cubicBezTo>
                    <a:cubicBezTo>
                      <a:pt x="139058" y="136569"/>
                      <a:pt x="186153" y="211181"/>
                      <a:pt x="163928" y="227056"/>
                    </a:cubicBezTo>
                    <a:cubicBezTo>
                      <a:pt x="141703" y="242931"/>
                      <a:pt x="9941" y="225469"/>
                      <a:pt x="9941" y="225469"/>
                    </a:cubicBezTo>
                    <a:cubicBezTo>
                      <a:pt x="-14930" y="225205"/>
                      <a:pt x="14703" y="225469"/>
                      <a:pt x="14703" y="225469"/>
                    </a:cubicBezTo>
                    <a:cubicBezTo>
                      <a:pt x="44336" y="225204"/>
                      <a:pt x="167633" y="244254"/>
                      <a:pt x="187741" y="223881"/>
                    </a:cubicBezTo>
                    <a:cubicBezTo>
                      <a:pt x="207849" y="203508"/>
                      <a:pt x="149111" y="137362"/>
                      <a:pt x="135353" y="103231"/>
                    </a:cubicBezTo>
                    <a:cubicBezTo>
                      <a:pt x="121595" y="69100"/>
                      <a:pt x="110483" y="36292"/>
                      <a:pt x="105191" y="19094"/>
                    </a:cubicBezTo>
                    <a:cubicBezTo>
                      <a:pt x="99899" y="1896"/>
                      <a:pt x="85347" y="838"/>
                      <a:pt x="103603" y="44"/>
                    </a:cubicBezTo>
                    <a:cubicBezTo>
                      <a:pt x="121859" y="-750"/>
                      <a:pt x="181920" y="9304"/>
                      <a:pt x="214728" y="14331"/>
                    </a:cubicBezTo>
                    <a:cubicBezTo>
                      <a:pt x="247536" y="19358"/>
                      <a:pt x="306010" y="33910"/>
                      <a:pt x="292516" y="36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6E86C164-3917-4612-B225-1DD64C9780AA}"/>
                  </a:ext>
                </a:extLst>
              </p:cNvPr>
              <p:cNvSpPr/>
              <p:nvPr/>
            </p:nvSpPr>
            <p:spPr>
              <a:xfrm>
                <a:off x="7025932" y="16703278"/>
                <a:ext cx="338493" cy="140175"/>
              </a:xfrm>
              <a:custGeom>
                <a:avLst/>
                <a:gdLst>
                  <a:gd name="connsiteX0" fmla="*/ 343 w 338493"/>
                  <a:gd name="connsiteY0" fmla="*/ 24210 h 140175"/>
                  <a:gd name="connsiteX1" fmla="*/ 63843 w 338493"/>
                  <a:gd name="connsiteY1" fmla="*/ 25797 h 140175"/>
                  <a:gd name="connsiteX2" fmla="*/ 120993 w 338493"/>
                  <a:gd name="connsiteY2" fmla="*/ 28972 h 140175"/>
                  <a:gd name="connsiteX3" fmla="*/ 219418 w 338493"/>
                  <a:gd name="connsiteY3" fmla="*/ 30560 h 140175"/>
                  <a:gd name="connsiteX4" fmla="*/ 273393 w 338493"/>
                  <a:gd name="connsiteY4" fmla="*/ 30560 h 140175"/>
                  <a:gd name="connsiteX5" fmla="*/ 311493 w 338493"/>
                  <a:gd name="connsiteY5" fmla="*/ 59135 h 140175"/>
                  <a:gd name="connsiteX6" fmla="*/ 338481 w 338493"/>
                  <a:gd name="connsiteY6" fmla="*/ 140097 h 140175"/>
                  <a:gd name="connsiteX7" fmla="*/ 308318 w 338493"/>
                  <a:gd name="connsiteY7" fmla="*/ 73422 h 140175"/>
                  <a:gd name="connsiteX8" fmla="*/ 186081 w 338493"/>
                  <a:gd name="connsiteY8" fmla="*/ 40085 h 140175"/>
                  <a:gd name="connsiteX9" fmla="*/ 252756 w 338493"/>
                  <a:gd name="connsiteY9" fmla="*/ 40085 h 140175"/>
                  <a:gd name="connsiteX10" fmla="*/ 203543 w 338493"/>
                  <a:gd name="connsiteY10" fmla="*/ 40085 h 140175"/>
                  <a:gd name="connsiteX11" fmla="*/ 46381 w 338493"/>
                  <a:gd name="connsiteY11" fmla="*/ 397 h 140175"/>
                  <a:gd name="connsiteX12" fmla="*/ 343 w 338493"/>
                  <a:gd name="connsiteY12" fmla="*/ 24210 h 14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8493" h="140175">
                    <a:moveTo>
                      <a:pt x="343" y="24210"/>
                    </a:moveTo>
                    <a:cubicBezTo>
                      <a:pt x="3253" y="28443"/>
                      <a:pt x="63843" y="25797"/>
                      <a:pt x="63843" y="25797"/>
                    </a:cubicBezTo>
                    <a:cubicBezTo>
                      <a:pt x="83951" y="26591"/>
                      <a:pt x="95064" y="28178"/>
                      <a:pt x="120993" y="28972"/>
                    </a:cubicBezTo>
                    <a:cubicBezTo>
                      <a:pt x="146922" y="29766"/>
                      <a:pt x="194018" y="30295"/>
                      <a:pt x="219418" y="30560"/>
                    </a:cubicBezTo>
                    <a:cubicBezTo>
                      <a:pt x="244818" y="30825"/>
                      <a:pt x="258047" y="25797"/>
                      <a:pt x="273393" y="30560"/>
                    </a:cubicBezTo>
                    <a:cubicBezTo>
                      <a:pt x="288739" y="35323"/>
                      <a:pt x="300645" y="40879"/>
                      <a:pt x="311493" y="59135"/>
                    </a:cubicBezTo>
                    <a:cubicBezTo>
                      <a:pt x="322341" y="77391"/>
                      <a:pt x="339010" y="137716"/>
                      <a:pt x="338481" y="140097"/>
                    </a:cubicBezTo>
                    <a:cubicBezTo>
                      <a:pt x="337952" y="142478"/>
                      <a:pt x="333718" y="90091"/>
                      <a:pt x="308318" y="73422"/>
                    </a:cubicBezTo>
                    <a:cubicBezTo>
                      <a:pt x="282918" y="56753"/>
                      <a:pt x="195341" y="45641"/>
                      <a:pt x="186081" y="40085"/>
                    </a:cubicBezTo>
                    <a:cubicBezTo>
                      <a:pt x="176821" y="34529"/>
                      <a:pt x="252756" y="40085"/>
                      <a:pt x="252756" y="40085"/>
                    </a:cubicBezTo>
                    <a:cubicBezTo>
                      <a:pt x="255666" y="40085"/>
                      <a:pt x="237939" y="46700"/>
                      <a:pt x="203543" y="40085"/>
                    </a:cubicBezTo>
                    <a:cubicBezTo>
                      <a:pt x="169147" y="33470"/>
                      <a:pt x="79719" y="4101"/>
                      <a:pt x="46381" y="397"/>
                    </a:cubicBezTo>
                    <a:cubicBezTo>
                      <a:pt x="13043" y="-3307"/>
                      <a:pt x="-2567" y="19977"/>
                      <a:pt x="343" y="242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D52F1AD6-4552-4C25-9CCE-8DC33859371E}"/>
                  </a:ext>
                </a:extLst>
              </p:cNvPr>
              <p:cNvSpPr/>
              <p:nvPr/>
            </p:nvSpPr>
            <p:spPr>
              <a:xfrm>
                <a:off x="5352229" y="16705105"/>
                <a:ext cx="1448638" cy="1798808"/>
              </a:xfrm>
              <a:custGeom>
                <a:avLst/>
                <a:gdLst>
                  <a:gd name="connsiteX0" fmla="*/ 1448621 w 1448638"/>
                  <a:gd name="connsiteY0" fmla="*/ 1745 h 1798808"/>
                  <a:gd name="connsiteX1" fmla="*/ 819971 w 1448638"/>
                  <a:gd name="connsiteY1" fmla="*/ 350995 h 1798808"/>
                  <a:gd name="connsiteX2" fmla="*/ 819971 w 1448638"/>
                  <a:gd name="connsiteY2" fmla="*/ 331945 h 1798808"/>
                  <a:gd name="connsiteX3" fmla="*/ 496121 w 1448638"/>
                  <a:gd name="connsiteY3" fmla="*/ 630395 h 1798808"/>
                  <a:gd name="connsiteX4" fmla="*/ 483421 w 1448638"/>
                  <a:gd name="connsiteY4" fmla="*/ 643095 h 1798808"/>
                  <a:gd name="connsiteX5" fmla="*/ 248471 w 1448638"/>
                  <a:gd name="connsiteY5" fmla="*/ 935195 h 1798808"/>
                  <a:gd name="connsiteX6" fmla="*/ 197671 w 1448638"/>
                  <a:gd name="connsiteY6" fmla="*/ 1011395 h 1798808"/>
                  <a:gd name="connsiteX7" fmla="*/ 7171 w 1448638"/>
                  <a:gd name="connsiteY7" fmla="*/ 1493995 h 1798808"/>
                  <a:gd name="connsiteX8" fmla="*/ 38921 w 1448638"/>
                  <a:gd name="connsiteY8" fmla="*/ 1500345 h 1798808"/>
                  <a:gd name="connsiteX9" fmla="*/ 26221 w 1448638"/>
                  <a:gd name="connsiteY9" fmla="*/ 1798795 h 1798808"/>
                  <a:gd name="connsiteX10" fmla="*/ 89721 w 1448638"/>
                  <a:gd name="connsiteY10" fmla="*/ 1487645 h 1798808"/>
                  <a:gd name="connsiteX11" fmla="*/ 381821 w 1448638"/>
                  <a:gd name="connsiteY11" fmla="*/ 706595 h 1798808"/>
                  <a:gd name="connsiteX12" fmla="*/ 839021 w 1448638"/>
                  <a:gd name="connsiteY12" fmla="*/ 236695 h 1798808"/>
                  <a:gd name="connsiteX13" fmla="*/ 1448621 w 1448638"/>
                  <a:gd name="connsiteY13" fmla="*/ 1745 h 179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8638" h="1798808">
                    <a:moveTo>
                      <a:pt x="1448621" y="1745"/>
                    </a:moveTo>
                    <a:cubicBezTo>
                      <a:pt x="1445446" y="20795"/>
                      <a:pt x="924746" y="295962"/>
                      <a:pt x="819971" y="350995"/>
                    </a:cubicBezTo>
                    <a:cubicBezTo>
                      <a:pt x="715196" y="406028"/>
                      <a:pt x="873946" y="285378"/>
                      <a:pt x="819971" y="331945"/>
                    </a:cubicBezTo>
                    <a:cubicBezTo>
                      <a:pt x="765996" y="378512"/>
                      <a:pt x="552213" y="578537"/>
                      <a:pt x="496121" y="630395"/>
                    </a:cubicBezTo>
                    <a:cubicBezTo>
                      <a:pt x="440029" y="682253"/>
                      <a:pt x="483421" y="643095"/>
                      <a:pt x="483421" y="643095"/>
                    </a:cubicBezTo>
                    <a:cubicBezTo>
                      <a:pt x="442146" y="693895"/>
                      <a:pt x="296096" y="873812"/>
                      <a:pt x="248471" y="935195"/>
                    </a:cubicBezTo>
                    <a:cubicBezTo>
                      <a:pt x="200846" y="996578"/>
                      <a:pt x="237888" y="918262"/>
                      <a:pt x="197671" y="1011395"/>
                    </a:cubicBezTo>
                    <a:cubicBezTo>
                      <a:pt x="157454" y="1104528"/>
                      <a:pt x="33629" y="1412503"/>
                      <a:pt x="7171" y="1493995"/>
                    </a:cubicBezTo>
                    <a:cubicBezTo>
                      <a:pt x="-19287" y="1575487"/>
                      <a:pt x="35746" y="1449545"/>
                      <a:pt x="38921" y="1500345"/>
                    </a:cubicBezTo>
                    <a:cubicBezTo>
                      <a:pt x="42096" y="1551145"/>
                      <a:pt x="17754" y="1800912"/>
                      <a:pt x="26221" y="1798795"/>
                    </a:cubicBezTo>
                    <a:cubicBezTo>
                      <a:pt x="34688" y="1796678"/>
                      <a:pt x="30454" y="1669678"/>
                      <a:pt x="89721" y="1487645"/>
                    </a:cubicBezTo>
                    <a:cubicBezTo>
                      <a:pt x="148988" y="1305612"/>
                      <a:pt x="256938" y="915087"/>
                      <a:pt x="381821" y="706595"/>
                    </a:cubicBezTo>
                    <a:cubicBezTo>
                      <a:pt x="506704" y="498103"/>
                      <a:pt x="660163" y="349937"/>
                      <a:pt x="839021" y="236695"/>
                    </a:cubicBezTo>
                    <a:cubicBezTo>
                      <a:pt x="1017879" y="123453"/>
                      <a:pt x="1451796" y="-17305"/>
                      <a:pt x="1448621" y="17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003DBC09-E045-4488-B290-1CC5EFBC22D3}"/>
                  </a:ext>
                </a:extLst>
              </p:cNvPr>
              <p:cNvSpPr/>
              <p:nvPr/>
            </p:nvSpPr>
            <p:spPr>
              <a:xfrm>
                <a:off x="7500383" y="16624683"/>
                <a:ext cx="1038355" cy="2519803"/>
              </a:xfrm>
              <a:custGeom>
                <a:avLst/>
                <a:gdLst>
                  <a:gd name="connsiteX0" fmla="*/ 11667 w 1038355"/>
                  <a:gd name="connsiteY0" fmla="*/ 18667 h 2519803"/>
                  <a:gd name="connsiteX1" fmla="*/ 176767 w 1038355"/>
                  <a:gd name="connsiteY1" fmla="*/ 31367 h 2519803"/>
                  <a:gd name="connsiteX2" fmla="*/ 678417 w 1038355"/>
                  <a:gd name="connsiteY2" fmla="*/ 285367 h 2519803"/>
                  <a:gd name="connsiteX3" fmla="*/ 735567 w 1038355"/>
                  <a:gd name="connsiteY3" fmla="*/ 393317 h 2519803"/>
                  <a:gd name="connsiteX4" fmla="*/ 818117 w 1038355"/>
                  <a:gd name="connsiteY4" fmla="*/ 520317 h 2519803"/>
                  <a:gd name="connsiteX5" fmla="*/ 843517 w 1038355"/>
                  <a:gd name="connsiteY5" fmla="*/ 615567 h 2519803"/>
                  <a:gd name="connsiteX6" fmla="*/ 900667 w 1038355"/>
                  <a:gd name="connsiteY6" fmla="*/ 1028317 h 2519803"/>
                  <a:gd name="connsiteX7" fmla="*/ 907017 w 1038355"/>
                  <a:gd name="connsiteY7" fmla="*/ 1206117 h 2519803"/>
                  <a:gd name="connsiteX8" fmla="*/ 792717 w 1038355"/>
                  <a:gd name="connsiteY8" fmla="*/ 1529967 h 2519803"/>
                  <a:gd name="connsiteX9" fmla="*/ 646667 w 1038355"/>
                  <a:gd name="connsiteY9" fmla="*/ 2044317 h 2519803"/>
                  <a:gd name="connsiteX10" fmla="*/ 557767 w 1038355"/>
                  <a:gd name="connsiteY10" fmla="*/ 2031617 h 2519803"/>
                  <a:gd name="connsiteX11" fmla="*/ 62467 w 1038355"/>
                  <a:gd name="connsiteY11" fmla="*/ 2514217 h 2519803"/>
                  <a:gd name="connsiteX12" fmla="*/ 373617 w 1038355"/>
                  <a:gd name="connsiteY12" fmla="*/ 2215767 h 2519803"/>
                  <a:gd name="connsiteX13" fmla="*/ 989567 w 1038355"/>
                  <a:gd name="connsiteY13" fmla="*/ 1110867 h 2519803"/>
                  <a:gd name="connsiteX14" fmla="*/ 938767 w 1038355"/>
                  <a:gd name="connsiteY14" fmla="*/ 767967 h 2519803"/>
                  <a:gd name="connsiteX15" fmla="*/ 456167 w 1038355"/>
                  <a:gd name="connsiteY15" fmla="*/ 164717 h 2519803"/>
                  <a:gd name="connsiteX16" fmla="*/ 11667 w 1038355"/>
                  <a:gd name="connsiteY16" fmla="*/ 18667 h 251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8355" h="2519803">
                    <a:moveTo>
                      <a:pt x="11667" y="18667"/>
                    </a:moveTo>
                    <a:cubicBezTo>
                      <a:pt x="-34900" y="-3558"/>
                      <a:pt x="65642" y="-13083"/>
                      <a:pt x="176767" y="31367"/>
                    </a:cubicBezTo>
                    <a:cubicBezTo>
                      <a:pt x="287892" y="75817"/>
                      <a:pt x="585284" y="225042"/>
                      <a:pt x="678417" y="285367"/>
                    </a:cubicBezTo>
                    <a:cubicBezTo>
                      <a:pt x="771550" y="345692"/>
                      <a:pt x="712284" y="354159"/>
                      <a:pt x="735567" y="393317"/>
                    </a:cubicBezTo>
                    <a:cubicBezTo>
                      <a:pt x="758850" y="432475"/>
                      <a:pt x="800125" y="483275"/>
                      <a:pt x="818117" y="520317"/>
                    </a:cubicBezTo>
                    <a:cubicBezTo>
                      <a:pt x="836109" y="557359"/>
                      <a:pt x="829759" y="530900"/>
                      <a:pt x="843517" y="615567"/>
                    </a:cubicBezTo>
                    <a:cubicBezTo>
                      <a:pt x="857275" y="700234"/>
                      <a:pt x="890084" y="929892"/>
                      <a:pt x="900667" y="1028317"/>
                    </a:cubicBezTo>
                    <a:cubicBezTo>
                      <a:pt x="911250" y="1126742"/>
                      <a:pt x="925009" y="1122509"/>
                      <a:pt x="907017" y="1206117"/>
                    </a:cubicBezTo>
                    <a:cubicBezTo>
                      <a:pt x="889025" y="1289725"/>
                      <a:pt x="836109" y="1390267"/>
                      <a:pt x="792717" y="1529967"/>
                    </a:cubicBezTo>
                    <a:cubicBezTo>
                      <a:pt x="749325" y="1669667"/>
                      <a:pt x="685825" y="1960709"/>
                      <a:pt x="646667" y="2044317"/>
                    </a:cubicBezTo>
                    <a:cubicBezTo>
                      <a:pt x="607509" y="2127925"/>
                      <a:pt x="655134" y="1953300"/>
                      <a:pt x="557767" y="2031617"/>
                    </a:cubicBezTo>
                    <a:cubicBezTo>
                      <a:pt x="460400" y="2109934"/>
                      <a:pt x="93159" y="2483525"/>
                      <a:pt x="62467" y="2514217"/>
                    </a:cubicBezTo>
                    <a:cubicBezTo>
                      <a:pt x="31775" y="2544909"/>
                      <a:pt x="219100" y="2449659"/>
                      <a:pt x="373617" y="2215767"/>
                    </a:cubicBezTo>
                    <a:cubicBezTo>
                      <a:pt x="528134" y="1981875"/>
                      <a:pt x="895375" y="1352167"/>
                      <a:pt x="989567" y="1110867"/>
                    </a:cubicBezTo>
                    <a:cubicBezTo>
                      <a:pt x="1083759" y="869567"/>
                      <a:pt x="1027667" y="925659"/>
                      <a:pt x="938767" y="767967"/>
                    </a:cubicBezTo>
                    <a:cubicBezTo>
                      <a:pt x="849867" y="610275"/>
                      <a:pt x="610684" y="292775"/>
                      <a:pt x="456167" y="164717"/>
                    </a:cubicBezTo>
                    <a:cubicBezTo>
                      <a:pt x="301650" y="36659"/>
                      <a:pt x="58234" y="40892"/>
                      <a:pt x="11667" y="186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C075C752-1A5D-4958-970A-53F43815CDC8}"/>
                  </a:ext>
                </a:extLst>
              </p:cNvPr>
              <p:cNvSpPr/>
              <p:nvPr/>
            </p:nvSpPr>
            <p:spPr>
              <a:xfrm>
                <a:off x="5409892" y="16701997"/>
                <a:ext cx="1377468" cy="1760143"/>
              </a:xfrm>
              <a:custGeom>
                <a:avLst/>
                <a:gdLst>
                  <a:gd name="connsiteX0" fmla="*/ 1238558 w 1377468"/>
                  <a:gd name="connsiteY0" fmla="*/ 87403 h 1760143"/>
                  <a:gd name="connsiteX1" fmla="*/ 495608 w 1377468"/>
                  <a:gd name="connsiteY1" fmla="*/ 703353 h 1760143"/>
                  <a:gd name="connsiteX2" fmla="*/ 514658 w 1377468"/>
                  <a:gd name="connsiteY2" fmla="*/ 690653 h 1760143"/>
                  <a:gd name="connsiteX3" fmla="*/ 197158 w 1377468"/>
                  <a:gd name="connsiteY3" fmla="*/ 1109753 h 1760143"/>
                  <a:gd name="connsiteX4" fmla="*/ 203508 w 1377468"/>
                  <a:gd name="connsiteY4" fmla="*/ 1224053 h 1760143"/>
                  <a:gd name="connsiteX5" fmla="*/ 70158 w 1377468"/>
                  <a:gd name="connsiteY5" fmla="*/ 1592353 h 1760143"/>
                  <a:gd name="connsiteX6" fmla="*/ 308 w 1377468"/>
                  <a:gd name="connsiteY6" fmla="*/ 1757453 h 1760143"/>
                  <a:gd name="connsiteX7" fmla="*/ 95558 w 1377468"/>
                  <a:gd name="connsiteY7" fmla="*/ 1471703 h 1760143"/>
                  <a:gd name="connsiteX8" fmla="*/ 463858 w 1377468"/>
                  <a:gd name="connsiteY8" fmla="*/ 671603 h 1760143"/>
                  <a:gd name="connsiteX9" fmla="*/ 1302058 w 1377468"/>
                  <a:gd name="connsiteY9" fmla="*/ 68353 h 1760143"/>
                  <a:gd name="connsiteX10" fmla="*/ 1238558 w 1377468"/>
                  <a:gd name="connsiteY10" fmla="*/ 87403 h 176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7468" h="1760143">
                    <a:moveTo>
                      <a:pt x="1238558" y="87403"/>
                    </a:moveTo>
                    <a:cubicBezTo>
                      <a:pt x="1104150" y="193236"/>
                      <a:pt x="616258" y="602811"/>
                      <a:pt x="495608" y="703353"/>
                    </a:cubicBezTo>
                    <a:cubicBezTo>
                      <a:pt x="374958" y="803895"/>
                      <a:pt x="564400" y="622920"/>
                      <a:pt x="514658" y="690653"/>
                    </a:cubicBezTo>
                    <a:cubicBezTo>
                      <a:pt x="464916" y="758386"/>
                      <a:pt x="249016" y="1020853"/>
                      <a:pt x="197158" y="1109753"/>
                    </a:cubicBezTo>
                    <a:cubicBezTo>
                      <a:pt x="145300" y="1198653"/>
                      <a:pt x="224675" y="1143620"/>
                      <a:pt x="203508" y="1224053"/>
                    </a:cubicBezTo>
                    <a:cubicBezTo>
                      <a:pt x="182341" y="1304486"/>
                      <a:pt x="104025" y="1503453"/>
                      <a:pt x="70158" y="1592353"/>
                    </a:cubicBezTo>
                    <a:cubicBezTo>
                      <a:pt x="36291" y="1681253"/>
                      <a:pt x="-3925" y="1777561"/>
                      <a:pt x="308" y="1757453"/>
                    </a:cubicBezTo>
                    <a:cubicBezTo>
                      <a:pt x="4541" y="1737345"/>
                      <a:pt x="18300" y="1652678"/>
                      <a:pt x="95558" y="1471703"/>
                    </a:cubicBezTo>
                    <a:cubicBezTo>
                      <a:pt x="172816" y="1290728"/>
                      <a:pt x="262775" y="905495"/>
                      <a:pt x="463858" y="671603"/>
                    </a:cubicBezTo>
                    <a:cubicBezTo>
                      <a:pt x="664941" y="437711"/>
                      <a:pt x="1165533" y="168895"/>
                      <a:pt x="1302058" y="68353"/>
                    </a:cubicBezTo>
                    <a:cubicBezTo>
                      <a:pt x="1438583" y="-32189"/>
                      <a:pt x="1372966" y="-18430"/>
                      <a:pt x="1238558" y="87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27F54544-8EE9-4063-A2D4-AA86348F81F5}"/>
                  </a:ext>
                </a:extLst>
              </p:cNvPr>
              <p:cNvSpPr/>
              <p:nvPr/>
            </p:nvSpPr>
            <p:spPr>
              <a:xfrm>
                <a:off x="7455876" y="16675935"/>
                <a:ext cx="932918" cy="1673615"/>
              </a:xfrm>
              <a:custGeom>
                <a:avLst/>
                <a:gdLst>
                  <a:gd name="connsiteX0" fmla="*/ 18074 w 932918"/>
                  <a:gd name="connsiteY0" fmla="*/ 24565 h 1673615"/>
                  <a:gd name="connsiteX1" fmla="*/ 176824 w 932918"/>
                  <a:gd name="connsiteY1" fmla="*/ 24565 h 1673615"/>
                  <a:gd name="connsiteX2" fmla="*/ 462574 w 932918"/>
                  <a:gd name="connsiteY2" fmla="*/ 145215 h 1673615"/>
                  <a:gd name="connsiteX3" fmla="*/ 500674 w 932918"/>
                  <a:gd name="connsiteY3" fmla="*/ 189665 h 1673615"/>
                  <a:gd name="connsiteX4" fmla="*/ 748324 w 932918"/>
                  <a:gd name="connsiteY4" fmla="*/ 570665 h 1673615"/>
                  <a:gd name="connsiteX5" fmla="*/ 824524 w 932918"/>
                  <a:gd name="connsiteY5" fmla="*/ 481765 h 1673615"/>
                  <a:gd name="connsiteX6" fmla="*/ 868974 w 932918"/>
                  <a:gd name="connsiteY6" fmla="*/ 646865 h 1673615"/>
                  <a:gd name="connsiteX7" fmla="*/ 856274 w 932918"/>
                  <a:gd name="connsiteY7" fmla="*/ 1072315 h 1673615"/>
                  <a:gd name="connsiteX8" fmla="*/ 868974 w 932918"/>
                  <a:gd name="connsiteY8" fmla="*/ 1085015 h 1673615"/>
                  <a:gd name="connsiteX9" fmla="*/ 748324 w 932918"/>
                  <a:gd name="connsiteY9" fmla="*/ 1669215 h 1673615"/>
                  <a:gd name="connsiteX10" fmla="*/ 907074 w 932918"/>
                  <a:gd name="connsiteY10" fmla="*/ 1313615 h 1673615"/>
                  <a:gd name="connsiteX11" fmla="*/ 913424 w 932918"/>
                  <a:gd name="connsiteY11" fmla="*/ 608765 h 1673615"/>
                  <a:gd name="connsiteX12" fmla="*/ 716574 w 932918"/>
                  <a:gd name="connsiteY12" fmla="*/ 310315 h 1673615"/>
                  <a:gd name="connsiteX13" fmla="*/ 602274 w 932918"/>
                  <a:gd name="connsiteY13" fmla="*/ 284915 h 1673615"/>
                  <a:gd name="connsiteX14" fmla="*/ 18074 w 932918"/>
                  <a:gd name="connsiteY14" fmla="*/ 24565 h 167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2918" h="1673615">
                    <a:moveTo>
                      <a:pt x="18074" y="24565"/>
                    </a:moveTo>
                    <a:cubicBezTo>
                      <a:pt x="-52834" y="-18827"/>
                      <a:pt x="102741" y="4457"/>
                      <a:pt x="176824" y="24565"/>
                    </a:cubicBezTo>
                    <a:cubicBezTo>
                      <a:pt x="250907" y="44673"/>
                      <a:pt x="408599" y="117698"/>
                      <a:pt x="462574" y="145215"/>
                    </a:cubicBezTo>
                    <a:cubicBezTo>
                      <a:pt x="516549" y="172732"/>
                      <a:pt x="453049" y="118757"/>
                      <a:pt x="500674" y="189665"/>
                    </a:cubicBezTo>
                    <a:cubicBezTo>
                      <a:pt x="548299" y="260573"/>
                      <a:pt x="694349" y="521982"/>
                      <a:pt x="748324" y="570665"/>
                    </a:cubicBezTo>
                    <a:cubicBezTo>
                      <a:pt x="802299" y="619348"/>
                      <a:pt x="804416" y="469065"/>
                      <a:pt x="824524" y="481765"/>
                    </a:cubicBezTo>
                    <a:cubicBezTo>
                      <a:pt x="844632" y="494465"/>
                      <a:pt x="863682" y="548440"/>
                      <a:pt x="868974" y="646865"/>
                    </a:cubicBezTo>
                    <a:cubicBezTo>
                      <a:pt x="874266" y="745290"/>
                      <a:pt x="856274" y="999290"/>
                      <a:pt x="856274" y="1072315"/>
                    </a:cubicBezTo>
                    <a:cubicBezTo>
                      <a:pt x="856274" y="1145340"/>
                      <a:pt x="886966" y="985532"/>
                      <a:pt x="868974" y="1085015"/>
                    </a:cubicBezTo>
                    <a:cubicBezTo>
                      <a:pt x="850982" y="1184498"/>
                      <a:pt x="741974" y="1631115"/>
                      <a:pt x="748324" y="1669215"/>
                    </a:cubicBezTo>
                    <a:cubicBezTo>
                      <a:pt x="754674" y="1707315"/>
                      <a:pt x="879557" y="1490357"/>
                      <a:pt x="907074" y="1313615"/>
                    </a:cubicBezTo>
                    <a:cubicBezTo>
                      <a:pt x="934591" y="1136873"/>
                      <a:pt x="945174" y="775982"/>
                      <a:pt x="913424" y="608765"/>
                    </a:cubicBezTo>
                    <a:cubicBezTo>
                      <a:pt x="881674" y="441548"/>
                      <a:pt x="768432" y="364290"/>
                      <a:pt x="716574" y="310315"/>
                    </a:cubicBezTo>
                    <a:cubicBezTo>
                      <a:pt x="664716" y="256340"/>
                      <a:pt x="719749" y="332540"/>
                      <a:pt x="602274" y="284915"/>
                    </a:cubicBezTo>
                    <a:cubicBezTo>
                      <a:pt x="484799" y="237290"/>
                      <a:pt x="88982" y="67957"/>
                      <a:pt x="18074" y="245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9C446361-A91A-4620-A179-528EDBF4FDEF}"/>
                  </a:ext>
                </a:extLst>
              </p:cNvPr>
              <p:cNvSpPr/>
              <p:nvPr/>
            </p:nvSpPr>
            <p:spPr>
              <a:xfrm>
                <a:off x="5348206" y="18173700"/>
                <a:ext cx="332618" cy="1007115"/>
              </a:xfrm>
              <a:custGeom>
                <a:avLst/>
                <a:gdLst>
                  <a:gd name="connsiteX0" fmla="*/ 23894 w 332618"/>
                  <a:gd name="connsiteY0" fmla="*/ 0 h 1007115"/>
                  <a:gd name="connsiteX1" fmla="*/ 8019 w 332618"/>
                  <a:gd name="connsiteY1" fmla="*/ 444500 h 1007115"/>
                  <a:gd name="connsiteX2" fmla="*/ 20719 w 332618"/>
                  <a:gd name="connsiteY2" fmla="*/ 444500 h 1007115"/>
                  <a:gd name="connsiteX3" fmla="*/ 230269 w 332618"/>
                  <a:gd name="connsiteY3" fmla="*/ 831850 h 1007115"/>
                  <a:gd name="connsiteX4" fmla="*/ 249319 w 332618"/>
                  <a:gd name="connsiteY4" fmla="*/ 908050 h 1007115"/>
                  <a:gd name="connsiteX5" fmla="*/ 331869 w 332618"/>
                  <a:gd name="connsiteY5" fmla="*/ 1006475 h 1007115"/>
                  <a:gd name="connsiteX6" fmla="*/ 195344 w 332618"/>
                  <a:gd name="connsiteY6" fmla="*/ 857250 h 1007115"/>
                  <a:gd name="connsiteX7" fmla="*/ 30244 w 332618"/>
                  <a:gd name="connsiteY7" fmla="*/ 441325 h 1007115"/>
                  <a:gd name="connsiteX8" fmla="*/ 23894 w 332618"/>
                  <a:gd name="connsiteY8" fmla="*/ 0 h 100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618" h="1007115">
                    <a:moveTo>
                      <a:pt x="23894" y="0"/>
                    </a:moveTo>
                    <a:cubicBezTo>
                      <a:pt x="20190" y="529"/>
                      <a:pt x="8548" y="370417"/>
                      <a:pt x="8019" y="444500"/>
                    </a:cubicBezTo>
                    <a:cubicBezTo>
                      <a:pt x="7490" y="518583"/>
                      <a:pt x="-16323" y="379942"/>
                      <a:pt x="20719" y="444500"/>
                    </a:cubicBezTo>
                    <a:cubicBezTo>
                      <a:pt x="57761" y="509058"/>
                      <a:pt x="192169" y="754592"/>
                      <a:pt x="230269" y="831850"/>
                    </a:cubicBezTo>
                    <a:cubicBezTo>
                      <a:pt x="268369" y="909108"/>
                      <a:pt x="232386" y="878946"/>
                      <a:pt x="249319" y="908050"/>
                    </a:cubicBezTo>
                    <a:cubicBezTo>
                      <a:pt x="266252" y="937154"/>
                      <a:pt x="340865" y="1014942"/>
                      <a:pt x="331869" y="1006475"/>
                    </a:cubicBezTo>
                    <a:cubicBezTo>
                      <a:pt x="322873" y="998008"/>
                      <a:pt x="245615" y="951442"/>
                      <a:pt x="195344" y="857250"/>
                    </a:cubicBezTo>
                    <a:cubicBezTo>
                      <a:pt x="145073" y="763058"/>
                      <a:pt x="60406" y="577321"/>
                      <a:pt x="30244" y="441325"/>
                    </a:cubicBezTo>
                    <a:cubicBezTo>
                      <a:pt x="82" y="305329"/>
                      <a:pt x="27598" y="-529"/>
                      <a:pt x="238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C71ED1B4-2DCB-4D3C-82C1-DCACCA3D03B5}"/>
                  </a:ext>
                </a:extLst>
              </p:cNvPr>
              <p:cNvSpPr/>
              <p:nvPr/>
            </p:nvSpPr>
            <p:spPr>
              <a:xfrm>
                <a:off x="5377762" y="18294201"/>
                <a:ext cx="308139" cy="868519"/>
              </a:xfrm>
              <a:custGeom>
                <a:avLst/>
                <a:gdLst>
                  <a:gd name="connsiteX0" fmla="*/ 121338 w 308139"/>
                  <a:gd name="connsiteY0" fmla="*/ 149 h 868519"/>
                  <a:gd name="connsiteX1" fmla="*/ 29263 w 308139"/>
                  <a:gd name="connsiteY1" fmla="*/ 250974 h 868519"/>
                  <a:gd name="connsiteX2" fmla="*/ 48313 w 308139"/>
                  <a:gd name="connsiteY2" fmla="*/ 206524 h 868519"/>
                  <a:gd name="connsiteX3" fmla="*/ 102288 w 308139"/>
                  <a:gd name="connsiteY3" fmla="*/ 387499 h 868519"/>
                  <a:gd name="connsiteX4" fmla="*/ 305488 w 308139"/>
                  <a:gd name="connsiteY4" fmla="*/ 857399 h 868519"/>
                  <a:gd name="connsiteX5" fmla="*/ 203888 w 308139"/>
                  <a:gd name="connsiteY5" fmla="*/ 679599 h 868519"/>
                  <a:gd name="connsiteX6" fmla="*/ 688 w 308139"/>
                  <a:gd name="connsiteY6" fmla="*/ 222399 h 868519"/>
                  <a:gd name="connsiteX7" fmla="*/ 121338 w 308139"/>
                  <a:gd name="connsiteY7" fmla="*/ 149 h 868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139" h="868519">
                    <a:moveTo>
                      <a:pt x="121338" y="149"/>
                    </a:moveTo>
                    <a:cubicBezTo>
                      <a:pt x="126100" y="4911"/>
                      <a:pt x="41434" y="216578"/>
                      <a:pt x="29263" y="250974"/>
                    </a:cubicBezTo>
                    <a:cubicBezTo>
                      <a:pt x="17092" y="285370"/>
                      <a:pt x="36142" y="183770"/>
                      <a:pt x="48313" y="206524"/>
                    </a:cubicBezTo>
                    <a:cubicBezTo>
                      <a:pt x="60484" y="229278"/>
                      <a:pt x="59425" y="279020"/>
                      <a:pt x="102288" y="387499"/>
                    </a:cubicBezTo>
                    <a:cubicBezTo>
                      <a:pt x="145151" y="495978"/>
                      <a:pt x="288555" y="808716"/>
                      <a:pt x="305488" y="857399"/>
                    </a:cubicBezTo>
                    <a:cubicBezTo>
                      <a:pt x="322421" y="906082"/>
                      <a:pt x="254688" y="785432"/>
                      <a:pt x="203888" y="679599"/>
                    </a:cubicBezTo>
                    <a:cubicBezTo>
                      <a:pt x="153088" y="573766"/>
                      <a:pt x="11800" y="339874"/>
                      <a:pt x="688" y="222399"/>
                    </a:cubicBezTo>
                    <a:cubicBezTo>
                      <a:pt x="-10424" y="104924"/>
                      <a:pt x="116576" y="-4613"/>
                      <a:pt x="121338" y="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2DB511BE-274A-490B-92C4-3118641FBD7F}"/>
                  </a:ext>
                </a:extLst>
              </p:cNvPr>
              <p:cNvSpPr/>
              <p:nvPr/>
            </p:nvSpPr>
            <p:spPr>
              <a:xfrm>
                <a:off x="7511409" y="18204204"/>
                <a:ext cx="731118" cy="891993"/>
              </a:xfrm>
              <a:custGeom>
                <a:avLst/>
                <a:gdLst>
                  <a:gd name="connsiteX0" fmla="*/ 708666 w 731118"/>
                  <a:gd name="connsiteY0" fmla="*/ 48871 h 891993"/>
                  <a:gd name="connsiteX1" fmla="*/ 667391 w 731118"/>
                  <a:gd name="connsiteY1" fmla="*/ 80621 h 891993"/>
                  <a:gd name="connsiteX2" fmla="*/ 276866 w 731118"/>
                  <a:gd name="connsiteY2" fmla="*/ 648946 h 891993"/>
                  <a:gd name="connsiteX3" fmla="*/ 299091 w 731118"/>
                  <a:gd name="connsiteY3" fmla="*/ 610846 h 891993"/>
                  <a:gd name="connsiteX4" fmla="*/ 641 w 731118"/>
                  <a:gd name="connsiteY4" fmla="*/ 890246 h 891993"/>
                  <a:gd name="connsiteX5" fmla="*/ 226066 w 731118"/>
                  <a:gd name="connsiteY5" fmla="*/ 718796 h 891993"/>
                  <a:gd name="connsiteX6" fmla="*/ 441966 w 731118"/>
                  <a:gd name="connsiteY6" fmla="*/ 506071 h 891993"/>
                  <a:gd name="connsiteX7" fmla="*/ 708666 w 731118"/>
                  <a:gd name="connsiteY7" fmla="*/ 48871 h 89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118" h="891993">
                    <a:moveTo>
                      <a:pt x="708666" y="48871"/>
                    </a:moveTo>
                    <a:cubicBezTo>
                      <a:pt x="746237" y="-22037"/>
                      <a:pt x="739358" y="-19391"/>
                      <a:pt x="667391" y="80621"/>
                    </a:cubicBezTo>
                    <a:cubicBezTo>
                      <a:pt x="595424" y="180633"/>
                      <a:pt x="338249" y="560575"/>
                      <a:pt x="276866" y="648946"/>
                    </a:cubicBezTo>
                    <a:cubicBezTo>
                      <a:pt x="215483" y="737317"/>
                      <a:pt x="345128" y="570629"/>
                      <a:pt x="299091" y="610846"/>
                    </a:cubicBezTo>
                    <a:cubicBezTo>
                      <a:pt x="253054" y="651063"/>
                      <a:pt x="12812" y="872254"/>
                      <a:pt x="641" y="890246"/>
                    </a:cubicBezTo>
                    <a:cubicBezTo>
                      <a:pt x="-11530" y="908238"/>
                      <a:pt x="152512" y="782825"/>
                      <a:pt x="226066" y="718796"/>
                    </a:cubicBezTo>
                    <a:cubicBezTo>
                      <a:pt x="299620" y="654767"/>
                      <a:pt x="362591" y="611904"/>
                      <a:pt x="441966" y="506071"/>
                    </a:cubicBezTo>
                    <a:cubicBezTo>
                      <a:pt x="521341" y="400238"/>
                      <a:pt x="671095" y="119779"/>
                      <a:pt x="708666" y="48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931A40C0-410E-4562-9BFB-8C0349DD1A0A}"/>
                  </a:ext>
                </a:extLst>
              </p:cNvPr>
              <p:cNvSpPr/>
              <p:nvPr/>
            </p:nvSpPr>
            <p:spPr>
              <a:xfrm>
                <a:off x="5701530" y="19171306"/>
                <a:ext cx="832027" cy="251321"/>
              </a:xfrm>
              <a:custGeom>
                <a:avLst/>
                <a:gdLst>
                  <a:gd name="connsiteX0" fmla="*/ 13470 w 832027"/>
                  <a:gd name="connsiteY0" fmla="*/ 5694 h 251321"/>
                  <a:gd name="connsiteX1" fmla="*/ 758537 w 832027"/>
                  <a:gd name="connsiteY1" fmla="*/ 221594 h 251321"/>
                  <a:gd name="connsiteX2" fmla="*/ 517237 w 832027"/>
                  <a:gd name="connsiteY2" fmla="*/ 187727 h 251321"/>
                  <a:gd name="connsiteX3" fmla="*/ 572270 w 832027"/>
                  <a:gd name="connsiteY3" fmla="*/ 251227 h 251321"/>
                  <a:gd name="connsiteX4" fmla="*/ 479137 w 832027"/>
                  <a:gd name="connsiteY4" fmla="*/ 170794 h 251321"/>
                  <a:gd name="connsiteX5" fmla="*/ 830503 w 832027"/>
                  <a:gd name="connsiteY5" fmla="*/ 221594 h 251321"/>
                  <a:gd name="connsiteX6" fmla="*/ 318270 w 832027"/>
                  <a:gd name="connsiteY6" fmla="*/ 77661 h 251321"/>
                  <a:gd name="connsiteX7" fmla="*/ 13470 w 832027"/>
                  <a:gd name="connsiteY7" fmla="*/ 5694 h 2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027" h="251321">
                    <a:moveTo>
                      <a:pt x="13470" y="5694"/>
                    </a:moveTo>
                    <a:cubicBezTo>
                      <a:pt x="86848" y="29683"/>
                      <a:pt x="674576" y="191255"/>
                      <a:pt x="758537" y="221594"/>
                    </a:cubicBezTo>
                    <a:cubicBezTo>
                      <a:pt x="842498" y="251933"/>
                      <a:pt x="548281" y="182788"/>
                      <a:pt x="517237" y="187727"/>
                    </a:cubicBezTo>
                    <a:cubicBezTo>
                      <a:pt x="486193" y="192666"/>
                      <a:pt x="578620" y="254049"/>
                      <a:pt x="572270" y="251227"/>
                    </a:cubicBezTo>
                    <a:cubicBezTo>
                      <a:pt x="565920" y="248405"/>
                      <a:pt x="436098" y="175733"/>
                      <a:pt x="479137" y="170794"/>
                    </a:cubicBezTo>
                    <a:cubicBezTo>
                      <a:pt x="522176" y="165855"/>
                      <a:pt x="857314" y="237116"/>
                      <a:pt x="830503" y="221594"/>
                    </a:cubicBezTo>
                    <a:cubicBezTo>
                      <a:pt x="803692" y="206072"/>
                      <a:pt x="452326" y="116467"/>
                      <a:pt x="318270" y="77661"/>
                    </a:cubicBezTo>
                    <a:cubicBezTo>
                      <a:pt x="184215" y="38856"/>
                      <a:pt x="-59908" y="-18295"/>
                      <a:pt x="13470" y="5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: 図形 602">
                <a:extLst>
                  <a:ext uri="{FF2B5EF4-FFF2-40B4-BE49-F238E27FC236}">
                    <a16:creationId xmlns:a16="http://schemas.microsoft.com/office/drawing/2014/main" id="{5C5EAFC7-A1C5-40C1-B375-8060533E5590}"/>
                  </a:ext>
                </a:extLst>
              </p:cNvPr>
              <p:cNvSpPr/>
              <p:nvPr/>
            </p:nvSpPr>
            <p:spPr>
              <a:xfrm>
                <a:off x="6489975" y="18977562"/>
                <a:ext cx="1205416" cy="343919"/>
              </a:xfrm>
              <a:custGeom>
                <a:avLst/>
                <a:gdLst>
                  <a:gd name="connsiteX0" fmla="*/ 1176592 w 1205416"/>
                  <a:gd name="connsiteY0" fmla="*/ 13171 h 343919"/>
                  <a:gd name="connsiteX1" fmla="*/ 986092 w 1205416"/>
                  <a:gd name="connsiteY1" fmla="*/ 51271 h 343919"/>
                  <a:gd name="connsiteX2" fmla="*/ 12425 w 1205416"/>
                  <a:gd name="connsiteY2" fmla="*/ 322205 h 343919"/>
                  <a:gd name="connsiteX3" fmla="*/ 435758 w 1205416"/>
                  <a:gd name="connsiteY3" fmla="*/ 326438 h 343919"/>
                  <a:gd name="connsiteX4" fmla="*/ 439992 w 1205416"/>
                  <a:gd name="connsiteY4" fmla="*/ 317971 h 343919"/>
                  <a:gd name="connsiteX5" fmla="*/ 935292 w 1205416"/>
                  <a:gd name="connsiteY5" fmla="*/ 199438 h 343919"/>
                  <a:gd name="connsiteX6" fmla="*/ 334158 w 1205416"/>
                  <a:gd name="connsiteY6" fmla="*/ 250238 h 343919"/>
                  <a:gd name="connsiteX7" fmla="*/ 541592 w 1205416"/>
                  <a:gd name="connsiteY7" fmla="*/ 207905 h 343919"/>
                  <a:gd name="connsiteX8" fmla="*/ 1176592 w 1205416"/>
                  <a:gd name="connsiteY8" fmla="*/ 13171 h 34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5416" h="343919">
                    <a:moveTo>
                      <a:pt x="1176592" y="13171"/>
                    </a:moveTo>
                    <a:cubicBezTo>
                      <a:pt x="1250675" y="-12935"/>
                      <a:pt x="1180120" y="-235"/>
                      <a:pt x="986092" y="51271"/>
                    </a:cubicBezTo>
                    <a:cubicBezTo>
                      <a:pt x="792064" y="102777"/>
                      <a:pt x="104147" y="276344"/>
                      <a:pt x="12425" y="322205"/>
                    </a:cubicBezTo>
                    <a:cubicBezTo>
                      <a:pt x="-79297" y="368066"/>
                      <a:pt x="364497" y="327144"/>
                      <a:pt x="435758" y="326438"/>
                    </a:cubicBezTo>
                    <a:cubicBezTo>
                      <a:pt x="507019" y="325732"/>
                      <a:pt x="356736" y="339138"/>
                      <a:pt x="439992" y="317971"/>
                    </a:cubicBezTo>
                    <a:cubicBezTo>
                      <a:pt x="523248" y="296804"/>
                      <a:pt x="952931" y="210727"/>
                      <a:pt x="935292" y="199438"/>
                    </a:cubicBezTo>
                    <a:cubicBezTo>
                      <a:pt x="917653" y="188149"/>
                      <a:pt x="399775" y="248827"/>
                      <a:pt x="334158" y="250238"/>
                    </a:cubicBezTo>
                    <a:cubicBezTo>
                      <a:pt x="268541" y="251649"/>
                      <a:pt x="406831" y="246005"/>
                      <a:pt x="541592" y="207905"/>
                    </a:cubicBezTo>
                    <a:cubicBezTo>
                      <a:pt x="676353" y="169805"/>
                      <a:pt x="1102509" y="39277"/>
                      <a:pt x="1176592" y="13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: 図形 603">
                <a:extLst>
                  <a:ext uri="{FF2B5EF4-FFF2-40B4-BE49-F238E27FC236}">
                    <a16:creationId xmlns:a16="http://schemas.microsoft.com/office/drawing/2014/main" id="{3AD9D5E7-17B9-4B35-81A5-6ADCC24437DB}"/>
                  </a:ext>
                </a:extLst>
              </p:cNvPr>
              <p:cNvSpPr/>
              <p:nvPr/>
            </p:nvSpPr>
            <p:spPr>
              <a:xfrm>
                <a:off x="5518442" y="19149058"/>
                <a:ext cx="923963" cy="303884"/>
              </a:xfrm>
              <a:custGeom>
                <a:avLst/>
                <a:gdLst>
                  <a:gd name="connsiteX0" fmla="*/ 82258 w 923963"/>
                  <a:gd name="connsiteY0" fmla="*/ 23709 h 303884"/>
                  <a:gd name="connsiteX1" fmla="*/ 264291 w 923963"/>
                  <a:gd name="connsiteY1" fmla="*/ 78742 h 303884"/>
                  <a:gd name="connsiteX2" fmla="*/ 916225 w 923963"/>
                  <a:gd name="connsiteY2" fmla="*/ 303109 h 303884"/>
                  <a:gd name="connsiteX3" fmla="*/ 611425 w 923963"/>
                  <a:gd name="connsiteY3" fmla="*/ 150709 h 303884"/>
                  <a:gd name="connsiteX4" fmla="*/ 437858 w 923963"/>
                  <a:gd name="connsiteY4" fmla="*/ 99909 h 303884"/>
                  <a:gd name="connsiteX5" fmla="*/ 18758 w 923963"/>
                  <a:gd name="connsiteY5" fmla="*/ 2542 h 303884"/>
                  <a:gd name="connsiteX6" fmla="*/ 82258 w 923963"/>
                  <a:gd name="connsiteY6" fmla="*/ 23709 h 30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963" h="303884">
                    <a:moveTo>
                      <a:pt x="82258" y="23709"/>
                    </a:moveTo>
                    <a:lnTo>
                      <a:pt x="264291" y="78742"/>
                    </a:lnTo>
                    <a:cubicBezTo>
                      <a:pt x="403285" y="125309"/>
                      <a:pt x="858369" y="291115"/>
                      <a:pt x="916225" y="303109"/>
                    </a:cubicBezTo>
                    <a:cubicBezTo>
                      <a:pt x="974081" y="315103"/>
                      <a:pt x="691153" y="184576"/>
                      <a:pt x="611425" y="150709"/>
                    </a:cubicBezTo>
                    <a:cubicBezTo>
                      <a:pt x="531697" y="116842"/>
                      <a:pt x="536636" y="124603"/>
                      <a:pt x="437858" y="99909"/>
                    </a:cubicBezTo>
                    <a:cubicBezTo>
                      <a:pt x="339080" y="75215"/>
                      <a:pt x="73086" y="11714"/>
                      <a:pt x="18758" y="2542"/>
                    </a:cubicBezTo>
                    <a:cubicBezTo>
                      <a:pt x="-35570" y="-6630"/>
                      <a:pt x="41336" y="11009"/>
                      <a:pt x="82258" y="2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: 図形 604">
                <a:extLst>
                  <a:ext uri="{FF2B5EF4-FFF2-40B4-BE49-F238E27FC236}">
                    <a16:creationId xmlns:a16="http://schemas.microsoft.com/office/drawing/2014/main" id="{DFD886D6-0B8D-4994-818D-D9B460204F4E}"/>
                  </a:ext>
                </a:extLst>
              </p:cNvPr>
              <p:cNvSpPr/>
              <p:nvPr/>
            </p:nvSpPr>
            <p:spPr>
              <a:xfrm>
                <a:off x="6513765" y="19129947"/>
                <a:ext cx="1117550" cy="330956"/>
              </a:xfrm>
              <a:custGeom>
                <a:avLst/>
                <a:gdLst>
                  <a:gd name="connsiteX0" fmla="*/ 26735 w 1117550"/>
                  <a:gd name="connsiteY0" fmla="*/ 305286 h 330956"/>
                  <a:gd name="connsiteX1" fmla="*/ 187602 w 1117550"/>
                  <a:gd name="connsiteY1" fmla="*/ 296820 h 330956"/>
                  <a:gd name="connsiteX2" fmla="*/ 1106235 w 1117550"/>
                  <a:gd name="connsiteY2" fmla="*/ 8953 h 330956"/>
                  <a:gd name="connsiteX3" fmla="*/ 691368 w 1117550"/>
                  <a:gd name="connsiteY3" fmla="*/ 76686 h 330956"/>
                  <a:gd name="connsiteX4" fmla="*/ 560135 w 1117550"/>
                  <a:gd name="connsiteY4" fmla="*/ 114786 h 330956"/>
                  <a:gd name="connsiteX5" fmla="*/ 26735 w 1117550"/>
                  <a:gd name="connsiteY5" fmla="*/ 305286 h 3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7550" h="330956">
                    <a:moveTo>
                      <a:pt x="26735" y="305286"/>
                    </a:moveTo>
                    <a:cubicBezTo>
                      <a:pt x="-35354" y="335625"/>
                      <a:pt x="7685" y="346209"/>
                      <a:pt x="187602" y="296820"/>
                    </a:cubicBezTo>
                    <a:cubicBezTo>
                      <a:pt x="367519" y="247431"/>
                      <a:pt x="1022274" y="45642"/>
                      <a:pt x="1106235" y="8953"/>
                    </a:cubicBezTo>
                    <a:cubicBezTo>
                      <a:pt x="1190196" y="-27736"/>
                      <a:pt x="782385" y="59047"/>
                      <a:pt x="691368" y="76686"/>
                    </a:cubicBezTo>
                    <a:cubicBezTo>
                      <a:pt x="600351" y="94325"/>
                      <a:pt x="675141" y="75275"/>
                      <a:pt x="560135" y="114786"/>
                    </a:cubicBezTo>
                    <a:cubicBezTo>
                      <a:pt x="445130" y="154297"/>
                      <a:pt x="88824" y="274947"/>
                      <a:pt x="26735" y="305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679174F0-86B5-4BB8-81E1-927323A535EE}"/>
                </a:ext>
              </a:extLst>
            </p:cNvPr>
            <p:cNvSpPr/>
            <p:nvPr/>
          </p:nvSpPr>
          <p:spPr>
            <a:xfrm>
              <a:off x="5651404" y="19028805"/>
              <a:ext cx="247141" cy="326525"/>
            </a:xfrm>
            <a:custGeom>
              <a:avLst/>
              <a:gdLst>
                <a:gd name="connsiteX0" fmla="*/ 175779 w 247141"/>
                <a:gd name="connsiteY0" fmla="*/ 28 h 326525"/>
                <a:gd name="connsiteX1" fmla="*/ 201179 w 247141"/>
                <a:gd name="connsiteY1" fmla="*/ 101628 h 326525"/>
                <a:gd name="connsiteX2" fmla="*/ 99579 w 247141"/>
                <a:gd name="connsiteY2" fmla="*/ 143962 h 326525"/>
                <a:gd name="connsiteX3" fmla="*/ 44546 w 247141"/>
                <a:gd name="connsiteY3" fmla="*/ 226512 h 326525"/>
                <a:gd name="connsiteX4" fmla="*/ 6446 w 247141"/>
                <a:gd name="connsiteY4" fmla="*/ 315412 h 326525"/>
                <a:gd name="connsiteX5" fmla="*/ 6446 w 247141"/>
                <a:gd name="connsiteY5" fmla="*/ 317528 h 326525"/>
                <a:gd name="connsiteX6" fmla="*/ 69946 w 247141"/>
                <a:gd name="connsiteY6" fmla="*/ 245562 h 326525"/>
                <a:gd name="connsiteX7" fmla="*/ 112279 w 247141"/>
                <a:gd name="connsiteY7" fmla="*/ 171478 h 326525"/>
                <a:gd name="connsiteX8" fmla="*/ 245629 w 247141"/>
                <a:gd name="connsiteY8" fmla="*/ 112212 h 326525"/>
                <a:gd name="connsiteX9" fmla="*/ 175779 w 247141"/>
                <a:gd name="connsiteY9" fmla="*/ 28 h 32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141" h="326525">
                  <a:moveTo>
                    <a:pt x="175779" y="28"/>
                  </a:moveTo>
                  <a:cubicBezTo>
                    <a:pt x="168371" y="-1736"/>
                    <a:pt x="213879" y="77639"/>
                    <a:pt x="201179" y="101628"/>
                  </a:cubicBezTo>
                  <a:cubicBezTo>
                    <a:pt x="188479" y="125617"/>
                    <a:pt x="125684" y="123148"/>
                    <a:pt x="99579" y="143962"/>
                  </a:cubicBezTo>
                  <a:cubicBezTo>
                    <a:pt x="73473" y="164776"/>
                    <a:pt x="60068" y="197937"/>
                    <a:pt x="44546" y="226512"/>
                  </a:cubicBezTo>
                  <a:cubicBezTo>
                    <a:pt x="29024" y="255087"/>
                    <a:pt x="12796" y="300243"/>
                    <a:pt x="6446" y="315412"/>
                  </a:cubicBezTo>
                  <a:cubicBezTo>
                    <a:pt x="96" y="330581"/>
                    <a:pt x="-4137" y="329170"/>
                    <a:pt x="6446" y="317528"/>
                  </a:cubicBezTo>
                  <a:cubicBezTo>
                    <a:pt x="17029" y="305886"/>
                    <a:pt x="52307" y="269904"/>
                    <a:pt x="69946" y="245562"/>
                  </a:cubicBezTo>
                  <a:cubicBezTo>
                    <a:pt x="87585" y="221220"/>
                    <a:pt x="82999" y="193703"/>
                    <a:pt x="112279" y="171478"/>
                  </a:cubicBezTo>
                  <a:cubicBezTo>
                    <a:pt x="141559" y="149253"/>
                    <a:pt x="232576" y="141845"/>
                    <a:pt x="245629" y="112212"/>
                  </a:cubicBezTo>
                  <a:cubicBezTo>
                    <a:pt x="258682" y="82579"/>
                    <a:pt x="183187" y="1792"/>
                    <a:pt x="175779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B7B71F61-7A81-4E27-A92F-A173E713E53C}"/>
                </a:ext>
              </a:extLst>
            </p:cNvPr>
            <p:cNvSpPr/>
            <p:nvPr/>
          </p:nvSpPr>
          <p:spPr>
            <a:xfrm>
              <a:off x="5849897" y="19016307"/>
              <a:ext cx="269399" cy="512523"/>
            </a:xfrm>
            <a:custGeom>
              <a:avLst/>
              <a:gdLst>
                <a:gd name="connsiteX0" fmla="*/ 15386 w 269399"/>
                <a:gd name="connsiteY0" fmla="*/ 1943 h 512523"/>
                <a:gd name="connsiteX1" fmla="*/ 36553 w 269399"/>
                <a:gd name="connsiteY1" fmla="*/ 52743 h 512523"/>
                <a:gd name="connsiteX2" fmla="*/ 246103 w 269399"/>
                <a:gd name="connsiteY2" fmla="*/ 175510 h 512523"/>
                <a:gd name="connsiteX3" fmla="*/ 129686 w 269399"/>
                <a:gd name="connsiteY3" fmla="*/ 279226 h 512523"/>
                <a:gd name="connsiteX4" fmla="*/ 83120 w 269399"/>
                <a:gd name="connsiteY4" fmla="*/ 346960 h 512523"/>
                <a:gd name="connsiteX5" fmla="*/ 83120 w 269399"/>
                <a:gd name="connsiteY5" fmla="*/ 399876 h 512523"/>
                <a:gd name="connsiteX6" fmla="*/ 125453 w 269399"/>
                <a:gd name="connsiteY6" fmla="*/ 512060 h 512523"/>
                <a:gd name="connsiteX7" fmla="*/ 89470 w 269399"/>
                <a:gd name="connsiteY7" fmla="*/ 435860 h 512523"/>
                <a:gd name="connsiteX8" fmla="*/ 49253 w 269399"/>
                <a:gd name="connsiteY8" fmla="*/ 340610 h 512523"/>
                <a:gd name="connsiteX9" fmla="*/ 195303 w 269399"/>
                <a:gd name="connsiteY9" fmla="*/ 194560 h 512523"/>
                <a:gd name="connsiteX10" fmla="*/ 269386 w 269399"/>
                <a:gd name="connsiteY10" fmla="*/ 164926 h 512523"/>
                <a:gd name="connsiteX11" fmla="*/ 199536 w 269399"/>
                <a:gd name="connsiteY11" fmla="*/ 114126 h 512523"/>
                <a:gd name="connsiteX12" fmla="*/ 15386 w 269399"/>
                <a:gd name="connsiteY12" fmla="*/ 1943 h 5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99" h="512523">
                  <a:moveTo>
                    <a:pt x="15386" y="1943"/>
                  </a:moveTo>
                  <a:cubicBezTo>
                    <a:pt x="-11778" y="-8287"/>
                    <a:pt x="-1900" y="23815"/>
                    <a:pt x="36553" y="52743"/>
                  </a:cubicBezTo>
                  <a:cubicBezTo>
                    <a:pt x="75006" y="81671"/>
                    <a:pt x="230581" y="137763"/>
                    <a:pt x="246103" y="175510"/>
                  </a:cubicBezTo>
                  <a:cubicBezTo>
                    <a:pt x="261625" y="213257"/>
                    <a:pt x="156850" y="250651"/>
                    <a:pt x="129686" y="279226"/>
                  </a:cubicBezTo>
                  <a:cubicBezTo>
                    <a:pt x="102522" y="307801"/>
                    <a:pt x="90881" y="326852"/>
                    <a:pt x="83120" y="346960"/>
                  </a:cubicBezTo>
                  <a:cubicBezTo>
                    <a:pt x="75359" y="367068"/>
                    <a:pt x="76065" y="372359"/>
                    <a:pt x="83120" y="399876"/>
                  </a:cubicBezTo>
                  <a:cubicBezTo>
                    <a:pt x="90175" y="427393"/>
                    <a:pt x="124395" y="506063"/>
                    <a:pt x="125453" y="512060"/>
                  </a:cubicBezTo>
                  <a:cubicBezTo>
                    <a:pt x="126511" y="518057"/>
                    <a:pt x="102170" y="464435"/>
                    <a:pt x="89470" y="435860"/>
                  </a:cubicBezTo>
                  <a:cubicBezTo>
                    <a:pt x="76770" y="407285"/>
                    <a:pt x="31614" y="380826"/>
                    <a:pt x="49253" y="340610"/>
                  </a:cubicBezTo>
                  <a:cubicBezTo>
                    <a:pt x="66892" y="300394"/>
                    <a:pt x="158614" y="223841"/>
                    <a:pt x="195303" y="194560"/>
                  </a:cubicBezTo>
                  <a:cubicBezTo>
                    <a:pt x="231992" y="165279"/>
                    <a:pt x="268681" y="178332"/>
                    <a:pt x="269386" y="164926"/>
                  </a:cubicBezTo>
                  <a:cubicBezTo>
                    <a:pt x="270091" y="151520"/>
                    <a:pt x="243986" y="138115"/>
                    <a:pt x="199536" y="114126"/>
                  </a:cubicBezTo>
                  <a:cubicBezTo>
                    <a:pt x="155086" y="90137"/>
                    <a:pt x="42550" y="12173"/>
                    <a:pt x="15386" y="1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4B3ED54C-3383-40FC-99F8-FFFE4CEE5BC9}"/>
                </a:ext>
              </a:extLst>
            </p:cNvPr>
            <p:cNvSpPr/>
            <p:nvPr/>
          </p:nvSpPr>
          <p:spPr>
            <a:xfrm>
              <a:off x="5661950" y="19309983"/>
              <a:ext cx="308376" cy="234235"/>
            </a:xfrm>
            <a:custGeom>
              <a:avLst/>
              <a:gdLst>
                <a:gd name="connsiteX0" fmla="*/ 2250 w 308376"/>
                <a:gd name="connsiteY0" fmla="*/ 367 h 234235"/>
                <a:gd name="connsiteX1" fmla="*/ 167350 w 308376"/>
                <a:gd name="connsiteY1" fmla="*/ 123134 h 234235"/>
                <a:gd name="connsiteX2" fmla="*/ 196983 w 308376"/>
                <a:gd name="connsiteY2" fmla="*/ 121017 h 234235"/>
                <a:gd name="connsiteX3" fmla="*/ 307050 w 308376"/>
                <a:gd name="connsiteY3" fmla="*/ 233200 h 234235"/>
                <a:gd name="connsiteX4" fmla="*/ 252017 w 308376"/>
                <a:gd name="connsiteY4" fmla="*/ 171817 h 234235"/>
                <a:gd name="connsiteX5" fmla="*/ 165233 w 308376"/>
                <a:gd name="connsiteY5" fmla="*/ 87150 h 234235"/>
                <a:gd name="connsiteX6" fmla="*/ 76333 w 308376"/>
                <a:gd name="connsiteY6" fmla="*/ 85034 h 234235"/>
                <a:gd name="connsiteX7" fmla="*/ 2250 w 308376"/>
                <a:gd name="connsiteY7" fmla="*/ 367 h 23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76" h="234235">
                  <a:moveTo>
                    <a:pt x="2250" y="367"/>
                  </a:moveTo>
                  <a:cubicBezTo>
                    <a:pt x="17420" y="6717"/>
                    <a:pt x="134895" y="103026"/>
                    <a:pt x="167350" y="123134"/>
                  </a:cubicBezTo>
                  <a:cubicBezTo>
                    <a:pt x="199805" y="143242"/>
                    <a:pt x="173700" y="102673"/>
                    <a:pt x="196983" y="121017"/>
                  </a:cubicBezTo>
                  <a:cubicBezTo>
                    <a:pt x="220266" y="139361"/>
                    <a:pt x="297878" y="224733"/>
                    <a:pt x="307050" y="233200"/>
                  </a:cubicBezTo>
                  <a:cubicBezTo>
                    <a:pt x="316222" y="241667"/>
                    <a:pt x="275653" y="196159"/>
                    <a:pt x="252017" y="171817"/>
                  </a:cubicBezTo>
                  <a:cubicBezTo>
                    <a:pt x="228381" y="147475"/>
                    <a:pt x="194514" y="101614"/>
                    <a:pt x="165233" y="87150"/>
                  </a:cubicBezTo>
                  <a:cubicBezTo>
                    <a:pt x="135952" y="72686"/>
                    <a:pt x="99969" y="98087"/>
                    <a:pt x="76333" y="85034"/>
                  </a:cubicBezTo>
                  <a:cubicBezTo>
                    <a:pt x="52697" y="71981"/>
                    <a:pt x="-12920" y="-5983"/>
                    <a:pt x="2250" y="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56B12D30-98EE-48CF-A86E-F46FF448D4E2}"/>
                </a:ext>
              </a:extLst>
            </p:cNvPr>
            <p:cNvSpPr/>
            <p:nvPr/>
          </p:nvSpPr>
          <p:spPr>
            <a:xfrm>
              <a:off x="5948653" y="19155827"/>
              <a:ext cx="187564" cy="363820"/>
            </a:xfrm>
            <a:custGeom>
              <a:avLst/>
              <a:gdLst>
                <a:gd name="connsiteX0" fmla="*/ 140997 w 187564"/>
                <a:gd name="connsiteY0" fmla="*/ 6 h 363820"/>
                <a:gd name="connsiteX1" fmla="*/ 164280 w 187564"/>
                <a:gd name="connsiteY1" fmla="*/ 167223 h 363820"/>
                <a:gd name="connsiteX2" fmla="*/ 88080 w 187564"/>
                <a:gd name="connsiteY2" fmla="*/ 194740 h 363820"/>
                <a:gd name="connsiteX3" fmla="*/ 41514 w 187564"/>
                <a:gd name="connsiteY3" fmla="*/ 196856 h 363820"/>
                <a:gd name="connsiteX4" fmla="*/ 33047 w 187564"/>
                <a:gd name="connsiteY4" fmla="*/ 251890 h 363820"/>
                <a:gd name="connsiteX5" fmla="*/ 3414 w 187564"/>
                <a:gd name="connsiteY5" fmla="*/ 361956 h 363820"/>
                <a:gd name="connsiteX6" fmla="*/ 16114 w 187564"/>
                <a:gd name="connsiteY6" fmla="*/ 315390 h 363820"/>
                <a:gd name="connsiteX7" fmla="*/ 140997 w 187564"/>
                <a:gd name="connsiteY7" fmla="*/ 241306 h 363820"/>
                <a:gd name="connsiteX8" fmla="*/ 62680 w 187564"/>
                <a:gd name="connsiteY8" fmla="*/ 275173 h 363820"/>
                <a:gd name="connsiteX9" fmla="*/ 85964 w 187564"/>
                <a:gd name="connsiteY9" fmla="*/ 226490 h 363820"/>
                <a:gd name="connsiteX10" fmla="*/ 162164 w 187564"/>
                <a:gd name="connsiteY10" fmla="*/ 207440 h 363820"/>
                <a:gd name="connsiteX11" fmla="*/ 187564 w 187564"/>
                <a:gd name="connsiteY11" fmla="*/ 173573 h 363820"/>
                <a:gd name="connsiteX12" fmla="*/ 140997 w 187564"/>
                <a:gd name="connsiteY12" fmla="*/ 6 h 36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564" h="363820">
                  <a:moveTo>
                    <a:pt x="140997" y="6"/>
                  </a:moveTo>
                  <a:cubicBezTo>
                    <a:pt x="137116" y="-1052"/>
                    <a:pt x="173100" y="134767"/>
                    <a:pt x="164280" y="167223"/>
                  </a:cubicBezTo>
                  <a:cubicBezTo>
                    <a:pt x="155460" y="199679"/>
                    <a:pt x="108541" y="189801"/>
                    <a:pt x="88080" y="194740"/>
                  </a:cubicBezTo>
                  <a:cubicBezTo>
                    <a:pt x="67619" y="199679"/>
                    <a:pt x="50686" y="187331"/>
                    <a:pt x="41514" y="196856"/>
                  </a:cubicBezTo>
                  <a:cubicBezTo>
                    <a:pt x="32342" y="206381"/>
                    <a:pt x="39397" y="224373"/>
                    <a:pt x="33047" y="251890"/>
                  </a:cubicBezTo>
                  <a:cubicBezTo>
                    <a:pt x="26697" y="279407"/>
                    <a:pt x="6236" y="351373"/>
                    <a:pt x="3414" y="361956"/>
                  </a:cubicBezTo>
                  <a:cubicBezTo>
                    <a:pt x="592" y="372539"/>
                    <a:pt x="-6816" y="335498"/>
                    <a:pt x="16114" y="315390"/>
                  </a:cubicBezTo>
                  <a:cubicBezTo>
                    <a:pt x="39044" y="295282"/>
                    <a:pt x="133236" y="248009"/>
                    <a:pt x="140997" y="241306"/>
                  </a:cubicBezTo>
                  <a:cubicBezTo>
                    <a:pt x="148758" y="234603"/>
                    <a:pt x="71852" y="277642"/>
                    <a:pt x="62680" y="275173"/>
                  </a:cubicBezTo>
                  <a:cubicBezTo>
                    <a:pt x="53508" y="272704"/>
                    <a:pt x="69383" y="237779"/>
                    <a:pt x="85964" y="226490"/>
                  </a:cubicBezTo>
                  <a:cubicBezTo>
                    <a:pt x="102545" y="215201"/>
                    <a:pt x="145231" y="216260"/>
                    <a:pt x="162164" y="207440"/>
                  </a:cubicBezTo>
                  <a:cubicBezTo>
                    <a:pt x="179097" y="198621"/>
                    <a:pt x="187564" y="201090"/>
                    <a:pt x="187564" y="173573"/>
                  </a:cubicBezTo>
                  <a:cubicBezTo>
                    <a:pt x="187564" y="146056"/>
                    <a:pt x="144878" y="1064"/>
                    <a:pt x="14099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8047ACF1-8105-4113-AEEA-FC3AB2A02D3D}"/>
                </a:ext>
              </a:extLst>
            </p:cNvPr>
            <p:cNvSpPr/>
            <p:nvPr/>
          </p:nvSpPr>
          <p:spPr>
            <a:xfrm>
              <a:off x="5055656" y="19355833"/>
              <a:ext cx="629680" cy="687365"/>
            </a:xfrm>
            <a:custGeom>
              <a:avLst/>
              <a:gdLst>
                <a:gd name="connsiteX0" fmla="*/ 619127 w 629680"/>
                <a:gd name="connsiteY0" fmla="*/ 9550 h 687365"/>
                <a:gd name="connsiteX1" fmla="*/ 278344 w 629680"/>
                <a:gd name="connsiteY1" fmla="*/ 373617 h 687365"/>
                <a:gd name="connsiteX2" fmla="*/ 278344 w 629680"/>
                <a:gd name="connsiteY2" fmla="*/ 390550 h 687365"/>
                <a:gd name="connsiteX3" fmla="*/ 104777 w 629680"/>
                <a:gd name="connsiteY3" fmla="*/ 597984 h 687365"/>
                <a:gd name="connsiteX4" fmla="*/ 94194 w 629680"/>
                <a:gd name="connsiteY4" fmla="*/ 612800 h 687365"/>
                <a:gd name="connsiteX5" fmla="*/ 1061 w 629680"/>
                <a:gd name="connsiteY5" fmla="*/ 686884 h 687365"/>
                <a:gd name="connsiteX6" fmla="*/ 41277 w 629680"/>
                <a:gd name="connsiteY6" fmla="*/ 646667 h 687365"/>
                <a:gd name="connsiteX7" fmla="*/ 343961 w 629680"/>
                <a:gd name="connsiteY7" fmla="*/ 367267 h 687365"/>
                <a:gd name="connsiteX8" fmla="*/ 356661 w 629680"/>
                <a:gd name="connsiteY8" fmla="*/ 356684 h 687365"/>
                <a:gd name="connsiteX9" fmla="*/ 490011 w 629680"/>
                <a:gd name="connsiteY9" fmla="*/ 181000 h 687365"/>
                <a:gd name="connsiteX10" fmla="*/ 536577 w 629680"/>
                <a:gd name="connsiteY10" fmla="*/ 111150 h 687365"/>
                <a:gd name="connsiteX11" fmla="*/ 619127 w 629680"/>
                <a:gd name="connsiteY11" fmla="*/ 9550 h 68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680" h="687365">
                  <a:moveTo>
                    <a:pt x="619127" y="9550"/>
                  </a:moveTo>
                  <a:cubicBezTo>
                    <a:pt x="576088" y="53294"/>
                    <a:pt x="335141" y="310117"/>
                    <a:pt x="278344" y="373617"/>
                  </a:cubicBezTo>
                  <a:cubicBezTo>
                    <a:pt x="221547" y="437117"/>
                    <a:pt x="307272" y="353156"/>
                    <a:pt x="278344" y="390550"/>
                  </a:cubicBezTo>
                  <a:cubicBezTo>
                    <a:pt x="249416" y="427944"/>
                    <a:pt x="135469" y="560942"/>
                    <a:pt x="104777" y="597984"/>
                  </a:cubicBezTo>
                  <a:cubicBezTo>
                    <a:pt x="74085" y="635026"/>
                    <a:pt x="111480" y="597983"/>
                    <a:pt x="94194" y="612800"/>
                  </a:cubicBezTo>
                  <a:cubicBezTo>
                    <a:pt x="76908" y="627617"/>
                    <a:pt x="9880" y="681240"/>
                    <a:pt x="1061" y="686884"/>
                  </a:cubicBezTo>
                  <a:cubicBezTo>
                    <a:pt x="-7758" y="692528"/>
                    <a:pt x="41277" y="646667"/>
                    <a:pt x="41277" y="646667"/>
                  </a:cubicBezTo>
                  <a:lnTo>
                    <a:pt x="343961" y="367267"/>
                  </a:lnTo>
                  <a:cubicBezTo>
                    <a:pt x="396525" y="318937"/>
                    <a:pt x="332319" y="387728"/>
                    <a:pt x="356661" y="356684"/>
                  </a:cubicBezTo>
                  <a:cubicBezTo>
                    <a:pt x="381003" y="325640"/>
                    <a:pt x="460025" y="221922"/>
                    <a:pt x="490011" y="181000"/>
                  </a:cubicBezTo>
                  <a:cubicBezTo>
                    <a:pt x="519997" y="140078"/>
                    <a:pt x="511883" y="137256"/>
                    <a:pt x="536577" y="111150"/>
                  </a:cubicBezTo>
                  <a:cubicBezTo>
                    <a:pt x="561271" y="85045"/>
                    <a:pt x="662166" y="-34194"/>
                    <a:pt x="619127" y="9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FC537F9C-4A84-4C6F-ADBA-A2073F14A85B}"/>
                </a:ext>
              </a:extLst>
            </p:cNvPr>
            <p:cNvSpPr/>
            <p:nvPr/>
          </p:nvSpPr>
          <p:spPr>
            <a:xfrm>
              <a:off x="5034521" y="19305527"/>
              <a:ext cx="595814" cy="758719"/>
            </a:xfrm>
            <a:custGeom>
              <a:avLst/>
              <a:gdLst>
                <a:gd name="connsiteX0" fmla="*/ 595812 w 595814"/>
                <a:gd name="connsiteY0" fmla="*/ 590 h 758719"/>
                <a:gd name="connsiteX1" fmla="*/ 528079 w 595814"/>
                <a:gd name="connsiteY1" fmla="*/ 146640 h 758719"/>
                <a:gd name="connsiteX2" fmla="*/ 415896 w 595814"/>
                <a:gd name="connsiteY2" fmla="*/ 258823 h 758719"/>
                <a:gd name="connsiteX3" fmla="*/ 212696 w 595814"/>
                <a:gd name="connsiteY3" fmla="*/ 491656 h 758719"/>
                <a:gd name="connsiteX4" fmla="*/ 3146 w 595814"/>
                <a:gd name="connsiteY4" fmla="*/ 752006 h 758719"/>
                <a:gd name="connsiteX5" fmla="*/ 111096 w 595814"/>
                <a:gd name="connsiteY5" fmla="*/ 648290 h 758719"/>
                <a:gd name="connsiteX6" fmla="*/ 430712 w 595814"/>
                <a:gd name="connsiteY6" fmla="*/ 292690 h 758719"/>
                <a:gd name="connsiteX7" fmla="*/ 525962 w 595814"/>
                <a:gd name="connsiteY7" fmla="*/ 102190 h 758719"/>
                <a:gd name="connsiteX8" fmla="*/ 595812 w 595814"/>
                <a:gd name="connsiteY8" fmla="*/ 590 h 75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814" h="758719">
                  <a:moveTo>
                    <a:pt x="595812" y="590"/>
                  </a:moveTo>
                  <a:cubicBezTo>
                    <a:pt x="596165" y="7998"/>
                    <a:pt x="558065" y="103601"/>
                    <a:pt x="528079" y="146640"/>
                  </a:cubicBezTo>
                  <a:cubicBezTo>
                    <a:pt x="498093" y="189679"/>
                    <a:pt x="468460" y="201320"/>
                    <a:pt x="415896" y="258823"/>
                  </a:cubicBezTo>
                  <a:cubicBezTo>
                    <a:pt x="363332" y="316326"/>
                    <a:pt x="281488" y="409459"/>
                    <a:pt x="212696" y="491656"/>
                  </a:cubicBezTo>
                  <a:cubicBezTo>
                    <a:pt x="143904" y="573853"/>
                    <a:pt x="20079" y="725900"/>
                    <a:pt x="3146" y="752006"/>
                  </a:cubicBezTo>
                  <a:cubicBezTo>
                    <a:pt x="-13787" y="778112"/>
                    <a:pt x="39835" y="724843"/>
                    <a:pt x="111096" y="648290"/>
                  </a:cubicBezTo>
                  <a:cubicBezTo>
                    <a:pt x="182357" y="571737"/>
                    <a:pt x="361568" y="383707"/>
                    <a:pt x="430712" y="292690"/>
                  </a:cubicBezTo>
                  <a:cubicBezTo>
                    <a:pt x="499856" y="201673"/>
                    <a:pt x="499856" y="147346"/>
                    <a:pt x="525962" y="102190"/>
                  </a:cubicBezTo>
                  <a:cubicBezTo>
                    <a:pt x="552068" y="57034"/>
                    <a:pt x="595459" y="-6818"/>
                    <a:pt x="595812" y="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A6575C64-CA95-49EA-9ABA-3AAED3C5A34E}"/>
                </a:ext>
              </a:extLst>
            </p:cNvPr>
            <p:cNvSpPr/>
            <p:nvPr/>
          </p:nvSpPr>
          <p:spPr>
            <a:xfrm>
              <a:off x="5183414" y="19425523"/>
              <a:ext cx="658121" cy="823407"/>
            </a:xfrm>
            <a:custGeom>
              <a:avLst/>
              <a:gdLst>
                <a:gd name="connsiteX0" fmla="*/ 506186 w 658121"/>
                <a:gd name="connsiteY0" fmla="*/ 1244 h 823407"/>
                <a:gd name="connsiteX1" fmla="*/ 656469 w 658121"/>
                <a:gd name="connsiteY1" fmla="*/ 113427 h 823407"/>
                <a:gd name="connsiteX2" fmla="*/ 578153 w 658121"/>
                <a:gd name="connsiteY2" fmla="*/ 153644 h 823407"/>
                <a:gd name="connsiteX3" fmla="*/ 451153 w 658121"/>
                <a:gd name="connsiteY3" fmla="*/ 310277 h 823407"/>
                <a:gd name="connsiteX4" fmla="*/ 298753 w 658121"/>
                <a:gd name="connsiteY4" fmla="*/ 485960 h 823407"/>
                <a:gd name="connsiteX5" fmla="*/ 222553 w 658121"/>
                <a:gd name="connsiteY5" fmla="*/ 619310 h 823407"/>
                <a:gd name="connsiteX6" fmla="*/ 4536 w 658121"/>
                <a:gd name="connsiteY6" fmla="*/ 816160 h 823407"/>
                <a:gd name="connsiteX7" fmla="*/ 93436 w 658121"/>
                <a:gd name="connsiteY7" fmla="*/ 748427 h 823407"/>
                <a:gd name="connsiteX8" fmla="*/ 311453 w 658121"/>
                <a:gd name="connsiteY8" fmla="*/ 445744 h 823407"/>
                <a:gd name="connsiteX9" fmla="*/ 588736 w 658121"/>
                <a:gd name="connsiteY9" fmla="*/ 174810 h 823407"/>
                <a:gd name="connsiteX10" fmla="*/ 641653 w 658121"/>
                <a:gd name="connsiteY10" fmla="*/ 90144 h 823407"/>
                <a:gd name="connsiteX11" fmla="*/ 567569 w 658121"/>
                <a:gd name="connsiteY11" fmla="*/ 54160 h 823407"/>
                <a:gd name="connsiteX12" fmla="*/ 506186 w 658121"/>
                <a:gd name="connsiteY12" fmla="*/ 1244 h 82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8121" h="823407">
                  <a:moveTo>
                    <a:pt x="506186" y="1244"/>
                  </a:moveTo>
                  <a:cubicBezTo>
                    <a:pt x="521003" y="11122"/>
                    <a:pt x="644474" y="88027"/>
                    <a:pt x="656469" y="113427"/>
                  </a:cubicBezTo>
                  <a:cubicBezTo>
                    <a:pt x="668464" y="138827"/>
                    <a:pt x="612372" y="120836"/>
                    <a:pt x="578153" y="153644"/>
                  </a:cubicBezTo>
                  <a:cubicBezTo>
                    <a:pt x="543934" y="186452"/>
                    <a:pt x="497720" y="254891"/>
                    <a:pt x="451153" y="310277"/>
                  </a:cubicBezTo>
                  <a:cubicBezTo>
                    <a:pt x="404586" y="365663"/>
                    <a:pt x="336853" y="434455"/>
                    <a:pt x="298753" y="485960"/>
                  </a:cubicBezTo>
                  <a:cubicBezTo>
                    <a:pt x="260653" y="537465"/>
                    <a:pt x="271589" y="564277"/>
                    <a:pt x="222553" y="619310"/>
                  </a:cubicBezTo>
                  <a:cubicBezTo>
                    <a:pt x="173517" y="674343"/>
                    <a:pt x="26055" y="794641"/>
                    <a:pt x="4536" y="816160"/>
                  </a:cubicBezTo>
                  <a:cubicBezTo>
                    <a:pt x="-16983" y="837679"/>
                    <a:pt x="42283" y="810163"/>
                    <a:pt x="93436" y="748427"/>
                  </a:cubicBezTo>
                  <a:cubicBezTo>
                    <a:pt x="144589" y="686691"/>
                    <a:pt x="228903" y="541347"/>
                    <a:pt x="311453" y="445744"/>
                  </a:cubicBezTo>
                  <a:cubicBezTo>
                    <a:pt x="394003" y="350141"/>
                    <a:pt x="533703" y="234077"/>
                    <a:pt x="588736" y="174810"/>
                  </a:cubicBezTo>
                  <a:cubicBezTo>
                    <a:pt x="643769" y="115543"/>
                    <a:pt x="645181" y="110252"/>
                    <a:pt x="641653" y="90144"/>
                  </a:cubicBezTo>
                  <a:cubicBezTo>
                    <a:pt x="638125" y="70036"/>
                    <a:pt x="567569" y="54160"/>
                    <a:pt x="567569" y="54160"/>
                  </a:cubicBezTo>
                  <a:cubicBezTo>
                    <a:pt x="544638" y="43224"/>
                    <a:pt x="491369" y="-8634"/>
                    <a:pt x="506186" y="1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4E5C0684-9B80-451A-A8B0-1E59EEB88F46}"/>
                </a:ext>
              </a:extLst>
            </p:cNvPr>
            <p:cNvSpPr/>
            <p:nvPr/>
          </p:nvSpPr>
          <p:spPr>
            <a:xfrm>
              <a:off x="5344577" y="19387358"/>
              <a:ext cx="601227" cy="733694"/>
            </a:xfrm>
            <a:custGeom>
              <a:avLst/>
              <a:gdLst>
                <a:gd name="connsiteX0" fmla="*/ 370423 w 601227"/>
                <a:gd name="connsiteY0" fmla="*/ 3425 h 733694"/>
                <a:gd name="connsiteX1" fmla="*/ 592673 w 601227"/>
                <a:gd name="connsiteY1" fmla="*/ 145242 h 733694"/>
                <a:gd name="connsiteX2" fmla="*/ 548223 w 601227"/>
                <a:gd name="connsiteY2" fmla="*/ 157942 h 733694"/>
                <a:gd name="connsiteX3" fmla="*/ 480490 w 601227"/>
                <a:gd name="connsiteY3" fmla="*/ 215092 h 733694"/>
                <a:gd name="connsiteX4" fmla="*/ 416990 w 601227"/>
                <a:gd name="connsiteY4" fmla="*/ 303992 h 733694"/>
                <a:gd name="connsiteX5" fmla="*/ 315390 w 601227"/>
                <a:gd name="connsiteY5" fmla="*/ 456392 h 733694"/>
                <a:gd name="connsiteX6" fmla="*/ 124890 w 601227"/>
                <a:gd name="connsiteY6" fmla="*/ 615142 h 733694"/>
                <a:gd name="connsiteX7" fmla="*/ 6 w 601227"/>
                <a:gd name="connsiteY7" fmla="*/ 733675 h 733694"/>
                <a:gd name="connsiteX8" fmla="*/ 120656 w 601227"/>
                <a:gd name="connsiteY8" fmla="*/ 606675 h 733694"/>
                <a:gd name="connsiteX9" fmla="*/ 374656 w 601227"/>
                <a:gd name="connsiteY9" fmla="*/ 363259 h 733694"/>
                <a:gd name="connsiteX10" fmla="*/ 387356 w 601227"/>
                <a:gd name="connsiteY10" fmla="*/ 280709 h 733694"/>
                <a:gd name="connsiteX11" fmla="*/ 419106 w 601227"/>
                <a:gd name="connsiteY11" fmla="*/ 225675 h 733694"/>
                <a:gd name="connsiteX12" fmla="*/ 539756 w 601227"/>
                <a:gd name="connsiteY12" fmla="*/ 153709 h 733694"/>
                <a:gd name="connsiteX13" fmla="*/ 505890 w 601227"/>
                <a:gd name="connsiteY13" fmla="*/ 52109 h 733694"/>
                <a:gd name="connsiteX14" fmla="*/ 370423 w 601227"/>
                <a:gd name="connsiteY14" fmla="*/ 3425 h 73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1227" h="733694">
                  <a:moveTo>
                    <a:pt x="370423" y="3425"/>
                  </a:moveTo>
                  <a:cubicBezTo>
                    <a:pt x="384887" y="18947"/>
                    <a:pt x="563040" y="119489"/>
                    <a:pt x="592673" y="145242"/>
                  </a:cubicBezTo>
                  <a:cubicBezTo>
                    <a:pt x="622306" y="170995"/>
                    <a:pt x="566920" y="146300"/>
                    <a:pt x="548223" y="157942"/>
                  </a:cubicBezTo>
                  <a:cubicBezTo>
                    <a:pt x="529526" y="169584"/>
                    <a:pt x="502362" y="190750"/>
                    <a:pt x="480490" y="215092"/>
                  </a:cubicBezTo>
                  <a:cubicBezTo>
                    <a:pt x="458618" y="239434"/>
                    <a:pt x="444507" y="263775"/>
                    <a:pt x="416990" y="303992"/>
                  </a:cubicBezTo>
                  <a:cubicBezTo>
                    <a:pt x="389473" y="344209"/>
                    <a:pt x="364073" y="404534"/>
                    <a:pt x="315390" y="456392"/>
                  </a:cubicBezTo>
                  <a:cubicBezTo>
                    <a:pt x="266707" y="508250"/>
                    <a:pt x="177454" y="568928"/>
                    <a:pt x="124890" y="615142"/>
                  </a:cubicBezTo>
                  <a:cubicBezTo>
                    <a:pt x="72326" y="661356"/>
                    <a:pt x="712" y="735086"/>
                    <a:pt x="6" y="733675"/>
                  </a:cubicBezTo>
                  <a:cubicBezTo>
                    <a:pt x="-700" y="732264"/>
                    <a:pt x="58214" y="668411"/>
                    <a:pt x="120656" y="606675"/>
                  </a:cubicBezTo>
                  <a:cubicBezTo>
                    <a:pt x="183098" y="544939"/>
                    <a:pt x="330206" y="417587"/>
                    <a:pt x="374656" y="363259"/>
                  </a:cubicBezTo>
                  <a:cubicBezTo>
                    <a:pt x="419106" y="308931"/>
                    <a:pt x="379948" y="303640"/>
                    <a:pt x="387356" y="280709"/>
                  </a:cubicBezTo>
                  <a:cubicBezTo>
                    <a:pt x="394764" y="257778"/>
                    <a:pt x="393706" y="246842"/>
                    <a:pt x="419106" y="225675"/>
                  </a:cubicBezTo>
                  <a:cubicBezTo>
                    <a:pt x="444506" y="204508"/>
                    <a:pt x="525292" y="182637"/>
                    <a:pt x="539756" y="153709"/>
                  </a:cubicBezTo>
                  <a:cubicBezTo>
                    <a:pt x="554220" y="124781"/>
                    <a:pt x="531995" y="75392"/>
                    <a:pt x="505890" y="52109"/>
                  </a:cubicBezTo>
                  <a:cubicBezTo>
                    <a:pt x="479785" y="28826"/>
                    <a:pt x="355959" y="-12097"/>
                    <a:pt x="370423" y="3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54F3674D-A107-431E-B920-F4BA3FA9919E}"/>
                </a:ext>
              </a:extLst>
            </p:cNvPr>
            <p:cNvSpPr/>
            <p:nvPr/>
          </p:nvSpPr>
          <p:spPr>
            <a:xfrm>
              <a:off x="4977463" y="20047859"/>
              <a:ext cx="295819" cy="302058"/>
            </a:xfrm>
            <a:custGeom>
              <a:avLst/>
              <a:gdLst>
                <a:gd name="connsiteX0" fmla="*/ 79254 w 295819"/>
                <a:gd name="connsiteY0" fmla="*/ 1208 h 302058"/>
                <a:gd name="connsiteX1" fmla="*/ 9404 w 295819"/>
                <a:gd name="connsiteY1" fmla="*/ 267908 h 302058"/>
                <a:gd name="connsiteX2" fmla="*/ 9404 w 295819"/>
                <a:gd name="connsiteY2" fmla="*/ 250974 h 302058"/>
                <a:gd name="connsiteX3" fmla="*/ 89837 w 295819"/>
                <a:gd name="connsiteY3" fmla="*/ 242508 h 302058"/>
                <a:gd name="connsiteX4" fmla="*/ 295154 w 295819"/>
                <a:gd name="connsiteY4" fmla="*/ 172658 h 302058"/>
                <a:gd name="connsiteX5" fmla="*/ 151220 w 295819"/>
                <a:gd name="connsiteY5" fmla="*/ 240391 h 302058"/>
                <a:gd name="connsiteX6" fmla="*/ 32687 w 295819"/>
                <a:gd name="connsiteY6" fmla="*/ 301774 h 302058"/>
                <a:gd name="connsiteX7" fmla="*/ 58087 w 295819"/>
                <a:gd name="connsiteY7" fmla="*/ 214991 h 302058"/>
                <a:gd name="connsiteX8" fmla="*/ 66554 w 295819"/>
                <a:gd name="connsiteY8" fmla="*/ 170541 h 302058"/>
                <a:gd name="connsiteX9" fmla="*/ 79254 w 295819"/>
                <a:gd name="connsiteY9" fmla="*/ 1208 h 30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819" h="302058">
                  <a:moveTo>
                    <a:pt x="79254" y="1208"/>
                  </a:moveTo>
                  <a:cubicBezTo>
                    <a:pt x="69729" y="17436"/>
                    <a:pt x="21046" y="226280"/>
                    <a:pt x="9404" y="267908"/>
                  </a:cubicBezTo>
                  <a:cubicBezTo>
                    <a:pt x="-2238" y="309536"/>
                    <a:pt x="-4002" y="255207"/>
                    <a:pt x="9404" y="250974"/>
                  </a:cubicBezTo>
                  <a:cubicBezTo>
                    <a:pt x="22809" y="246741"/>
                    <a:pt x="42212" y="255561"/>
                    <a:pt x="89837" y="242508"/>
                  </a:cubicBezTo>
                  <a:cubicBezTo>
                    <a:pt x="137462" y="229455"/>
                    <a:pt x="284924" y="173011"/>
                    <a:pt x="295154" y="172658"/>
                  </a:cubicBezTo>
                  <a:cubicBezTo>
                    <a:pt x="305384" y="172305"/>
                    <a:pt x="194965" y="218872"/>
                    <a:pt x="151220" y="240391"/>
                  </a:cubicBezTo>
                  <a:cubicBezTo>
                    <a:pt x="107476" y="261910"/>
                    <a:pt x="48209" y="306007"/>
                    <a:pt x="32687" y="301774"/>
                  </a:cubicBezTo>
                  <a:cubicBezTo>
                    <a:pt x="17165" y="297541"/>
                    <a:pt x="52443" y="236863"/>
                    <a:pt x="58087" y="214991"/>
                  </a:cubicBezTo>
                  <a:cubicBezTo>
                    <a:pt x="63731" y="193119"/>
                    <a:pt x="64790" y="204055"/>
                    <a:pt x="66554" y="170541"/>
                  </a:cubicBezTo>
                  <a:cubicBezTo>
                    <a:pt x="68318" y="137027"/>
                    <a:pt x="88779" y="-15020"/>
                    <a:pt x="79254" y="1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5B9FBF03-78C9-49E3-923B-4418AB587894}"/>
                </a:ext>
              </a:extLst>
            </p:cNvPr>
            <p:cNvSpPr/>
            <p:nvPr/>
          </p:nvSpPr>
          <p:spPr>
            <a:xfrm>
              <a:off x="4968998" y="20057532"/>
              <a:ext cx="68980" cy="311283"/>
            </a:xfrm>
            <a:custGeom>
              <a:avLst/>
              <a:gdLst>
                <a:gd name="connsiteX0" fmla="*/ 68669 w 68980"/>
                <a:gd name="connsiteY0" fmla="*/ 1 h 311283"/>
                <a:gd name="connsiteX1" fmla="*/ 7285 w 68980"/>
                <a:gd name="connsiteY1" fmla="*/ 99485 h 311283"/>
                <a:gd name="connsiteX2" fmla="*/ 935 w 68980"/>
                <a:gd name="connsiteY2" fmla="*/ 173568 h 311283"/>
                <a:gd name="connsiteX3" fmla="*/ 5169 w 68980"/>
                <a:gd name="connsiteY3" fmla="*/ 311151 h 311283"/>
                <a:gd name="connsiteX4" fmla="*/ 11519 w 68980"/>
                <a:gd name="connsiteY4" fmla="*/ 196851 h 311283"/>
                <a:gd name="connsiteX5" fmla="*/ 30569 w 68980"/>
                <a:gd name="connsiteY5" fmla="*/ 97368 h 311283"/>
                <a:gd name="connsiteX6" fmla="*/ 68669 w 68980"/>
                <a:gd name="connsiteY6" fmla="*/ 1 h 3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80" h="311283">
                  <a:moveTo>
                    <a:pt x="68669" y="1"/>
                  </a:moveTo>
                  <a:cubicBezTo>
                    <a:pt x="64788" y="354"/>
                    <a:pt x="18574" y="70557"/>
                    <a:pt x="7285" y="99485"/>
                  </a:cubicBezTo>
                  <a:cubicBezTo>
                    <a:pt x="-4004" y="128413"/>
                    <a:pt x="1288" y="138290"/>
                    <a:pt x="935" y="173568"/>
                  </a:cubicBezTo>
                  <a:cubicBezTo>
                    <a:pt x="582" y="208846"/>
                    <a:pt x="3405" y="307271"/>
                    <a:pt x="5169" y="311151"/>
                  </a:cubicBezTo>
                  <a:cubicBezTo>
                    <a:pt x="6933" y="315031"/>
                    <a:pt x="7286" y="232482"/>
                    <a:pt x="11519" y="196851"/>
                  </a:cubicBezTo>
                  <a:cubicBezTo>
                    <a:pt x="15752" y="161221"/>
                    <a:pt x="22102" y="129118"/>
                    <a:pt x="30569" y="97368"/>
                  </a:cubicBezTo>
                  <a:cubicBezTo>
                    <a:pt x="39036" y="65618"/>
                    <a:pt x="72550" y="-352"/>
                    <a:pt x="68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C65C04C3-CA81-418A-95C8-034C7D06109C}"/>
                </a:ext>
              </a:extLst>
            </p:cNvPr>
            <p:cNvSpPr/>
            <p:nvPr/>
          </p:nvSpPr>
          <p:spPr>
            <a:xfrm>
              <a:off x="4990280" y="19993757"/>
              <a:ext cx="526059" cy="373329"/>
            </a:xfrm>
            <a:custGeom>
              <a:avLst/>
              <a:gdLst>
                <a:gd name="connsiteX0" fmla="*/ 521520 w 526059"/>
                <a:gd name="connsiteY0" fmla="*/ 2393 h 373329"/>
                <a:gd name="connsiteX1" fmla="*/ 254820 w 526059"/>
                <a:gd name="connsiteY1" fmla="*/ 258510 h 373329"/>
                <a:gd name="connsiteX2" fmla="*/ 292920 w 526059"/>
                <a:gd name="connsiteY2" fmla="*/ 226760 h 373329"/>
                <a:gd name="connsiteX3" fmla="*/ 180737 w 526059"/>
                <a:gd name="connsiteY3" fmla="*/ 309310 h 373329"/>
                <a:gd name="connsiteX4" fmla="*/ 108770 w 526059"/>
                <a:gd name="connsiteY4" fmla="*/ 328360 h 373329"/>
                <a:gd name="connsiteX5" fmla="*/ 820 w 526059"/>
                <a:gd name="connsiteY5" fmla="*/ 372810 h 373329"/>
                <a:gd name="connsiteX6" fmla="*/ 170153 w 526059"/>
                <a:gd name="connsiteY6" fmla="*/ 349526 h 373329"/>
                <a:gd name="connsiteX7" fmla="*/ 265403 w 526059"/>
                <a:gd name="connsiteY7" fmla="*/ 302960 h 373329"/>
                <a:gd name="connsiteX8" fmla="*/ 411453 w 526059"/>
                <a:gd name="connsiteY8" fmla="*/ 139976 h 373329"/>
                <a:gd name="connsiteX9" fmla="*/ 521520 w 526059"/>
                <a:gd name="connsiteY9" fmla="*/ 2393 h 37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059" h="373329">
                  <a:moveTo>
                    <a:pt x="521520" y="2393"/>
                  </a:moveTo>
                  <a:cubicBezTo>
                    <a:pt x="495415" y="22149"/>
                    <a:pt x="292920" y="221116"/>
                    <a:pt x="254820" y="258510"/>
                  </a:cubicBezTo>
                  <a:cubicBezTo>
                    <a:pt x="216720" y="295904"/>
                    <a:pt x="305267" y="218293"/>
                    <a:pt x="292920" y="226760"/>
                  </a:cubicBezTo>
                  <a:cubicBezTo>
                    <a:pt x="280573" y="235227"/>
                    <a:pt x="211429" y="292377"/>
                    <a:pt x="180737" y="309310"/>
                  </a:cubicBezTo>
                  <a:cubicBezTo>
                    <a:pt x="150045" y="326243"/>
                    <a:pt x="138756" y="317777"/>
                    <a:pt x="108770" y="328360"/>
                  </a:cubicBezTo>
                  <a:cubicBezTo>
                    <a:pt x="78784" y="338943"/>
                    <a:pt x="-9410" y="369282"/>
                    <a:pt x="820" y="372810"/>
                  </a:cubicBezTo>
                  <a:cubicBezTo>
                    <a:pt x="11050" y="376338"/>
                    <a:pt x="126056" y="361168"/>
                    <a:pt x="170153" y="349526"/>
                  </a:cubicBezTo>
                  <a:cubicBezTo>
                    <a:pt x="214250" y="337884"/>
                    <a:pt x="225186" y="337885"/>
                    <a:pt x="265403" y="302960"/>
                  </a:cubicBezTo>
                  <a:cubicBezTo>
                    <a:pt x="305620" y="268035"/>
                    <a:pt x="368414" y="189718"/>
                    <a:pt x="411453" y="139976"/>
                  </a:cubicBezTo>
                  <a:cubicBezTo>
                    <a:pt x="454492" y="90234"/>
                    <a:pt x="547625" y="-17363"/>
                    <a:pt x="521520" y="2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C0E63AA2-3B23-4F6E-95AF-A07645BCE12F}"/>
                </a:ext>
              </a:extLst>
            </p:cNvPr>
            <p:cNvSpPr/>
            <p:nvPr/>
          </p:nvSpPr>
          <p:spPr>
            <a:xfrm>
              <a:off x="6433002" y="19170311"/>
              <a:ext cx="358792" cy="487174"/>
            </a:xfrm>
            <a:custGeom>
              <a:avLst/>
              <a:gdLst>
                <a:gd name="connsiteX0" fmla="*/ 54581 w 358792"/>
                <a:gd name="connsiteY0" fmla="*/ 339 h 487174"/>
                <a:gd name="connsiteX1" fmla="*/ 58815 w 358792"/>
                <a:gd name="connsiteY1" fmla="*/ 51139 h 487174"/>
                <a:gd name="connsiteX2" fmla="*/ 33415 w 358792"/>
                <a:gd name="connsiteY2" fmla="*/ 277622 h 487174"/>
                <a:gd name="connsiteX3" fmla="*/ 8015 w 358792"/>
                <a:gd name="connsiteY3" fmla="*/ 374989 h 487174"/>
                <a:gd name="connsiteX4" fmla="*/ 185815 w 358792"/>
                <a:gd name="connsiteY4" fmla="*/ 423672 h 487174"/>
                <a:gd name="connsiteX5" fmla="*/ 357265 w 358792"/>
                <a:gd name="connsiteY5" fmla="*/ 487172 h 487174"/>
                <a:gd name="connsiteX6" fmla="*/ 257781 w 358792"/>
                <a:gd name="connsiteY6" fmla="*/ 425789 h 487174"/>
                <a:gd name="connsiteX7" fmla="*/ 54581 w 358792"/>
                <a:gd name="connsiteY7" fmla="*/ 372872 h 487174"/>
                <a:gd name="connsiteX8" fmla="*/ 46115 w 358792"/>
                <a:gd name="connsiteY8" fmla="*/ 362289 h 487174"/>
                <a:gd name="connsiteX9" fmla="*/ 71515 w 358792"/>
                <a:gd name="connsiteY9" fmla="*/ 279739 h 487174"/>
                <a:gd name="connsiteX10" fmla="*/ 82098 w 358792"/>
                <a:gd name="connsiteY10" fmla="*/ 63839 h 487174"/>
                <a:gd name="connsiteX11" fmla="*/ 54581 w 358792"/>
                <a:gd name="connsiteY11" fmla="*/ 339 h 48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92" h="487174">
                  <a:moveTo>
                    <a:pt x="54581" y="339"/>
                  </a:moveTo>
                  <a:cubicBezTo>
                    <a:pt x="50701" y="-1778"/>
                    <a:pt x="62343" y="4925"/>
                    <a:pt x="58815" y="51139"/>
                  </a:cubicBezTo>
                  <a:cubicBezTo>
                    <a:pt x="55287" y="97353"/>
                    <a:pt x="41882" y="223647"/>
                    <a:pt x="33415" y="277622"/>
                  </a:cubicBezTo>
                  <a:cubicBezTo>
                    <a:pt x="24948" y="331597"/>
                    <a:pt x="-17385" y="350647"/>
                    <a:pt x="8015" y="374989"/>
                  </a:cubicBezTo>
                  <a:cubicBezTo>
                    <a:pt x="33415" y="399331"/>
                    <a:pt x="127607" y="404975"/>
                    <a:pt x="185815" y="423672"/>
                  </a:cubicBezTo>
                  <a:cubicBezTo>
                    <a:pt x="244023" y="442369"/>
                    <a:pt x="345271" y="486819"/>
                    <a:pt x="357265" y="487172"/>
                  </a:cubicBezTo>
                  <a:cubicBezTo>
                    <a:pt x="369259" y="487525"/>
                    <a:pt x="308228" y="444839"/>
                    <a:pt x="257781" y="425789"/>
                  </a:cubicBezTo>
                  <a:cubicBezTo>
                    <a:pt x="207334" y="406739"/>
                    <a:pt x="89859" y="383455"/>
                    <a:pt x="54581" y="372872"/>
                  </a:cubicBezTo>
                  <a:cubicBezTo>
                    <a:pt x="19303" y="362289"/>
                    <a:pt x="43293" y="377811"/>
                    <a:pt x="46115" y="362289"/>
                  </a:cubicBezTo>
                  <a:cubicBezTo>
                    <a:pt x="48937" y="346767"/>
                    <a:pt x="65518" y="329481"/>
                    <a:pt x="71515" y="279739"/>
                  </a:cubicBezTo>
                  <a:cubicBezTo>
                    <a:pt x="77512" y="229997"/>
                    <a:pt x="82804" y="109700"/>
                    <a:pt x="82098" y="63839"/>
                  </a:cubicBezTo>
                  <a:cubicBezTo>
                    <a:pt x="81392" y="17978"/>
                    <a:pt x="58461" y="2456"/>
                    <a:pt x="54581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465BA4C2-D897-40A4-A32B-56BECD9C018E}"/>
                </a:ext>
              </a:extLst>
            </p:cNvPr>
            <p:cNvSpPr/>
            <p:nvPr/>
          </p:nvSpPr>
          <p:spPr>
            <a:xfrm>
              <a:off x="6334030" y="19170638"/>
              <a:ext cx="146376" cy="472256"/>
            </a:xfrm>
            <a:custGeom>
              <a:avLst/>
              <a:gdLst>
                <a:gd name="connsiteX0" fmla="*/ 130270 w 146376"/>
                <a:gd name="connsiteY0" fmla="*/ 2129 h 472256"/>
                <a:gd name="connsiteX1" fmla="*/ 81587 w 146376"/>
                <a:gd name="connsiteY1" fmla="*/ 152412 h 472256"/>
                <a:gd name="connsiteX2" fmla="*/ 75237 w 146376"/>
                <a:gd name="connsiteY2" fmla="*/ 243429 h 472256"/>
                <a:gd name="connsiteX3" fmla="*/ 56187 w 146376"/>
                <a:gd name="connsiteY3" fmla="*/ 277295 h 472256"/>
                <a:gd name="connsiteX4" fmla="*/ 1153 w 146376"/>
                <a:gd name="connsiteY4" fmla="*/ 469912 h 472256"/>
                <a:gd name="connsiteX5" fmla="*/ 113337 w 146376"/>
                <a:gd name="connsiteY5" fmla="*/ 383129 h 472256"/>
                <a:gd name="connsiteX6" fmla="*/ 140853 w 146376"/>
                <a:gd name="connsiteY6" fmla="*/ 366195 h 472256"/>
                <a:gd name="connsiteX7" fmla="*/ 20203 w 146376"/>
                <a:gd name="connsiteY7" fmla="*/ 393712 h 472256"/>
                <a:gd name="connsiteX8" fmla="*/ 121803 w 146376"/>
                <a:gd name="connsiteY8" fmla="*/ 139712 h 472256"/>
                <a:gd name="connsiteX9" fmla="*/ 87937 w 146376"/>
                <a:gd name="connsiteY9" fmla="*/ 69862 h 472256"/>
                <a:gd name="connsiteX10" fmla="*/ 130270 w 146376"/>
                <a:gd name="connsiteY10" fmla="*/ 2129 h 47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376" h="472256">
                  <a:moveTo>
                    <a:pt x="130270" y="2129"/>
                  </a:moveTo>
                  <a:cubicBezTo>
                    <a:pt x="129212" y="15887"/>
                    <a:pt x="90759" y="112195"/>
                    <a:pt x="81587" y="152412"/>
                  </a:cubicBezTo>
                  <a:cubicBezTo>
                    <a:pt x="72415" y="192629"/>
                    <a:pt x="79470" y="222615"/>
                    <a:pt x="75237" y="243429"/>
                  </a:cubicBezTo>
                  <a:cubicBezTo>
                    <a:pt x="71004" y="264243"/>
                    <a:pt x="68534" y="239548"/>
                    <a:pt x="56187" y="277295"/>
                  </a:cubicBezTo>
                  <a:cubicBezTo>
                    <a:pt x="43840" y="315042"/>
                    <a:pt x="-8372" y="452273"/>
                    <a:pt x="1153" y="469912"/>
                  </a:cubicBezTo>
                  <a:cubicBezTo>
                    <a:pt x="10678" y="487551"/>
                    <a:pt x="90054" y="400415"/>
                    <a:pt x="113337" y="383129"/>
                  </a:cubicBezTo>
                  <a:cubicBezTo>
                    <a:pt x="136620" y="365843"/>
                    <a:pt x="156375" y="364431"/>
                    <a:pt x="140853" y="366195"/>
                  </a:cubicBezTo>
                  <a:cubicBezTo>
                    <a:pt x="125331" y="367959"/>
                    <a:pt x="23378" y="431459"/>
                    <a:pt x="20203" y="393712"/>
                  </a:cubicBezTo>
                  <a:cubicBezTo>
                    <a:pt x="17028" y="355965"/>
                    <a:pt x="110514" y="193687"/>
                    <a:pt x="121803" y="139712"/>
                  </a:cubicBezTo>
                  <a:cubicBezTo>
                    <a:pt x="133092" y="85737"/>
                    <a:pt x="84762" y="94909"/>
                    <a:pt x="87937" y="69862"/>
                  </a:cubicBezTo>
                  <a:cubicBezTo>
                    <a:pt x="91112" y="44815"/>
                    <a:pt x="131328" y="-11629"/>
                    <a:pt x="130270" y="2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F90022D8-1F16-4AF7-91A6-5170122A8D4F}"/>
                </a:ext>
              </a:extLst>
            </p:cNvPr>
            <p:cNvSpPr/>
            <p:nvPr/>
          </p:nvSpPr>
          <p:spPr>
            <a:xfrm>
              <a:off x="6480434" y="19170556"/>
              <a:ext cx="264596" cy="144107"/>
            </a:xfrm>
            <a:custGeom>
              <a:avLst/>
              <a:gdLst>
                <a:gd name="connsiteX0" fmla="*/ 799 w 264596"/>
                <a:gd name="connsiteY0" fmla="*/ 94 h 144107"/>
                <a:gd name="connsiteX1" fmla="*/ 250566 w 264596"/>
                <a:gd name="connsiteY1" fmla="*/ 42427 h 144107"/>
                <a:gd name="connsiteX2" fmla="*/ 235749 w 264596"/>
                <a:gd name="connsiteY2" fmla="*/ 61477 h 144107"/>
                <a:gd name="connsiteX3" fmla="*/ 259033 w 264596"/>
                <a:gd name="connsiteY3" fmla="*/ 144027 h 144107"/>
                <a:gd name="connsiteX4" fmla="*/ 235749 w 264596"/>
                <a:gd name="connsiteY4" fmla="*/ 76294 h 144107"/>
                <a:gd name="connsiteX5" fmla="*/ 172249 w 264596"/>
                <a:gd name="connsiteY5" fmla="*/ 55127 h 144107"/>
                <a:gd name="connsiteX6" fmla="*/ 799 w 264596"/>
                <a:gd name="connsiteY6" fmla="*/ 94 h 1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96" h="144107">
                  <a:moveTo>
                    <a:pt x="799" y="94"/>
                  </a:moveTo>
                  <a:cubicBezTo>
                    <a:pt x="13852" y="-2023"/>
                    <a:pt x="211408" y="32196"/>
                    <a:pt x="250566" y="42427"/>
                  </a:cubicBezTo>
                  <a:cubicBezTo>
                    <a:pt x="289724" y="52658"/>
                    <a:pt x="234338" y="44544"/>
                    <a:pt x="235749" y="61477"/>
                  </a:cubicBezTo>
                  <a:cubicBezTo>
                    <a:pt x="237160" y="78410"/>
                    <a:pt x="259033" y="141558"/>
                    <a:pt x="259033" y="144027"/>
                  </a:cubicBezTo>
                  <a:cubicBezTo>
                    <a:pt x="259033" y="146496"/>
                    <a:pt x="250213" y="91111"/>
                    <a:pt x="235749" y="76294"/>
                  </a:cubicBezTo>
                  <a:cubicBezTo>
                    <a:pt x="221285" y="61477"/>
                    <a:pt x="206116" y="65005"/>
                    <a:pt x="172249" y="55127"/>
                  </a:cubicBezTo>
                  <a:cubicBezTo>
                    <a:pt x="138382" y="45249"/>
                    <a:pt x="-12254" y="2211"/>
                    <a:pt x="799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6E150638-36BE-4D94-8EE4-D201CB48C71A}"/>
                </a:ext>
              </a:extLst>
            </p:cNvPr>
            <p:cNvSpPr/>
            <p:nvPr/>
          </p:nvSpPr>
          <p:spPr>
            <a:xfrm>
              <a:off x="6556411" y="19278240"/>
              <a:ext cx="246178" cy="291010"/>
            </a:xfrm>
            <a:custGeom>
              <a:avLst/>
              <a:gdLst>
                <a:gd name="connsiteX0" fmla="*/ 166122 w 246178"/>
                <a:gd name="connsiteY0" fmla="*/ 360 h 291010"/>
                <a:gd name="connsiteX1" fmla="*/ 113206 w 246178"/>
                <a:gd name="connsiteY1" fmla="*/ 99843 h 291010"/>
                <a:gd name="connsiteX2" fmla="*/ 195756 w 246178"/>
                <a:gd name="connsiteY2" fmla="*/ 159110 h 291010"/>
                <a:gd name="connsiteX3" fmla="*/ 240206 w 246178"/>
                <a:gd name="connsiteY3" fmla="*/ 256477 h 291010"/>
                <a:gd name="connsiteX4" fmla="*/ 229622 w 246178"/>
                <a:gd name="connsiteY4" fmla="*/ 283993 h 291010"/>
                <a:gd name="connsiteX5" fmla="*/ 94156 w 246178"/>
                <a:gd name="connsiteY5" fmla="*/ 290343 h 291010"/>
                <a:gd name="connsiteX6" fmla="*/ 3139 w 246178"/>
                <a:gd name="connsiteY6" fmla="*/ 290343 h 291010"/>
                <a:gd name="connsiteX7" fmla="*/ 208456 w 246178"/>
                <a:gd name="connsiteY7" fmla="*/ 286110 h 291010"/>
                <a:gd name="connsiteX8" fmla="*/ 210572 w 246178"/>
                <a:gd name="connsiteY8" fmla="*/ 250127 h 291010"/>
                <a:gd name="connsiteX9" fmla="*/ 147072 w 246178"/>
                <a:gd name="connsiteY9" fmla="*/ 197210 h 291010"/>
                <a:gd name="connsiteX10" fmla="*/ 77222 w 246178"/>
                <a:gd name="connsiteY10" fmla="*/ 137943 h 291010"/>
                <a:gd name="connsiteX11" fmla="*/ 166122 w 246178"/>
                <a:gd name="connsiteY11" fmla="*/ 360 h 29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6178" h="291010">
                  <a:moveTo>
                    <a:pt x="166122" y="360"/>
                  </a:moveTo>
                  <a:cubicBezTo>
                    <a:pt x="172119" y="-5990"/>
                    <a:pt x="108267" y="73385"/>
                    <a:pt x="113206" y="99843"/>
                  </a:cubicBezTo>
                  <a:cubicBezTo>
                    <a:pt x="118145" y="126301"/>
                    <a:pt x="174589" y="133004"/>
                    <a:pt x="195756" y="159110"/>
                  </a:cubicBezTo>
                  <a:cubicBezTo>
                    <a:pt x="216923" y="185216"/>
                    <a:pt x="234562" y="235663"/>
                    <a:pt x="240206" y="256477"/>
                  </a:cubicBezTo>
                  <a:cubicBezTo>
                    <a:pt x="245850" y="277291"/>
                    <a:pt x="253964" y="278349"/>
                    <a:pt x="229622" y="283993"/>
                  </a:cubicBezTo>
                  <a:cubicBezTo>
                    <a:pt x="205280" y="289637"/>
                    <a:pt x="131903" y="289285"/>
                    <a:pt x="94156" y="290343"/>
                  </a:cubicBezTo>
                  <a:cubicBezTo>
                    <a:pt x="56409" y="291401"/>
                    <a:pt x="-15911" y="291049"/>
                    <a:pt x="3139" y="290343"/>
                  </a:cubicBezTo>
                  <a:cubicBezTo>
                    <a:pt x="22189" y="289637"/>
                    <a:pt x="173884" y="292813"/>
                    <a:pt x="208456" y="286110"/>
                  </a:cubicBezTo>
                  <a:cubicBezTo>
                    <a:pt x="243028" y="279407"/>
                    <a:pt x="220803" y="264944"/>
                    <a:pt x="210572" y="250127"/>
                  </a:cubicBezTo>
                  <a:cubicBezTo>
                    <a:pt x="200341" y="235310"/>
                    <a:pt x="169297" y="215907"/>
                    <a:pt x="147072" y="197210"/>
                  </a:cubicBezTo>
                  <a:cubicBezTo>
                    <a:pt x="124847" y="178513"/>
                    <a:pt x="75105" y="177101"/>
                    <a:pt x="77222" y="137943"/>
                  </a:cubicBezTo>
                  <a:cubicBezTo>
                    <a:pt x="79339" y="98785"/>
                    <a:pt x="160125" y="6710"/>
                    <a:pt x="166122" y="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9492F685-282A-48AB-86E4-7AC5E5E12062}"/>
                </a:ext>
              </a:extLst>
            </p:cNvPr>
            <p:cNvSpPr/>
            <p:nvPr/>
          </p:nvSpPr>
          <p:spPr>
            <a:xfrm>
              <a:off x="6607920" y="19648213"/>
              <a:ext cx="143542" cy="519029"/>
            </a:xfrm>
            <a:custGeom>
              <a:avLst/>
              <a:gdLst>
                <a:gd name="connsiteX0" fmla="*/ 131547 w 143542"/>
                <a:gd name="connsiteY0" fmla="*/ 5037 h 519029"/>
                <a:gd name="connsiteX1" fmla="*/ 68047 w 143542"/>
                <a:gd name="connsiteY1" fmla="*/ 216704 h 519029"/>
                <a:gd name="connsiteX2" fmla="*/ 2430 w 143542"/>
                <a:gd name="connsiteY2" fmla="*/ 513037 h 519029"/>
                <a:gd name="connsiteX3" fmla="*/ 25713 w 143542"/>
                <a:gd name="connsiteY3" fmla="*/ 390270 h 519029"/>
                <a:gd name="connsiteX4" fmla="*/ 133663 w 143542"/>
                <a:gd name="connsiteY4" fmla="*/ 91820 h 519029"/>
                <a:gd name="connsiteX5" fmla="*/ 131547 w 143542"/>
                <a:gd name="connsiteY5" fmla="*/ 5037 h 51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542" h="519029">
                  <a:moveTo>
                    <a:pt x="131547" y="5037"/>
                  </a:moveTo>
                  <a:cubicBezTo>
                    <a:pt x="120611" y="25851"/>
                    <a:pt x="89566" y="132037"/>
                    <a:pt x="68047" y="216704"/>
                  </a:cubicBezTo>
                  <a:cubicBezTo>
                    <a:pt x="46528" y="301371"/>
                    <a:pt x="9486" y="484109"/>
                    <a:pt x="2430" y="513037"/>
                  </a:cubicBezTo>
                  <a:cubicBezTo>
                    <a:pt x="-4626" y="541965"/>
                    <a:pt x="3841" y="460473"/>
                    <a:pt x="25713" y="390270"/>
                  </a:cubicBezTo>
                  <a:cubicBezTo>
                    <a:pt x="47585" y="320067"/>
                    <a:pt x="116377" y="152851"/>
                    <a:pt x="133663" y="91820"/>
                  </a:cubicBezTo>
                  <a:cubicBezTo>
                    <a:pt x="150949" y="30789"/>
                    <a:pt x="142483" y="-15777"/>
                    <a:pt x="131547" y="50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ACFAC0BF-5B39-4FC6-9102-D2BF863F6503}"/>
                </a:ext>
              </a:extLst>
            </p:cNvPr>
            <p:cNvSpPr/>
            <p:nvPr/>
          </p:nvSpPr>
          <p:spPr>
            <a:xfrm>
              <a:off x="6505547" y="19648806"/>
              <a:ext cx="209908" cy="858557"/>
            </a:xfrm>
            <a:custGeom>
              <a:avLst/>
              <a:gdLst>
                <a:gd name="connsiteX0" fmla="*/ 208520 w 209908"/>
                <a:gd name="connsiteY0" fmla="*/ 211 h 858557"/>
                <a:gd name="connsiteX1" fmla="*/ 136553 w 209908"/>
                <a:gd name="connsiteY1" fmla="*/ 184361 h 858557"/>
                <a:gd name="connsiteX2" fmla="*/ 132320 w 209908"/>
                <a:gd name="connsiteY2" fmla="*/ 311361 h 858557"/>
                <a:gd name="connsiteX3" fmla="*/ 125970 w 209908"/>
                <a:gd name="connsiteY3" fmla="*/ 321944 h 858557"/>
                <a:gd name="connsiteX4" fmla="*/ 113270 w 209908"/>
                <a:gd name="connsiteY4" fmla="*/ 546311 h 858557"/>
                <a:gd name="connsiteX5" fmla="*/ 85753 w 209908"/>
                <a:gd name="connsiteY5" fmla="*/ 563244 h 858557"/>
                <a:gd name="connsiteX6" fmla="*/ 3203 w 209908"/>
                <a:gd name="connsiteY6" fmla="*/ 848994 h 858557"/>
                <a:gd name="connsiteX7" fmla="*/ 24370 w 209908"/>
                <a:gd name="connsiteY7" fmla="*/ 751627 h 858557"/>
                <a:gd name="connsiteX8" fmla="*/ 94220 w 209908"/>
                <a:gd name="connsiteY8" fmla="*/ 372744 h 858557"/>
                <a:gd name="connsiteX9" fmla="*/ 176770 w 209908"/>
                <a:gd name="connsiteY9" fmla="*/ 152611 h 858557"/>
                <a:gd name="connsiteX10" fmla="*/ 208520 w 209908"/>
                <a:gd name="connsiteY10" fmla="*/ 211 h 85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908" h="858557">
                  <a:moveTo>
                    <a:pt x="208520" y="211"/>
                  </a:moveTo>
                  <a:cubicBezTo>
                    <a:pt x="201817" y="5503"/>
                    <a:pt x="149253" y="132503"/>
                    <a:pt x="136553" y="184361"/>
                  </a:cubicBezTo>
                  <a:cubicBezTo>
                    <a:pt x="123853" y="236219"/>
                    <a:pt x="134084" y="288431"/>
                    <a:pt x="132320" y="311361"/>
                  </a:cubicBezTo>
                  <a:cubicBezTo>
                    <a:pt x="130556" y="334292"/>
                    <a:pt x="129145" y="282786"/>
                    <a:pt x="125970" y="321944"/>
                  </a:cubicBezTo>
                  <a:cubicBezTo>
                    <a:pt x="122795" y="361102"/>
                    <a:pt x="119973" y="506094"/>
                    <a:pt x="113270" y="546311"/>
                  </a:cubicBezTo>
                  <a:cubicBezTo>
                    <a:pt x="106567" y="586528"/>
                    <a:pt x="104097" y="512797"/>
                    <a:pt x="85753" y="563244"/>
                  </a:cubicBezTo>
                  <a:cubicBezTo>
                    <a:pt x="67409" y="613691"/>
                    <a:pt x="13433" y="817597"/>
                    <a:pt x="3203" y="848994"/>
                  </a:cubicBezTo>
                  <a:cubicBezTo>
                    <a:pt x="-7028" y="880391"/>
                    <a:pt x="9201" y="831002"/>
                    <a:pt x="24370" y="751627"/>
                  </a:cubicBezTo>
                  <a:cubicBezTo>
                    <a:pt x="39539" y="672252"/>
                    <a:pt x="68820" y="472580"/>
                    <a:pt x="94220" y="372744"/>
                  </a:cubicBezTo>
                  <a:cubicBezTo>
                    <a:pt x="119620" y="272908"/>
                    <a:pt x="157015" y="215053"/>
                    <a:pt x="176770" y="152611"/>
                  </a:cubicBezTo>
                  <a:cubicBezTo>
                    <a:pt x="196525" y="90169"/>
                    <a:pt x="215223" y="-5081"/>
                    <a:pt x="20852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957BFCD0-F5D4-41B7-B74C-625980B90F30}"/>
                </a:ext>
              </a:extLst>
            </p:cNvPr>
            <p:cNvSpPr/>
            <p:nvPr/>
          </p:nvSpPr>
          <p:spPr>
            <a:xfrm>
              <a:off x="6486631" y="19566607"/>
              <a:ext cx="193575" cy="192126"/>
            </a:xfrm>
            <a:custGeom>
              <a:avLst/>
              <a:gdLst>
                <a:gd name="connsiteX0" fmla="*/ 22119 w 193575"/>
                <a:gd name="connsiteY0" fmla="*/ 4093 h 192126"/>
                <a:gd name="connsiteX1" fmla="*/ 952 w 193575"/>
                <a:gd name="connsiteY1" fmla="*/ 188243 h 192126"/>
                <a:gd name="connsiteX2" fmla="*/ 24236 w 193575"/>
                <a:gd name="connsiteY2" fmla="*/ 131093 h 192126"/>
                <a:gd name="connsiteX3" fmla="*/ 193569 w 193575"/>
                <a:gd name="connsiteY3" fmla="*/ 150143 h 192126"/>
                <a:gd name="connsiteX4" fmla="*/ 30586 w 193575"/>
                <a:gd name="connsiteY4" fmla="*/ 114160 h 192126"/>
                <a:gd name="connsiteX5" fmla="*/ 30586 w 193575"/>
                <a:gd name="connsiteY5" fmla="*/ 63360 h 192126"/>
                <a:gd name="connsiteX6" fmla="*/ 22119 w 193575"/>
                <a:gd name="connsiteY6" fmla="*/ 4093 h 19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575" h="192126">
                  <a:moveTo>
                    <a:pt x="22119" y="4093"/>
                  </a:moveTo>
                  <a:cubicBezTo>
                    <a:pt x="17180" y="24907"/>
                    <a:pt x="599" y="167076"/>
                    <a:pt x="952" y="188243"/>
                  </a:cubicBezTo>
                  <a:cubicBezTo>
                    <a:pt x="1305" y="209410"/>
                    <a:pt x="-7867" y="137443"/>
                    <a:pt x="24236" y="131093"/>
                  </a:cubicBezTo>
                  <a:cubicBezTo>
                    <a:pt x="56339" y="124743"/>
                    <a:pt x="192511" y="152965"/>
                    <a:pt x="193569" y="150143"/>
                  </a:cubicBezTo>
                  <a:cubicBezTo>
                    <a:pt x="194627" y="147321"/>
                    <a:pt x="57750" y="128624"/>
                    <a:pt x="30586" y="114160"/>
                  </a:cubicBezTo>
                  <a:cubicBezTo>
                    <a:pt x="3422" y="99696"/>
                    <a:pt x="30586" y="63360"/>
                    <a:pt x="30586" y="63360"/>
                  </a:cubicBezTo>
                  <a:cubicBezTo>
                    <a:pt x="30233" y="47838"/>
                    <a:pt x="27058" y="-16721"/>
                    <a:pt x="22119" y="4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425935D9-580B-43E4-A28F-10BBE39A467C}"/>
                </a:ext>
              </a:extLst>
            </p:cNvPr>
            <p:cNvSpPr/>
            <p:nvPr/>
          </p:nvSpPr>
          <p:spPr>
            <a:xfrm>
              <a:off x="6345570" y="19729094"/>
              <a:ext cx="165671" cy="783472"/>
            </a:xfrm>
            <a:custGeom>
              <a:avLst/>
              <a:gdLst>
                <a:gd name="connsiteX0" fmla="*/ 161063 w 165671"/>
                <a:gd name="connsiteY0" fmla="*/ 356 h 783472"/>
                <a:gd name="connsiteX1" fmla="*/ 67930 w 165671"/>
                <a:gd name="connsiteY1" fmla="*/ 305156 h 783472"/>
                <a:gd name="connsiteX2" fmla="*/ 70047 w 165671"/>
                <a:gd name="connsiteY2" fmla="*/ 336906 h 783472"/>
                <a:gd name="connsiteX3" fmla="*/ 197 w 165671"/>
                <a:gd name="connsiteY3" fmla="*/ 559156 h 783472"/>
                <a:gd name="connsiteX4" fmla="*/ 48880 w 165671"/>
                <a:gd name="connsiteY4" fmla="*/ 609956 h 783472"/>
                <a:gd name="connsiteX5" fmla="*/ 44647 w 165671"/>
                <a:gd name="connsiteY5" fmla="*/ 599373 h 783472"/>
                <a:gd name="connsiteX6" fmla="*/ 165297 w 165671"/>
                <a:gd name="connsiteY6" fmla="*/ 781406 h 783472"/>
                <a:gd name="connsiteX7" fmla="*/ 80630 w 165671"/>
                <a:gd name="connsiteY7" fmla="*/ 694623 h 783472"/>
                <a:gd name="connsiteX8" fmla="*/ 27713 w 165671"/>
                <a:gd name="connsiteY8" fmla="*/ 645939 h 783472"/>
                <a:gd name="connsiteX9" fmla="*/ 95447 w 165671"/>
                <a:gd name="connsiteY9" fmla="*/ 372889 h 783472"/>
                <a:gd name="connsiteX10" fmla="*/ 161063 w 165671"/>
                <a:gd name="connsiteY10" fmla="*/ 356 h 78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671" h="783472">
                  <a:moveTo>
                    <a:pt x="161063" y="356"/>
                  </a:moveTo>
                  <a:cubicBezTo>
                    <a:pt x="156477" y="-10933"/>
                    <a:pt x="83099" y="249064"/>
                    <a:pt x="67930" y="305156"/>
                  </a:cubicBezTo>
                  <a:cubicBezTo>
                    <a:pt x="52761" y="361248"/>
                    <a:pt x="81336" y="294573"/>
                    <a:pt x="70047" y="336906"/>
                  </a:cubicBezTo>
                  <a:cubicBezTo>
                    <a:pt x="58758" y="379239"/>
                    <a:pt x="3725" y="513648"/>
                    <a:pt x="197" y="559156"/>
                  </a:cubicBezTo>
                  <a:cubicBezTo>
                    <a:pt x="-3331" y="604664"/>
                    <a:pt x="41472" y="603253"/>
                    <a:pt x="48880" y="609956"/>
                  </a:cubicBezTo>
                  <a:cubicBezTo>
                    <a:pt x="56288" y="616659"/>
                    <a:pt x="25244" y="570798"/>
                    <a:pt x="44647" y="599373"/>
                  </a:cubicBezTo>
                  <a:cubicBezTo>
                    <a:pt x="64050" y="627948"/>
                    <a:pt x="159300" y="765531"/>
                    <a:pt x="165297" y="781406"/>
                  </a:cubicBezTo>
                  <a:cubicBezTo>
                    <a:pt x="171294" y="797281"/>
                    <a:pt x="103561" y="717201"/>
                    <a:pt x="80630" y="694623"/>
                  </a:cubicBezTo>
                  <a:cubicBezTo>
                    <a:pt x="57699" y="672045"/>
                    <a:pt x="25244" y="699561"/>
                    <a:pt x="27713" y="645939"/>
                  </a:cubicBezTo>
                  <a:cubicBezTo>
                    <a:pt x="30182" y="592317"/>
                    <a:pt x="71458" y="474842"/>
                    <a:pt x="95447" y="372889"/>
                  </a:cubicBezTo>
                  <a:cubicBezTo>
                    <a:pt x="119436" y="270936"/>
                    <a:pt x="165649" y="11645"/>
                    <a:pt x="161063" y="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7ADAD4C5-0F71-4161-AC74-7DC9F4BB61F1}"/>
                </a:ext>
              </a:extLst>
            </p:cNvPr>
            <p:cNvSpPr/>
            <p:nvPr/>
          </p:nvSpPr>
          <p:spPr>
            <a:xfrm>
              <a:off x="6430258" y="19581575"/>
              <a:ext cx="77742" cy="316460"/>
            </a:xfrm>
            <a:custGeom>
              <a:avLst/>
              <a:gdLst>
                <a:gd name="connsiteX0" fmla="*/ 175 w 77742"/>
                <a:gd name="connsiteY0" fmla="*/ 1825 h 316460"/>
                <a:gd name="connsiteX1" fmla="*/ 40392 w 77742"/>
                <a:gd name="connsiteY1" fmla="*/ 166925 h 316460"/>
                <a:gd name="connsiteX2" fmla="*/ 14992 w 77742"/>
                <a:gd name="connsiteY2" fmla="*/ 315092 h 316460"/>
                <a:gd name="connsiteX3" fmla="*/ 25575 w 77742"/>
                <a:gd name="connsiteY3" fmla="*/ 234658 h 316460"/>
                <a:gd name="connsiteX4" fmla="*/ 76375 w 77742"/>
                <a:gd name="connsiteY4" fmla="*/ 133058 h 316460"/>
                <a:gd name="connsiteX5" fmla="*/ 59442 w 77742"/>
                <a:gd name="connsiteY5" fmla="*/ 82258 h 316460"/>
                <a:gd name="connsiteX6" fmla="*/ 175 w 77742"/>
                <a:gd name="connsiteY6" fmla="*/ 1825 h 31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42" h="316460">
                  <a:moveTo>
                    <a:pt x="175" y="1825"/>
                  </a:moveTo>
                  <a:cubicBezTo>
                    <a:pt x="-3000" y="15936"/>
                    <a:pt x="37923" y="114714"/>
                    <a:pt x="40392" y="166925"/>
                  </a:cubicBezTo>
                  <a:cubicBezTo>
                    <a:pt x="42861" y="219136"/>
                    <a:pt x="17462" y="303803"/>
                    <a:pt x="14992" y="315092"/>
                  </a:cubicBezTo>
                  <a:cubicBezTo>
                    <a:pt x="12522" y="326381"/>
                    <a:pt x="15345" y="264997"/>
                    <a:pt x="25575" y="234658"/>
                  </a:cubicBezTo>
                  <a:cubicBezTo>
                    <a:pt x="35805" y="204319"/>
                    <a:pt x="70731" y="158458"/>
                    <a:pt x="76375" y="133058"/>
                  </a:cubicBezTo>
                  <a:cubicBezTo>
                    <a:pt x="82020" y="107658"/>
                    <a:pt x="68967" y="105188"/>
                    <a:pt x="59442" y="82258"/>
                  </a:cubicBezTo>
                  <a:cubicBezTo>
                    <a:pt x="49917" y="59328"/>
                    <a:pt x="3350" y="-12286"/>
                    <a:pt x="175" y="1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2F4CBEE3-2043-405C-B56F-632EB2CF2DCD}"/>
                </a:ext>
              </a:extLst>
            </p:cNvPr>
            <p:cNvSpPr/>
            <p:nvPr/>
          </p:nvSpPr>
          <p:spPr>
            <a:xfrm>
              <a:off x="6301301" y="19605885"/>
              <a:ext cx="190527" cy="422052"/>
            </a:xfrm>
            <a:custGeom>
              <a:avLst/>
              <a:gdLst>
                <a:gd name="connsiteX0" fmla="*/ 190516 w 190527"/>
                <a:gd name="connsiteY0" fmla="*/ 798 h 422052"/>
                <a:gd name="connsiteX1" fmla="*/ 44466 w 190527"/>
                <a:gd name="connsiteY1" fmla="*/ 115098 h 422052"/>
                <a:gd name="connsiteX2" fmla="*/ 69866 w 190527"/>
                <a:gd name="connsiteY2" fmla="*/ 68532 h 422052"/>
                <a:gd name="connsiteX3" fmla="*/ 57166 w 190527"/>
                <a:gd name="connsiteY3" fmla="*/ 132032 h 422052"/>
                <a:gd name="connsiteX4" fmla="*/ 31766 w 190527"/>
                <a:gd name="connsiteY4" fmla="*/ 314065 h 422052"/>
                <a:gd name="connsiteX5" fmla="*/ 16 w 190527"/>
                <a:gd name="connsiteY5" fmla="*/ 422015 h 422052"/>
                <a:gd name="connsiteX6" fmla="*/ 27532 w 190527"/>
                <a:gd name="connsiteY6" fmla="*/ 303482 h 422052"/>
                <a:gd name="connsiteX7" fmla="*/ 35999 w 190527"/>
                <a:gd name="connsiteY7" fmla="*/ 76998 h 422052"/>
                <a:gd name="connsiteX8" fmla="*/ 190516 w 190527"/>
                <a:gd name="connsiteY8" fmla="*/ 798 h 42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27" h="422052">
                  <a:moveTo>
                    <a:pt x="190516" y="798"/>
                  </a:moveTo>
                  <a:cubicBezTo>
                    <a:pt x="191927" y="7148"/>
                    <a:pt x="64574" y="103809"/>
                    <a:pt x="44466" y="115098"/>
                  </a:cubicBezTo>
                  <a:cubicBezTo>
                    <a:pt x="24358" y="126387"/>
                    <a:pt x="67749" y="65710"/>
                    <a:pt x="69866" y="68532"/>
                  </a:cubicBezTo>
                  <a:cubicBezTo>
                    <a:pt x="71983" y="71354"/>
                    <a:pt x="63516" y="91110"/>
                    <a:pt x="57166" y="132032"/>
                  </a:cubicBezTo>
                  <a:cubicBezTo>
                    <a:pt x="50816" y="172954"/>
                    <a:pt x="41291" y="265735"/>
                    <a:pt x="31766" y="314065"/>
                  </a:cubicBezTo>
                  <a:cubicBezTo>
                    <a:pt x="22241" y="362395"/>
                    <a:pt x="722" y="423779"/>
                    <a:pt x="16" y="422015"/>
                  </a:cubicBezTo>
                  <a:cubicBezTo>
                    <a:pt x="-690" y="420251"/>
                    <a:pt x="21535" y="360985"/>
                    <a:pt x="27532" y="303482"/>
                  </a:cubicBezTo>
                  <a:cubicBezTo>
                    <a:pt x="33529" y="245979"/>
                    <a:pt x="8130" y="127445"/>
                    <a:pt x="35999" y="76998"/>
                  </a:cubicBezTo>
                  <a:cubicBezTo>
                    <a:pt x="63868" y="26551"/>
                    <a:pt x="189105" y="-5552"/>
                    <a:pt x="190516" y="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EF691326-005D-4F42-9904-98AB1081C9F1}"/>
                </a:ext>
              </a:extLst>
            </p:cNvPr>
            <p:cNvSpPr/>
            <p:nvPr/>
          </p:nvSpPr>
          <p:spPr>
            <a:xfrm>
              <a:off x="6302059" y="19689028"/>
              <a:ext cx="168652" cy="794128"/>
            </a:xfrm>
            <a:custGeom>
              <a:avLst/>
              <a:gdLst>
                <a:gd name="connsiteX0" fmla="*/ 117791 w 168652"/>
                <a:gd name="connsiteY0" fmla="*/ 205 h 794128"/>
                <a:gd name="connsiteX1" fmla="*/ 147424 w 168652"/>
                <a:gd name="connsiteY1" fmla="*/ 120855 h 794128"/>
                <a:gd name="connsiteX2" fmla="*/ 124141 w 168652"/>
                <a:gd name="connsiteY2" fmla="*/ 137789 h 794128"/>
                <a:gd name="connsiteX3" fmla="*/ 88158 w 168652"/>
                <a:gd name="connsiteY3" fmla="*/ 296539 h 794128"/>
                <a:gd name="connsiteX4" fmla="*/ 75458 w 168652"/>
                <a:gd name="connsiteY4" fmla="*/ 315589 h 794128"/>
                <a:gd name="connsiteX5" fmla="*/ 47941 w 168652"/>
                <a:gd name="connsiteY5" fmla="*/ 542072 h 794128"/>
                <a:gd name="connsiteX6" fmla="*/ 22541 w 168652"/>
                <a:gd name="connsiteY6" fmla="*/ 586522 h 794128"/>
                <a:gd name="connsiteX7" fmla="*/ 3491 w 168652"/>
                <a:gd name="connsiteY7" fmla="*/ 647905 h 794128"/>
                <a:gd name="connsiteX8" fmla="*/ 16191 w 168652"/>
                <a:gd name="connsiteY8" fmla="*/ 793955 h 794128"/>
                <a:gd name="connsiteX9" fmla="*/ 5608 w 168652"/>
                <a:gd name="connsiteY9" fmla="*/ 666955 h 794128"/>
                <a:gd name="connsiteX10" fmla="*/ 119908 w 168652"/>
                <a:gd name="connsiteY10" fmla="*/ 254205 h 794128"/>
                <a:gd name="connsiteX11" fmla="*/ 168591 w 168652"/>
                <a:gd name="connsiteY11" fmla="*/ 95455 h 794128"/>
                <a:gd name="connsiteX12" fmla="*/ 117791 w 168652"/>
                <a:gd name="connsiteY12" fmla="*/ 205 h 79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652" h="794128">
                  <a:moveTo>
                    <a:pt x="117791" y="205"/>
                  </a:moveTo>
                  <a:cubicBezTo>
                    <a:pt x="114263" y="4438"/>
                    <a:pt x="146366" y="97924"/>
                    <a:pt x="147424" y="120855"/>
                  </a:cubicBezTo>
                  <a:cubicBezTo>
                    <a:pt x="148482" y="143786"/>
                    <a:pt x="134019" y="108508"/>
                    <a:pt x="124141" y="137789"/>
                  </a:cubicBezTo>
                  <a:cubicBezTo>
                    <a:pt x="114263" y="167070"/>
                    <a:pt x="96272" y="266906"/>
                    <a:pt x="88158" y="296539"/>
                  </a:cubicBezTo>
                  <a:cubicBezTo>
                    <a:pt x="80044" y="326172"/>
                    <a:pt x="82161" y="274667"/>
                    <a:pt x="75458" y="315589"/>
                  </a:cubicBezTo>
                  <a:cubicBezTo>
                    <a:pt x="68755" y="356511"/>
                    <a:pt x="56760" y="496917"/>
                    <a:pt x="47941" y="542072"/>
                  </a:cubicBezTo>
                  <a:cubicBezTo>
                    <a:pt x="39121" y="587228"/>
                    <a:pt x="29949" y="568883"/>
                    <a:pt x="22541" y="586522"/>
                  </a:cubicBezTo>
                  <a:cubicBezTo>
                    <a:pt x="15133" y="604161"/>
                    <a:pt x="4549" y="613333"/>
                    <a:pt x="3491" y="647905"/>
                  </a:cubicBezTo>
                  <a:cubicBezTo>
                    <a:pt x="2433" y="682477"/>
                    <a:pt x="15838" y="790780"/>
                    <a:pt x="16191" y="793955"/>
                  </a:cubicBezTo>
                  <a:cubicBezTo>
                    <a:pt x="16544" y="797130"/>
                    <a:pt x="-11678" y="756913"/>
                    <a:pt x="5608" y="666955"/>
                  </a:cubicBezTo>
                  <a:cubicBezTo>
                    <a:pt x="22894" y="576997"/>
                    <a:pt x="92744" y="349455"/>
                    <a:pt x="119908" y="254205"/>
                  </a:cubicBezTo>
                  <a:cubicBezTo>
                    <a:pt x="147072" y="158955"/>
                    <a:pt x="170002" y="132849"/>
                    <a:pt x="168591" y="95455"/>
                  </a:cubicBezTo>
                  <a:cubicBezTo>
                    <a:pt x="167180" y="58061"/>
                    <a:pt x="121319" y="-4028"/>
                    <a:pt x="117791" y="2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637BE22C-56CB-4E63-A8C9-6EC2C8113B14}"/>
                </a:ext>
              </a:extLst>
            </p:cNvPr>
            <p:cNvSpPr/>
            <p:nvPr/>
          </p:nvSpPr>
          <p:spPr>
            <a:xfrm>
              <a:off x="6213761" y="19984017"/>
              <a:ext cx="153349" cy="703375"/>
            </a:xfrm>
            <a:custGeom>
              <a:avLst/>
              <a:gdLst>
                <a:gd name="connsiteX0" fmla="*/ 134122 w 153349"/>
                <a:gd name="connsiteY0" fmla="*/ 3666 h 703375"/>
                <a:gd name="connsiteX1" fmla="*/ 45222 w 153349"/>
                <a:gd name="connsiteY1" fmla="*/ 333866 h 703375"/>
                <a:gd name="connsiteX2" fmla="*/ 55806 w 153349"/>
                <a:gd name="connsiteY2" fmla="*/ 314816 h 703375"/>
                <a:gd name="connsiteX3" fmla="*/ 28289 w 153349"/>
                <a:gd name="connsiteY3" fmla="*/ 490500 h 703375"/>
                <a:gd name="connsiteX4" fmla="*/ 28289 w 153349"/>
                <a:gd name="connsiteY4" fmla="*/ 488383 h 703375"/>
                <a:gd name="connsiteX5" fmla="*/ 151056 w 153349"/>
                <a:gd name="connsiteY5" fmla="*/ 691583 h 703375"/>
                <a:gd name="connsiteX6" fmla="*/ 100256 w 153349"/>
                <a:gd name="connsiteY6" fmla="*/ 664066 h 703375"/>
                <a:gd name="connsiteX7" fmla="*/ 772 w 153349"/>
                <a:gd name="connsiteY7" fmla="*/ 539183 h 703375"/>
                <a:gd name="connsiteX8" fmla="*/ 57922 w 153349"/>
                <a:gd name="connsiteY8" fmla="*/ 179350 h 703375"/>
                <a:gd name="connsiteX9" fmla="*/ 134122 w 153349"/>
                <a:gd name="connsiteY9" fmla="*/ 3666 h 70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49" h="703375">
                  <a:moveTo>
                    <a:pt x="134122" y="3666"/>
                  </a:moveTo>
                  <a:cubicBezTo>
                    <a:pt x="132005" y="29419"/>
                    <a:pt x="58275" y="282008"/>
                    <a:pt x="45222" y="333866"/>
                  </a:cubicBezTo>
                  <a:cubicBezTo>
                    <a:pt x="32169" y="385724"/>
                    <a:pt x="58628" y="288710"/>
                    <a:pt x="55806" y="314816"/>
                  </a:cubicBezTo>
                  <a:cubicBezTo>
                    <a:pt x="52984" y="340922"/>
                    <a:pt x="32875" y="461572"/>
                    <a:pt x="28289" y="490500"/>
                  </a:cubicBezTo>
                  <a:cubicBezTo>
                    <a:pt x="23703" y="519428"/>
                    <a:pt x="7828" y="454869"/>
                    <a:pt x="28289" y="488383"/>
                  </a:cubicBezTo>
                  <a:cubicBezTo>
                    <a:pt x="48750" y="521897"/>
                    <a:pt x="139062" y="662303"/>
                    <a:pt x="151056" y="691583"/>
                  </a:cubicBezTo>
                  <a:cubicBezTo>
                    <a:pt x="163050" y="720863"/>
                    <a:pt x="125303" y="689466"/>
                    <a:pt x="100256" y="664066"/>
                  </a:cubicBezTo>
                  <a:cubicBezTo>
                    <a:pt x="75209" y="638666"/>
                    <a:pt x="7828" y="619969"/>
                    <a:pt x="772" y="539183"/>
                  </a:cubicBezTo>
                  <a:cubicBezTo>
                    <a:pt x="-6284" y="458397"/>
                    <a:pt x="36755" y="265428"/>
                    <a:pt x="57922" y="179350"/>
                  </a:cubicBezTo>
                  <a:cubicBezTo>
                    <a:pt x="79089" y="93272"/>
                    <a:pt x="136239" y="-22087"/>
                    <a:pt x="134122" y="36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CAD0B95C-582B-4C4E-BC7B-229F49539A65}"/>
                </a:ext>
              </a:extLst>
            </p:cNvPr>
            <p:cNvSpPr/>
            <p:nvPr/>
          </p:nvSpPr>
          <p:spPr>
            <a:xfrm>
              <a:off x="6256853" y="20412717"/>
              <a:ext cx="257469" cy="260612"/>
            </a:xfrm>
            <a:custGeom>
              <a:avLst/>
              <a:gdLst>
                <a:gd name="connsiteX0" fmla="*/ 14 w 257469"/>
                <a:gd name="connsiteY0" fmla="*/ 32166 h 260612"/>
                <a:gd name="connsiteX1" fmla="*/ 154530 w 257469"/>
                <a:gd name="connsiteY1" fmla="*/ 416 h 260612"/>
                <a:gd name="connsiteX2" fmla="*/ 249780 w 257469"/>
                <a:gd name="connsiteY2" fmla="*/ 57566 h 260612"/>
                <a:gd name="connsiteX3" fmla="*/ 239197 w 257469"/>
                <a:gd name="connsiteY3" fmla="*/ 110483 h 260612"/>
                <a:gd name="connsiteX4" fmla="*/ 139714 w 257469"/>
                <a:gd name="connsiteY4" fmla="*/ 241716 h 260612"/>
                <a:gd name="connsiteX5" fmla="*/ 116430 w 257469"/>
                <a:gd name="connsiteY5" fmla="*/ 252300 h 260612"/>
                <a:gd name="connsiteX6" fmla="*/ 173580 w 257469"/>
                <a:gd name="connsiteY6" fmla="*/ 169750 h 260612"/>
                <a:gd name="connsiteX7" fmla="*/ 243430 w 257469"/>
                <a:gd name="connsiteY7" fmla="*/ 104133 h 260612"/>
                <a:gd name="connsiteX8" fmla="*/ 215914 w 257469"/>
                <a:gd name="connsiteY8" fmla="*/ 55450 h 260612"/>
                <a:gd name="connsiteX9" fmla="*/ 146064 w 257469"/>
                <a:gd name="connsiteY9" fmla="*/ 40633 h 260612"/>
                <a:gd name="connsiteX10" fmla="*/ 14 w 257469"/>
                <a:gd name="connsiteY10" fmla="*/ 32166 h 2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469" h="260612">
                  <a:moveTo>
                    <a:pt x="14" y="32166"/>
                  </a:moveTo>
                  <a:cubicBezTo>
                    <a:pt x="1425" y="25463"/>
                    <a:pt x="112902" y="-3817"/>
                    <a:pt x="154530" y="416"/>
                  </a:cubicBezTo>
                  <a:cubicBezTo>
                    <a:pt x="196158" y="4649"/>
                    <a:pt x="235669" y="39222"/>
                    <a:pt x="249780" y="57566"/>
                  </a:cubicBezTo>
                  <a:cubicBezTo>
                    <a:pt x="263891" y="75910"/>
                    <a:pt x="257541" y="79791"/>
                    <a:pt x="239197" y="110483"/>
                  </a:cubicBezTo>
                  <a:cubicBezTo>
                    <a:pt x="220853" y="141175"/>
                    <a:pt x="160175" y="218080"/>
                    <a:pt x="139714" y="241716"/>
                  </a:cubicBezTo>
                  <a:cubicBezTo>
                    <a:pt x="119253" y="265352"/>
                    <a:pt x="110786" y="264294"/>
                    <a:pt x="116430" y="252300"/>
                  </a:cubicBezTo>
                  <a:cubicBezTo>
                    <a:pt x="122074" y="240306"/>
                    <a:pt x="152413" y="194445"/>
                    <a:pt x="173580" y="169750"/>
                  </a:cubicBezTo>
                  <a:cubicBezTo>
                    <a:pt x="194747" y="145056"/>
                    <a:pt x="236374" y="123183"/>
                    <a:pt x="243430" y="104133"/>
                  </a:cubicBezTo>
                  <a:cubicBezTo>
                    <a:pt x="250486" y="85083"/>
                    <a:pt x="232142" y="66033"/>
                    <a:pt x="215914" y="55450"/>
                  </a:cubicBezTo>
                  <a:cubicBezTo>
                    <a:pt x="199686" y="44867"/>
                    <a:pt x="189456" y="42044"/>
                    <a:pt x="146064" y="40633"/>
                  </a:cubicBezTo>
                  <a:cubicBezTo>
                    <a:pt x="102672" y="39222"/>
                    <a:pt x="-1397" y="38869"/>
                    <a:pt x="14" y="32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51E70B9B-030A-4753-BD17-68D65D8297AC}"/>
                </a:ext>
              </a:extLst>
            </p:cNvPr>
            <p:cNvSpPr/>
            <p:nvPr/>
          </p:nvSpPr>
          <p:spPr>
            <a:xfrm>
              <a:off x="6221075" y="20450371"/>
              <a:ext cx="236965" cy="138668"/>
            </a:xfrm>
            <a:custGeom>
              <a:avLst/>
              <a:gdLst>
                <a:gd name="connsiteX0" fmla="*/ 1925 w 236965"/>
                <a:gd name="connsiteY0" fmla="*/ 66479 h 138668"/>
                <a:gd name="connsiteX1" fmla="*/ 209358 w 236965"/>
                <a:gd name="connsiteY1" fmla="*/ 41079 h 138668"/>
                <a:gd name="connsiteX2" fmla="*/ 219942 w 236965"/>
                <a:gd name="connsiteY2" fmla="*/ 138446 h 138668"/>
                <a:gd name="connsiteX3" fmla="*/ 230525 w 236965"/>
                <a:gd name="connsiteY3" fmla="*/ 9329 h 138668"/>
                <a:gd name="connsiteX4" fmla="*/ 111992 w 236965"/>
                <a:gd name="connsiteY4" fmla="*/ 15679 h 138668"/>
                <a:gd name="connsiteX5" fmla="*/ 1925 w 236965"/>
                <a:gd name="connsiteY5" fmla="*/ 66479 h 13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65" h="138668">
                  <a:moveTo>
                    <a:pt x="1925" y="66479"/>
                  </a:moveTo>
                  <a:cubicBezTo>
                    <a:pt x="18153" y="70712"/>
                    <a:pt x="173022" y="29084"/>
                    <a:pt x="209358" y="41079"/>
                  </a:cubicBezTo>
                  <a:cubicBezTo>
                    <a:pt x="245694" y="53073"/>
                    <a:pt x="216414" y="143738"/>
                    <a:pt x="219942" y="138446"/>
                  </a:cubicBezTo>
                  <a:cubicBezTo>
                    <a:pt x="223470" y="133154"/>
                    <a:pt x="248517" y="29790"/>
                    <a:pt x="230525" y="9329"/>
                  </a:cubicBezTo>
                  <a:cubicBezTo>
                    <a:pt x="212533" y="-11132"/>
                    <a:pt x="147622" y="7212"/>
                    <a:pt x="111992" y="15679"/>
                  </a:cubicBezTo>
                  <a:cubicBezTo>
                    <a:pt x="76362" y="24146"/>
                    <a:pt x="-14303" y="62246"/>
                    <a:pt x="1925" y="66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1F555173-3202-4FC3-A3A6-8BC7300C15F5}"/>
                </a:ext>
              </a:extLst>
            </p:cNvPr>
            <p:cNvSpPr/>
            <p:nvPr/>
          </p:nvSpPr>
          <p:spPr>
            <a:xfrm>
              <a:off x="6531347" y="19236246"/>
              <a:ext cx="263000" cy="333010"/>
            </a:xfrm>
            <a:custGeom>
              <a:avLst/>
              <a:gdLst>
                <a:gd name="connsiteX0" fmla="*/ 119220 w 263000"/>
                <a:gd name="connsiteY0" fmla="*/ 21 h 333010"/>
                <a:gd name="connsiteX1" fmla="*/ 47253 w 263000"/>
                <a:gd name="connsiteY1" fmla="*/ 154537 h 333010"/>
                <a:gd name="connsiteX2" fmla="*/ 129803 w 263000"/>
                <a:gd name="connsiteY2" fmla="*/ 287887 h 333010"/>
                <a:gd name="connsiteX3" fmla="*/ 159436 w 263000"/>
                <a:gd name="connsiteY3" fmla="*/ 292121 h 333010"/>
                <a:gd name="connsiteX4" fmla="*/ 258920 w 263000"/>
                <a:gd name="connsiteY4" fmla="*/ 311171 h 333010"/>
                <a:gd name="connsiteX5" fmla="*/ 4920 w 263000"/>
                <a:gd name="connsiteY5" fmla="*/ 332337 h 333010"/>
                <a:gd name="connsiteX6" fmla="*/ 210236 w 263000"/>
                <a:gd name="connsiteY6" fmla="*/ 317521 h 333010"/>
                <a:gd name="connsiteX7" fmla="*/ 72653 w 263000"/>
                <a:gd name="connsiteY7" fmla="*/ 224387 h 333010"/>
                <a:gd name="connsiteX8" fmla="*/ 686 w 263000"/>
                <a:gd name="connsiteY8" fmla="*/ 165121 h 333010"/>
                <a:gd name="connsiteX9" fmla="*/ 119220 w 263000"/>
                <a:gd name="connsiteY9" fmla="*/ 21 h 33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000" h="333010">
                  <a:moveTo>
                    <a:pt x="119220" y="21"/>
                  </a:moveTo>
                  <a:cubicBezTo>
                    <a:pt x="126981" y="-1743"/>
                    <a:pt x="45489" y="106559"/>
                    <a:pt x="47253" y="154537"/>
                  </a:cubicBezTo>
                  <a:cubicBezTo>
                    <a:pt x="49017" y="202515"/>
                    <a:pt x="111106" y="264956"/>
                    <a:pt x="129803" y="287887"/>
                  </a:cubicBezTo>
                  <a:cubicBezTo>
                    <a:pt x="148500" y="310818"/>
                    <a:pt x="159436" y="292121"/>
                    <a:pt x="159436" y="292121"/>
                  </a:cubicBezTo>
                  <a:cubicBezTo>
                    <a:pt x="180956" y="296002"/>
                    <a:pt x="284673" y="304468"/>
                    <a:pt x="258920" y="311171"/>
                  </a:cubicBezTo>
                  <a:cubicBezTo>
                    <a:pt x="233167" y="317874"/>
                    <a:pt x="13034" y="331279"/>
                    <a:pt x="4920" y="332337"/>
                  </a:cubicBezTo>
                  <a:cubicBezTo>
                    <a:pt x="-3194" y="333395"/>
                    <a:pt x="198947" y="335513"/>
                    <a:pt x="210236" y="317521"/>
                  </a:cubicBezTo>
                  <a:cubicBezTo>
                    <a:pt x="221525" y="299529"/>
                    <a:pt x="107578" y="249787"/>
                    <a:pt x="72653" y="224387"/>
                  </a:cubicBezTo>
                  <a:cubicBezTo>
                    <a:pt x="37728" y="198987"/>
                    <a:pt x="-6017" y="205338"/>
                    <a:pt x="686" y="165121"/>
                  </a:cubicBezTo>
                  <a:cubicBezTo>
                    <a:pt x="7389" y="124904"/>
                    <a:pt x="111459" y="1785"/>
                    <a:pt x="11922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23C75195-336A-435D-BD36-7B9106579BE2}"/>
                </a:ext>
              </a:extLst>
            </p:cNvPr>
            <p:cNvSpPr/>
            <p:nvPr/>
          </p:nvSpPr>
          <p:spPr>
            <a:xfrm>
              <a:off x="7162273" y="18999432"/>
              <a:ext cx="527214" cy="314698"/>
            </a:xfrm>
            <a:custGeom>
              <a:avLst/>
              <a:gdLst>
                <a:gd name="connsiteX0" fmla="*/ 87310 w 527214"/>
                <a:gd name="connsiteY0" fmla="*/ 4001 h 314698"/>
                <a:gd name="connsiteX1" fmla="*/ 169860 w 527214"/>
                <a:gd name="connsiteY1" fmla="*/ 268585 h 314698"/>
                <a:gd name="connsiteX2" fmla="*/ 140227 w 527214"/>
                <a:gd name="connsiteY2" fmla="*/ 272818 h 314698"/>
                <a:gd name="connsiteX3" fmla="*/ 243944 w 527214"/>
                <a:gd name="connsiteY3" fmla="*/ 272818 h 314698"/>
                <a:gd name="connsiteX4" fmla="*/ 436560 w 527214"/>
                <a:gd name="connsiteY4" fmla="*/ 281285 h 314698"/>
                <a:gd name="connsiteX5" fmla="*/ 523344 w 527214"/>
                <a:gd name="connsiteY5" fmla="*/ 289751 h 314698"/>
                <a:gd name="connsiteX6" fmla="*/ 318027 w 527214"/>
                <a:gd name="connsiteY6" fmla="*/ 313035 h 314698"/>
                <a:gd name="connsiteX7" fmla="*/ 93660 w 527214"/>
                <a:gd name="connsiteY7" fmla="*/ 304568 h 314698"/>
                <a:gd name="connsiteX8" fmla="*/ 38627 w 527214"/>
                <a:gd name="connsiteY8" fmla="*/ 238951 h 314698"/>
                <a:gd name="connsiteX9" fmla="*/ 55560 w 527214"/>
                <a:gd name="connsiteY9" fmla="*/ 243185 h 314698"/>
                <a:gd name="connsiteX10" fmla="*/ 87310 w 527214"/>
                <a:gd name="connsiteY10" fmla="*/ 268585 h 314698"/>
                <a:gd name="connsiteX11" fmla="*/ 527 w 527214"/>
                <a:gd name="connsiteY11" fmla="*/ 118301 h 314698"/>
                <a:gd name="connsiteX12" fmla="*/ 87310 w 527214"/>
                <a:gd name="connsiteY12" fmla="*/ 4001 h 31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214" h="314698">
                  <a:moveTo>
                    <a:pt x="87310" y="4001"/>
                  </a:moveTo>
                  <a:cubicBezTo>
                    <a:pt x="115532" y="29048"/>
                    <a:pt x="161041" y="223782"/>
                    <a:pt x="169860" y="268585"/>
                  </a:cubicBezTo>
                  <a:cubicBezTo>
                    <a:pt x="178679" y="313388"/>
                    <a:pt x="127880" y="272113"/>
                    <a:pt x="140227" y="272818"/>
                  </a:cubicBezTo>
                  <a:cubicBezTo>
                    <a:pt x="152574" y="273523"/>
                    <a:pt x="194555" y="271407"/>
                    <a:pt x="243944" y="272818"/>
                  </a:cubicBezTo>
                  <a:cubicBezTo>
                    <a:pt x="293333" y="274229"/>
                    <a:pt x="436560" y="281285"/>
                    <a:pt x="436560" y="281285"/>
                  </a:cubicBezTo>
                  <a:cubicBezTo>
                    <a:pt x="483127" y="284107"/>
                    <a:pt x="543099" y="284459"/>
                    <a:pt x="523344" y="289751"/>
                  </a:cubicBezTo>
                  <a:cubicBezTo>
                    <a:pt x="503589" y="295043"/>
                    <a:pt x="389641" y="310566"/>
                    <a:pt x="318027" y="313035"/>
                  </a:cubicBezTo>
                  <a:cubicBezTo>
                    <a:pt x="246413" y="315504"/>
                    <a:pt x="140227" y="316915"/>
                    <a:pt x="93660" y="304568"/>
                  </a:cubicBezTo>
                  <a:cubicBezTo>
                    <a:pt x="47093" y="292221"/>
                    <a:pt x="44977" y="249181"/>
                    <a:pt x="38627" y="238951"/>
                  </a:cubicBezTo>
                  <a:cubicBezTo>
                    <a:pt x="32277" y="228721"/>
                    <a:pt x="47446" y="238246"/>
                    <a:pt x="55560" y="243185"/>
                  </a:cubicBezTo>
                  <a:cubicBezTo>
                    <a:pt x="63674" y="248124"/>
                    <a:pt x="96482" y="289399"/>
                    <a:pt x="87310" y="268585"/>
                  </a:cubicBezTo>
                  <a:cubicBezTo>
                    <a:pt x="78138" y="247771"/>
                    <a:pt x="7582" y="158518"/>
                    <a:pt x="527" y="118301"/>
                  </a:cubicBezTo>
                  <a:cubicBezTo>
                    <a:pt x="-6528" y="78084"/>
                    <a:pt x="59088" y="-21046"/>
                    <a:pt x="87310" y="4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F75F935A-EF8D-4ABB-9E5F-0AA04682E929}"/>
                </a:ext>
              </a:extLst>
            </p:cNvPr>
            <p:cNvSpPr/>
            <p:nvPr/>
          </p:nvSpPr>
          <p:spPr>
            <a:xfrm>
              <a:off x="7222074" y="18957394"/>
              <a:ext cx="468037" cy="331430"/>
            </a:xfrm>
            <a:custGeom>
              <a:avLst/>
              <a:gdLst>
                <a:gd name="connsiteX0" fmla="*/ 2109 w 468037"/>
                <a:gd name="connsiteY0" fmla="*/ 58739 h 331430"/>
                <a:gd name="connsiteX1" fmla="*/ 192609 w 468037"/>
                <a:gd name="connsiteY1" fmla="*/ 24873 h 331430"/>
                <a:gd name="connsiteX2" fmla="*/ 232826 w 468037"/>
                <a:gd name="connsiteY2" fmla="*/ 82023 h 331430"/>
                <a:gd name="connsiteX3" fmla="*/ 273043 w 468037"/>
                <a:gd name="connsiteY3" fmla="*/ 145523 h 331430"/>
                <a:gd name="connsiteX4" fmla="*/ 256109 w 468037"/>
                <a:gd name="connsiteY4" fmla="*/ 221723 h 331430"/>
                <a:gd name="connsiteX5" fmla="*/ 241293 w 468037"/>
                <a:gd name="connsiteY5" fmla="*/ 293689 h 331430"/>
                <a:gd name="connsiteX6" fmla="*/ 467776 w 468037"/>
                <a:gd name="connsiteY6" fmla="*/ 327556 h 331430"/>
                <a:gd name="connsiteX7" fmla="*/ 190493 w 468037"/>
                <a:gd name="connsiteY7" fmla="*/ 308506 h 331430"/>
                <a:gd name="connsiteX8" fmla="*/ 232826 w 468037"/>
                <a:gd name="connsiteY8" fmla="*/ 130706 h 331430"/>
                <a:gd name="connsiteX9" fmla="*/ 205309 w 468037"/>
                <a:gd name="connsiteY9" fmla="*/ 5823 h 331430"/>
                <a:gd name="connsiteX10" fmla="*/ 95243 w 468037"/>
                <a:gd name="connsiteY10" fmla="*/ 24873 h 331430"/>
                <a:gd name="connsiteX11" fmla="*/ 2109 w 468037"/>
                <a:gd name="connsiteY11" fmla="*/ 58739 h 33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037" h="331430">
                  <a:moveTo>
                    <a:pt x="2109" y="58739"/>
                  </a:moveTo>
                  <a:cubicBezTo>
                    <a:pt x="18337" y="58739"/>
                    <a:pt x="154156" y="20992"/>
                    <a:pt x="192609" y="24873"/>
                  </a:cubicBezTo>
                  <a:cubicBezTo>
                    <a:pt x="231062" y="28754"/>
                    <a:pt x="219420" y="61915"/>
                    <a:pt x="232826" y="82023"/>
                  </a:cubicBezTo>
                  <a:cubicBezTo>
                    <a:pt x="246232" y="102131"/>
                    <a:pt x="269163" y="122240"/>
                    <a:pt x="273043" y="145523"/>
                  </a:cubicBezTo>
                  <a:cubicBezTo>
                    <a:pt x="276923" y="168806"/>
                    <a:pt x="261401" y="197029"/>
                    <a:pt x="256109" y="221723"/>
                  </a:cubicBezTo>
                  <a:cubicBezTo>
                    <a:pt x="250817" y="246417"/>
                    <a:pt x="206015" y="276050"/>
                    <a:pt x="241293" y="293689"/>
                  </a:cubicBezTo>
                  <a:cubicBezTo>
                    <a:pt x="276571" y="311328"/>
                    <a:pt x="476243" y="325087"/>
                    <a:pt x="467776" y="327556"/>
                  </a:cubicBezTo>
                  <a:cubicBezTo>
                    <a:pt x="459309" y="330025"/>
                    <a:pt x="229651" y="341314"/>
                    <a:pt x="190493" y="308506"/>
                  </a:cubicBezTo>
                  <a:cubicBezTo>
                    <a:pt x="151335" y="275698"/>
                    <a:pt x="230357" y="181153"/>
                    <a:pt x="232826" y="130706"/>
                  </a:cubicBezTo>
                  <a:cubicBezTo>
                    <a:pt x="235295" y="80259"/>
                    <a:pt x="228240" y="23462"/>
                    <a:pt x="205309" y="5823"/>
                  </a:cubicBezTo>
                  <a:cubicBezTo>
                    <a:pt x="182379" y="-11816"/>
                    <a:pt x="122760" y="15348"/>
                    <a:pt x="95243" y="24873"/>
                  </a:cubicBezTo>
                  <a:cubicBezTo>
                    <a:pt x="67726" y="34398"/>
                    <a:pt x="-14119" y="58739"/>
                    <a:pt x="2109" y="58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C5B882DB-D8E4-43CA-A397-3F62A5009255}"/>
                </a:ext>
              </a:extLst>
            </p:cNvPr>
            <p:cNvSpPr/>
            <p:nvPr/>
          </p:nvSpPr>
          <p:spPr>
            <a:xfrm>
              <a:off x="7227981" y="19293960"/>
              <a:ext cx="464322" cy="731386"/>
            </a:xfrm>
            <a:custGeom>
              <a:avLst/>
              <a:gdLst>
                <a:gd name="connsiteX0" fmla="*/ 436 w 464322"/>
                <a:gd name="connsiteY0" fmla="*/ 1573 h 731386"/>
                <a:gd name="connsiteX1" fmla="*/ 265019 w 464322"/>
                <a:gd name="connsiteY1" fmla="*/ 340240 h 731386"/>
                <a:gd name="connsiteX2" fmla="*/ 265019 w 464322"/>
                <a:gd name="connsiteY2" fmla="*/ 344473 h 731386"/>
                <a:gd name="connsiteX3" fmla="*/ 432236 w 464322"/>
                <a:gd name="connsiteY3" fmla="*/ 668323 h 731386"/>
                <a:gd name="connsiteX4" fmla="*/ 447052 w 464322"/>
                <a:gd name="connsiteY4" fmla="*/ 704307 h 731386"/>
                <a:gd name="connsiteX5" fmla="*/ 241736 w 464322"/>
                <a:gd name="connsiteY5" fmla="*/ 359290 h 731386"/>
                <a:gd name="connsiteX6" fmla="*/ 281952 w 464322"/>
                <a:gd name="connsiteY6" fmla="*/ 363523 h 731386"/>
                <a:gd name="connsiteX7" fmla="*/ 203636 w 464322"/>
                <a:gd name="connsiteY7" fmla="*/ 219590 h 731386"/>
                <a:gd name="connsiteX8" fmla="*/ 436 w 464322"/>
                <a:gd name="connsiteY8" fmla="*/ 1573 h 73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322" h="731386">
                  <a:moveTo>
                    <a:pt x="436" y="1573"/>
                  </a:moveTo>
                  <a:cubicBezTo>
                    <a:pt x="10666" y="21681"/>
                    <a:pt x="220922" y="283090"/>
                    <a:pt x="265019" y="340240"/>
                  </a:cubicBezTo>
                  <a:cubicBezTo>
                    <a:pt x="309116" y="397390"/>
                    <a:pt x="237150" y="289793"/>
                    <a:pt x="265019" y="344473"/>
                  </a:cubicBezTo>
                  <a:cubicBezTo>
                    <a:pt x="292888" y="399153"/>
                    <a:pt x="401897" y="608351"/>
                    <a:pt x="432236" y="668323"/>
                  </a:cubicBezTo>
                  <a:cubicBezTo>
                    <a:pt x="462575" y="728295"/>
                    <a:pt x="478802" y="755813"/>
                    <a:pt x="447052" y="704307"/>
                  </a:cubicBezTo>
                  <a:cubicBezTo>
                    <a:pt x="415302" y="652802"/>
                    <a:pt x="269253" y="416087"/>
                    <a:pt x="241736" y="359290"/>
                  </a:cubicBezTo>
                  <a:cubicBezTo>
                    <a:pt x="214219" y="302493"/>
                    <a:pt x="288302" y="386806"/>
                    <a:pt x="281952" y="363523"/>
                  </a:cubicBezTo>
                  <a:cubicBezTo>
                    <a:pt x="275602" y="340240"/>
                    <a:pt x="244558" y="279562"/>
                    <a:pt x="203636" y="219590"/>
                  </a:cubicBezTo>
                  <a:cubicBezTo>
                    <a:pt x="162714" y="159618"/>
                    <a:pt x="-9794" y="-18535"/>
                    <a:pt x="436" y="15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A747D743-C009-4B39-AC68-A9252757AC29}"/>
                </a:ext>
              </a:extLst>
            </p:cNvPr>
            <p:cNvSpPr/>
            <p:nvPr/>
          </p:nvSpPr>
          <p:spPr>
            <a:xfrm>
              <a:off x="7195630" y="19259534"/>
              <a:ext cx="446767" cy="881761"/>
            </a:xfrm>
            <a:custGeom>
              <a:avLst/>
              <a:gdLst>
                <a:gd name="connsiteX0" fmla="*/ 1037 w 446767"/>
                <a:gd name="connsiteY0" fmla="*/ 16 h 881761"/>
                <a:gd name="connsiteX1" fmla="*/ 47603 w 446767"/>
                <a:gd name="connsiteY1" fmla="*/ 86799 h 881761"/>
                <a:gd name="connsiteX2" fmla="*/ 208470 w 446767"/>
                <a:gd name="connsiteY2" fmla="*/ 357733 h 881761"/>
                <a:gd name="connsiteX3" fmla="*/ 221170 w 446767"/>
                <a:gd name="connsiteY3" fmla="*/ 366199 h 881761"/>
                <a:gd name="connsiteX4" fmla="*/ 403203 w 446767"/>
                <a:gd name="connsiteY4" fmla="*/ 762016 h 881761"/>
                <a:gd name="connsiteX5" fmla="*/ 358753 w 446767"/>
                <a:gd name="connsiteY5" fmla="*/ 880549 h 881761"/>
                <a:gd name="connsiteX6" fmla="*/ 430720 w 446767"/>
                <a:gd name="connsiteY6" fmla="*/ 819166 h 881761"/>
                <a:gd name="connsiteX7" fmla="*/ 443420 w 446767"/>
                <a:gd name="connsiteY7" fmla="*/ 749316 h 881761"/>
                <a:gd name="connsiteX8" fmla="*/ 384153 w 446767"/>
                <a:gd name="connsiteY8" fmla="*/ 620199 h 881761"/>
                <a:gd name="connsiteX9" fmla="*/ 301603 w 446767"/>
                <a:gd name="connsiteY9" fmla="*/ 457216 h 881761"/>
                <a:gd name="connsiteX10" fmla="*/ 274087 w 446767"/>
                <a:gd name="connsiteY10" fmla="*/ 438166 h 881761"/>
                <a:gd name="connsiteX11" fmla="*/ 144970 w 446767"/>
                <a:gd name="connsiteY11" fmla="*/ 228616 h 881761"/>
                <a:gd name="connsiteX12" fmla="*/ 81470 w 446767"/>
                <a:gd name="connsiteY12" fmla="*/ 80449 h 881761"/>
                <a:gd name="connsiteX13" fmla="*/ 1037 w 446767"/>
                <a:gd name="connsiteY13" fmla="*/ 16 h 88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767" h="881761">
                  <a:moveTo>
                    <a:pt x="1037" y="16"/>
                  </a:moveTo>
                  <a:cubicBezTo>
                    <a:pt x="-4607" y="1074"/>
                    <a:pt x="13031" y="27180"/>
                    <a:pt x="47603" y="86799"/>
                  </a:cubicBezTo>
                  <a:cubicBezTo>
                    <a:pt x="82175" y="146418"/>
                    <a:pt x="179542" y="311166"/>
                    <a:pt x="208470" y="357733"/>
                  </a:cubicBezTo>
                  <a:cubicBezTo>
                    <a:pt x="237398" y="404300"/>
                    <a:pt x="188715" y="298819"/>
                    <a:pt x="221170" y="366199"/>
                  </a:cubicBezTo>
                  <a:cubicBezTo>
                    <a:pt x="253625" y="433579"/>
                    <a:pt x="380273" y="676291"/>
                    <a:pt x="403203" y="762016"/>
                  </a:cubicBezTo>
                  <a:cubicBezTo>
                    <a:pt x="426133" y="847741"/>
                    <a:pt x="354167" y="871024"/>
                    <a:pt x="358753" y="880549"/>
                  </a:cubicBezTo>
                  <a:cubicBezTo>
                    <a:pt x="363339" y="890074"/>
                    <a:pt x="416609" y="841038"/>
                    <a:pt x="430720" y="819166"/>
                  </a:cubicBezTo>
                  <a:cubicBezTo>
                    <a:pt x="444831" y="797294"/>
                    <a:pt x="451181" y="782477"/>
                    <a:pt x="443420" y="749316"/>
                  </a:cubicBezTo>
                  <a:cubicBezTo>
                    <a:pt x="435659" y="716155"/>
                    <a:pt x="407789" y="668882"/>
                    <a:pt x="384153" y="620199"/>
                  </a:cubicBezTo>
                  <a:cubicBezTo>
                    <a:pt x="360517" y="571516"/>
                    <a:pt x="319947" y="487555"/>
                    <a:pt x="301603" y="457216"/>
                  </a:cubicBezTo>
                  <a:cubicBezTo>
                    <a:pt x="283259" y="426877"/>
                    <a:pt x="300192" y="476266"/>
                    <a:pt x="274087" y="438166"/>
                  </a:cubicBezTo>
                  <a:cubicBezTo>
                    <a:pt x="247982" y="400066"/>
                    <a:pt x="177073" y="288236"/>
                    <a:pt x="144970" y="228616"/>
                  </a:cubicBezTo>
                  <a:cubicBezTo>
                    <a:pt x="112867" y="168997"/>
                    <a:pt x="100873" y="111846"/>
                    <a:pt x="81470" y="80449"/>
                  </a:cubicBezTo>
                  <a:cubicBezTo>
                    <a:pt x="62067" y="49052"/>
                    <a:pt x="6681" y="-1042"/>
                    <a:pt x="103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C04AC873-36C2-4262-AB06-5D81B603EFFE}"/>
                </a:ext>
              </a:extLst>
            </p:cNvPr>
            <p:cNvSpPr/>
            <p:nvPr/>
          </p:nvSpPr>
          <p:spPr>
            <a:xfrm>
              <a:off x="7369426" y="19316220"/>
              <a:ext cx="238528" cy="373751"/>
            </a:xfrm>
            <a:custGeom>
              <a:avLst/>
              <a:gdLst>
                <a:gd name="connsiteX0" fmla="*/ 119341 w 238528"/>
                <a:gd name="connsiteY0" fmla="*/ 480 h 373751"/>
                <a:gd name="connsiteX1" fmla="*/ 100291 w 238528"/>
                <a:gd name="connsiteY1" fmla="*/ 127480 h 373751"/>
                <a:gd name="connsiteX2" fmla="*/ 170141 w 238528"/>
                <a:gd name="connsiteY2" fmla="*/ 250247 h 373751"/>
                <a:gd name="connsiteX3" fmla="*/ 237874 w 238528"/>
                <a:gd name="connsiteY3" fmla="*/ 373013 h 373751"/>
                <a:gd name="connsiteX4" fmla="*/ 127807 w 238528"/>
                <a:gd name="connsiteY4" fmla="*/ 190980 h 373751"/>
                <a:gd name="connsiteX5" fmla="*/ 807 w 238528"/>
                <a:gd name="connsiteY5" fmla="*/ 8947 h 373751"/>
                <a:gd name="connsiteX6" fmla="*/ 74891 w 238528"/>
                <a:gd name="connsiteY6" fmla="*/ 80913 h 373751"/>
                <a:gd name="connsiteX7" fmla="*/ 119341 w 238528"/>
                <a:gd name="connsiteY7" fmla="*/ 480 h 37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28" h="373751">
                  <a:moveTo>
                    <a:pt x="119341" y="480"/>
                  </a:moveTo>
                  <a:cubicBezTo>
                    <a:pt x="123574" y="8241"/>
                    <a:pt x="91824" y="85852"/>
                    <a:pt x="100291" y="127480"/>
                  </a:cubicBezTo>
                  <a:cubicBezTo>
                    <a:pt x="108758" y="169108"/>
                    <a:pt x="147211" y="209325"/>
                    <a:pt x="170141" y="250247"/>
                  </a:cubicBezTo>
                  <a:cubicBezTo>
                    <a:pt x="193071" y="291169"/>
                    <a:pt x="244930" y="382891"/>
                    <a:pt x="237874" y="373013"/>
                  </a:cubicBezTo>
                  <a:cubicBezTo>
                    <a:pt x="230818" y="363135"/>
                    <a:pt x="167318" y="251658"/>
                    <a:pt x="127807" y="190980"/>
                  </a:cubicBezTo>
                  <a:cubicBezTo>
                    <a:pt x="88296" y="130302"/>
                    <a:pt x="9626" y="27292"/>
                    <a:pt x="807" y="8947"/>
                  </a:cubicBezTo>
                  <a:cubicBezTo>
                    <a:pt x="-8012" y="-9398"/>
                    <a:pt x="57958" y="80208"/>
                    <a:pt x="74891" y="80913"/>
                  </a:cubicBezTo>
                  <a:cubicBezTo>
                    <a:pt x="91824" y="81619"/>
                    <a:pt x="115108" y="-7281"/>
                    <a:pt x="119341" y="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0EEFFF90-0CD2-46A5-A9BF-9EF965529CA0}"/>
                </a:ext>
              </a:extLst>
            </p:cNvPr>
            <p:cNvSpPr/>
            <p:nvPr/>
          </p:nvSpPr>
          <p:spPr>
            <a:xfrm>
              <a:off x="7560025" y="19227677"/>
              <a:ext cx="303814" cy="751348"/>
            </a:xfrm>
            <a:custGeom>
              <a:avLst/>
              <a:gdLst>
                <a:gd name="connsiteX0" fmla="*/ 708 w 303814"/>
                <a:gd name="connsiteY0" fmla="*/ 123 h 751348"/>
                <a:gd name="connsiteX1" fmla="*/ 38808 w 303814"/>
                <a:gd name="connsiteY1" fmla="*/ 105956 h 751348"/>
                <a:gd name="connsiteX2" fmla="*/ 11292 w 303814"/>
                <a:gd name="connsiteY2" fmla="*/ 150406 h 751348"/>
                <a:gd name="connsiteX3" fmla="*/ 49392 w 303814"/>
                <a:gd name="connsiteY3" fmla="*/ 203323 h 751348"/>
                <a:gd name="connsiteX4" fmla="*/ 163692 w 303814"/>
                <a:gd name="connsiteY4" fmla="*/ 436156 h 751348"/>
                <a:gd name="connsiteX5" fmla="*/ 170042 w 303814"/>
                <a:gd name="connsiteY5" fmla="*/ 434040 h 751348"/>
                <a:gd name="connsiteX6" fmla="*/ 297042 w 303814"/>
                <a:gd name="connsiteY6" fmla="*/ 465790 h 751348"/>
                <a:gd name="connsiteX7" fmla="*/ 282225 w 303814"/>
                <a:gd name="connsiteY7" fmla="*/ 470023 h 751348"/>
                <a:gd name="connsiteX8" fmla="*/ 246242 w 303814"/>
                <a:gd name="connsiteY8" fmla="*/ 747306 h 751348"/>
                <a:gd name="connsiteX9" fmla="*/ 258942 w 303814"/>
                <a:gd name="connsiteY9" fmla="*/ 628773 h 751348"/>
                <a:gd name="connsiteX10" fmla="*/ 233542 w 303814"/>
                <a:gd name="connsiteY10" fmla="*/ 541990 h 751348"/>
                <a:gd name="connsiteX11" fmla="*/ 176392 w 303814"/>
                <a:gd name="connsiteY11" fmla="*/ 448856 h 751348"/>
                <a:gd name="connsiteX12" fmla="*/ 59975 w 303814"/>
                <a:gd name="connsiteY12" fmla="*/ 175806 h 751348"/>
                <a:gd name="connsiteX13" fmla="*/ 81142 w 303814"/>
                <a:gd name="connsiteY13" fmla="*/ 110190 h 751348"/>
                <a:gd name="connsiteX14" fmla="*/ 79025 w 303814"/>
                <a:gd name="connsiteY14" fmla="*/ 84790 h 751348"/>
                <a:gd name="connsiteX15" fmla="*/ 708 w 303814"/>
                <a:gd name="connsiteY15" fmla="*/ 123 h 7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814" h="751348">
                  <a:moveTo>
                    <a:pt x="708" y="123"/>
                  </a:moveTo>
                  <a:cubicBezTo>
                    <a:pt x="-5995" y="3651"/>
                    <a:pt x="37044" y="80909"/>
                    <a:pt x="38808" y="105956"/>
                  </a:cubicBezTo>
                  <a:cubicBezTo>
                    <a:pt x="40572" y="131003"/>
                    <a:pt x="9528" y="134178"/>
                    <a:pt x="11292" y="150406"/>
                  </a:cubicBezTo>
                  <a:cubicBezTo>
                    <a:pt x="13056" y="166634"/>
                    <a:pt x="23992" y="155698"/>
                    <a:pt x="49392" y="203323"/>
                  </a:cubicBezTo>
                  <a:cubicBezTo>
                    <a:pt x="74792" y="250948"/>
                    <a:pt x="143584" y="397703"/>
                    <a:pt x="163692" y="436156"/>
                  </a:cubicBezTo>
                  <a:cubicBezTo>
                    <a:pt x="183800" y="474609"/>
                    <a:pt x="147817" y="429101"/>
                    <a:pt x="170042" y="434040"/>
                  </a:cubicBezTo>
                  <a:cubicBezTo>
                    <a:pt x="192267" y="438979"/>
                    <a:pt x="278345" y="459793"/>
                    <a:pt x="297042" y="465790"/>
                  </a:cubicBezTo>
                  <a:cubicBezTo>
                    <a:pt x="315739" y="471787"/>
                    <a:pt x="290692" y="423104"/>
                    <a:pt x="282225" y="470023"/>
                  </a:cubicBezTo>
                  <a:cubicBezTo>
                    <a:pt x="273758" y="516942"/>
                    <a:pt x="250122" y="720848"/>
                    <a:pt x="246242" y="747306"/>
                  </a:cubicBezTo>
                  <a:cubicBezTo>
                    <a:pt x="242362" y="773764"/>
                    <a:pt x="261059" y="662992"/>
                    <a:pt x="258942" y="628773"/>
                  </a:cubicBezTo>
                  <a:cubicBezTo>
                    <a:pt x="256825" y="594554"/>
                    <a:pt x="247300" y="571976"/>
                    <a:pt x="233542" y="541990"/>
                  </a:cubicBezTo>
                  <a:cubicBezTo>
                    <a:pt x="219784" y="512004"/>
                    <a:pt x="205320" y="509887"/>
                    <a:pt x="176392" y="448856"/>
                  </a:cubicBezTo>
                  <a:cubicBezTo>
                    <a:pt x="147464" y="387825"/>
                    <a:pt x="75850" y="232250"/>
                    <a:pt x="59975" y="175806"/>
                  </a:cubicBezTo>
                  <a:cubicBezTo>
                    <a:pt x="44100" y="119362"/>
                    <a:pt x="77967" y="125359"/>
                    <a:pt x="81142" y="110190"/>
                  </a:cubicBezTo>
                  <a:cubicBezTo>
                    <a:pt x="84317" y="95021"/>
                    <a:pt x="91019" y="99607"/>
                    <a:pt x="79025" y="84790"/>
                  </a:cubicBezTo>
                  <a:cubicBezTo>
                    <a:pt x="67031" y="69973"/>
                    <a:pt x="7411" y="-3405"/>
                    <a:pt x="708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37069DC0-5BA2-475B-A8E3-85370089B943}"/>
                </a:ext>
              </a:extLst>
            </p:cNvPr>
            <p:cNvSpPr/>
            <p:nvPr/>
          </p:nvSpPr>
          <p:spPr>
            <a:xfrm>
              <a:off x="7586565" y="19665956"/>
              <a:ext cx="268016" cy="310054"/>
            </a:xfrm>
            <a:custGeom>
              <a:avLst/>
              <a:gdLst>
                <a:gd name="connsiteX0" fmla="*/ 1685 w 268016"/>
                <a:gd name="connsiteY0" fmla="*/ 2111 h 310054"/>
                <a:gd name="connsiteX1" fmla="*/ 105402 w 268016"/>
                <a:gd name="connsiteY1" fmla="*/ 283627 h 310054"/>
                <a:gd name="connsiteX2" fmla="*/ 158318 w 268016"/>
                <a:gd name="connsiteY2" fmla="*/ 277277 h 310054"/>
                <a:gd name="connsiteX3" fmla="*/ 264152 w 268016"/>
                <a:gd name="connsiteY3" fmla="*/ 237061 h 310054"/>
                <a:gd name="connsiteX4" fmla="*/ 242985 w 268016"/>
                <a:gd name="connsiteY4" fmla="*/ 215894 h 310054"/>
                <a:gd name="connsiteX5" fmla="*/ 223935 w 268016"/>
                <a:gd name="connsiteY5" fmla="*/ 296327 h 310054"/>
                <a:gd name="connsiteX6" fmla="*/ 158318 w 268016"/>
                <a:gd name="connsiteY6" fmla="*/ 304794 h 310054"/>
                <a:gd name="connsiteX7" fmla="*/ 111752 w 268016"/>
                <a:gd name="connsiteY7" fmla="*/ 241294 h 310054"/>
                <a:gd name="connsiteX8" fmla="*/ 46135 w 268016"/>
                <a:gd name="connsiteY8" fmla="*/ 158744 h 310054"/>
                <a:gd name="connsiteX9" fmla="*/ 1685 w 268016"/>
                <a:gd name="connsiteY9" fmla="*/ 2111 h 31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016" h="310054">
                  <a:moveTo>
                    <a:pt x="1685" y="2111"/>
                  </a:moveTo>
                  <a:cubicBezTo>
                    <a:pt x="11563" y="22925"/>
                    <a:pt x="79297" y="237766"/>
                    <a:pt x="105402" y="283627"/>
                  </a:cubicBezTo>
                  <a:cubicBezTo>
                    <a:pt x="131507" y="329488"/>
                    <a:pt x="131860" y="285038"/>
                    <a:pt x="158318" y="277277"/>
                  </a:cubicBezTo>
                  <a:cubicBezTo>
                    <a:pt x="184776" y="269516"/>
                    <a:pt x="250041" y="247291"/>
                    <a:pt x="264152" y="237061"/>
                  </a:cubicBezTo>
                  <a:cubicBezTo>
                    <a:pt x="278263" y="226831"/>
                    <a:pt x="249688" y="206016"/>
                    <a:pt x="242985" y="215894"/>
                  </a:cubicBezTo>
                  <a:cubicBezTo>
                    <a:pt x="236282" y="225772"/>
                    <a:pt x="238046" y="281510"/>
                    <a:pt x="223935" y="296327"/>
                  </a:cubicBezTo>
                  <a:cubicBezTo>
                    <a:pt x="209824" y="311144"/>
                    <a:pt x="177015" y="313966"/>
                    <a:pt x="158318" y="304794"/>
                  </a:cubicBezTo>
                  <a:cubicBezTo>
                    <a:pt x="139621" y="295622"/>
                    <a:pt x="130449" y="265636"/>
                    <a:pt x="111752" y="241294"/>
                  </a:cubicBezTo>
                  <a:cubicBezTo>
                    <a:pt x="93055" y="216952"/>
                    <a:pt x="64480" y="197197"/>
                    <a:pt x="46135" y="158744"/>
                  </a:cubicBezTo>
                  <a:cubicBezTo>
                    <a:pt x="27791" y="120291"/>
                    <a:pt x="-8193" y="-18703"/>
                    <a:pt x="1685" y="2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F7016158-9157-4010-B511-CB53617A19C3}"/>
                </a:ext>
              </a:extLst>
            </p:cNvPr>
            <p:cNvSpPr/>
            <p:nvPr/>
          </p:nvSpPr>
          <p:spPr>
            <a:xfrm>
              <a:off x="7553990" y="19944478"/>
              <a:ext cx="375610" cy="290451"/>
            </a:xfrm>
            <a:custGeom>
              <a:avLst/>
              <a:gdLst>
                <a:gd name="connsiteX0" fmla="*/ 375043 w 375610"/>
                <a:gd name="connsiteY0" fmla="*/ 872 h 290451"/>
                <a:gd name="connsiteX1" fmla="*/ 332710 w 375610"/>
                <a:gd name="connsiteY1" fmla="*/ 119405 h 290451"/>
                <a:gd name="connsiteX2" fmla="*/ 345410 w 375610"/>
                <a:gd name="connsiteY2" fmla="*/ 280272 h 290451"/>
                <a:gd name="connsiteX3" fmla="*/ 239577 w 375610"/>
                <a:gd name="connsiteY3" fmla="*/ 261222 h 290451"/>
                <a:gd name="connsiteX4" fmla="*/ 393 w 375610"/>
                <a:gd name="connsiteY4" fmla="*/ 157505 h 290451"/>
                <a:gd name="connsiteX5" fmla="*/ 186660 w 375610"/>
                <a:gd name="connsiteY5" fmla="*/ 218889 h 290451"/>
                <a:gd name="connsiteX6" fmla="*/ 320010 w 375610"/>
                <a:gd name="connsiteY6" fmla="*/ 263339 h 290451"/>
                <a:gd name="connsiteX7" fmla="*/ 309427 w 375610"/>
                <a:gd name="connsiteY7" fmla="*/ 221005 h 290451"/>
                <a:gd name="connsiteX8" fmla="*/ 296727 w 375610"/>
                <a:gd name="connsiteY8" fmla="*/ 180789 h 290451"/>
                <a:gd name="connsiteX9" fmla="*/ 375043 w 375610"/>
                <a:gd name="connsiteY9" fmla="*/ 872 h 29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610" h="290451">
                  <a:moveTo>
                    <a:pt x="375043" y="872"/>
                  </a:moveTo>
                  <a:cubicBezTo>
                    <a:pt x="381040" y="-9359"/>
                    <a:pt x="337649" y="72838"/>
                    <a:pt x="332710" y="119405"/>
                  </a:cubicBezTo>
                  <a:cubicBezTo>
                    <a:pt x="327771" y="165972"/>
                    <a:pt x="360932" y="256636"/>
                    <a:pt x="345410" y="280272"/>
                  </a:cubicBezTo>
                  <a:cubicBezTo>
                    <a:pt x="329888" y="303908"/>
                    <a:pt x="297080" y="281683"/>
                    <a:pt x="239577" y="261222"/>
                  </a:cubicBezTo>
                  <a:cubicBezTo>
                    <a:pt x="182074" y="240761"/>
                    <a:pt x="9212" y="164560"/>
                    <a:pt x="393" y="157505"/>
                  </a:cubicBezTo>
                  <a:cubicBezTo>
                    <a:pt x="-8426" y="150450"/>
                    <a:pt x="133391" y="201250"/>
                    <a:pt x="186660" y="218889"/>
                  </a:cubicBezTo>
                  <a:cubicBezTo>
                    <a:pt x="239929" y="236528"/>
                    <a:pt x="299549" y="262986"/>
                    <a:pt x="320010" y="263339"/>
                  </a:cubicBezTo>
                  <a:cubicBezTo>
                    <a:pt x="340471" y="263692"/>
                    <a:pt x="313307" y="234763"/>
                    <a:pt x="309427" y="221005"/>
                  </a:cubicBezTo>
                  <a:cubicBezTo>
                    <a:pt x="305546" y="207247"/>
                    <a:pt x="286144" y="218889"/>
                    <a:pt x="296727" y="180789"/>
                  </a:cubicBezTo>
                  <a:cubicBezTo>
                    <a:pt x="307310" y="142689"/>
                    <a:pt x="369046" y="11103"/>
                    <a:pt x="375043" y="8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F7FC3801-E177-446E-B553-0D787A723E59}"/>
                </a:ext>
              </a:extLst>
            </p:cNvPr>
            <p:cNvSpPr/>
            <p:nvPr/>
          </p:nvSpPr>
          <p:spPr>
            <a:xfrm>
              <a:off x="7594546" y="19970610"/>
              <a:ext cx="209604" cy="224188"/>
            </a:xfrm>
            <a:custGeom>
              <a:avLst/>
              <a:gdLst>
                <a:gd name="connsiteX0" fmla="*/ 54 w 209604"/>
                <a:gd name="connsiteY0" fmla="*/ 140 h 224188"/>
                <a:gd name="connsiteX1" fmla="*/ 146104 w 209604"/>
                <a:gd name="connsiteY1" fmla="*/ 48823 h 224188"/>
                <a:gd name="connsiteX2" fmla="*/ 141871 w 209604"/>
                <a:gd name="connsiteY2" fmla="*/ 48823 h 224188"/>
                <a:gd name="connsiteX3" fmla="*/ 165154 w 209604"/>
                <a:gd name="connsiteY3" fmla="*/ 97507 h 224188"/>
                <a:gd name="connsiteX4" fmla="*/ 209604 w 209604"/>
                <a:gd name="connsiteY4" fmla="*/ 222390 h 224188"/>
                <a:gd name="connsiteX5" fmla="*/ 165154 w 209604"/>
                <a:gd name="connsiteY5" fmla="*/ 167357 h 224188"/>
                <a:gd name="connsiteX6" fmla="*/ 124937 w 209604"/>
                <a:gd name="connsiteY6" fmla="*/ 110207 h 224188"/>
                <a:gd name="connsiteX7" fmla="*/ 74137 w 209604"/>
                <a:gd name="connsiteY7" fmla="*/ 99623 h 224188"/>
                <a:gd name="connsiteX8" fmla="*/ 160921 w 209604"/>
                <a:gd name="connsiteY8" fmla="*/ 97507 h 224188"/>
                <a:gd name="connsiteX9" fmla="*/ 129171 w 209604"/>
                <a:gd name="connsiteY9" fmla="*/ 67873 h 224188"/>
                <a:gd name="connsiteX10" fmla="*/ 54 w 209604"/>
                <a:gd name="connsiteY10" fmla="*/ 140 h 22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604" h="224188">
                  <a:moveTo>
                    <a:pt x="54" y="140"/>
                  </a:moveTo>
                  <a:cubicBezTo>
                    <a:pt x="2876" y="-3035"/>
                    <a:pt x="146104" y="48823"/>
                    <a:pt x="146104" y="48823"/>
                  </a:cubicBezTo>
                  <a:cubicBezTo>
                    <a:pt x="169740" y="56937"/>
                    <a:pt x="138696" y="40709"/>
                    <a:pt x="141871" y="48823"/>
                  </a:cubicBezTo>
                  <a:cubicBezTo>
                    <a:pt x="145046" y="56937"/>
                    <a:pt x="153865" y="68579"/>
                    <a:pt x="165154" y="97507"/>
                  </a:cubicBezTo>
                  <a:cubicBezTo>
                    <a:pt x="176443" y="126435"/>
                    <a:pt x="209604" y="210748"/>
                    <a:pt x="209604" y="222390"/>
                  </a:cubicBezTo>
                  <a:cubicBezTo>
                    <a:pt x="209604" y="234032"/>
                    <a:pt x="179265" y="186054"/>
                    <a:pt x="165154" y="167357"/>
                  </a:cubicBezTo>
                  <a:cubicBezTo>
                    <a:pt x="151043" y="148660"/>
                    <a:pt x="140106" y="121496"/>
                    <a:pt x="124937" y="110207"/>
                  </a:cubicBezTo>
                  <a:cubicBezTo>
                    <a:pt x="109768" y="98918"/>
                    <a:pt x="68140" y="101740"/>
                    <a:pt x="74137" y="99623"/>
                  </a:cubicBezTo>
                  <a:cubicBezTo>
                    <a:pt x="80134" y="97506"/>
                    <a:pt x="151749" y="102799"/>
                    <a:pt x="160921" y="97507"/>
                  </a:cubicBezTo>
                  <a:cubicBezTo>
                    <a:pt x="170093" y="92215"/>
                    <a:pt x="152807" y="80573"/>
                    <a:pt x="129171" y="67873"/>
                  </a:cubicBezTo>
                  <a:cubicBezTo>
                    <a:pt x="105535" y="55173"/>
                    <a:pt x="-2768" y="3315"/>
                    <a:pt x="54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7D12F975-E50A-43B4-B9AD-24619BC48C10}"/>
                </a:ext>
              </a:extLst>
            </p:cNvPr>
            <p:cNvSpPr/>
            <p:nvPr/>
          </p:nvSpPr>
          <p:spPr>
            <a:xfrm>
              <a:off x="7655981" y="19968533"/>
              <a:ext cx="259210" cy="225576"/>
            </a:xfrm>
            <a:custGeom>
              <a:avLst/>
              <a:gdLst>
                <a:gd name="connsiteX0" fmla="*/ 2 w 259210"/>
                <a:gd name="connsiteY0" fmla="*/ 2217 h 225576"/>
                <a:gd name="connsiteX1" fmla="*/ 57152 w 259210"/>
                <a:gd name="connsiteY1" fmla="*/ 38200 h 225576"/>
                <a:gd name="connsiteX2" fmla="*/ 137586 w 259210"/>
                <a:gd name="connsiteY2" fmla="*/ 93234 h 225576"/>
                <a:gd name="connsiteX3" fmla="*/ 146052 w 259210"/>
                <a:gd name="connsiteY3" fmla="*/ 40317 h 225576"/>
                <a:gd name="connsiteX4" fmla="*/ 171452 w 259210"/>
                <a:gd name="connsiteY4" fmla="*/ 148267 h 225576"/>
                <a:gd name="connsiteX5" fmla="*/ 186269 w 259210"/>
                <a:gd name="connsiteY5" fmla="*/ 222350 h 225576"/>
                <a:gd name="connsiteX6" fmla="*/ 165102 w 259210"/>
                <a:gd name="connsiteY6" fmla="*/ 40317 h 225576"/>
                <a:gd name="connsiteX7" fmla="*/ 239186 w 259210"/>
                <a:gd name="connsiteY7" fmla="*/ 19150 h 225576"/>
                <a:gd name="connsiteX8" fmla="*/ 254002 w 259210"/>
                <a:gd name="connsiteY8" fmla="*/ 100 h 225576"/>
                <a:gd name="connsiteX9" fmla="*/ 162986 w 259210"/>
                <a:gd name="connsiteY9" fmla="*/ 27617 h 225576"/>
                <a:gd name="connsiteX10" fmla="*/ 107952 w 259210"/>
                <a:gd name="connsiteY10" fmla="*/ 57250 h 225576"/>
                <a:gd name="connsiteX11" fmla="*/ 55036 w 259210"/>
                <a:gd name="connsiteY11" fmla="*/ 36084 h 225576"/>
                <a:gd name="connsiteX12" fmla="*/ 2 w 259210"/>
                <a:gd name="connsiteY12" fmla="*/ 2217 h 22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0" h="225576">
                  <a:moveTo>
                    <a:pt x="2" y="2217"/>
                  </a:moveTo>
                  <a:cubicBezTo>
                    <a:pt x="355" y="2570"/>
                    <a:pt x="34221" y="23030"/>
                    <a:pt x="57152" y="38200"/>
                  </a:cubicBezTo>
                  <a:cubicBezTo>
                    <a:pt x="80083" y="53370"/>
                    <a:pt x="122769" y="92881"/>
                    <a:pt x="137586" y="93234"/>
                  </a:cubicBezTo>
                  <a:cubicBezTo>
                    <a:pt x="152403" y="93587"/>
                    <a:pt x="140408" y="31145"/>
                    <a:pt x="146052" y="40317"/>
                  </a:cubicBezTo>
                  <a:cubicBezTo>
                    <a:pt x="151696" y="49489"/>
                    <a:pt x="164749" y="117928"/>
                    <a:pt x="171452" y="148267"/>
                  </a:cubicBezTo>
                  <a:cubicBezTo>
                    <a:pt x="178155" y="178606"/>
                    <a:pt x="187327" y="240341"/>
                    <a:pt x="186269" y="222350"/>
                  </a:cubicBezTo>
                  <a:cubicBezTo>
                    <a:pt x="185211" y="204359"/>
                    <a:pt x="156283" y="74184"/>
                    <a:pt x="165102" y="40317"/>
                  </a:cubicBezTo>
                  <a:cubicBezTo>
                    <a:pt x="173922" y="6450"/>
                    <a:pt x="224369" y="25853"/>
                    <a:pt x="239186" y="19150"/>
                  </a:cubicBezTo>
                  <a:cubicBezTo>
                    <a:pt x="254003" y="12447"/>
                    <a:pt x="266702" y="-1311"/>
                    <a:pt x="254002" y="100"/>
                  </a:cubicBezTo>
                  <a:cubicBezTo>
                    <a:pt x="241302" y="1511"/>
                    <a:pt x="187328" y="18092"/>
                    <a:pt x="162986" y="27617"/>
                  </a:cubicBezTo>
                  <a:cubicBezTo>
                    <a:pt x="138644" y="37142"/>
                    <a:pt x="125944" y="55839"/>
                    <a:pt x="107952" y="57250"/>
                  </a:cubicBezTo>
                  <a:cubicBezTo>
                    <a:pt x="89960" y="58661"/>
                    <a:pt x="55036" y="36084"/>
                    <a:pt x="55036" y="36084"/>
                  </a:cubicBezTo>
                  <a:cubicBezTo>
                    <a:pt x="37750" y="28676"/>
                    <a:pt x="-351" y="1864"/>
                    <a:pt x="2" y="2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8877B977-B698-42B1-8BBF-D8C2B5CFB087}"/>
              </a:ext>
            </a:extLst>
          </p:cNvPr>
          <p:cNvSpPr/>
          <p:nvPr/>
        </p:nvSpPr>
        <p:spPr>
          <a:xfrm>
            <a:off x="4387406" y="5575119"/>
            <a:ext cx="741429" cy="1775665"/>
          </a:xfrm>
          <a:custGeom>
            <a:avLst/>
            <a:gdLst>
              <a:gd name="connsiteX0" fmla="*/ 723074 w 741429"/>
              <a:gd name="connsiteY0" fmla="*/ 33201 h 1775665"/>
              <a:gd name="connsiteX1" fmla="*/ 301434 w 741429"/>
              <a:gd name="connsiteY1" fmla="*/ 546281 h 1775665"/>
              <a:gd name="connsiteX2" fmla="*/ 453834 w 741429"/>
              <a:gd name="connsiteY2" fmla="*/ 571681 h 1775665"/>
              <a:gd name="connsiteX3" fmla="*/ 194754 w 741429"/>
              <a:gd name="connsiteY3" fmla="*/ 891721 h 1775665"/>
              <a:gd name="connsiteX4" fmla="*/ 57594 w 741429"/>
              <a:gd name="connsiteY4" fmla="*/ 1455601 h 1775665"/>
              <a:gd name="connsiteX5" fmla="*/ 37274 w 741429"/>
              <a:gd name="connsiteY5" fmla="*/ 1374321 h 1775665"/>
              <a:gd name="connsiteX6" fmla="*/ 6794 w 741429"/>
              <a:gd name="connsiteY6" fmla="*/ 1775641 h 1775665"/>
              <a:gd name="connsiteX7" fmla="*/ 11874 w 741429"/>
              <a:gd name="connsiteY7" fmla="*/ 1354001 h 1775665"/>
              <a:gd name="connsiteX8" fmla="*/ 128714 w 741429"/>
              <a:gd name="connsiteY8" fmla="*/ 373561 h 1775665"/>
              <a:gd name="connsiteX9" fmla="*/ 159194 w 741429"/>
              <a:gd name="connsiteY9" fmla="*/ 566601 h 1775665"/>
              <a:gd name="connsiteX10" fmla="*/ 616394 w 741429"/>
              <a:gd name="connsiteY10" fmla="*/ 104321 h 1775665"/>
              <a:gd name="connsiteX11" fmla="*/ 723074 w 741429"/>
              <a:gd name="connsiteY11" fmla="*/ 33201 h 177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429" h="1775665">
                <a:moveTo>
                  <a:pt x="723074" y="33201"/>
                </a:moveTo>
                <a:cubicBezTo>
                  <a:pt x="670581" y="106861"/>
                  <a:pt x="346307" y="456534"/>
                  <a:pt x="301434" y="546281"/>
                </a:cubicBezTo>
                <a:cubicBezTo>
                  <a:pt x="256561" y="636028"/>
                  <a:pt x="471614" y="514108"/>
                  <a:pt x="453834" y="571681"/>
                </a:cubicBezTo>
                <a:cubicBezTo>
                  <a:pt x="436054" y="629254"/>
                  <a:pt x="260794" y="744401"/>
                  <a:pt x="194754" y="891721"/>
                </a:cubicBezTo>
                <a:cubicBezTo>
                  <a:pt x="128714" y="1039041"/>
                  <a:pt x="83841" y="1375168"/>
                  <a:pt x="57594" y="1455601"/>
                </a:cubicBezTo>
                <a:cubicBezTo>
                  <a:pt x="31347" y="1536034"/>
                  <a:pt x="45741" y="1320981"/>
                  <a:pt x="37274" y="1374321"/>
                </a:cubicBezTo>
                <a:cubicBezTo>
                  <a:pt x="28807" y="1427661"/>
                  <a:pt x="11027" y="1779028"/>
                  <a:pt x="6794" y="1775641"/>
                </a:cubicBezTo>
                <a:cubicBezTo>
                  <a:pt x="2561" y="1772254"/>
                  <a:pt x="-8446" y="1587681"/>
                  <a:pt x="11874" y="1354001"/>
                </a:cubicBezTo>
                <a:cubicBezTo>
                  <a:pt x="32194" y="1120321"/>
                  <a:pt x="104161" y="504794"/>
                  <a:pt x="128714" y="373561"/>
                </a:cubicBezTo>
                <a:cubicBezTo>
                  <a:pt x="153267" y="242328"/>
                  <a:pt x="77914" y="611474"/>
                  <a:pt x="159194" y="566601"/>
                </a:cubicBezTo>
                <a:cubicBezTo>
                  <a:pt x="240474" y="521728"/>
                  <a:pt x="524954" y="188988"/>
                  <a:pt x="616394" y="104321"/>
                </a:cubicBezTo>
                <a:cubicBezTo>
                  <a:pt x="707834" y="19654"/>
                  <a:pt x="775567" y="-40459"/>
                  <a:pt x="723074" y="33201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D928E2ED-50D0-4DC8-BC2D-CCF7FE6C0547}"/>
              </a:ext>
            </a:extLst>
          </p:cNvPr>
          <p:cNvSpPr/>
          <p:nvPr/>
        </p:nvSpPr>
        <p:spPr>
          <a:xfrm>
            <a:off x="5454081" y="4156646"/>
            <a:ext cx="2217726" cy="697333"/>
          </a:xfrm>
          <a:custGeom>
            <a:avLst/>
            <a:gdLst>
              <a:gd name="connsiteX0" fmla="*/ 2210369 w 2217726"/>
              <a:gd name="connsiteY0" fmla="*/ 8954 h 697333"/>
              <a:gd name="connsiteX1" fmla="*/ 934019 w 2217726"/>
              <a:gd name="connsiteY1" fmla="*/ 135954 h 697333"/>
              <a:gd name="connsiteX2" fmla="*/ 1422969 w 2217726"/>
              <a:gd name="connsiteY2" fmla="*/ 186754 h 697333"/>
              <a:gd name="connsiteX3" fmla="*/ 19619 w 2217726"/>
              <a:gd name="connsiteY3" fmla="*/ 694754 h 697333"/>
              <a:gd name="connsiteX4" fmla="*/ 578419 w 2217726"/>
              <a:gd name="connsiteY4" fmla="*/ 383604 h 697333"/>
              <a:gd name="connsiteX5" fmla="*/ 248219 w 2217726"/>
              <a:gd name="connsiteY5" fmla="*/ 370904 h 697333"/>
              <a:gd name="connsiteX6" fmla="*/ 991169 w 2217726"/>
              <a:gd name="connsiteY6" fmla="*/ 53404 h 697333"/>
              <a:gd name="connsiteX7" fmla="*/ 686369 w 2217726"/>
              <a:gd name="connsiteY7" fmla="*/ 21654 h 697333"/>
              <a:gd name="connsiteX8" fmla="*/ 1422969 w 2217726"/>
              <a:gd name="connsiteY8" fmla="*/ 8954 h 697333"/>
              <a:gd name="connsiteX9" fmla="*/ 2210369 w 2217726"/>
              <a:gd name="connsiteY9" fmla="*/ 8954 h 69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7726" h="697333">
                <a:moveTo>
                  <a:pt x="2210369" y="8954"/>
                </a:moveTo>
                <a:cubicBezTo>
                  <a:pt x="2128877" y="30121"/>
                  <a:pt x="1065252" y="106321"/>
                  <a:pt x="934019" y="135954"/>
                </a:cubicBezTo>
                <a:cubicBezTo>
                  <a:pt x="802786" y="165587"/>
                  <a:pt x="1575369" y="93621"/>
                  <a:pt x="1422969" y="186754"/>
                </a:cubicBezTo>
                <a:cubicBezTo>
                  <a:pt x="1270569" y="279887"/>
                  <a:pt x="160377" y="661946"/>
                  <a:pt x="19619" y="694754"/>
                </a:cubicBezTo>
                <a:cubicBezTo>
                  <a:pt x="-121139" y="727562"/>
                  <a:pt x="540319" y="437579"/>
                  <a:pt x="578419" y="383604"/>
                </a:cubicBezTo>
                <a:cubicBezTo>
                  <a:pt x="616519" y="329629"/>
                  <a:pt x="179427" y="425937"/>
                  <a:pt x="248219" y="370904"/>
                </a:cubicBezTo>
                <a:cubicBezTo>
                  <a:pt x="317011" y="315871"/>
                  <a:pt x="918144" y="111612"/>
                  <a:pt x="991169" y="53404"/>
                </a:cubicBezTo>
                <a:cubicBezTo>
                  <a:pt x="1064194" y="-4804"/>
                  <a:pt x="614402" y="29062"/>
                  <a:pt x="686369" y="21654"/>
                </a:cubicBezTo>
                <a:cubicBezTo>
                  <a:pt x="758336" y="14246"/>
                  <a:pt x="1171086" y="6837"/>
                  <a:pt x="1422969" y="8954"/>
                </a:cubicBezTo>
                <a:cubicBezTo>
                  <a:pt x="1674852" y="11071"/>
                  <a:pt x="2291861" y="-12213"/>
                  <a:pt x="2210369" y="89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E9BD4866-211F-498A-A970-970D703E9025}"/>
              </a:ext>
            </a:extLst>
          </p:cNvPr>
          <p:cNvSpPr/>
          <p:nvPr/>
        </p:nvSpPr>
        <p:spPr>
          <a:xfrm>
            <a:off x="7505087" y="15594087"/>
            <a:ext cx="639873" cy="280462"/>
          </a:xfrm>
          <a:custGeom>
            <a:avLst/>
            <a:gdLst>
              <a:gd name="connsiteX0" fmla="*/ 613 w 639873"/>
              <a:gd name="connsiteY0" fmla="*/ 132746 h 280462"/>
              <a:gd name="connsiteX1" fmla="*/ 428180 w 639873"/>
              <a:gd name="connsiteY1" fmla="*/ 170846 h 280462"/>
              <a:gd name="connsiteX2" fmla="*/ 373146 w 639873"/>
              <a:gd name="connsiteY2" fmla="*/ 153913 h 280462"/>
              <a:gd name="connsiteX3" fmla="*/ 639846 w 639873"/>
              <a:gd name="connsiteY3" fmla="*/ 1513 h 280462"/>
              <a:gd name="connsiteX4" fmla="*/ 390080 w 639873"/>
              <a:gd name="connsiteY4" fmla="*/ 259746 h 280462"/>
              <a:gd name="connsiteX5" fmla="*/ 436646 w 639873"/>
              <a:gd name="connsiteY5" fmla="*/ 238580 h 280462"/>
              <a:gd name="connsiteX6" fmla="*/ 335046 w 639873"/>
              <a:gd name="connsiteY6" fmla="*/ 31146 h 280462"/>
              <a:gd name="connsiteX7" fmla="*/ 613 w 639873"/>
              <a:gd name="connsiteY7" fmla="*/ 132746 h 28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873" h="280462">
                <a:moveTo>
                  <a:pt x="613" y="132746"/>
                </a:moveTo>
                <a:cubicBezTo>
                  <a:pt x="16135" y="156029"/>
                  <a:pt x="428180" y="170846"/>
                  <a:pt x="428180" y="170846"/>
                </a:cubicBezTo>
                <a:cubicBezTo>
                  <a:pt x="490269" y="174374"/>
                  <a:pt x="337868" y="182135"/>
                  <a:pt x="373146" y="153913"/>
                </a:cubicBezTo>
                <a:cubicBezTo>
                  <a:pt x="408424" y="125691"/>
                  <a:pt x="637024" y="-16126"/>
                  <a:pt x="639846" y="1513"/>
                </a:cubicBezTo>
                <a:cubicBezTo>
                  <a:pt x="642668" y="19152"/>
                  <a:pt x="423947" y="220235"/>
                  <a:pt x="390080" y="259746"/>
                </a:cubicBezTo>
                <a:cubicBezTo>
                  <a:pt x="356213" y="299257"/>
                  <a:pt x="445818" y="276680"/>
                  <a:pt x="436646" y="238580"/>
                </a:cubicBezTo>
                <a:cubicBezTo>
                  <a:pt x="427474" y="200480"/>
                  <a:pt x="401368" y="45963"/>
                  <a:pt x="335046" y="31146"/>
                </a:cubicBezTo>
                <a:cubicBezTo>
                  <a:pt x="268724" y="16329"/>
                  <a:pt x="-14909" y="109463"/>
                  <a:pt x="613" y="1327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68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ドレスを着ている女はスマイルしている&#10;&#10;自動的に生成された説明">
            <a:extLst>
              <a:ext uri="{FF2B5EF4-FFF2-40B4-BE49-F238E27FC236}">
                <a16:creationId xmlns:a16="http://schemas.microsoft.com/office/drawing/2014/main" id="{F8D8E9AA-92B8-4DAA-AB55-70722EA3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27"/>
            <a:ext cx="15119350" cy="2059857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876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ドレスを着ている女はスマイルしている&#10;&#10;自動的に生成された説明" hidden="1">
            <a:extLst>
              <a:ext uri="{FF2B5EF4-FFF2-40B4-BE49-F238E27FC236}">
                <a16:creationId xmlns:a16="http://schemas.microsoft.com/office/drawing/2014/main" id="{F8D8E9AA-92B8-4DAA-AB55-70722EA3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28"/>
            <a:ext cx="15119350" cy="2059857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730A2F11-99E2-4BDD-8AB8-5E275047F18A}"/>
              </a:ext>
            </a:extLst>
          </p:cNvPr>
          <p:cNvGrpSpPr/>
          <p:nvPr/>
        </p:nvGrpSpPr>
        <p:grpSpPr>
          <a:xfrm>
            <a:off x="4968998" y="12639675"/>
            <a:ext cx="5578750" cy="8047717"/>
            <a:chOff x="4968998" y="12639675"/>
            <a:chExt cx="5578750" cy="8047717"/>
          </a:xfrm>
        </p:grpSpPr>
        <p:grpSp>
          <p:nvGrpSpPr>
            <p:cNvPr id="496" name="グループ化 495">
              <a:extLst>
                <a:ext uri="{FF2B5EF4-FFF2-40B4-BE49-F238E27FC236}">
                  <a16:creationId xmlns:a16="http://schemas.microsoft.com/office/drawing/2014/main" id="{DA7D87C0-3018-471B-A48E-DB22163C4889}"/>
                </a:ext>
              </a:extLst>
            </p:cNvPr>
            <p:cNvGrpSpPr/>
            <p:nvPr/>
          </p:nvGrpSpPr>
          <p:grpSpPr>
            <a:xfrm>
              <a:off x="5144968" y="12639675"/>
              <a:ext cx="5402780" cy="6821228"/>
              <a:chOff x="5144968" y="12639675"/>
              <a:chExt cx="5402780" cy="6821228"/>
            </a:xfrm>
          </p:grpSpPr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6EC846C7-8101-4D83-B41A-B4617295D57B}"/>
                  </a:ext>
                </a:extLst>
              </p:cNvPr>
              <p:cNvSpPr/>
              <p:nvPr/>
            </p:nvSpPr>
            <p:spPr>
              <a:xfrm>
                <a:off x="9816977" y="12639675"/>
                <a:ext cx="588772" cy="718256"/>
              </a:xfrm>
              <a:custGeom>
                <a:avLst/>
                <a:gdLst>
                  <a:gd name="connsiteX0" fmla="*/ 123 w 588772"/>
                  <a:gd name="connsiteY0" fmla="*/ 0 h 718256"/>
                  <a:gd name="connsiteX1" fmla="*/ 181098 w 588772"/>
                  <a:gd name="connsiteY1" fmla="*/ 180975 h 718256"/>
                  <a:gd name="connsiteX2" fmla="*/ 120773 w 588772"/>
                  <a:gd name="connsiteY2" fmla="*/ 168275 h 718256"/>
                  <a:gd name="connsiteX3" fmla="*/ 244598 w 588772"/>
                  <a:gd name="connsiteY3" fmla="*/ 330200 h 718256"/>
                  <a:gd name="connsiteX4" fmla="*/ 282698 w 588772"/>
                  <a:gd name="connsiteY4" fmla="*/ 349250 h 718256"/>
                  <a:gd name="connsiteX5" fmla="*/ 384298 w 588772"/>
                  <a:gd name="connsiteY5" fmla="*/ 441325 h 718256"/>
                  <a:gd name="connsiteX6" fmla="*/ 416048 w 588772"/>
                  <a:gd name="connsiteY6" fmla="*/ 476250 h 718256"/>
                  <a:gd name="connsiteX7" fmla="*/ 492248 w 588772"/>
                  <a:gd name="connsiteY7" fmla="*/ 514350 h 718256"/>
                  <a:gd name="connsiteX8" fmla="*/ 473198 w 588772"/>
                  <a:gd name="connsiteY8" fmla="*/ 533400 h 718256"/>
                  <a:gd name="connsiteX9" fmla="*/ 530348 w 588772"/>
                  <a:gd name="connsiteY9" fmla="*/ 565150 h 718256"/>
                  <a:gd name="connsiteX10" fmla="*/ 562098 w 588772"/>
                  <a:gd name="connsiteY10" fmla="*/ 654050 h 718256"/>
                  <a:gd name="connsiteX11" fmla="*/ 587498 w 588772"/>
                  <a:gd name="connsiteY11" fmla="*/ 701675 h 718256"/>
                  <a:gd name="connsiteX12" fmla="*/ 520823 w 588772"/>
                  <a:gd name="connsiteY12" fmla="*/ 708025 h 718256"/>
                  <a:gd name="connsiteX13" fmla="*/ 498598 w 588772"/>
                  <a:gd name="connsiteY13" fmla="*/ 568325 h 718256"/>
                  <a:gd name="connsiteX14" fmla="*/ 384298 w 588772"/>
                  <a:gd name="connsiteY14" fmla="*/ 466725 h 718256"/>
                  <a:gd name="connsiteX15" fmla="*/ 250948 w 588772"/>
                  <a:gd name="connsiteY15" fmla="*/ 254000 h 718256"/>
                  <a:gd name="connsiteX16" fmla="*/ 212848 w 588772"/>
                  <a:gd name="connsiteY16" fmla="*/ 180975 h 718256"/>
                  <a:gd name="connsiteX17" fmla="*/ 123 w 588772"/>
                  <a:gd name="connsiteY17" fmla="*/ 0 h 71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8772" h="718256">
                    <a:moveTo>
                      <a:pt x="123" y="0"/>
                    </a:moveTo>
                    <a:cubicBezTo>
                      <a:pt x="-5169" y="0"/>
                      <a:pt x="160990" y="152929"/>
                      <a:pt x="181098" y="180975"/>
                    </a:cubicBezTo>
                    <a:cubicBezTo>
                      <a:pt x="201206" y="209021"/>
                      <a:pt x="110190" y="143404"/>
                      <a:pt x="120773" y="168275"/>
                    </a:cubicBezTo>
                    <a:cubicBezTo>
                      <a:pt x="131356" y="193146"/>
                      <a:pt x="217611" y="300038"/>
                      <a:pt x="244598" y="330200"/>
                    </a:cubicBezTo>
                    <a:cubicBezTo>
                      <a:pt x="271586" y="360363"/>
                      <a:pt x="259415" y="330729"/>
                      <a:pt x="282698" y="349250"/>
                    </a:cubicBezTo>
                    <a:cubicBezTo>
                      <a:pt x="305981" y="367771"/>
                      <a:pt x="362073" y="420158"/>
                      <a:pt x="384298" y="441325"/>
                    </a:cubicBezTo>
                    <a:cubicBezTo>
                      <a:pt x="406523" y="462492"/>
                      <a:pt x="398056" y="464079"/>
                      <a:pt x="416048" y="476250"/>
                    </a:cubicBezTo>
                    <a:cubicBezTo>
                      <a:pt x="434040" y="488421"/>
                      <a:pt x="482723" y="504825"/>
                      <a:pt x="492248" y="514350"/>
                    </a:cubicBezTo>
                    <a:cubicBezTo>
                      <a:pt x="501773" y="523875"/>
                      <a:pt x="466848" y="524933"/>
                      <a:pt x="473198" y="533400"/>
                    </a:cubicBezTo>
                    <a:cubicBezTo>
                      <a:pt x="479548" y="541867"/>
                      <a:pt x="515531" y="545042"/>
                      <a:pt x="530348" y="565150"/>
                    </a:cubicBezTo>
                    <a:cubicBezTo>
                      <a:pt x="545165" y="585258"/>
                      <a:pt x="552573" y="631296"/>
                      <a:pt x="562098" y="654050"/>
                    </a:cubicBezTo>
                    <a:cubicBezTo>
                      <a:pt x="571623" y="676804"/>
                      <a:pt x="594377" y="692679"/>
                      <a:pt x="587498" y="701675"/>
                    </a:cubicBezTo>
                    <a:cubicBezTo>
                      <a:pt x="580619" y="710671"/>
                      <a:pt x="535640" y="730250"/>
                      <a:pt x="520823" y="708025"/>
                    </a:cubicBezTo>
                    <a:cubicBezTo>
                      <a:pt x="506006" y="685800"/>
                      <a:pt x="521352" y="608542"/>
                      <a:pt x="498598" y="568325"/>
                    </a:cubicBezTo>
                    <a:cubicBezTo>
                      <a:pt x="475844" y="528108"/>
                      <a:pt x="425573" y="519112"/>
                      <a:pt x="384298" y="466725"/>
                    </a:cubicBezTo>
                    <a:cubicBezTo>
                      <a:pt x="343023" y="414338"/>
                      <a:pt x="279523" y="301625"/>
                      <a:pt x="250948" y="254000"/>
                    </a:cubicBezTo>
                    <a:cubicBezTo>
                      <a:pt x="222373" y="206375"/>
                      <a:pt x="255181" y="215900"/>
                      <a:pt x="212848" y="180975"/>
                    </a:cubicBezTo>
                    <a:cubicBezTo>
                      <a:pt x="170515" y="146050"/>
                      <a:pt x="5415" y="0"/>
                      <a:pt x="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9609303D-04CE-4B5B-9B04-33DBAAD06B0B}"/>
                  </a:ext>
                </a:extLst>
              </p:cNvPr>
              <p:cNvSpPr/>
              <p:nvPr/>
            </p:nvSpPr>
            <p:spPr>
              <a:xfrm>
                <a:off x="9742876" y="12911468"/>
                <a:ext cx="382231" cy="1128873"/>
              </a:xfrm>
              <a:custGeom>
                <a:avLst/>
                <a:gdLst>
                  <a:gd name="connsiteX0" fmla="*/ 99624 w 382231"/>
                  <a:gd name="connsiteY0" fmla="*/ 1257 h 1128873"/>
                  <a:gd name="connsiteX1" fmla="*/ 344099 w 382231"/>
                  <a:gd name="connsiteY1" fmla="*/ 277482 h 1128873"/>
                  <a:gd name="connsiteX2" fmla="*/ 239324 w 382231"/>
                  <a:gd name="connsiteY2" fmla="*/ 255257 h 1128873"/>
                  <a:gd name="connsiteX3" fmla="*/ 309174 w 382231"/>
                  <a:gd name="connsiteY3" fmla="*/ 375907 h 1128873"/>
                  <a:gd name="connsiteX4" fmla="*/ 302824 w 382231"/>
                  <a:gd name="connsiteY4" fmla="*/ 455282 h 1128873"/>
                  <a:gd name="connsiteX5" fmla="*/ 220274 w 382231"/>
                  <a:gd name="connsiteY5" fmla="*/ 737857 h 1128873"/>
                  <a:gd name="connsiteX6" fmla="*/ 236149 w 382231"/>
                  <a:gd name="connsiteY6" fmla="*/ 734682 h 1128873"/>
                  <a:gd name="connsiteX7" fmla="*/ 4374 w 382231"/>
                  <a:gd name="connsiteY7" fmla="*/ 1118857 h 1128873"/>
                  <a:gd name="connsiteX8" fmla="*/ 105974 w 382231"/>
                  <a:gd name="connsiteY8" fmla="*/ 960107 h 1128873"/>
                  <a:gd name="connsiteX9" fmla="*/ 366324 w 382231"/>
                  <a:gd name="connsiteY9" fmla="*/ 369557 h 1128873"/>
                  <a:gd name="connsiteX10" fmla="*/ 328224 w 382231"/>
                  <a:gd name="connsiteY10" fmla="*/ 182232 h 1128873"/>
                  <a:gd name="connsiteX11" fmla="*/ 99624 w 382231"/>
                  <a:gd name="connsiteY11" fmla="*/ 1257 h 112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2231" h="1128873">
                    <a:moveTo>
                      <a:pt x="99624" y="1257"/>
                    </a:moveTo>
                    <a:cubicBezTo>
                      <a:pt x="102270" y="17132"/>
                      <a:pt x="320816" y="235149"/>
                      <a:pt x="344099" y="277482"/>
                    </a:cubicBezTo>
                    <a:cubicBezTo>
                      <a:pt x="367382" y="319815"/>
                      <a:pt x="245145" y="238853"/>
                      <a:pt x="239324" y="255257"/>
                    </a:cubicBezTo>
                    <a:cubicBezTo>
                      <a:pt x="233503" y="271661"/>
                      <a:pt x="298591" y="342570"/>
                      <a:pt x="309174" y="375907"/>
                    </a:cubicBezTo>
                    <a:cubicBezTo>
                      <a:pt x="319757" y="409245"/>
                      <a:pt x="317641" y="394957"/>
                      <a:pt x="302824" y="455282"/>
                    </a:cubicBezTo>
                    <a:cubicBezTo>
                      <a:pt x="288007" y="515607"/>
                      <a:pt x="231386" y="691290"/>
                      <a:pt x="220274" y="737857"/>
                    </a:cubicBezTo>
                    <a:cubicBezTo>
                      <a:pt x="209162" y="784424"/>
                      <a:pt x="272132" y="671182"/>
                      <a:pt x="236149" y="734682"/>
                    </a:cubicBezTo>
                    <a:cubicBezTo>
                      <a:pt x="200166" y="798182"/>
                      <a:pt x="26070" y="1081286"/>
                      <a:pt x="4374" y="1118857"/>
                    </a:cubicBezTo>
                    <a:cubicBezTo>
                      <a:pt x="-17322" y="1156428"/>
                      <a:pt x="45649" y="1084990"/>
                      <a:pt x="105974" y="960107"/>
                    </a:cubicBezTo>
                    <a:cubicBezTo>
                      <a:pt x="166299" y="835224"/>
                      <a:pt x="329282" y="499203"/>
                      <a:pt x="366324" y="369557"/>
                    </a:cubicBezTo>
                    <a:cubicBezTo>
                      <a:pt x="403366" y="239911"/>
                      <a:pt x="369499" y="240440"/>
                      <a:pt x="328224" y="182232"/>
                    </a:cubicBezTo>
                    <a:cubicBezTo>
                      <a:pt x="286949" y="124024"/>
                      <a:pt x="96978" y="-14618"/>
                      <a:pt x="99624" y="12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1E353C44-1C81-4F8C-B442-EAA328693D64}"/>
                  </a:ext>
                </a:extLst>
              </p:cNvPr>
              <p:cNvSpPr/>
              <p:nvPr/>
            </p:nvSpPr>
            <p:spPr>
              <a:xfrm>
                <a:off x="10241384" y="13350282"/>
                <a:ext cx="306364" cy="1097851"/>
              </a:xfrm>
              <a:custGeom>
                <a:avLst/>
                <a:gdLst>
                  <a:gd name="connsiteX0" fmla="*/ 124991 w 306364"/>
                  <a:gd name="connsiteY0" fmla="*/ 593 h 1097851"/>
                  <a:gd name="connsiteX1" fmla="*/ 99591 w 306364"/>
                  <a:gd name="connsiteY1" fmla="*/ 254593 h 1097851"/>
                  <a:gd name="connsiteX2" fmla="*/ 210716 w 306364"/>
                  <a:gd name="connsiteY2" fmla="*/ 406993 h 1097851"/>
                  <a:gd name="connsiteX3" fmla="*/ 185316 w 306364"/>
                  <a:gd name="connsiteY3" fmla="*/ 416518 h 1097851"/>
                  <a:gd name="connsiteX4" fmla="*/ 137691 w 306364"/>
                  <a:gd name="connsiteY4" fmla="*/ 499068 h 1097851"/>
                  <a:gd name="connsiteX5" fmla="*/ 58316 w 306364"/>
                  <a:gd name="connsiteY5" fmla="*/ 508593 h 1097851"/>
                  <a:gd name="connsiteX6" fmla="*/ 305966 w 306364"/>
                  <a:gd name="connsiteY6" fmla="*/ 619718 h 1097851"/>
                  <a:gd name="connsiteX7" fmla="*/ 118641 w 306364"/>
                  <a:gd name="connsiteY7" fmla="*/ 734018 h 1097851"/>
                  <a:gd name="connsiteX8" fmla="*/ 223416 w 306364"/>
                  <a:gd name="connsiteY8" fmla="*/ 864193 h 1097851"/>
                  <a:gd name="connsiteX9" fmla="*/ 118641 w 306364"/>
                  <a:gd name="connsiteY9" fmla="*/ 899118 h 1097851"/>
                  <a:gd name="connsiteX10" fmla="*/ 26566 w 306364"/>
                  <a:gd name="connsiteY10" fmla="*/ 1045168 h 1097851"/>
                  <a:gd name="connsiteX11" fmla="*/ 4341 w 306364"/>
                  <a:gd name="connsiteY11" fmla="*/ 1092793 h 1097851"/>
                  <a:gd name="connsiteX12" fmla="*/ 99591 w 306364"/>
                  <a:gd name="connsiteY12" fmla="*/ 937218 h 1097851"/>
                  <a:gd name="connsiteX13" fmla="*/ 178966 w 306364"/>
                  <a:gd name="connsiteY13" fmla="*/ 603843 h 1097851"/>
                  <a:gd name="connsiteX14" fmla="*/ 140866 w 306364"/>
                  <a:gd name="connsiteY14" fmla="*/ 197443 h 1097851"/>
                  <a:gd name="connsiteX15" fmla="*/ 124991 w 306364"/>
                  <a:gd name="connsiteY15" fmla="*/ 593 h 109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6364" h="1097851">
                    <a:moveTo>
                      <a:pt x="124991" y="593"/>
                    </a:moveTo>
                    <a:cubicBezTo>
                      <a:pt x="118112" y="10118"/>
                      <a:pt x="85304" y="186860"/>
                      <a:pt x="99591" y="254593"/>
                    </a:cubicBezTo>
                    <a:cubicBezTo>
                      <a:pt x="113878" y="322326"/>
                      <a:pt x="196429" y="380006"/>
                      <a:pt x="210716" y="406993"/>
                    </a:cubicBezTo>
                    <a:cubicBezTo>
                      <a:pt x="225004" y="433981"/>
                      <a:pt x="197487" y="401172"/>
                      <a:pt x="185316" y="416518"/>
                    </a:cubicBezTo>
                    <a:cubicBezTo>
                      <a:pt x="173145" y="431864"/>
                      <a:pt x="158858" y="483722"/>
                      <a:pt x="137691" y="499068"/>
                    </a:cubicBezTo>
                    <a:cubicBezTo>
                      <a:pt x="116524" y="514414"/>
                      <a:pt x="30270" y="488485"/>
                      <a:pt x="58316" y="508593"/>
                    </a:cubicBezTo>
                    <a:cubicBezTo>
                      <a:pt x="86362" y="528701"/>
                      <a:pt x="295912" y="582147"/>
                      <a:pt x="305966" y="619718"/>
                    </a:cubicBezTo>
                    <a:cubicBezTo>
                      <a:pt x="316020" y="657289"/>
                      <a:pt x="132399" y="693272"/>
                      <a:pt x="118641" y="734018"/>
                    </a:cubicBezTo>
                    <a:cubicBezTo>
                      <a:pt x="104883" y="774764"/>
                      <a:pt x="223416" y="836676"/>
                      <a:pt x="223416" y="864193"/>
                    </a:cubicBezTo>
                    <a:cubicBezTo>
                      <a:pt x="223416" y="891710"/>
                      <a:pt x="151449" y="868956"/>
                      <a:pt x="118641" y="899118"/>
                    </a:cubicBezTo>
                    <a:cubicBezTo>
                      <a:pt x="85833" y="929280"/>
                      <a:pt x="45616" y="1012889"/>
                      <a:pt x="26566" y="1045168"/>
                    </a:cubicBezTo>
                    <a:cubicBezTo>
                      <a:pt x="7516" y="1077447"/>
                      <a:pt x="-7830" y="1110785"/>
                      <a:pt x="4341" y="1092793"/>
                    </a:cubicBezTo>
                    <a:cubicBezTo>
                      <a:pt x="16512" y="1074801"/>
                      <a:pt x="70487" y="1018710"/>
                      <a:pt x="99591" y="937218"/>
                    </a:cubicBezTo>
                    <a:cubicBezTo>
                      <a:pt x="128695" y="855726"/>
                      <a:pt x="172087" y="727139"/>
                      <a:pt x="178966" y="603843"/>
                    </a:cubicBezTo>
                    <a:cubicBezTo>
                      <a:pt x="185845" y="480547"/>
                      <a:pt x="146687" y="296926"/>
                      <a:pt x="140866" y="197443"/>
                    </a:cubicBezTo>
                    <a:cubicBezTo>
                      <a:pt x="135045" y="97960"/>
                      <a:pt x="131870" y="-8932"/>
                      <a:pt x="124991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0320B34B-1BC8-4683-BD09-0BE299417365}"/>
                  </a:ext>
                </a:extLst>
              </p:cNvPr>
              <p:cNvSpPr/>
              <p:nvPr/>
            </p:nvSpPr>
            <p:spPr>
              <a:xfrm>
                <a:off x="10003727" y="13201537"/>
                <a:ext cx="201939" cy="457317"/>
              </a:xfrm>
              <a:custGeom>
                <a:avLst/>
                <a:gdLst>
                  <a:gd name="connsiteX0" fmla="*/ 54673 w 201939"/>
                  <a:gd name="connsiteY0" fmla="*/ 113 h 457317"/>
                  <a:gd name="connsiteX1" fmla="*/ 197548 w 201939"/>
                  <a:gd name="connsiteY1" fmla="*/ 139813 h 457317"/>
                  <a:gd name="connsiteX2" fmla="*/ 159448 w 201939"/>
                  <a:gd name="connsiteY2" fmla="*/ 177913 h 457317"/>
                  <a:gd name="connsiteX3" fmla="*/ 99123 w 201939"/>
                  <a:gd name="connsiteY3" fmla="*/ 365238 h 457317"/>
                  <a:gd name="connsiteX4" fmla="*/ 86423 w 201939"/>
                  <a:gd name="connsiteY4" fmla="*/ 457313 h 457317"/>
                  <a:gd name="connsiteX5" fmla="*/ 698 w 201939"/>
                  <a:gd name="connsiteY5" fmla="*/ 362063 h 457317"/>
                  <a:gd name="connsiteX6" fmla="*/ 48323 w 201939"/>
                  <a:gd name="connsiteY6" fmla="*/ 365238 h 457317"/>
                  <a:gd name="connsiteX7" fmla="*/ 92773 w 201939"/>
                  <a:gd name="connsiteY7" fmla="*/ 225538 h 457317"/>
                  <a:gd name="connsiteX8" fmla="*/ 134048 w 201939"/>
                  <a:gd name="connsiteY8" fmla="*/ 117588 h 457317"/>
                  <a:gd name="connsiteX9" fmla="*/ 54673 w 201939"/>
                  <a:gd name="connsiteY9" fmla="*/ 113 h 45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39" h="457317">
                    <a:moveTo>
                      <a:pt x="54673" y="113"/>
                    </a:moveTo>
                    <a:cubicBezTo>
                      <a:pt x="65256" y="3817"/>
                      <a:pt x="180086" y="110180"/>
                      <a:pt x="197548" y="139813"/>
                    </a:cubicBezTo>
                    <a:cubicBezTo>
                      <a:pt x="215010" y="169446"/>
                      <a:pt x="175852" y="140342"/>
                      <a:pt x="159448" y="177913"/>
                    </a:cubicBezTo>
                    <a:cubicBezTo>
                      <a:pt x="143044" y="215484"/>
                      <a:pt x="111294" y="318671"/>
                      <a:pt x="99123" y="365238"/>
                    </a:cubicBezTo>
                    <a:cubicBezTo>
                      <a:pt x="86952" y="411805"/>
                      <a:pt x="102827" y="457842"/>
                      <a:pt x="86423" y="457313"/>
                    </a:cubicBezTo>
                    <a:cubicBezTo>
                      <a:pt x="70019" y="456784"/>
                      <a:pt x="7048" y="377409"/>
                      <a:pt x="698" y="362063"/>
                    </a:cubicBezTo>
                    <a:cubicBezTo>
                      <a:pt x="-5652" y="346717"/>
                      <a:pt x="32977" y="387992"/>
                      <a:pt x="48323" y="365238"/>
                    </a:cubicBezTo>
                    <a:cubicBezTo>
                      <a:pt x="63669" y="342484"/>
                      <a:pt x="78486" y="266813"/>
                      <a:pt x="92773" y="225538"/>
                    </a:cubicBezTo>
                    <a:cubicBezTo>
                      <a:pt x="107061" y="184263"/>
                      <a:pt x="137223" y="150925"/>
                      <a:pt x="134048" y="117588"/>
                    </a:cubicBezTo>
                    <a:cubicBezTo>
                      <a:pt x="130873" y="84251"/>
                      <a:pt x="44090" y="-3591"/>
                      <a:pt x="54673" y="1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F65FCC86-9774-4CFF-8A0C-F0E035BE9126}"/>
                  </a:ext>
                </a:extLst>
              </p:cNvPr>
              <p:cNvSpPr/>
              <p:nvPr/>
            </p:nvSpPr>
            <p:spPr>
              <a:xfrm>
                <a:off x="9788407" y="13717364"/>
                <a:ext cx="279605" cy="345925"/>
              </a:xfrm>
              <a:custGeom>
                <a:avLst/>
                <a:gdLst>
                  <a:gd name="connsiteX0" fmla="*/ 238243 w 279605"/>
                  <a:gd name="connsiteY0" fmla="*/ 1811 h 345925"/>
                  <a:gd name="connsiteX1" fmla="*/ 241418 w 279605"/>
                  <a:gd name="connsiteY1" fmla="*/ 119286 h 345925"/>
                  <a:gd name="connsiteX2" fmla="*/ 174743 w 279605"/>
                  <a:gd name="connsiteY2" fmla="*/ 201836 h 345925"/>
                  <a:gd name="connsiteX3" fmla="*/ 85843 w 279605"/>
                  <a:gd name="connsiteY3" fmla="*/ 344711 h 345925"/>
                  <a:gd name="connsiteX4" fmla="*/ 118 w 279605"/>
                  <a:gd name="connsiteY4" fmla="*/ 271686 h 345925"/>
                  <a:gd name="connsiteX5" fmla="*/ 69968 w 279605"/>
                  <a:gd name="connsiteY5" fmla="*/ 290736 h 345925"/>
                  <a:gd name="connsiteX6" fmla="*/ 181093 w 279605"/>
                  <a:gd name="connsiteY6" fmla="*/ 176436 h 345925"/>
                  <a:gd name="connsiteX7" fmla="*/ 244593 w 279605"/>
                  <a:gd name="connsiteY7" fmla="*/ 122461 h 345925"/>
                  <a:gd name="connsiteX8" fmla="*/ 279518 w 279605"/>
                  <a:gd name="connsiteY8" fmla="*/ 52611 h 345925"/>
                  <a:gd name="connsiteX9" fmla="*/ 238243 w 279605"/>
                  <a:gd name="connsiteY9" fmla="*/ 1811 h 34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605" h="345925">
                    <a:moveTo>
                      <a:pt x="238243" y="1811"/>
                    </a:moveTo>
                    <a:cubicBezTo>
                      <a:pt x="231893" y="12923"/>
                      <a:pt x="252001" y="85949"/>
                      <a:pt x="241418" y="119286"/>
                    </a:cubicBezTo>
                    <a:cubicBezTo>
                      <a:pt x="230835" y="152624"/>
                      <a:pt x="200672" y="164265"/>
                      <a:pt x="174743" y="201836"/>
                    </a:cubicBezTo>
                    <a:cubicBezTo>
                      <a:pt x="148814" y="239407"/>
                      <a:pt x="114947" y="333069"/>
                      <a:pt x="85843" y="344711"/>
                    </a:cubicBezTo>
                    <a:cubicBezTo>
                      <a:pt x="56739" y="356353"/>
                      <a:pt x="2764" y="280682"/>
                      <a:pt x="118" y="271686"/>
                    </a:cubicBezTo>
                    <a:cubicBezTo>
                      <a:pt x="-2528" y="262690"/>
                      <a:pt x="39806" y="306611"/>
                      <a:pt x="69968" y="290736"/>
                    </a:cubicBezTo>
                    <a:cubicBezTo>
                      <a:pt x="100130" y="274861"/>
                      <a:pt x="151989" y="204482"/>
                      <a:pt x="181093" y="176436"/>
                    </a:cubicBezTo>
                    <a:cubicBezTo>
                      <a:pt x="210197" y="148390"/>
                      <a:pt x="228189" y="143098"/>
                      <a:pt x="244593" y="122461"/>
                    </a:cubicBezTo>
                    <a:cubicBezTo>
                      <a:pt x="260997" y="101824"/>
                      <a:pt x="277401" y="71661"/>
                      <a:pt x="279518" y="52611"/>
                    </a:cubicBezTo>
                    <a:cubicBezTo>
                      <a:pt x="281635" y="33561"/>
                      <a:pt x="244593" y="-9301"/>
                      <a:pt x="238243" y="18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E9F4A1CB-6D62-4B8B-8938-C861B8A0AC61}"/>
                  </a:ext>
                </a:extLst>
              </p:cNvPr>
              <p:cNvSpPr/>
              <p:nvPr/>
            </p:nvSpPr>
            <p:spPr>
              <a:xfrm>
                <a:off x="9394812" y="14236389"/>
                <a:ext cx="879666" cy="1047084"/>
              </a:xfrm>
              <a:custGeom>
                <a:avLst/>
                <a:gdLst>
                  <a:gd name="connsiteX0" fmla="*/ 781063 w 879666"/>
                  <a:gd name="connsiteY0" fmla="*/ 311 h 1047084"/>
                  <a:gd name="connsiteX1" fmla="*/ 879488 w 879666"/>
                  <a:gd name="connsiteY1" fmla="*/ 216211 h 1047084"/>
                  <a:gd name="connsiteX2" fmla="*/ 752488 w 879666"/>
                  <a:gd name="connsiteY2" fmla="*/ 190811 h 1047084"/>
                  <a:gd name="connsiteX3" fmla="*/ 714388 w 879666"/>
                  <a:gd name="connsiteY3" fmla="*/ 298761 h 1047084"/>
                  <a:gd name="connsiteX4" fmla="*/ 638188 w 879666"/>
                  <a:gd name="connsiteY4" fmla="*/ 343211 h 1047084"/>
                  <a:gd name="connsiteX5" fmla="*/ 644538 w 879666"/>
                  <a:gd name="connsiteY5" fmla="*/ 432111 h 1047084"/>
                  <a:gd name="connsiteX6" fmla="*/ 581038 w 879666"/>
                  <a:gd name="connsiteY6" fmla="*/ 406711 h 1047084"/>
                  <a:gd name="connsiteX7" fmla="*/ 565163 w 879666"/>
                  <a:gd name="connsiteY7" fmla="*/ 495611 h 1047084"/>
                  <a:gd name="connsiteX8" fmla="*/ 527063 w 879666"/>
                  <a:gd name="connsiteY8" fmla="*/ 511486 h 1047084"/>
                  <a:gd name="connsiteX9" fmla="*/ 527063 w 879666"/>
                  <a:gd name="connsiteY9" fmla="*/ 613086 h 1047084"/>
                  <a:gd name="connsiteX10" fmla="*/ 444513 w 879666"/>
                  <a:gd name="connsiteY10" fmla="*/ 606736 h 1047084"/>
                  <a:gd name="connsiteX11" fmla="*/ 400063 w 879666"/>
                  <a:gd name="connsiteY11" fmla="*/ 721036 h 1047084"/>
                  <a:gd name="connsiteX12" fmla="*/ 269888 w 879666"/>
                  <a:gd name="connsiteY12" fmla="*/ 768661 h 1047084"/>
                  <a:gd name="connsiteX13" fmla="*/ 203213 w 879666"/>
                  <a:gd name="connsiteY13" fmla="*/ 902011 h 1047084"/>
                  <a:gd name="connsiteX14" fmla="*/ 95263 w 879666"/>
                  <a:gd name="connsiteY14" fmla="*/ 1044886 h 1047084"/>
                  <a:gd name="connsiteX15" fmla="*/ 13 w 879666"/>
                  <a:gd name="connsiteY15" fmla="*/ 784536 h 1047084"/>
                  <a:gd name="connsiteX16" fmla="*/ 101613 w 879666"/>
                  <a:gd name="connsiteY16" fmla="*/ 1003611 h 1047084"/>
                  <a:gd name="connsiteX17" fmla="*/ 133363 w 879666"/>
                  <a:gd name="connsiteY17" fmla="*/ 892486 h 1047084"/>
                  <a:gd name="connsiteX18" fmla="*/ 425463 w 879666"/>
                  <a:gd name="connsiteY18" fmla="*/ 622611 h 1047084"/>
                  <a:gd name="connsiteX19" fmla="*/ 561988 w 879666"/>
                  <a:gd name="connsiteY19" fmla="*/ 432111 h 1047084"/>
                  <a:gd name="connsiteX20" fmla="*/ 574688 w 879666"/>
                  <a:gd name="connsiteY20" fmla="*/ 381311 h 1047084"/>
                  <a:gd name="connsiteX21" fmla="*/ 768363 w 879666"/>
                  <a:gd name="connsiteY21" fmla="*/ 200336 h 1047084"/>
                  <a:gd name="connsiteX22" fmla="*/ 812813 w 879666"/>
                  <a:gd name="connsiteY22" fmla="*/ 168586 h 1047084"/>
                  <a:gd name="connsiteX23" fmla="*/ 781063 w 879666"/>
                  <a:gd name="connsiteY23" fmla="*/ 311 h 104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79666" h="1047084">
                    <a:moveTo>
                      <a:pt x="781063" y="311"/>
                    </a:moveTo>
                    <a:cubicBezTo>
                      <a:pt x="792176" y="8249"/>
                      <a:pt x="884250" y="184461"/>
                      <a:pt x="879488" y="216211"/>
                    </a:cubicBezTo>
                    <a:cubicBezTo>
                      <a:pt x="874726" y="247961"/>
                      <a:pt x="780005" y="177053"/>
                      <a:pt x="752488" y="190811"/>
                    </a:cubicBezTo>
                    <a:cubicBezTo>
                      <a:pt x="724971" y="204569"/>
                      <a:pt x="733438" y="273361"/>
                      <a:pt x="714388" y="298761"/>
                    </a:cubicBezTo>
                    <a:cubicBezTo>
                      <a:pt x="695338" y="324161"/>
                      <a:pt x="649830" y="320986"/>
                      <a:pt x="638188" y="343211"/>
                    </a:cubicBezTo>
                    <a:cubicBezTo>
                      <a:pt x="626546" y="365436"/>
                      <a:pt x="654063" y="421528"/>
                      <a:pt x="644538" y="432111"/>
                    </a:cubicBezTo>
                    <a:cubicBezTo>
                      <a:pt x="635013" y="442694"/>
                      <a:pt x="594267" y="396128"/>
                      <a:pt x="581038" y="406711"/>
                    </a:cubicBezTo>
                    <a:cubicBezTo>
                      <a:pt x="567809" y="417294"/>
                      <a:pt x="574159" y="478149"/>
                      <a:pt x="565163" y="495611"/>
                    </a:cubicBezTo>
                    <a:cubicBezTo>
                      <a:pt x="556167" y="513074"/>
                      <a:pt x="533413" y="491907"/>
                      <a:pt x="527063" y="511486"/>
                    </a:cubicBezTo>
                    <a:cubicBezTo>
                      <a:pt x="520713" y="531065"/>
                      <a:pt x="540821" y="597211"/>
                      <a:pt x="527063" y="613086"/>
                    </a:cubicBezTo>
                    <a:cubicBezTo>
                      <a:pt x="513305" y="628961"/>
                      <a:pt x="465680" y="588744"/>
                      <a:pt x="444513" y="606736"/>
                    </a:cubicBezTo>
                    <a:cubicBezTo>
                      <a:pt x="423346" y="624728"/>
                      <a:pt x="429167" y="694049"/>
                      <a:pt x="400063" y="721036"/>
                    </a:cubicBezTo>
                    <a:cubicBezTo>
                      <a:pt x="370959" y="748024"/>
                      <a:pt x="302696" y="738499"/>
                      <a:pt x="269888" y="768661"/>
                    </a:cubicBezTo>
                    <a:cubicBezTo>
                      <a:pt x="237080" y="798823"/>
                      <a:pt x="232317" y="855973"/>
                      <a:pt x="203213" y="902011"/>
                    </a:cubicBezTo>
                    <a:cubicBezTo>
                      <a:pt x="174109" y="948049"/>
                      <a:pt x="129130" y="1064465"/>
                      <a:pt x="95263" y="1044886"/>
                    </a:cubicBezTo>
                    <a:cubicBezTo>
                      <a:pt x="61396" y="1025307"/>
                      <a:pt x="-1045" y="791415"/>
                      <a:pt x="13" y="784536"/>
                    </a:cubicBezTo>
                    <a:cubicBezTo>
                      <a:pt x="1071" y="777657"/>
                      <a:pt x="79388" y="985619"/>
                      <a:pt x="101613" y="1003611"/>
                    </a:cubicBezTo>
                    <a:cubicBezTo>
                      <a:pt x="123838" y="1021603"/>
                      <a:pt x="79388" y="955986"/>
                      <a:pt x="133363" y="892486"/>
                    </a:cubicBezTo>
                    <a:cubicBezTo>
                      <a:pt x="187338" y="828986"/>
                      <a:pt x="354026" y="699340"/>
                      <a:pt x="425463" y="622611"/>
                    </a:cubicBezTo>
                    <a:cubicBezTo>
                      <a:pt x="496900" y="545882"/>
                      <a:pt x="537117" y="472328"/>
                      <a:pt x="561988" y="432111"/>
                    </a:cubicBezTo>
                    <a:cubicBezTo>
                      <a:pt x="586859" y="391894"/>
                      <a:pt x="540292" y="419940"/>
                      <a:pt x="574688" y="381311"/>
                    </a:cubicBezTo>
                    <a:cubicBezTo>
                      <a:pt x="609084" y="342682"/>
                      <a:pt x="728676" y="235790"/>
                      <a:pt x="768363" y="200336"/>
                    </a:cubicBezTo>
                    <a:cubicBezTo>
                      <a:pt x="808050" y="164882"/>
                      <a:pt x="810167" y="198748"/>
                      <a:pt x="812813" y="168586"/>
                    </a:cubicBezTo>
                    <a:cubicBezTo>
                      <a:pt x="815459" y="138424"/>
                      <a:pt x="769950" y="-7627"/>
                      <a:pt x="781063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08A80076-A0ED-472E-9F99-279340DBC91D}"/>
                  </a:ext>
                </a:extLst>
              </p:cNvPr>
              <p:cNvSpPr/>
              <p:nvPr/>
            </p:nvSpPr>
            <p:spPr>
              <a:xfrm>
                <a:off x="9564014" y="14033500"/>
                <a:ext cx="370855" cy="355935"/>
              </a:xfrm>
              <a:custGeom>
                <a:avLst/>
                <a:gdLst>
                  <a:gd name="connsiteX0" fmla="*/ 370561 w 370855"/>
                  <a:gd name="connsiteY0" fmla="*/ 69850 h 355935"/>
                  <a:gd name="connsiteX1" fmla="*/ 97511 w 370855"/>
                  <a:gd name="connsiteY1" fmla="*/ 28575 h 355935"/>
                  <a:gd name="connsiteX2" fmla="*/ 94336 w 370855"/>
                  <a:gd name="connsiteY2" fmla="*/ 142875 h 355935"/>
                  <a:gd name="connsiteX3" fmla="*/ 11786 w 370855"/>
                  <a:gd name="connsiteY3" fmla="*/ 330200 h 355935"/>
                  <a:gd name="connsiteX4" fmla="*/ 8611 w 370855"/>
                  <a:gd name="connsiteY4" fmla="*/ 339725 h 355935"/>
                  <a:gd name="connsiteX5" fmla="*/ 87986 w 370855"/>
                  <a:gd name="connsiteY5" fmla="*/ 193675 h 355935"/>
                  <a:gd name="connsiteX6" fmla="*/ 34011 w 370855"/>
                  <a:gd name="connsiteY6" fmla="*/ 69850 h 355935"/>
                  <a:gd name="connsiteX7" fmla="*/ 148311 w 370855"/>
                  <a:gd name="connsiteY7" fmla="*/ 0 h 355935"/>
                  <a:gd name="connsiteX8" fmla="*/ 370561 w 370855"/>
                  <a:gd name="connsiteY8" fmla="*/ 69850 h 3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855" h="355935">
                    <a:moveTo>
                      <a:pt x="370561" y="69850"/>
                    </a:moveTo>
                    <a:cubicBezTo>
                      <a:pt x="362094" y="74613"/>
                      <a:pt x="143549" y="16404"/>
                      <a:pt x="97511" y="28575"/>
                    </a:cubicBezTo>
                    <a:cubicBezTo>
                      <a:pt x="51473" y="40746"/>
                      <a:pt x="108623" y="92604"/>
                      <a:pt x="94336" y="142875"/>
                    </a:cubicBezTo>
                    <a:cubicBezTo>
                      <a:pt x="80049" y="193146"/>
                      <a:pt x="26073" y="297392"/>
                      <a:pt x="11786" y="330200"/>
                    </a:cubicBezTo>
                    <a:cubicBezTo>
                      <a:pt x="-2502" y="363008"/>
                      <a:pt x="-4089" y="362479"/>
                      <a:pt x="8611" y="339725"/>
                    </a:cubicBezTo>
                    <a:cubicBezTo>
                      <a:pt x="21311" y="316971"/>
                      <a:pt x="83753" y="238654"/>
                      <a:pt x="87986" y="193675"/>
                    </a:cubicBezTo>
                    <a:cubicBezTo>
                      <a:pt x="92219" y="148696"/>
                      <a:pt x="23957" y="102129"/>
                      <a:pt x="34011" y="69850"/>
                    </a:cubicBezTo>
                    <a:cubicBezTo>
                      <a:pt x="44065" y="37571"/>
                      <a:pt x="93807" y="0"/>
                      <a:pt x="148311" y="0"/>
                    </a:cubicBezTo>
                    <a:cubicBezTo>
                      <a:pt x="202815" y="0"/>
                      <a:pt x="379028" y="65087"/>
                      <a:pt x="370561" y="698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4109A666-03E5-4DB0-AF06-89F51631C140}"/>
                  </a:ext>
                </a:extLst>
              </p:cNvPr>
              <p:cNvSpPr/>
              <p:nvPr/>
            </p:nvSpPr>
            <p:spPr>
              <a:xfrm>
                <a:off x="9449994" y="14235176"/>
                <a:ext cx="303637" cy="378527"/>
              </a:xfrm>
              <a:custGeom>
                <a:avLst/>
                <a:gdLst>
                  <a:gd name="connsiteX0" fmla="*/ 303606 w 303637"/>
                  <a:gd name="connsiteY0" fmla="*/ 1524 h 378527"/>
                  <a:gd name="connsiteX1" fmla="*/ 11506 w 303637"/>
                  <a:gd name="connsiteY1" fmla="*/ 290449 h 378527"/>
                  <a:gd name="connsiteX2" fmla="*/ 59131 w 303637"/>
                  <a:gd name="connsiteY2" fmla="*/ 372999 h 378527"/>
                  <a:gd name="connsiteX3" fmla="*/ 62306 w 303637"/>
                  <a:gd name="connsiteY3" fmla="*/ 360299 h 378527"/>
                  <a:gd name="connsiteX4" fmla="*/ 21031 w 303637"/>
                  <a:gd name="connsiteY4" fmla="*/ 274574 h 378527"/>
                  <a:gd name="connsiteX5" fmla="*/ 30556 w 303637"/>
                  <a:gd name="connsiteY5" fmla="*/ 179324 h 378527"/>
                  <a:gd name="connsiteX6" fmla="*/ 303606 w 303637"/>
                  <a:gd name="connsiteY6" fmla="*/ 1524 h 37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637" h="378527">
                    <a:moveTo>
                      <a:pt x="303606" y="1524"/>
                    </a:moveTo>
                    <a:cubicBezTo>
                      <a:pt x="300431" y="20045"/>
                      <a:pt x="52252" y="228537"/>
                      <a:pt x="11506" y="290449"/>
                    </a:cubicBezTo>
                    <a:cubicBezTo>
                      <a:pt x="-29240" y="352361"/>
                      <a:pt x="50664" y="361357"/>
                      <a:pt x="59131" y="372999"/>
                    </a:cubicBezTo>
                    <a:cubicBezTo>
                      <a:pt x="67598" y="384641"/>
                      <a:pt x="68656" y="376703"/>
                      <a:pt x="62306" y="360299"/>
                    </a:cubicBezTo>
                    <a:cubicBezTo>
                      <a:pt x="55956" y="343895"/>
                      <a:pt x="26323" y="304736"/>
                      <a:pt x="21031" y="274574"/>
                    </a:cubicBezTo>
                    <a:cubicBezTo>
                      <a:pt x="15739" y="244412"/>
                      <a:pt x="-10190" y="220070"/>
                      <a:pt x="30556" y="179324"/>
                    </a:cubicBezTo>
                    <a:cubicBezTo>
                      <a:pt x="71302" y="138578"/>
                      <a:pt x="306781" y="-16997"/>
                      <a:pt x="303606" y="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E467C433-D215-42F6-94DE-68466F3AB57E}"/>
                  </a:ext>
                </a:extLst>
              </p:cNvPr>
              <p:cNvSpPr/>
              <p:nvPr/>
            </p:nvSpPr>
            <p:spPr>
              <a:xfrm>
                <a:off x="9527935" y="14207650"/>
                <a:ext cx="254331" cy="389130"/>
              </a:xfrm>
              <a:custGeom>
                <a:avLst/>
                <a:gdLst>
                  <a:gd name="connsiteX0" fmla="*/ 251065 w 254331"/>
                  <a:gd name="connsiteY0" fmla="*/ 475 h 389130"/>
                  <a:gd name="connsiteX1" fmla="*/ 244715 w 254331"/>
                  <a:gd name="connsiteY1" fmla="*/ 114775 h 389130"/>
                  <a:gd name="connsiteX2" fmla="*/ 171690 w 254331"/>
                  <a:gd name="connsiteY2" fmla="*/ 171925 h 389130"/>
                  <a:gd name="connsiteX3" fmla="*/ 240 w 254331"/>
                  <a:gd name="connsiteY3" fmla="*/ 387825 h 389130"/>
                  <a:gd name="connsiteX4" fmla="*/ 136765 w 254331"/>
                  <a:gd name="connsiteY4" fmla="*/ 257650 h 389130"/>
                  <a:gd name="connsiteX5" fmla="*/ 244715 w 254331"/>
                  <a:gd name="connsiteY5" fmla="*/ 162400 h 389130"/>
                  <a:gd name="connsiteX6" fmla="*/ 251065 w 254331"/>
                  <a:gd name="connsiteY6" fmla="*/ 475 h 38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331" h="389130">
                    <a:moveTo>
                      <a:pt x="251065" y="475"/>
                    </a:moveTo>
                    <a:cubicBezTo>
                      <a:pt x="251065" y="-7462"/>
                      <a:pt x="257944" y="86200"/>
                      <a:pt x="244715" y="114775"/>
                    </a:cubicBezTo>
                    <a:cubicBezTo>
                      <a:pt x="231486" y="143350"/>
                      <a:pt x="212436" y="126417"/>
                      <a:pt x="171690" y="171925"/>
                    </a:cubicBezTo>
                    <a:cubicBezTo>
                      <a:pt x="130944" y="217433"/>
                      <a:pt x="6061" y="373538"/>
                      <a:pt x="240" y="387825"/>
                    </a:cubicBezTo>
                    <a:cubicBezTo>
                      <a:pt x="-5581" y="402112"/>
                      <a:pt x="96019" y="295221"/>
                      <a:pt x="136765" y="257650"/>
                    </a:cubicBezTo>
                    <a:cubicBezTo>
                      <a:pt x="177511" y="220079"/>
                      <a:pt x="227782" y="205262"/>
                      <a:pt x="244715" y="162400"/>
                    </a:cubicBezTo>
                    <a:cubicBezTo>
                      <a:pt x="261648" y="119538"/>
                      <a:pt x="251065" y="8412"/>
                      <a:pt x="251065" y="4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4911FFD6-5DAD-4DBA-9267-2FA46377183E}"/>
                  </a:ext>
                </a:extLst>
              </p:cNvPr>
              <p:cNvSpPr/>
              <p:nvPr/>
            </p:nvSpPr>
            <p:spPr>
              <a:xfrm>
                <a:off x="9206747" y="14496219"/>
                <a:ext cx="346076" cy="238971"/>
              </a:xfrm>
              <a:custGeom>
                <a:avLst/>
                <a:gdLst>
                  <a:gd name="connsiteX0" fmla="*/ 210303 w 346076"/>
                  <a:gd name="connsiteY0" fmla="*/ 831 h 238971"/>
                  <a:gd name="connsiteX1" fmla="*/ 254753 w 346076"/>
                  <a:gd name="connsiteY1" fmla="*/ 140531 h 238971"/>
                  <a:gd name="connsiteX2" fmla="*/ 213478 w 346076"/>
                  <a:gd name="connsiteY2" fmla="*/ 172281 h 238971"/>
                  <a:gd name="connsiteX3" fmla="*/ 343653 w 346076"/>
                  <a:gd name="connsiteY3" fmla="*/ 226256 h 238971"/>
                  <a:gd name="connsiteX4" fmla="*/ 80128 w 346076"/>
                  <a:gd name="connsiteY4" fmla="*/ 184981 h 238971"/>
                  <a:gd name="connsiteX5" fmla="*/ 753 w 346076"/>
                  <a:gd name="connsiteY5" fmla="*/ 238956 h 238971"/>
                  <a:gd name="connsiteX6" fmla="*/ 115053 w 346076"/>
                  <a:gd name="connsiteY6" fmla="*/ 178631 h 238971"/>
                  <a:gd name="connsiteX7" fmla="*/ 184903 w 346076"/>
                  <a:gd name="connsiteY7" fmla="*/ 140531 h 238971"/>
                  <a:gd name="connsiteX8" fmla="*/ 210303 w 346076"/>
                  <a:gd name="connsiteY8" fmla="*/ 83381 h 238971"/>
                  <a:gd name="connsiteX9" fmla="*/ 210303 w 346076"/>
                  <a:gd name="connsiteY9" fmla="*/ 831 h 23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076" h="238971">
                    <a:moveTo>
                      <a:pt x="210303" y="831"/>
                    </a:moveTo>
                    <a:cubicBezTo>
                      <a:pt x="217711" y="10356"/>
                      <a:pt x="254224" y="111956"/>
                      <a:pt x="254753" y="140531"/>
                    </a:cubicBezTo>
                    <a:cubicBezTo>
                      <a:pt x="255282" y="169106"/>
                      <a:pt x="198661" y="157994"/>
                      <a:pt x="213478" y="172281"/>
                    </a:cubicBezTo>
                    <a:cubicBezTo>
                      <a:pt x="228295" y="186568"/>
                      <a:pt x="365878" y="224139"/>
                      <a:pt x="343653" y="226256"/>
                    </a:cubicBezTo>
                    <a:cubicBezTo>
                      <a:pt x="321428" y="228373"/>
                      <a:pt x="137278" y="182864"/>
                      <a:pt x="80128" y="184981"/>
                    </a:cubicBezTo>
                    <a:cubicBezTo>
                      <a:pt x="22978" y="187098"/>
                      <a:pt x="-5068" y="240014"/>
                      <a:pt x="753" y="238956"/>
                    </a:cubicBezTo>
                    <a:cubicBezTo>
                      <a:pt x="6574" y="237898"/>
                      <a:pt x="84361" y="195035"/>
                      <a:pt x="115053" y="178631"/>
                    </a:cubicBezTo>
                    <a:cubicBezTo>
                      <a:pt x="145745" y="162227"/>
                      <a:pt x="169028" y="156406"/>
                      <a:pt x="184903" y="140531"/>
                    </a:cubicBezTo>
                    <a:cubicBezTo>
                      <a:pt x="200778" y="124656"/>
                      <a:pt x="205541" y="100314"/>
                      <a:pt x="210303" y="83381"/>
                    </a:cubicBezTo>
                    <a:cubicBezTo>
                      <a:pt x="215065" y="66448"/>
                      <a:pt x="202895" y="-8694"/>
                      <a:pt x="210303" y="8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7267ADEA-07B2-4EBA-9431-DB7E43015A32}"/>
                  </a:ext>
                </a:extLst>
              </p:cNvPr>
              <p:cNvSpPr/>
              <p:nvPr/>
            </p:nvSpPr>
            <p:spPr>
              <a:xfrm>
                <a:off x="8151095" y="15026182"/>
                <a:ext cx="1366862" cy="1198136"/>
              </a:xfrm>
              <a:custGeom>
                <a:avLst/>
                <a:gdLst>
                  <a:gd name="connsiteX0" fmla="*/ 1148480 w 1366862"/>
                  <a:gd name="connsiteY0" fmla="*/ 13793 h 1198136"/>
                  <a:gd name="connsiteX1" fmla="*/ 1177055 w 1366862"/>
                  <a:gd name="connsiteY1" fmla="*/ 74118 h 1198136"/>
                  <a:gd name="connsiteX2" fmla="*/ 1319930 w 1366862"/>
                  <a:gd name="connsiteY2" fmla="*/ 318593 h 1198136"/>
                  <a:gd name="connsiteX3" fmla="*/ 1234205 w 1366862"/>
                  <a:gd name="connsiteY3" fmla="*/ 331293 h 1198136"/>
                  <a:gd name="connsiteX4" fmla="*/ 1040530 w 1366862"/>
                  <a:gd name="connsiteY4" fmla="*/ 312243 h 1198136"/>
                  <a:gd name="connsiteX5" fmla="*/ 1164355 w 1366862"/>
                  <a:gd name="connsiteY5" fmla="*/ 378918 h 1198136"/>
                  <a:gd name="connsiteX6" fmla="*/ 1154830 w 1366862"/>
                  <a:gd name="connsiteY6" fmla="*/ 394793 h 1198136"/>
                  <a:gd name="connsiteX7" fmla="*/ 884955 w 1366862"/>
                  <a:gd name="connsiteY7" fmla="*/ 401143 h 1198136"/>
                  <a:gd name="connsiteX8" fmla="*/ 961155 w 1366862"/>
                  <a:gd name="connsiteY8" fmla="*/ 467818 h 1198136"/>
                  <a:gd name="connsiteX9" fmla="*/ 945280 w 1366862"/>
                  <a:gd name="connsiteY9" fmla="*/ 566243 h 1198136"/>
                  <a:gd name="connsiteX10" fmla="*/ 862730 w 1366862"/>
                  <a:gd name="connsiteY10" fmla="*/ 569418 h 1198136"/>
                  <a:gd name="connsiteX11" fmla="*/ 761130 w 1366862"/>
                  <a:gd name="connsiteY11" fmla="*/ 547193 h 1198136"/>
                  <a:gd name="connsiteX12" fmla="*/ 507130 w 1366862"/>
                  <a:gd name="connsiteY12" fmla="*/ 709118 h 1198136"/>
                  <a:gd name="connsiteX13" fmla="*/ 650005 w 1366862"/>
                  <a:gd name="connsiteY13" fmla="*/ 705943 h 1198136"/>
                  <a:gd name="connsiteX14" fmla="*/ 707155 w 1366862"/>
                  <a:gd name="connsiteY14" fmla="*/ 705943 h 1198136"/>
                  <a:gd name="connsiteX15" fmla="*/ 519830 w 1366862"/>
                  <a:gd name="connsiteY15" fmla="*/ 842468 h 1198136"/>
                  <a:gd name="connsiteX16" fmla="*/ 456330 w 1366862"/>
                  <a:gd name="connsiteY16" fmla="*/ 899618 h 1198136"/>
                  <a:gd name="connsiteX17" fmla="*/ 415055 w 1366862"/>
                  <a:gd name="connsiteY17" fmla="*/ 925018 h 1198136"/>
                  <a:gd name="connsiteX18" fmla="*/ 402355 w 1366862"/>
                  <a:gd name="connsiteY18" fmla="*/ 975818 h 1198136"/>
                  <a:gd name="connsiteX19" fmla="*/ 259480 w 1366862"/>
                  <a:gd name="connsiteY19" fmla="*/ 972643 h 1198136"/>
                  <a:gd name="connsiteX20" fmla="*/ 2305 w 1366862"/>
                  <a:gd name="connsiteY20" fmla="*/ 1198068 h 1198136"/>
                  <a:gd name="connsiteX21" fmla="*/ 421405 w 1366862"/>
                  <a:gd name="connsiteY21" fmla="*/ 947243 h 1198136"/>
                  <a:gd name="connsiteX22" fmla="*/ 767480 w 1366862"/>
                  <a:gd name="connsiteY22" fmla="*/ 569418 h 1198136"/>
                  <a:gd name="connsiteX23" fmla="*/ 789705 w 1366862"/>
                  <a:gd name="connsiteY23" fmla="*/ 483693 h 1198136"/>
                  <a:gd name="connsiteX24" fmla="*/ 1113555 w 1366862"/>
                  <a:gd name="connsiteY24" fmla="*/ 302718 h 1198136"/>
                  <a:gd name="connsiteX25" fmla="*/ 1319930 w 1366862"/>
                  <a:gd name="connsiteY25" fmla="*/ 309068 h 1198136"/>
                  <a:gd name="connsiteX26" fmla="*/ 1351680 w 1366862"/>
                  <a:gd name="connsiteY26" fmla="*/ 302718 h 1198136"/>
                  <a:gd name="connsiteX27" fmla="*/ 1148480 w 1366862"/>
                  <a:gd name="connsiteY27" fmla="*/ 13793 h 119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6862" h="1198136">
                    <a:moveTo>
                      <a:pt x="1148480" y="13793"/>
                    </a:moveTo>
                    <a:cubicBezTo>
                      <a:pt x="1119376" y="-24307"/>
                      <a:pt x="1148480" y="23318"/>
                      <a:pt x="1177055" y="74118"/>
                    </a:cubicBezTo>
                    <a:cubicBezTo>
                      <a:pt x="1205630" y="124918"/>
                      <a:pt x="1310405" y="275731"/>
                      <a:pt x="1319930" y="318593"/>
                    </a:cubicBezTo>
                    <a:cubicBezTo>
                      <a:pt x="1329455" y="361455"/>
                      <a:pt x="1280772" y="332351"/>
                      <a:pt x="1234205" y="331293"/>
                    </a:cubicBezTo>
                    <a:cubicBezTo>
                      <a:pt x="1187638" y="330235"/>
                      <a:pt x="1052172" y="304306"/>
                      <a:pt x="1040530" y="312243"/>
                    </a:cubicBezTo>
                    <a:cubicBezTo>
                      <a:pt x="1028888" y="320181"/>
                      <a:pt x="1145305" y="365160"/>
                      <a:pt x="1164355" y="378918"/>
                    </a:cubicBezTo>
                    <a:cubicBezTo>
                      <a:pt x="1183405" y="392676"/>
                      <a:pt x="1201397" y="391089"/>
                      <a:pt x="1154830" y="394793"/>
                    </a:cubicBezTo>
                    <a:cubicBezTo>
                      <a:pt x="1108263" y="398497"/>
                      <a:pt x="917234" y="388972"/>
                      <a:pt x="884955" y="401143"/>
                    </a:cubicBezTo>
                    <a:cubicBezTo>
                      <a:pt x="852676" y="413314"/>
                      <a:pt x="951101" y="440301"/>
                      <a:pt x="961155" y="467818"/>
                    </a:cubicBezTo>
                    <a:cubicBezTo>
                      <a:pt x="971209" y="495335"/>
                      <a:pt x="961684" y="549310"/>
                      <a:pt x="945280" y="566243"/>
                    </a:cubicBezTo>
                    <a:cubicBezTo>
                      <a:pt x="928876" y="583176"/>
                      <a:pt x="893422" y="572593"/>
                      <a:pt x="862730" y="569418"/>
                    </a:cubicBezTo>
                    <a:cubicBezTo>
                      <a:pt x="832038" y="566243"/>
                      <a:pt x="820397" y="523910"/>
                      <a:pt x="761130" y="547193"/>
                    </a:cubicBezTo>
                    <a:cubicBezTo>
                      <a:pt x="701863" y="570476"/>
                      <a:pt x="525651" y="682660"/>
                      <a:pt x="507130" y="709118"/>
                    </a:cubicBezTo>
                    <a:cubicBezTo>
                      <a:pt x="488609" y="735576"/>
                      <a:pt x="616668" y="706472"/>
                      <a:pt x="650005" y="705943"/>
                    </a:cubicBezTo>
                    <a:cubicBezTo>
                      <a:pt x="683342" y="705414"/>
                      <a:pt x="728851" y="683189"/>
                      <a:pt x="707155" y="705943"/>
                    </a:cubicBezTo>
                    <a:cubicBezTo>
                      <a:pt x="685459" y="728697"/>
                      <a:pt x="561634" y="810189"/>
                      <a:pt x="519830" y="842468"/>
                    </a:cubicBezTo>
                    <a:cubicBezTo>
                      <a:pt x="478026" y="874747"/>
                      <a:pt x="473792" y="885860"/>
                      <a:pt x="456330" y="899618"/>
                    </a:cubicBezTo>
                    <a:cubicBezTo>
                      <a:pt x="438868" y="913376"/>
                      <a:pt x="424051" y="912318"/>
                      <a:pt x="415055" y="925018"/>
                    </a:cubicBezTo>
                    <a:cubicBezTo>
                      <a:pt x="406059" y="937718"/>
                      <a:pt x="428284" y="967881"/>
                      <a:pt x="402355" y="975818"/>
                    </a:cubicBezTo>
                    <a:cubicBezTo>
                      <a:pt x="376426" y="983755"/>
                      <a:pt x="326155" y="935601"/>
                      <a:pt x="259480" y="972643"/>
                    </a:cubicBezTo>
                    <a:cubicBezTo>
                      <a:pt x="192805" y="1009685"/>
                      <a:pt x="-24683" y="1202301"/>
                      <a:pt x="2305" y="1198068"/>
                    </a:cubicBezTo>
                    <a:cubicBezTo>
                      <a:pt x="29292" y="1193835"/>
                      <a:pt x="293876" y="1052018"/>
                      <a:pt x="421405" y="947243"/>
                    </a:cubicBezTo>
                    <a:cubicBezTo>
                      <a:pt x="548934" y="842468"/>
                      <a:pt x="706097" y="646676"/>
                      <a:pt x="767480" y="569418"/>
                    </a:cubicBezTo>
                    <a:cubicBezTo>
                      <a:pt x="828863" y="492160"/>
                      <a:pt x="732026" y="528143"/>
                      <a:pt x="789705" y="483693"/>
                    </a:cubicBezTo>
                    <a:cubicBezTo>
                      <a:pt x="847384" y="439243"/>
                      <a:pt x="1025184" y="331822"/>
                      <a:pt x="1113555" y="302718"/>
                    </a:cubicBezTo>
                    <a:cubicBezTo>
                      <a:pt x="1201926" y="273614"/>
                      <a:pt x="1280243" y="309068"/>
                      <a:pt x="1319930" y="309068"/>
                    </a:cubicBezTo>
                    <a:cubicBezTo>
                      <a:pt x="1359617" y="309068"/>
                      <a:pt x="1384488" y="351401"/>
                      <a:pt x="1351680" y="302718"/>
                    </a:cubicBezTo>
                    <a:cubicBezTo>
                      <a:pt x="1318872" y="254035"/>
                      <a:pt x="1177584" y="51893"/>
                      <a:pt x="1148480" y="137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7F4A5CCA-F96E-4417-A027-7C5BECF83023}"/>
                  </a:ext>
                </a:extLst>
              </p:cNvPr>
              <p:cNvSpPr/>
              <p:nvPr/>
            </p:nvSpPr>
            <p:spPr>
              <a:xfrm>
                <a:off x="8958167" y="14701145"/>
                <a:ext cx="417085" cy="291503"/>
              </a:xfrm>
              <a:custGeom>
                <a:avLst/>
                <a:gdLst>
                  <a:gd name="connsiteX0" fmla="*/ 414433 w 417085"/>
                  <a:gd name="connsiteY0" fmla="*/ 5455 h 291503"/>
                  <a:gd name="connsiteX1" fmla="*/ 357283 w 417085"/>
                  <a:gd name="connsiteY1" fmla="*/ 24505 h 291503"/>
                  <a:gd name="connsiteX2" fmla="*/ 11208 w 417085"/>
                  <a:gd name="connsiteY2" fmla="*/ 199130 h 291503"/>
                  <a:gd name="connsiteX3" fmla="*/ 90583 w 417085"/>
                  <a:gd name="connsiteY3" fmla="*/ 246755 h 291503"/>
                  <a:gd name="connsiteX4" fmla="*/ 150908 w 417085"/>
                  <a:gd name="connsiteY4" fmla="*/ 249930 h 291503"/>
                  <a:gd name="connsiteX5" fmla="*/ 208058 w 417085"/>
                  <a:gd name="connsiteY5" fmla="*/ 224530 h 291503"/>
                  <a:gd name="connsiteX6" fmla="*/ 23908 w 417085"/>
                  <a:gd name="connsiteY6" fmla="*/ 288030 h 291503"/>
                  <a:gd name="connsiteX7" fmla="*/ 112808 w 417085"/>
                  <a:gd name="connsiteY7" fmla="*/ 100705 h 291503"/>
                  <a:gd name="connsiteX8" fmla="*/ 182658 w 417085"/>
                  <a:gd name="connsiteY8" fmla="*/ 78480 h 291503"/>
                  <a:gd name="connsiteX9" fmla="*/ 414433 w 417085"/>
                  <a:gd name="connsiteY9" fmla="*/ 5455 h 291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085" h="291503">
                    <a:moveTo>
                      <a:pt x="414433" y="5455"/>
                    </a:moveTo>
                    <a:cubicBezTo>
                      <a:pt x="419460" y="-1160"/>
                      <a:pt x="424487" y="-7774"/>
                      <a:pt x="357283" y="24505"/>
                    </a:cubicBezTo>
                    <a:cubicBezTo>
                      <a:pt x="290079" y="56784"/>
                      <a:pt x="55658" y="162088"/>
                      <a:pt x="11208" y="199130"/>
                    </a:cubicBezTo>
                    <a:cubicBezTo>
                      <a:pt x="-33242" y="236172"/>
                      <a:pt x="67300" y="238288"/>
                      <a:pt x="90583" y="246755"/>
                    </a:cubicBezTo>
                    <a:cubicBezTo>
                      <a:pt x="113866" y="255222"/>
                      <a:pt x="131329" y="253634"/>
                      <a:pt x="150908" y="249930"/>
                    </a:cubicBezTo>
                    <a:cubicBezTo>
                      <a:pt x="170487" y="246226"/>
                      <a:pt x="229225" y="218180"/>
                      <a:pt x="208058" y="224530"/>
                    </a:cubicBezTo>
                    <a:cubicBezTo>
                      <a:pt x="186891" y="230880"/>
                      <a:pt x="39783" y="308668"/>
                      <a:pt x="23908" y="288030"/>
                    </a:cubicBezTo>
                    <a:cubicBezTo>
                      <a:pt x="8033" y="267393"/>
                      <a:pt x="86350" y="135630"/>
                      <a:pt x="112808" y="100705"/>
                    </a:cubicBezTo>
                    <a:cubicBezTo>
                      <a:pt x="139266" y="65780"/>
                      <a:pt x="182658" y="78480"/>
                      <a:pt x="182658" y="78480"/>
                    </a:cubicBezTo>
                    <a:lnTo>
                      <a:pt x="414433" y="54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D4D6AB53-3751-47AA-B3B5-089E9295E064}"/>
                  </a:ext>
                </a:extLst>
              </p:cNvPr>
              <p:cNvSpPr/>
              <p:nvPr/>
            </p:nvSpPr>
            <p:spPr>
              <a:xfrm>
                <a:off x="9027833" y="14687002"/>
                <a:ext cx="338264" cy="292502"/>
              </a:xfrm>
              <a:custGeom>
                <a:avLst/>
                <a:gdLst>
                  <a:gd name="connsiteX0" fmla="*/ 328892 w 338264"/>
                  <a:gd name="connsiteY0" fmla="*/ 548 h 292502"/>
                  <a:gd name="connsiteX1" fmla="*/ 268567 w 338264"/>
                  <a:gd name="connsiteY1" fmla="*/ 111673 h 292502"/>
                  <a:gd name="connsiteX2" fmla="*/ 154267 w 338264"/>
                  <a:gd name="connsiteY2" fmla="*/ 165648 h 292502"/>
                  <a:gd name="connsiteX3" fmla="*/ 1867 w 338264"/>
                  <a:gd name="connsiteY3" fmla="*/ 289473 h 292502"/>
                  <a:gd name="connsiteX4" fmla="*/ 81242 w 338264"/>
                  <a:gd name="connsiteY4" fmla="*/ 248198 h 292502"/>
                  <a:gd name="connsiteX5" fmla="*/ 252692 w 338264"/>
                  <a:gd name="connsiteY5" fmla="*/ 178348 h 292502"/>
                  <a:gd name="connsiteX6" fmla="*/ 313017 w 338264"/>
                  <a:gd name="connsiteY6" fmla="*/ 127548 h 292502"/>
                  <a:gd name="connsiteX7" fmla="*/ 335242 w 338264"/>
                  <a:gd name="connsiteY7" fmla="*/ 70398 h 292502"/>
                  <a:gd name="connsiteX8" fmla="*/ 328892 w 338264"/>
                  <a:gd name="connsiteY8" fmla="*/ 548 h 29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264" h="292502">
                    <a:moveTo>
                      <a:pt x="328892" y="548"/>
                    </a:moveTo>
                    <a:cubicBezTo>
                      <a:pt x="317780" y="7427"/>
                      <a:pt x="297671" y="84156"/>
                      <a:pt x="268567" y="111673"/>
                    </a:cubicBezTo>
                    <a:cubicBezTo>
                      <a:pt x="239463" y="139190"/>
                      <a:pt x="198717" y="136015"/>
                      <a:pt x="154267" y="165648"/>
                    </a:cubicBezTo>
                    <a:cubicBezTo>
                      <a:pt x="109817" y="195281"/>
                      <a:pt x="14038" y="275715"/>
                      <a:pt x="1867" y="289473"/>
                    </a:cubicBezTo>
                    <a:cubicBezTo>
                      <a:pt x="-10304" y="303231"/>
                      <a:pt x="39438" y="266719"/>
                      <a:pt x="81242" y="248198"/>
                    </a:cubicBezTo>
                    <a:cubicBezTo>
                      <a:pt x="123046" y="229677"/>
                      <a:pt x="214063" y="198456"/>
                      <a:pt x="252692" y="178348"/>
                    </a:cubicBezTo>
                    <a:cubicBezTo>
                      <a:pt x="291321" y="158240"/>
                      <a:pt x="299259" y="145540"/>
                      <a:pt x="313017" y="127548"/>
                    </a:cubicBezTo>
                    <a:cubicBezTo>
                      <a:pt x="326775" y="109556"/>
                      <a:pt x="330480" y="87331"/>
                      <a:pt x="335242" y="70398"/>
                    </a:cubicBezTo>
                    <a:cubicBezTo>
                      <a:pt x="340004" y="53465"/>
                      <a:pt x="340004" y="-6331"/>
                      <a:pt x="328892" y="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D385BB41-2BE2-44B7-BB45-1E5832628FB3}"/>
                  </a:ext>
                </a:extLst>
              </p:cNvPr>
              <p:cNvSpPr/>
              <p:nvPr/>
            </p:nvSpPr>
            <p:spPr>
              <a:xfrm>
                <a:off x="8399980" y="15153242"/>
                <a:ext cx="427685" cy="304146"/>
              </a:xfrm>
              <a:custGeom>
                <a:avLst/>
                <a:gdLst>
                  <a:gd name="connsiteX0" fmla="*/ 423345 w 427685"/>
                  <a:gd name="connsiteY0" fmla="*/ 1033 h 304146"/>
                  <a:gd name="connsiteX1" fmla="*/ 10595 w 427685"/>
                  <a:gd name="connsiteY1" fmla="*/ 204233 h 304146"/>
                  <a:gd name="connsiteX2" fmla="*/ 124895 w 427685"/>
                  <a:gd name="connsiteY2" fmla="*/ 299483 h 304146"/>
                  <a:gd name="connsiteX3" fmla="*/ 153470 w 427685"/>
                  <a:gd name="connsiteY3" fmla="*/ 283608 h 304146"/>
                  <a:gd name="connsiteX4" fmla="*/ 223320 w 427685"/>
                  <a:gd name="connsiteY4" fmla="*/ 232808 h 304146"/>
                  <a:gd name="connsiteX5" fmla="*/ 410645 w 427685"/>
                  <a:gd name="connsiteY5" fmla="*/ 121683 h 304146"/>
                  <a:gd name="connsiteX6" fmla="*/ 115370 w 427685"/>
                  <a:gd name="connsiteY6" fmla="*/ 251858 h 304146"/>
                  <a:gd name="connsiteX7" fmla="*/ 96320 w 427685"/>
                  <a:gd name="connsiteY7" fmla="*/ 226458 h 304146"/>
                  <a:gd name="connsiteX8" fmla="*/ 220145 w 427685"/>
                  <a:gd name="connsiteY8" fmla="*/ 128033 h 304146"/>
                  <a:gd name="connsiteX9" fmla="*/ 423345 w 427685"/>
                  <a:gd name="connsiteY9" fmla="*/ 1033 h 30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685" h="304146">
                    <a:moveTo>
                      <a:pt x="423345" y="1033"/>
                    </a:moveTo>
                    <a:cubicBezTo>
                      <a:pt x="388420" y="13733"/>
                      <a:pt x="60337" y="154491"/>
                      <a:pt x="10595" y="204233"/>
                    </a:cubicBezTo>
                    <a:cubicBezTo>
                      <a:pt x="-39147" y="253975"/>
                      <a:pt x="101083" y="286254"/>
                      <a:pt x="124895" y="299483"/>
                    </a:cubicBezTo>
                    <a:cubicBezTo>
                      <a:pt x="148707" y="312712"/>
                      <a:pt x="137066" y="294720"/>
                      <a:pt x="153470" y="283608"/>
                    </a:cubicBezTo>
                    <a:cubicBezTo>
                      <a:pt x="169874" y="272496"/>
                      <a:pt x="180458" y="259795"/>
                      <a:pt x="223320" y="232808"/>
                    </a:cubicBezTo>
                    <a:cubicBezTo>
                      <a:pt x="266182" y="205821"/>
                      <a:pt x="428637" y="118508"/>
                      <a:pt x="410645" y="121683"/>
                    </a:cubicBezTo>
                    <a:cubicBezTo>
                      <a:pt x="392653" y="124858"/>
                      <a:pt x="167757" y="234396"/>
                      <a:pt x="115370" y="251858"/>
                    </a:cubicBezTo>
                    <a:cubicBezTo>
                      <a:pt x="62983" y="269320"/>
                      <a:pt x="78858" y="247095"/>
                      <a:pt x="96320" y="226458"/>
                    </a:cubicBezTo>
                    <a:cubicBezTo>
                      <a:pt x="113782" y="205821"/>
                      <a:pt x="167758" y="159783"/>
                      <a:pt x="220145" y="128033"/>
                    </a:cubicBezTo>
                    <a:cubicBezTo>
                      <a:pt x="272532" y="96283"/>
                      <a:pt x="458270" y="-11667"/>
                      <a:pt x="423345" y="10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B4FA83BB-FC95-49EE-BD5D-B131150970A1}"/>
                  </a:ext>
                </a:extLst>
              </p:cNvPr>
              <p:cNvSpPr/>
              <p:nvPr/>
            </p:nvSpPr>
            <p:spPr>
              <a:xfrm>
                <a:off x="7998541" y="14899555"/>
                <a:ext cx="1129644" cy="829781"/>
              </a:xfrm>
              <a:custGeom>
                <a:avLst/>
                <a:gdLst>
                  <a:gd name="connsiteX0" fmla="*/ 1116884 w 1129644"/>
                  <a:gd name="connsiteY0" fmla="*/ 105495 h 829781"/>
                  <a:gd name="connsiteX1" fmla="*/ 1047034 w 1129644"/>
                  <a:gd name="connsiteY1" fmla="*/ 86445 h 829781"/>
                  <a:gd name="connsiteX2" fmla="*/ 764459 w 1129644"/>
                  <a:gd name="connsiteY2" fmla="*/ 45170 h 829781"/>
                  <a:gd name="connsiteX3" fmla="*/ 859709 w 1129644"/>
                  <a:gd name="connsiteY3" fmla="*/ 115020 h 829781"/>
                  <a:gd name="connsiteX4" fmla="*/ 697784 w 1129644"/>
                  <a:gd name="connsiteY4" fmla="*/ 232495 h 829781"/>
                  <a:gd name="connsiteX5" fmla="*/ 434259 w 1129644"/>
                  <a:gd name="connsiteY5" fmla="*/ 451570 h 829781"/>
                  <a:gd name="connsiteX6" fmla="*/ 386634 w 1129644"/>
                  <a:gd name="connsiteY6" fmla="*/ 480145 h 829781"/>
                  <a:gd name="connsiteX7" fmla="*/ 399334 w 1129644"/>
                  <a:gd name="connsiteY7" fmla="*/ 680170 h 829781"/>
                  <a:gd name="connsiteX8" fmla="*/ 145334 w 1129644"/>
                  <a:gd name="connsiteY8" fmla="*/ 737320 h 829781"/>
                  <a:gd name="connsiteX9" fmla="*/ 2459 w 1129644"/>
                  <a:gd name="connsiteY9" fmla="*/ 829395 h 829781"/>
                  <a:gd name="connsiteX10" fmla="*/ 259634 w 1129644"/>
                  <a:gd name="connsiteY10" fmla="*/ 699220 h 829781"/>
                  <a:gd name="connsiteX11" fmla="*/ 377109 w 1129644"/>
                  <a:gd name="connsiteY11" fmla="*/ 473795 h 829781"/>
                  <a:gd name="connsiteX12" fmla="*/ 526334 w 1129644"/>
                  <a:gd name="connsiteY12" fmla="*/ 327745 h 829781"/>
                  <a:gd name="connsiteX13" fmla="*/ 827959 w 1129644"/>
                  <a:gd name="connsiteY13" fmla="*/ 73745 h 829781"/>
                  <a:gd name="connsiteX14" fmla="*/ 827959 w 1129644"/>
                  <a:gd name="connsiteY14" fmla="*/ 720 h 829781"/>
                  <a:gd name="connsiteX15" fmla="*/ 1116884 w 1129644"/>
                  <a:gd name="connsiteY15" fmla="*/ 105495 h 82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644" h="829781">
                    <a:moveTo>
                      <a:pt x="1116884" y="105495"/>
                    </a:moveTo>
                    <a:cubicBezTo>
                      <a:pt x="1153396" y="119782"/>
                      <a:pt x="1105771" y="96499"/>
                      <a:pt x="1047034" y="86445"/>
                    </a:cubicBezTo>
                    <a:cubicBezTo>
                      <a:pt x="988297" y="76391"/>
                      <a:pt x="795680" y="40408"/>
                      <a:pt x="764459" y="45170"/>
                    </a:cubicBezTo>
                    <a:cubicBezTo>
                      <a:pt x="733238" y="49932"/>
                      <a:pt x="870821" y="83799"/>
                      <a:pt x="859709" y="115020"/>
                    </a:cubicBezTo>
                    <a:cubicBezTo>
                      <a:pt x="848597" y="146241"/>
                      <a:pt x="768692" y="176403"/>
                      <a:pt x="697784" y="232495"/>
                    </a:cubicBezTo>
                    <a:cubicBezTo>
                      <a:pt x="626876" y="288587"/>
                      <a:pt x="486117" y="410295"/>
                      <a:pt x="434259" y="451570"/>
                    </a:cubicBezTo>
                    <a:cubicBezTo>
                      <a:pt x="382401" y="492845"/>
                      <a:pt x="392455" y="442045"/>
                      <a:pt x="386634" y="480145"/>
                    </a:cubicBezTo>
                    <a:cubicBezTo>
                      <a:pt x="380813" y="518245"/>
                      <a:pt x="439551" y="637308"/>
                      <a:pt x="399334" y="680170"/>
                    </a:cubicBezTo>
                    <a:cubicBezTo>
                      <a:pt x="359117" y="723032"/>
                      <a:pt x="211480" y="712449"/>
                      <a:pt x="145334" y="737320"/>
                    </a:cubicBezTo>
                    <a:cubicBezTo>
                      <a:pt x="79188" y="762191"/>
                      <a:pt x="-16591" y="835745"/>
                      <a:pt x="2459" y="829395"/>
                    </a:cubicBezTo>
                    <a:cubicBezTo>
                      <a:pt x="21509" y="823045"/>
                      <a:pt x="197192" y="758487"/>
                      <a:pt x="259634" y="699220"/>
                    </a:cubicBezTo>
                    <a:cubicBezTo>
                      <a:pt x="322076" y="639953"/>
                      <a:pt x="332659" y="535708"/>
                      <a:pt x="377109" y="473795"/>
                    </a:cubicBezTo>
                    <a:cubicBezTo>
                      <a:pt x="421559" y="411882"/>
                      <a:pt x="451192" y="394420"/>
                      <a:pt x="526334" y="327745"/>
                    </a:cubicBezTo>
                    <a:cubicBezTo>
                      <a:pt x="601476" y="261070"/>
                      <a:pt x="777688" y="128249"/>
                      <a:pt x="827959" y="73745"/>
                    </a:cubicBezTo>
                    <a:cubicBezTo>
                      <a:pt x="878230" y="19241"/>
                      <a:pt x="781392" y="-4572"/>
                      <a:pt x="827959" y="720"/>
                    </a:cubicBezTo>
                    <a:cubicBezTo>
                      <a:pt x="874526" y="6012"/>
                      <a:pt x="1080372" y="91208"/>
                      <a:pt x="1116884" y="1054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AC91AD63-A5EE-454C-B090-02BE60B29C8F}"/>
                  </a:ext>
                </a:extLst>
              </p:cNvPr>
              <p:cNvSpPr/>
              <p:nvPr/>
            </p:nvSpPr>
            <p:spPr>
              <a:xfrm>
                <a:off x="7501622" y="15933651"/>
                <a:ext cx="964261" cy="617754"/>
              </a:xfrm>
              <a:custGeom>
                <a:avLst/>
                <a:gdLst>
                  <a:gd name="connsiteX0" fmla="*/ 7253 w 964261"/>
                  <a:gd name="connsiteY0" fmla="*/ 604924 h 617754"/>
                  <a:gd name="connsiteX1" fmla="*/ 92978 w 964261"/>
                  <a:gd name="connsiteY1" fmla="*/ 595399 h 617754"/>
                  <a:gd name="connsiteX2" fmla="*/ 245378 w 964261"/>
                  <a:gd name="connsiteY2" fmla="*/ 516024 h 617754"/>
                  <a:gd name="connsiteX3" fmla="*/ 318403 w 964261"/>
                  <a:gd name="connsiteY3" fmla="*/ 496974 h 617754"/>
                  <a:gd name="connsiteX4" fmla="*/ 410478 w 964261"/>
                  <a:gd name="connsiteY4" fmla="*/ 366799 h 617754"/>
                  <a:gd name="connsiteX5" fmla="*/ 439053 w 964261"/>
                  <a:gd name="connsiteY5" fmla="*/ 338224 h 617754"/>
                  <a:gd name="connsiteX6" fmla="*/ 578753 w 964261"/>
                  <a:gd name="connsiteY6" fmla="*/ 363624 h 617754"/>
                  <a:gd name="connsiteX7" fmla="*/ 493028 w 964261"/>
                  <a:gd name="connsiteY7" fmla="*/ 211224 h 617754"/>
                  <a:gd name="connsiteX8" fmla="*/ 870853 w 964261"/>
                  <a:gd name="connsiteY8" fmla="*/ 192174 h 617754"/>
                  <a:gd name="connsiteX9" fmla="*/ 953403 w 964261"/>
                  <a:gd name="connsiteY9" fmla="*/ 1674 h 617754"/>
                  <a:gd name="connsiteX10" fmla="*/ 686703 w 964261"/>
                  <a:gd name="connsiteY10" fmla="*/ 315999 h 617754"/>
                  <a:gd name="connsiteX11" fmla="*/ 658128 w 964261"/>
                  <a:gd name="connsiteY11" fmla="*/ 255674 h 617754"/>
                  <a:gd name="connsiteX12" fmla="*/ 454928 w 964261"/>
                  <a:gd name="connsiteY12" fmla="*/ 182649 h 617754"/>
                  <a:gd name="connsiteX13" fmla="*/ 435878 w 964261"/>
                  <a:gd name="connsiteY13" fmla="*/ 284249 h 617754"/>
                  <a:gd name="connsiteX14" fmla="*/ 280303 w 964261"/>
                  <a:gd name="connsiteY14" fmla="*/ 433474 h 617754"/>
                  <a:gd name="connsiteX15" fmla="*/ 7253 w 964261"/>
                  <a:gd name="connsiteY15" fmla="*/ 604924 h 6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4261" h="617754">
                    <a:moveTo>
                      <a:pt x="7253" y="604924"/>
                    </a:moveTo>
                    <a:cubicBezTo>
                      <a:pt x="-23968" y="631912"/>
                      <a:pt x="53291" y="610216"/>
                      <a:pt x="92978" y="595399"/>
                    </a:cubicBezTo>
                    <a:cubicBezTo>
                      <a:pt x="132665" y="580582"/>
                      <a:pt x="207807" y="532428"/>
                      <a:pt x="245378" y="516024"/>
                    </a:cubicBezTo>
                    <a:cubicBezTo>
                      <a:pt x="282949" y="499620"/>
                      <a:pt x="290886" y="521845"/>
                      <a:pt x="318403" y="496974"/>
                    </a:cubicBezTo>
                    <a:cubicBezTo>
                      <a:pt x="345920" y="472103"/>
                      <a:pt x="390370" y="393257"/>
                      <a:pt x="410478" y="366799"/>
                    </a:cubicBezTo>
                    <a:cubicBezTo>
                      <a:pt x="430586" y="340341"/>
                      <a:pt x="411007" y="338753"/>
                      <a:pt x="439053" y="338224"/>
                    </a:cubicBezTo>
                    <a:cubicBezTo>
                      <a:pt x="467099" y="337695"/>
                      <a:pt x="569757" y="384791"/>
                      <a:pt x="578753" y="363624"/>
                    </a:cubicBezTo>
                    <a:cubicBezTo>
                      <a:pt x="587749" y="342457"/>
                      <a:pt x="444345" y="239799"/>
                      <a:pt x="493028" y="211224"/>
                    </a:cubicBezTo>
                    <a:cubicBezTo>
                      <a:pt x="541711" y="182649"/>
                      <a:pt x="794124" y="227099"/>
                      <a:pt x="870853" y="192174"/>
                    </a:cubicBezTo>
                    <a:cubicBezTo>
                      <a:pt x="947582" y="157249"/>
                      <a:pt x="984095" y="-18963"/>
                      <a:pt x="953403" y="1674"/>
                    </a:cubicBezTo>
                    <a:cubicBezTo>
                      <a:pt x="922711" y="22311"/>
                      <a:pt x="735915" y="273666"/>
                      <a:pt x="686703" y="315999"/>
                    </a:cubicBezTo>
                    <a:cubicBezTo>
                      <a:pt x="637491" y="358332"/>
                      <a:pt x="696757" y="277899"/>
                      <a:pt x="658128" y="255674"/>
                    </a:cubicBezTo>
                    <a:cubicBezTo>
                      <a:pt x="619499" y="233449"/>
                      <a:pt x="491970" y="177887"/>
                      <a:pt x="454928" y="182649"/>
                    </a:cubicBezTo>
                    <a:cubicBezTo>
                      <a:pt x="417886" y="187411"/>
                      <a:pt x="464982" y="242445"/>
                      <a:pt x="435878" y="284249"/>
                    </a:cubicBezTo>
                    <a:cubicBezTo>
                      <a:pt x="406774" y="326053"/>
                      <a:pt x="354386" y="380557"/>
                      <a:pt x="280303" y="433474"/>
                    </a:cubicBezTo>
                    <a:cubicBezTo>
                      <a:pt x="206220" y="486391"/>
                      <a:pt x="38474" y="577936"/>
                      <a:pt x="7253" y="604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716B7350-4E64-4C20-B629-810AB5233C2E}"/>
                  </a:ext>
                </a:extLst>
              </p:cNvPr>
              <p:cNvSpPr/>
              <p:nvPr/>
            </p:nvSpPr>
            <p:spPr>
              <a:xfrm>
                <a:off x="7140504" y="15779552"/>
                <a:ext cx="403884" cy="240163"/>
              </a:xfrm>
              <a:custGeom>
                <a:avLst/>
                <a:gdLst>
                  <a:gd name="connsiteX0" fmla="*/ 15946 w 403884"/>
                  <a:gd name="connsiteY0" fmla="*/ 235148 h 240163"/>
                  <a:gd name="connsiteX1" fmla="*/ 368371 w 403884"/>
                  <a:gd name="connsiteY1" fmla="*/ 89098 h 240163"/>
                  <a:gd name="connsiteX2" fmla="*/ 387421 w 403884"/>
                  <a:gd name="connsiteY2" fmla="*/ 198 h 240163"/>
                  <a:gd name="connsiteX3" fmla="*/ 330271 w 403884"/>
                  <a:gd name="connsiteY3" fmla="*/ 66873 h 240163"/>
                  <a:gd name="connsiteX4" fmla="*/ 222321 w 403884"/>
                  <a:gd name="connsiteY4" fmla="*/ 127198 h 240163"/>
                  <a:gd name="connsiteX5" fmla="*/ 73096 w 403884"/>
                  <a:gd name="connsiteY5" fmla="*/ 200223 h 240163"/>
                  <a:gd name="connsiteX6" fmla="*/ 15946 w 403884"/>
                  <a:gd name="connsiteY6" fmla="*/ 235148 h 2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84" h="240163">
                    <a:moveTo>
                      <a:pt x="15946" y="235148"/>
                    </a:moveTo>
                    <a:cubicBezTo>
                      <a:pt x="65159" y="216627"/>
                      <a:pt x="306458" y="128256"/>
                      <a:pt x="368371" y="89098"/>
                    </a:cubicBezTo>
                    <a:cubicBezTo>
                      <a:pt x="430284" y="49940"/>
                      <a:pt x="393771" y="3902"/>
                      <a:pt x="387421" y="198"/>
                    </a:cubicBezTo>
                    <a:cubicBezTo>
                      <a:pt x="381071" y="-3506"/>
                      <a:pt x="357788" y="45706"/>
                      <a:pt x="330271" y="66873"/>
                    </a:cubicBezTo>
                    <a:cubicBezTo>
                      <a:pt x="302754" y="88040"/>
                      <a:pt x="265183" y="104973"/>
                      <a:pt x="222321" y="127198"/>
                    </a:cubicBezTo>
                    <a:cubicBezTo>
                      <a:pt x="179459" y="149423"/>
                      <a:pt x="101671" y="184348"/>
                      <a:pt x="73096" y="200223"/>
                    </a:cubicBezTo>
                    <a:cubicBezTo>
                      <a:pt x="44521" y="216098"/>
                      <a:pt x="-33267" y="253669"/>
                      <a:pt x="15946" y="235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63DFF9F6-929C-452F-86B9-A098CFB0F57F}"/>
                  </a:ext>
                </a:extLst>
              </p:cNvPr>
              <p:cNvSpPr/>
              <p:nvPr/>
            </p:nvSpPr>
            <p:spPr>
              <a:xfrm>
                <a:off x="7414618" y="16043057"/>
                <a:ext cx="108563" cy="660621"/>
              </a:xfrm>
              <a:custGeom>
                <a:avLst/>
                <a:gdLst>
                  <a:gd name="connsiteX0" fmla="*/ 108545 w 108563"/>
                  <a:gd name="connsiteY0" fmla="*/ 1806 h 660621"/>
                  <a:gd name="connsiteX1" fmla="*/ 18057 w 108563"/>
                  <a:gd name="connsiteY1" fmla="*/ 428843 h 660621"/>
                  <a:gd name="connsiteX2" fmla="*/ 2182 w 108563"/>
                  <a:gd name="connsiteY2" fmla="*/ 497106 h 660621"/>
                  <a:gd name="connsiteX3" fmla="*/ 3770 w 108563"/>
                  <a:gd name="connsiteY3" fmla="*/ 579656 h 660621"/>
                  <a:gd name="connsiteX4" fmla="*/ 35520 w 108563"/>
                  <a:gd name="connsiteY4" fmla="*/ 660618 h 660621"/>
                  <a:gd name="connsiteX5" fmla="*/ 19645 w 108563"/>
                  <a:gd name="connsiteY5" fmla="*/ 576481 h 660621"/>
                  <a:gd name="connsiteX6" fmla="*/ 18057 w 108563"/>
                  <a:gd name="connsiteY6" fmla="*/ 474881 h 660621"/>
                  <a:gd name="connsiteX7" fmla="*/ 25995 w 108563"/>
                  <a:gd name="connsiteY7" fmla="*/ 282793 h 660621"/>
                  <a:gd name="connsiteX8" fmla="*/ 108545 w 108563"/>
                  <a:gd name="connsiteY8" fmla="*/ 1806 h 66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563" h="660621">
                    <a:moveTo>
                      <a:pt x="108545" y="1806"/>
                    </a:moveTo>
                    <a:cubicBezTo>
                      <a:pt x="107222" y="26147"/>
                      <a:pt x="35784" y="346293"/>
                      <a:pt x="18057" y="428843"/>
                    </a:cubicBezTo>
                    <a:cubicBezTo>
                      <a:pt x="330" y="511393"/>
                      <a:pt x="4563" y="471971"/>
                      <a:pt x="2182" y="497106"/>
                    </a:cubicBezTo>
                    <a:cubicBezTo>
                      <a:pt x="-199" y="522241"/>
                      <a:pt x="-1786" y="552404"/>
                      <a:pt x="3770" y="579656"/>
                    </a:cubicBezTo>
                    <a:cubicBezTo>
                      <a:pt x="9326" y="606908"/>
                      <a:pt x="32874" y="661147"/>
                      <a:pt x="35520" y="660618"/>
                    </a:cubicBezTo>
                    <a:cubicBezTo>
                      <a:pt x="38166" y="660089"/>
                      <a:pt x="22555" y="607437"/>
                      <a:pt x="19645" y="576481"/>
                    </a:cubicBezTo>
                    <a:cubicBezTo>
                      <a:pt x="16735" y="545525"/>
                      <a:pt x="16999" y="523829"/>
                      <a:pt x="18057" y="474881"/>
                    </a:cubicBezTo>
                    <a:cubicBezTo>
                      <a:pt x="19115" y="425933"/>
                      <a:pt x="10384" y="359787"/>
                      <a:pt x="25995" y="282793"/>
                    </a:cubicBezTo>
                    <a:cubicBezTo>
                      <a:pt x="41605" y="205799"/>
                      <a:pt x="109868" y="-22535"/>
                      <a:pt x="108545" y="18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87B93E38-9290-4213-8A06-3D8B5F35219E}"/>
                  </a:ext>
                </a:extLst>
              </p:cNvPr>
              <p:cNvSpPr/>
              <p:nvPr/>
            </p:nvSpPr>
            <p:spPr>
              <a:xfrm>
                <a:off x="6943177" y="16065042"/>
                <a:ext cx="514608" cy="604484"/>
              </a:xfrm>
              <a:custGeom>
                <a:avLst/>
                <a:gdLst>
                  <a:gd name="connsiteX0" fmla="*/ 513311 w 514608"/>
                  <a:gd name="connsiteY0" fmla="*/ 2046 h 604484"/>
                  <a:gd name="connsiteX1" fmla="*/ 487911 w 514608"/>
                  <a:gd name="connsiteY1" fmla="*/ 65546 h 604484"/>
                  <a:gd name="connsiteX2" fmla="*/ 452986 w 514608"/>
                  <a:gd name="connsiteY2" fmla="*/ 233821 h 604484"/>
                  <a:gd name="connsiteX3" fmla="*/ 440286 w 514608"/>
                  <a:gd name="connsiteY3" fmla="*/ 251283 h 604484"/>
                  <a:gd name="connsiteX4" fmla="*/ 372023 w 514608"/>
                  <a:gd name="connsiteY4" fmla="*/ 565608 h 604484"/>
                  <a:gd name="connsiteX5" fmla="*/ 368848 w 514608"/>
                  <a:gd name="connsiteY5" fmla="*/ 571958 h 604484"/>
                  <a:gd name="connsiteX6" fmla="*/ 278361 w 514608"/>
                  <a:gd name="connsiteY6" fmla="*/ 573546 h 604484"/>
                  <a:gd name="connsiteX7" fmla="*/ 548 w 514608"/>
                  <a:gd name="connsiteY7" fmla="*/ 578308 h 604484"/>
                  <a:gd name="connsiteX8" fmla="*/ 357736 w 514608"/>
                  <a:gd name="connsiteY8" fmla="*/ 603708 h 604484"/>
                  <a:gd name="connsiteX9" fmla="*/ 389486 w 514608"/>
                  <a:gd name="connsiteY9" fmla="*/ 586246 h 604484"/>
                  <a:gd name="connsiteX10" fmla="*/ 424411 w 514608"/>
                  <a:gd name="connsiteY10" fmla="*/ 478296 h 604484"/>
                  <a:gd name="connsiteX11" fmla="*/ 456161 w 514608"/>
                  <a:gd name="connsiteY11" fmla="*/ 246521 h 604484"/>
                  <a:gd name="connsiteX12" fmla="*/ 446636 w 514608"/>
                  <a:gd name="connsiteY12" fmla="*/ 132221 h 604484"/>
                  <a:gd name="connsiteX13" fmla="*/ 513311 w 514608"/>
                  <a:gd name="connsiteY13" fmla="*/ 2046 h 60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4608" h="604484">
                    <a:moveTo>
                      <a:pt x="513311" y="2046"/>
                    </a:moveTo>
                    <a:cubicBezTo>
                      <a:pt x="520190" y="-9066"/>
                      <a:pt x="497965" y="26917"/>
                      <a:pt x="487911" y="65546"/>
                    </a:cubicBezTo>
                    <a:cubicBezTo>
                      <a:pt x="477857" y="104175"/>
                      <a:pt x="460923" y="202865"/>
                      <a:pt x="452986" y="233821"/>
                    </a:cubicBezTo>
                    <a:cubicBezTo>
                      <a:pt x="445049" y="264777"/>
                      <a:pt x="453780" y="195985"/>
                      <a:pt x="440286" y="251283"/>
                    </a:cubicBezTo>
                    <a:cubicBezTo>
                      <a:pt x="426792" y="306581"/>
                      <a:pt x="383929" y="512162"/>
                      <a:pt x="372023" y="565608"/>
                    </a:cubicBezTo>
                    <a:cubicBezTo>
                      <a:pt x="360117" y="619054"/>
                      <a:pt x="384458" y="570635"/>
                      <a:pt x="368848" y="571958"/>
                    </a:cubicBezTo>
                    <a:cubicBezTo>
                      <a:pt x="353238" y="573281"/>
                      <a:pt x="278361" y="573546"/>
                      <a:pt x="278361" y="573546"/>
                    </a:cubicBezTo>
                    <a:cubicBezTo>
                      <a:pt x="216978" y="574604"/>
                      <a:pt x="-12681" y="573281"/>
                      <a:pt x="548" y="578308"/>
                    </a:cubicBezTo>
                    <a:cubicBezTo>
                      <a:pt x="13777" y="583335"/>
                      <a:pt x="292913" y="602385"/>
                      <a:pt x="357736" y="603708"/>
                    </a:cubicBezTo>
                    <a:cubicBezTo>
                      <a:pt x="422559" y="605031"/>
                      <a:pt x="378373" y="607148"/>
                      <a:pt x="389486" y="586246"/>
                    </a:cubicBezTo>
                    <a:cubicBezTo>
                      <a:pt x="400598" y="565344"/>
                      <a:pt x="413299" y="534917"/>
                      <a:pt x="424411" y="478296"/>
                    </a:cubicBezTo>
                    <a:cubicBezTo>
                      <a:pt x="435523" y="421675"/>
                      <a:pt x="452457" y="304200"/>
                      <a:pt x="456161" y="246521"/>
                    </a:cubicBezTo>
                    <a:cubicBezTo>
                      <a:pt x="459865" y="188842"/>
                      <a:pt x="436847" y="175877"/>
                      <a:pt x="446636" y="132221"/>
                    </a:cubicBezTo>
                    <a:cubicBezTo>
                      <a:pt x="456425" y="88565"/>
                      <a:pt x="506432" y="13158"/>
                      <a:pt x="513311" y="20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402D7D2D-C551-417D-9DB0-88F134C0B96D}"/>
                  </a:ext>
                </a:extLst>
              </p:cNvPr>
              <p:cNvSpPr/>
              <p:nvPr/>
            </p:nvSpPr>
            <p:spPr>
              <a:xfrm>
                <a:off x="6674723" y="15880893"/>
                <a:ext cx="585330" cy="119938"/>
              </a:xfrm>
              <a:custGeom>
                <a:avLst/>
                <a:gdLst>
                  <a:gd name="connsiteX0" fmla="*/ 2302 w 585330"/>
                  <a:gd name="connsiteY0" fmla="*/ 108407 h 119938"/>
                  <a:gd name="connsiteX1" fmla="*/ 295990 w 585330"/>
                  <a:gd name="connsiteY1" fmla="*/ 111582 h 119938"/>
                  <a:gd name="connsiteX2" fmla="*/ 372190 w 585330"/>
                  <a:gd name="connsiteY2" fmla="*/ 119520 h 119938"/>
                  <a:gd name="connsiteX3" fmla="*/ 570627 w 585330"/>
                  <a:gd name="connsiteY3" fmla="*/ 97295 h 119938"/>
                  <a:gd name="connsiteX4" fmla="*/ 562690 w 585330"/>
                  <a:gd name="connsiteY4" fmla="*/ 30620 h 119938"/>
                  <a:gd name="connsiteX5" fmla="*/ 499190 w 585330"/>
                  <a:gd name="connsiteY5" fmla="*/ 13157 h 119938"/>
                  <a:gd name="connsiteX6" fmla="*/ 384890 w 585330"/>
                  <a:gd name="connsiteY6" fmla="*/ 2045 h 119938"/>
                  <a:gd name="connsiteX7" fmla="*/ 357902 w 585330"/>
                  <a:gd name="connsiteY7" fmla="*/ 56020 h 119938"/>
                  <a:gd name="connsiteX8" fmla="*/ 338852 w 585330"/>
                  <a:gd name="connsiteY8" fmla="*/ 92532 h 119938"/>
                  <a:gd name="connsiteX9" fmla="*/ 337265 w 585330"/>
                  <a:gd name="connsiteY9" fmla="*/ 108407 h 119938"/>
                  <a:gd name="connsiteX10" fmla="*/ 278527 w 585330"/>
                  <a:gd name="connsiteY10" fmla="*/ 94120 h 119938"/>
                  <a:gd name="connsiteX11" fmla="*/ 165815 w 585330"/>
                  <a:gd name="connsiteY11" fmla="*/ 87770 h 119938"/>
                  <a:gd name="connsiteX12" fmla="*/ 2302 w 585330"/>
                  <a:gd name="connsiteY12" fmla="*/ 108407 h 11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5330" h="119938">
                    <a:moveTo>
                      <a:pt x="2302" y="108407"/>
                    </a:moveTo>
                    <a:cubicBezTo>
                      <a:pt x="23998" y="112376"/>
                      <a:pt x="234342" y="109730"/>
                      <a:pt x="295990" y="111582"/>
                    </a:cubicBezTo>
                    <a:cubicBezTo>
                      <a:pt x="357638" y="113434"/>
                      <a:pt x="326417" y="121901"/>
                      <a:pt x="372190" y="119520"/>
                    </a:cubicBezTo>
                    <a:cubicBezTo>
                      <a:pt x="417963" y="117139"/>
                      <a:pt x="538877" y="112112"/>
                      <a:pt x="570627" y="97295"/>
                    </a:cubicBezTo>
                    <a:cubicBezTo>
                      <a:pt x="602377" y="82478"/>
                      <a:pt x="574596" y="44643"/>
                      <a:pt x="562690" y="30620"/>
                    </a:cubicBezTo>
                    <a:cubicBezTo>
                      <a:pt x="550784" y="16597"/>
                      <a:pt x="528823" y="17919"/>
                      <a:pt x="499190" y="13157"/>
                    </a:cubicBezTo>
                    <a:cubicBezTo>
                      <a:pt x="469557" y="8395"/>
                      <a:pt x="408438" y="-5099"/>
                      <a:pt x="384890" y="2045"/>
                    </a:cubicBezTo>
                    <a:cubicBezTo>
                      <a:pt x="361342" y="9189"/>
                      <a:pt x="365575" y="40939"/>
                      <a:pt x="357902" y="56020"/>
                    </a:cubicBezTo>
                    <a:cubicBezTo>
                      <a:pt x="350229" y="71101"/>
                      <a:pt x="342292" y="83801"/>
                      <a:pt x="338852" y="92532"/>
                    </a:cubicBezTo>
                    <a:cubicBezTo>
                      <a:pt x="335413" y="101263"/>
                      <a:pt x="347319" y="108142"/>
                      <a:pt x="337265" y="108407"/>
                    </a:cubicBezTo>
                    <a:cubicBezTo>
                      <a:pt x="327211" y="108672"/>
                      <a:pt x="307102" y="97559"/>
                      <a:pt x="278527" y="94120"/>
                    </a:cubicBezTo>
                    <a:cubicBezTo>
                      <a:pt x="249952" y="90681"/>
                      <a:pt x="213440" y="83537"/>
                      <a:pt x="165815" y="87770"/>
                    </a:cubicBezTo>
                    <a:cubicBezTo>
                      <a:pt x="118190" y="92003"/>
                      <a:pt x="-19394" y="104438"/>
                      <a:pt x="2302" y="1084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ECB930EA-C836-47BD-9C64-7D6C2DF17756}"/>
                  </a:ext>
                </a:extLst>
              </p:cNvPr>
              <p:cNvSpPr/>
              <p:nvPr/>
            </p:nvSpPr>
            <p:spPr>
              <a:xfrm>
                <a:off x="7346717" y="15750956"/>
                <a:ext cx="255077" cy="224251"/>
              </a:xfrm>
              <a:custGeom>
                <a:avLst/>
                <a:gdLst>
                  <a:gd name="connsiteX0" fmla="*/ 252646 w 255077"/>
                  <a:gd name="connsiteY0" fmla="*/ 219 h 224251"/>
                  <a:gd name="connsiteX1" fmla="*/ 244708 w 255077"/>
                  <a:gd name="connsiteY1" fmla="*/ 111344 h 224251"/>
                  <a:gd name="connsiteX2" fmla="*/ 170096 w 255077"/>
                  <a:gd name="connsiteY2" fmla="*/ 144682 h 224251"/>
                  <a:gd name="connsiteX3" fmla="*/ 233 w 255077"/>
                  <a:gd name="connsiteY3" fmla="*/ 224057 h 224251"/>
                  <a:gd name="connsiteX4" fmla="*/ 209783 w 255077"/>
                  <a:gd name="connsiteY4" fmla="*/ 166907 h 224251"/>
                  <a:gd name="connsiteX5" fmla="*/ 244708 w 255077"/>
                  <a:gd name="connsiteY5" fmla="*/ 160557 h 224251"/>
                  <a:gd name="connsiteX6" fmla="*/ 227246 w 255077"/>
                  <a:gd name="connsiteY6" fmla="*/ 84357 h 224251"/>
                  <a:gd name="connsiteX7" fmla="*/ 252646 w 255077"/>
                  <a:gd name="connsiteY7" fmla="*/ 219 h 22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077" h="224251">
                    <a:moveTo>
                      <a:pt x="252646" y="219"/>
                    </a:moveTo>
                    <a:cubicBezTo>
                      <a:pt x="255556" y="4717"/>
                      <a:pt x="258466" y="87267"/>
                      <a:pt x="244708" y="111344"/>
                    </a:cubicBezTo>
                    <a:cubicBezTo>
                      <a:pt x="230950" y="135421"/>
                      <a:pt x="170096" y="144682"/>
                      <a:pt x="170096" y="144682"/>
                    </a:cubicBezTo>
                    <a:cubicBezTo>
                      <a:pt x="129350" y="163468"/>
                      <a:pt x="-6381" y="220353"/>
                      <a:pt x="233" y="224057"/>
                    </a:cubicBezTo>
                    <a:cubicBezTo>
                      <a:pt x="6847" y="227761"/>
                      <a:pt x="169037" y="177490"/>
                      <a:pt x="209783" y="166907"/>
                    </a:cubicBezTo>
                    <a:cubicBezTo>
                      <a:pt x="250529" y="156324"/>
                      <a:pt x="241798" y="174315"/>
                      <a:pt x="244708" y="160557"/>
                    </a:cubicBezTo>
                    <a:cubicBezTo>
                      <a:pt x="247618" y="146799"/>
                      <a:pt x="226452" y="107111"/>
                      <a:pt x="227246" y="84357"/>
                    </a:cubicBezTo>
                    <a:cubicBezTo>
                      <a:pt x="228040" y="61603"/>
                      <a:pt x="249736" y="-4279"/>
                      <a:pt x="252646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512F7080-C752-4239-B2F5-EE04614DE32F}"/>
                  </a:ext>
                </a:extLst>
              </p:cNvPr>
              <p:cNvSpPr/>
              <p:nvPr/>
            </p:nvSpPr>
            <p:spPr>
              <a:xfrm>
                <a:off x="6659563" y="16028031"/>
                <a:ext cx="252930" cy="245577"/>
              </a:xfrm>
              <a:custGeom>
                <a:avLst/>
                <a:gdLst>
                  <a:gd name="connsiteX0" fmla="*/ 0 w 252930"/>
                  <a:gd name="connsiteY0" fmla="*/ 4132 h 245577"/>
                  <a:gd name="connsiteX1" fmla="*/ 169862 w 252930"/>
                  <a:gd name="connsiteY1" fmla="*/ 16832 h 245577"/>
                  <a:gd name="connsiteX2" fmla="*/ 185737 w 252930"/>
                  <a:gd name="connsiteY2" fmla="*/ 26357 h 245577"/>
                  <a:gd name="connsiteX3" fmla="*/ 250825 w 252930"/>
                  <a:gd name="connsiteY3" fmla="*/ 34294 h 245577"/>
                  <a:gd name="connsiteX4" fmla="*/ 234950 w 252930"/>
                  <a:gd name="connsiteY4" fmla="*/ 39057 h 245577"/>
                  <a:gd name="connsiteX5" fmla="*/ 214312 w 252930"/>
                  <a:gd name="connsiteY5" fmla="*/ 120019 h 245577"/>
                  <a:gd name="connsiteX6" fmla="*/ 196850 w 252930"/>
                  <a:gd name="connsiteY6" fmla="*/ 245432 h 245577"/>
                  <a:gd name="connsiteX7" fmla="*/ 222250 w 252930"/>
                  <a:gd name="connsiteY7" fmla="*/ 142244 h 245577"/>
                  <a:gd name="connsiteX8" fmla="*/ 241300 w 252930"/>
                  <a:gd name="connsiteY8" fmla="*/ 12069 h 245577"/>
                  <a:gd name="connsiteX9" fmla="*/ 158750 w 252930"/>
                  <a:gd name="connsiteY9" fmla="*/ 5719 h 245577"/>
                  <a:gd name="connsiteX10" fmla="*/ 0 w 252930"/>
                  <a:gd name="connsiteY10" fmla="*/ 4132 h 24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930" h="245577">
                    <a:moveTo>
                      <a:pt x="0" y="4132"/>
                    </a:moveTo>
                    <a:cubicBezTo>
                      <a:pt x="56621" y="8365"/>
                      <a:pt x="138906" y="13128"/>
                      <a:pt x="169862" y="16832"/>
                    </a:cubicBezTo>
                    <a:cubicBezTo>
                      <a:pt x="200818" y="20536"/>
                      <a:pt x="172243" y="23447"/>
                      <a:pt x="185737" y="26357"/>
                    </a:cubicBezTo>
                    <a:cubicBezTo>
                      <a:pt x="199231" y="29267"/>
                      <a:pt x="242623" y="32177"/>
                      <a:pt x="250825" y="34294"/>
                    </a:cubicBezTo>
                    <a:cubicBezTo>
                      <a:pt x="259027" y="36411"/>
                      <a:pt x="241036" y="24770"/>
                      <a:pt x="234950" y="39057"/>
                    </a:cubicBezTo>
                    <a:cubicBezTo>
                      <a:pt x="228865" y="53345"/>
                      <a:pt x="220662" y="85623"/>
                      <a:pt x="214312" y="120019"/>
                    </a:cubicBezTo>
                    <a:cubicBezTo>
                      <a:pt x="207962" y="154415"/>
                      <a:pt x="195527" y="241728"/>
                      <a:pt x="196850" y="245432"/>
                    </a:cubicBezTo>
                    <a:cubicBezTo>
                      <a:pt x="198173" y="249136"/>
                      <a:pt x="214842" y="181138"/>
                      <a:pt x="222250" y="142244"/>
                    </a:cubicBezTo>
                    <a:cubicBezTo>
                      <a:pt x="229658" y="103350"/>
                      <a:pt x="251883" y="34823"/>
                      <a:pt x="241300" y="12069"/>
                    </a:cubicBezTo>
                    <a:cubicBezTo>
                      <a:pt x="230717" y="-10685"/>
                      <a:pt x="158750" y="5719"/>
                      <a:pt x="158750" y="5719"/>
                    </a:cubicBezTo>
                    <a:lnTo>
                      <a:pt x="0" y="41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91098747-D71C-4F7F-BBC2-1CA8ACFB26A5}"/>
                  </a:ext>
                </a:extLst>
              </p:cNvPr>
              <p:cNvSpPr/>
              <p:nvPr/>
            </p:nvSpPr>
            <p:spPr>
              <a:xfrm>
                <a:off x="6921131" y="15943218"/>
                <a:ext cx="448044" cy="123127"/>
              </a:xfrm>
              <a:custGeom>
                <a:avLst/>
                <a:gdLst>
                  <a:gd name="connsiteX0" fmla="*/ 448044 w 448044"/>
                  <a:gd name="connsiteY0" fmla="*/ 45 h 123127"/>
                  <a:gd name="connsiteX1" fmla="*/ 305169 w 448044"/>
                  <a:gd name="connsiteY1" fmla="*/ 96882 h 123127"/>
                  <a:gd name="connsiteX2" fmla="*/ 303582 w 448044"/>
                  <a:gd name="connsiteY2" fmla="*/ 95295 h 123127"/>
                  <a:gd name="connsiteX3" fmla="*/ 287707 w 448044"/>
                  <a:gd name="connsiteY3" fmla="*/ 95295 h 123127"/>
                  <a:gd name="connsiteX4" fmla="*/ 362319 w 448044"/>
                  <a:gd name="connsiteY4" fmla="*/ 92120 h 123127"/>
                  <a:gd name="connsiteX5" fmla="*/ 200394 w 448044"/>
                  <a:gd name="connsiteY5" fmla="*/ 115932 h 123127"/>
                  <a:gd name="connsiteX6" fmla="*/ 369 w 448044"/>
                  <a:gd name="connsiteY6" fmla="*/ 122282 h 123127"/>
                  <a:gd name="connsiteX7" fmla="*/ 252782 w 448044"/>
                  <a:gd name="connsiteY7" fmla="*/ 100057 h 123127"/>
                  <a:gd name="connsiteX8" fmla="*/ 303582 w 448044"/>
                  <a:gd name="connsiteY8" fmla="*/ 84182 h 123127"/>
                  <a:gd name="connsiteX9" fmla="*/ 448044 w 448044"/>
                  <a:gd name="connsiteY9" fmla="*/ 45 h 12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044" h="123127">
                    <a:moveTo>
                      <a:pt x="448044" y="45"/>
                    </a:moveTo>
                    <a:cubicBezTo>
                      <a:pt x="448308" y="2162"/>
                      <a:pt x="329246" y="81007"/>
                      <a:pt x="305169" y="96882"/>
                    </a:cubicBezTo>
                    <a:cubicBezTo>
                      <a:pt x="281092" y="112757"/>
                      <a:pt x="306492" y="95560"/>
                      <a:pt x="303582" y="95295"/>
                    </a:cubicBezTo>
                    <a:cubicBezTo>
                      <a:pt x="300672" y="95030"/>
                      <a:pt x="287707" y="95295"/>
                      <a:pt x="287707" y="95295"/>
                    </a:cubicBezTo>
                    <a:cubicBezTo>
                      <a:pt x="297496" y="94766"/>
                      <a:pt x="376871" y="88681"/>
                      <a:pt x="362319" y="92120"/>
                    </a:cubicBezTo>
                    <a:cubicBezTo>
                      <a:pt x="347767" y="95559"/>
                      <a:pt x="260719" y="110905"/>
                      <a:pt x="200394" y="115932"/>
                    </a:cubicBezTo>
                    <a:cubicBezTo>
                      <a:pt x="140069" y="120959"/>
                      <a:pt x="-8362" y="124928"/>
                      <a:pt x="369" y="122282"/>
                    </a:cubicBezTo>
                    <a:cubicBezTo>
                      <a:pt x="9100" y="119636"/>
                      <a:pt x="202246" y="106407"/>
                      <a:pt x="252782" y="100057"/>
                    </a:cubicBezTo>
                    <a:cubicBezTo>
                      <a:pt x="303317" y="93707"/>
                      <a:pt x="272626" y="98734"/>
                      <a:pt x="303582" y="84182"/>
                    </a:cubicBezTo>
                    <a:cubicBezTo>
                      <a:pt x="334538" y="69630"/>
                      <a:pt x="447780" y="-2072"/>
                      <a:pt x="448044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F7572BBB-E211-4EA9-9AB4-985F1142E68B}"/>
                  </a:ext>
                </a:extLst>
              </p:cNvPr>
              <p:cNvSpPr/>
              <p:nvPr/>
            </p:nvSpPr>
            <p:spPr>
              <a:xfrm>
                <a:off x="6873232" y="16075099"/>
                <a:ext cx="195919" cy="604059"/>
              </a:xfrm>
              <a:custGeom>
                <a:avLst/>
                <a:gdLst>
                  <a:gd name="connsiteX0" fmla="*/ 195906 w 195919"/>
                  <a:gd name="connsiteY0" fmla="*/ 12626 h 604059"/>
                  <a:gd name="connsiteX1" fmla="*/ 62556 w 195919"/>
                  <a:gd name="connsiteY1" fmla="*/ 58664 h 604059"/>
                  <a:gd name="connsiteX2" fmla="*/ 92718 w 195919"/>
                  <a:gd name="connsiteY2" fmla="*/ 74539 h 604059"/>
                  <a:gd name="connsiteX3" fmla="*/ 59381 w 195919"/>
                  <a:gd name="connsiteY3" fmla="*/ 111051 h 604059"/>
                  <a:gd name="connsiteX4" fmla="*/ 56206 w 195919"/>
                  <a:gd name="connsiteY4" fmla="*/ 230114 h 604059"/>
                  <a:gd name="connsiteX5" fmla="*/ 59381 w 195919"/>
                  <a:gd name="connsiteY5" fmla="*/ 244401 h 604059"/>
                  <a:gd name="connsiteX6" fmla="*/ 51443 w 195919"/>
                  <a:gd name="connsiteY6" fmla="*/ 233289 h 604059"/>
                  <a:gd name="connsiteX7" fmla="*/ 40331 w 195919"/>
                  <a:gd name="connsiteY7" fmla="*/ 341239 h 604059"/>
                  <a:gd name="connsiteX8" fmla="*/ 13343 w 195919"/>
                  <a:gd name="connsiteY8" fmla="*/ 315839 h 604059"/>
                  <a:gd name="connsiteX9" fmla="*/ 643 w 195919"/>
                  <a:gd name="connsiteY9" fmla="*/ 411089 h 604059"/>
                  <a:gd name="connsiteX10" fmla="*/ 32393 w 195919"/>
                  <a:gd name="connsiteY10" fmla="*/ 423789 h 604059"/>
                  <a:gd name="connsiteX11" fmla="*/ 76843 w 195919"/>
                  <a:gd name="connsiteY11" fmla="*/ 601589 h 604059"/>
                  <a:gd name="connsiteX12" fmla="*/ 57793 w 195919"/>
                  <a:gd name="connsiteY12" fmla="*/ 507926 h 604059"/>
                  <a:gd name="connsiteX13" fmla="*/ 18106 w 195919"/>
                  <a:gd name="connsiteY13" fmla="*/ 241226 h 604059"/>
                  <a:gd name="connsiteX14" fmla="*/ 70493 w 195919"/>
                  <a:gd name="connsiteY14" fmla="*/ 20564 h 604059"/>
                  <a:gd name="connsiteX15" fmla="*/ 195906 w 195919"/>
                  <a:gd name="connsiteY15" fmla="*/ 12626 h 60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919" h="604059">
                    <a:moveTo>
                      <a:pt x="195906" y="12626"/>
                    </a:moveTo>
                    <a:cubicBezTo>
                      <a:pt x="194583" y="18976"/>
                      <a:pt x="79754" y="48345"/>
                      <a:pt x="62556" y="58664"/>
                    </a:cubicBezTo>
                    <a:cubicBezTo>
                      <a:pt x="45358" y="68983"/>
                      <a:pt x="93247" y="65808"/>
                      <a:pt x="92718" y="74539"/>
                    </a:cubicBezTo>
                    <a:cubicBezTo>
                      <a:pt x="92189" y="83270"/>
                      <a:pt x="65466" y="85122"/>
                      <a:pt x="59381" y="111051"/>
                    </a:cubicBezTo>
                    <a:cubicBezTo>
                      <a:pt x="53296" y="136980"/>
                      <a:pt x="56206" y="207889"/>
                      <a:pt x="56206" y="230114"/>
                    </a:cubicBezTo>
                    <a:cubicBezTo>
                      <a:pt x="56206" y="252339"/>
                      <a:pt x="60175" y="243872"/>
                      <a:pt x="59381" y="244401"/>
                    </a:cubicBezTo>
                    <a:cubicBezTo>
                      <a:pt x="58587" y="244930"/>
                      <a:pt x="54618" y="217149"/>
                      <a:pt x="51443" y="233289"/>
                    </a:cubicBezTo>
                    <a:cubicBezTo>
                      <a:pt x="48268" y="249429"/>
                      <a:pt x="46681" y="327481"/>
                      <a:pt x="40331" y="341239"/>
                    </a:cubicBezTo>
                    <a:cubicBezTo>
                      <a:pt x="33981" y="354997"/>
                      <a:pt x="19958" y="304197"/>
                      <a:pt x="13343" y="315839"/>
                    </a:cubicBezTo>
                    <a:cubicBezTo>
                      <a:pt x="6728" y="327481"/>
                      <a:pt x="-2532" y="393097"/>
                      <a:pt x="643" y="411089"/>
                    </a:cubicBezTo>
                    <a:cubicBezTo>
                      <a:pt x="3818" y="429081"/>
                      <a:pt x="19693" y="392039"/>
                      <a:pt x="32393" y="423789"/>
                    </a:cubicBezTo>
                    <a:cubicBezTo>
                      <a:pt x="45093" y="455539"/>
                      <a:pt x="72610" y="587566"/>
                      <a:pt x="76843" y="601589"/>
                    </a:cubicBezTo>
                    <a:cubicBezTo>
                      <a:pt x="81076" y="615612"/>
                      <a:pt x="67582" y="567986"/>
                      <a:pt x="57793" y="507926"/>
                    </a:cubicBezTo>
                    <a:cubicBezTo>
                      <a:pt x="48004" y="447866"/>
                      <a:pt x="15989" y="322453"/>
                      <a:pt x="18106" y="241226"/>
                    </a:cubicBezTo>
                    <a:cubicBezTo>
                      <a:pt x="20223" y="159999"/>
                      <a:pt x="39801" y="57341"/>
                      <a:pt x="70493" y="20564"/>
                    </a:cubicBezTo>
                    <a:cubicBezTo>
                      <a:pt x="101185" y="-16213"/>
                      <a:pt x="197229" y="6276"/>
                      <a:pt x="195906" y="126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08FE9B30-05AD-4D8E-A608-4B077422781B}"/>
                  </a:ext>
                </a:extLst>
              </p:cNvPr>
              <p:cNvSpPr/>
              <p:nvPr/>
            </p:nvSpPr>
            <p:spPr>
              <a:xfrm>
                <a:off x="6767122" y="16237501"/>
                <a:ext cx="289393" cy="571110"/>
              </a:xfrm>
              <a:custGeom>
                <a:avLst/>
                <a:gdLst>
                  <a:gd name="connsiteX0" fmla="*/ 97228 w 289393"/>
                  <a:gd name="connsiteY0" fmla="*/ 10562 h 571110"/>
                  <a:gd name="connsiteX1" fmla="*/ 24203 w 289393"/>
                  <a:gd name="connsiteY1" fmla="*/ 401087 h 571110"/>
                  <a:gd name="connsiteX2" fmla="*/ 30553 w 289393"/>
                  <a:gd name="connsiteY2" fmla="*/ 401087 h 571110"/>
                  <a:gd name="connsiteX3" fmla="*/ 9916 w 289393"/>
                  <a:gd name="connsiteY3" fmla="*/ 477287 h 571110"/>
                  <a:gd name="connsiteX4" fmla="*/ 71828 w 289393"/>
                  <a:gd name="connsiteY4" fmla="*/ 458237 h 571110"/>
                  <a:gd name="connsiteX5" fmla="*/ 289316 w 289393"/>
                  <a:gd name="connsiteY5" fmla="*/ 570949 h 571110"/>
                  <a:gd name="connsiteX6" fmla="*/ 95641 w 289393"/>
                  <a:gd name="connsiteY6" fmla="*/ 429662 h 571110"/>
                  <a:gd name="connsiteX7" fmla="*/ 391 w 289393"/>
                  <a:gd name="connsiteY7" fmla="*/ 539199 h 571110"/>
                  <a:gd name="connsiteX8" fmla="*/ 60716 w 289393"/>
                  <a:gd name="connsiteY8" fmla="*/ 343937 h 571110"/>
                  <a:gd name="connsiteX9" fmla="*/ 32141 w 289393"/>
                  <a:gd name="connsiteY9" fmla="*/ 215349 h 571110"/>
                  <a:gd name="connsiteX10" fmla="*/ 57541 w 289393"/>
                  <a:gd name="connsiteY10" fmla="*/ 118512 h 571110"/>
                  <a:gd name="connsiteX11" fmla="*/ 97228 w 289393"/>
                  <a:gd name="connsiteY11" fmla="*/ 10562 h 57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9393" h="571110">
                    <a:moveTo>
                      <a:pt x="97228" y="10562"/>
                    </a:moveTo>
                    <a:cubicBezTo>
                      <a:pt x="91672" y="57658"/>
                      <a:pt x="35316" y="335999"/>
                      <a:pt x="24203" y="401087"/>
                    </a:cubicBezTo>
                    <a:cubicBezTo>
                      <a:pt x="13090" y="466175"/>
                      <a:pt x="32934" y="388387"/>
                      <a:pt x="30553" y="401087"/>
                    </a:cubicBezTo>
                    <a:cubicBezTo>
                      <a:pt x="28172" y="413787"/>
                      <a:pt x="3037" y="467762"/>
                      <a:pt x="9916" y="477287"/>
                    </a:cubicBezTo>
                    <a:cubicBezTo>
                      <a:pt x="16795" y="486812"/>
                      <a:pt x="25261" y="442627"/>
                      <a:pt x="71828" y="458237"/>
                    </a:cubicBezTo>
                    <a:cubicBezTo>
                      <a:pt x="118395" y="473847"/>
                      <a:pt x="285347" y="575711"/>
                      <a:pt x="289316" y="570949"/>
                    </a:cubicBezTo>
                    <a:cubicBezTo>
                      <a:pt x="293285" y="566187"/>
                      <a:pt x="143795" y="434954"/>
                      <a:pt x="95641" y="429662"/>
                    </a:cubicBezTo>
                    <a:cubicBezTo>
                      <a:pt x="47487" y="424370"/>
                      <a:pt x="6212" y="553486"/>
                      <a:pt x="391" y="539199"/>
                    </a:cubicBezTo>
                    <a:cubicBezTo>
                      <a:pt x="-5430" y="524912"/>
                      <a:pt x="55424" y="397912"/>
                      <a:pt x="60716" y="343937"/>
                    </a:cubicBezTo>
                    <a:cubicBezTo>
                      <a:pt x="66008" y="289962"/>
                      <a:pt x="32670" y="252920"/>
                      <a:pt x="32141" y="215349"/>
                    </a:cubicBezTo>
                    <a:cubicBezTo>
                      <a:pt x="31612" y="177778"/>
                      <a:pt x="45899" y="149733"/>
                      <a:pt x="57541" y="118512"/>
                    </a:cubicBezTo>
                    <a:cubicBezTo>
                      <a:pt x="69183" y="87291"/>
                      <a:pt x="102784" y="-36534"/>
                      <a:pt x="97228" y="10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EB6575D8-FD2E-4AB1-BBEA-EDD2E7248D6B}"/>
                  </a:ext>
                </a:extLst>
              </p:cNvPr>
              <p:cNvSpPr/>
              <p:nvPr/>
            </p:nvSpPr>
            <p:spPr>
              <a:xfrm>
                <a:off x="6924431" y="16408344"/>
                <a:ext cx="509067" cy="308306"/>
              </a:xfrm>
              <a:custGeom>
                <a:avLst/>
                <a:gdLst>
                  <a:gd name="connsiteX0" fmla="*/ 244 w 509067"/>
                  <a:gd name="connsiteY0" fmla="*/ 288981 h 308306"/>
                  <a:gd name="connsiteX1" fmla="*/ 301869 w 509067"/>
                  <a:gd name="connsiteY1" fmla="*/ 290569 h 308306"/>
                  <a:gd name="connsiteX2" fmla="*/ 238369 w 509067"/>
                  <a:gd name="connsiteY2" fmla="*/ 293744 h 308306"/>
                  <a:gd name="connsiteX3" fmla="*/ 482844 w 509067"/>
                  <a:gd name="connsiteY3" fmla="*/ 308031 h 308306"/>
                  <a:gd name="connsiteX4" fmla="*/ 473319 w 509067"/>
                  <a:gd name="connsiteY4" fmla="*/ 279456 h 308306"/>
                  <a:gd name="connsiteX5" fmla="*/ 466969 w 509067"/>
                  <a:gd name="connsiteY5" fmla="*/ 231831 h 308306"/>
                  <a:gd name="connsiteX6" fmla="*/ 484432 w 509067"/>
                  <a:gd name="connsiteY6" fmla="*/ 112769 h 308306"/>
                  <a:gd name="connsiteX7" fmla="*/ 497132 w 509067"/>
                  <a:gd name="connsiteY7" fmla="*/ 4819 h 308306"/>
                  <a:gd name="connsiteX8" fmla="*/ 498719 w 509067"/>
                  <a:gd name="connsiteY8" fmla="*/ 277869 h 308306"/>
                  <a:gd name="connsiteX9" fmla="*/ 359019 w 509067"/>
                  <a:gd name="connsiteY9" fmla="*/ 274694 h 308306"/>
                  <a:gd name="connsiteX10" fmla="*/ 244 w 509067"/>
                  <a:gd name="connsiteY10" fmla="*/ 288981 h 30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067" h="308306">
                    <a:moveTo>
                      <a:pt x="244" y="288981"/>
                    </a:moveTo>
                    <a:cubicBezTo>
                      <a:pt x="-9281" y="291627"/>
                      <a:pt x="262182" y="289775"/>
                      <a:pt x="301869" y="290569"/>
                    </a:cubicBezTo>
                    <a:cubicBezTo>
                      <a:pt x="341556" y="291363"/>
                      <a:pt x="208207" y="290834"/>
                      <a:pt x="238369" y="293744"/>
                    </a:cubicBezTo>
                    <a:cubicBezTo>
                      <a:pt x="268532" y="296654"/>
                      <a:pt x="443686" y="310412"/>
                      <a:pt x="482844" y="308031"/>
                    </a:cubicBezTo>
                    <a:cubicBezTo>
                      <a:pt x="522002" y="305650"/>
                      <a:pt x="475965" y="292156"/>
                      <a:pt x="473319" y="279456"/>
                    </a:cubicBezTo>
                    <a:cubicBezTo>
                      <a:pt x="470673" y="266756"/>
                      <a:pt x="465117" y="259612"/>
                      <a:pt x="466969" y="231831"/>
                    </a:cubicBezTo>
                    <a:cubicBezTo>
                      <a:pt x="468821" y="204050"/>
                      <a:pt x="479405" y="150604"/>
                      <a:pt x="484432" y="112769"/>
                    </a:cubicBezTo>
                    <a:cubicBezTo>
                      <a:pt x="489459" y="74934"/>
                      <a:pt x="494751" y="-22698"/>
                      <a:pt x="497132" y="4819"/>
                    </a:cubicBezTo>
                    <a:cubicBezTo>
                      <a:pt x="499513" y="32336"/>
                      <a:pt x="521738" y="232890"/>
                      <a:pt x="498719" y="277869"/>
                    </a:cubicBezTo>
                    <a:cubicBezTo>
                      <a:pt x="475700" y="322848"/>
                      <a:pt x="439981" y="272577"/>
                      <a:pt x="359019" y="274694"/>
                    </a:cubicBezTo>
                    <a:cubicBezTo>
                      <a:pt x="278057" y="276811"/>
                      <a:pt x="9769" y="286335"/>
                      <a:pt x="244" y="2889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DE89C8A0-0A63-469E-BCC8-BB2BBDAFA53F}"/>
                  </a:ext>
                </a:extLst>
              </p:cNvPr>
              <p:cNvSpPr/>
              <p:nvPr/>
            </p:nvSpPr>
            <p:spPr>
              <a:xfrm>
                <a:off x="5346183" y="13477563"/>
                <a:ext cx="232307" cy="681550"/>
              </a:xfrm>
              <a:custGeom>
                <a:avLst/>
                <a:gdLst>
                  <a:gd name="connsiteX0" fmla="*/ 232292 w 232307"/>
                  <a:gd name="connsiteY0" fmla="*/ 312 h 681550"/>
                  <a:gd name="connsiteX1" fmla="*/ 79892 w 232307"/>
                  <a:gd name="connsiteY1" fmla="*/ 136837 h 681550"/>
                  <a:gd name="connsiteX2" fmla="*/ 32267 w 232307"/>
                  <a:gd name="connsiteY2" fmla="*/ 295587 h 681550"/>
                  <a:gd name="connsiteX3" fmla="*/ 517 w 232307"/>
                  <a:gd name="connsiteY3" fmla="*/ 679762 h 681550"/>
                  <a:gd name="connsiteX4" fmla="*/ 57667 w 232307"/>
                  <a:gd name="connsiteY4" fmla="*/ 432112 h 681550"/>
                  <a:gd name="connsiteX5" fmla="*/ 70367 w 232307"/>
                  <a:gd name="connsiteY5" fmla="*/ 260662 h 681550"/>
                  <a:gd name="connsiteX6" fmla="*/ 76717 w 232307"/>
                  <a:gd name="connsiteY6" fmla="*/ 387662 h 681550"/>
                  <a:gd name="connsiteX7" fmla="*/ 70367 w 232307"/>
                  <a:gd name="connsiteY7" fmla="*/ 108262 h 681550"/>
                  <a:gd name="connsiteX8" fmla="*/ 232292 w 232307"/>
                  <a:gd name="connsiteY8" fmla="*/ 312 h 68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307" h="681550">
                    <a:moveTo>
                      <a:pt x="232292" y="312"/>
                    </a:moveTo>
                    <a:cubicBezTo>
                      <a:pt x="233879" y="5074"/>
                      <a:pt x="113230" y="87624"/>
                      <a:pt x="79892" y="136837"/>
                    </a:cubicBezTo>
                    <a:cubicBezTo>
                      <a:pt x="46554" y="186050"/>
                      <a:pt x="45496" y="205100"/>
                      <a:pt x="32267" y="295587"/>
                    </a:cubicBezTo>
                    <a:cubicBezTo>
                      <a:pt x="19038" y="386074"/>
                      <a:pt x="-3716" y="657008"/>
                      <a:pt x="517" y="679762"/>
                    </a:cubicBezTo>
                    <a:cubicBezTo>
                      <a:pt x="4750" y="702516"/>
                      <a:pt x="46025" y="501962"/>
                      <a:pt x="57667" y="432112"/>
                    </a:cubicBezTo>
                    <a:cubicBezTo>
                      <a:pt x="69309" y="362262"/>
                      <a:pt x="67192" y="268070"/>
                      <a:pt x="70367" y="260662"/>
                    </a:cubicBezTo>
                    <a:cubicBezTo>
                      <a:pt x="73542" y="253254"/>
                      <a:pt x="76717" y="413062"/>
                      <a:pt x="76717" y="387662"/>
                    </a:cubicBezTo>
                    <a:cubicBezTo>
                      <a:pt x="76717" y="362262"/>
                      <a:pt x="41263" y="170704"/>
                      <a:pt x="70367" y="108262"/>
                    </a:cubicBezTo>
                    <a:cubicBezTo>
                      <a:pt x="99471" y="45820"/>
                      <a:pt x="230705" y="-4450"/>
                      <a:pt x="232292" y="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6C2C804D-7085-4459-8295-964C75070727}"/>
                  </a:ext>
                </a:extLst>
              </p:cNvPr>
              <p:cNvSpPr/>
              <p:nvPr/>
            </p:nvSpPr>
            <p:spPr>
              <a:xfrm>
                <a:off x="5168884" y="13854663"/>
                <a:ext cx="190867" cy="458414"/>
              </a:xfrm>
              <a:custGeom>
                <a:avLst/>
                <a:gdLst>
                  <a:gd name="connsiteX0" fmla="*/ 9541 w 190867"/>
                  <a:gd name="connsiteY0" fmla="*/ 13737 h 458414"/>
                  <a:gd name="connsiteX1" fmla="*/ 92091 w 190867"/>
                  <a:gd name="connsiteY1" fmla="*/ 334412 h 458414"/>
                  <a:gd name="connsiteX2" fmla="*/ 63516 w 190867"/>
                  <a:gd name="connsiteY2" fmla="*/ 458237 h 458414"/>
                  <a:gd name="connsiteX3" fmla="*/ 107966 w 190867"/>
                  <a:gd name="connsiteY3" fmla="*/ 356637 h 458414"/>
                  <a:gd name="connsiteX4" fmla="*/ 190516 w 190867"/>
                  <a:gd name="connsiteY4" fmla="*/ 156612 h 458414"/>
                  <a:gd name="connsiteX5" fmla="*/ 136541 w 190867"/>
                  <a:gd name="connsiteY5" fmla="*/ 451887 h 458414"/>
                  <a:gd name="connsiteX6" fmla="*/ 107966 w 190867"/>
                  <a:gd name="connsiteY6" fmla="*/ 277262 h 458414"/>
                  <a:gd name="connsiteX7" fmla="*/ 69866 w 190867"/>
                  <a:gd name="connsiteY7" fmla="*/ 150262 h 458414"/>
                  <a:gd name="connsiteX8" fmla="*/ 9541 w 190867"/>
                  <a:gd name="connsiteY8" fmla="*/ 67712 h 458414"/>
                  <a:gd name="connsiteX9" fmla="*/ 9541 w 190867"/>
                  <a:gd name="connsiteY9" fmla="*/ 13737 h 458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867" h="458414">
                    <a:moveTo>
                      <a:pt x="9541" y="13737"/>
                    </a:moveTo>
                    <a:cubicBezTo>
                      <a:pt x="23299" y="58187"/>
                      <a:pt x="83095" y="260329"/>
                      <a:pt x="92091" y="334412"/>
                    </a:cubicBezTo>
                    <a:cubicBezTo>
                      <a:pt x="101087" y="408495"/>
                      <a:pt x="60870" y="454533"/>
                      <a:pt x="63516" y="458237"/>
                    </a:cubicBezTo>
                    <a:cubicBezTo>
                      <a:pt x="66162" y="461941"/>
                      <a:pt x="86799" y="406908"/>
                      <a:pt x="107966" y="356637"/>
                    </a:cubicBezTo>
                    <a:cubicBezTo>
                      <a:pt x="129133" y="306366"/>
                      <a:pt x="185754" y="140737"/>
                      <a:pt x="190516" y="156612"/>
                    </a:cubicBezTo>
                    <a:cubicBezTo>
                      <a:pt x="195278" y="172487"/>
                      <a:pt x="150299" y="431779"/>
                      <a:pt x="136541" y="451887"/>
                    </a:cubicBezTo>
                    <a:cubicBezTo>
                      <a:pt x="122783" y="471995"/>
                      <a:pt x="119078" y="327533"/>
                      <a:pt x="107966" y="277262"/>
                    </a:cubicBezTo>
                    <a:cubicBezTo>
                      <a:pt x="96854" y="226991"/>
                      <a:pt x="86270" y="185187"/>
                      <a:pt x="69866" y="150262"/>
                    </a:cubicBezTo>
                    <a:cubicBezTo>
                      <a:pt x="53462" y="115337"/>
                      <a:pt x="21183" y="90466"/>
                      <a:pt x="9541" y="67712"/>
                    </a:cubicBezTo>
                    <a:cubicBezTo>
                      <a:pt x="-2101" y="44958"/>
                      <a:pt x="-4217" y="-30713"/>
                      <a:pt x="9541" y="137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41C0CAEA-4B0A-48ED-8949-08B89F176C27}"/>
                  </a:ext>
                </a:extLst>
              </p:cNvPr>
              <p:cNvSpPr/>
              <p:nvPr/>
            </p:nvSpPr>
            <p:spPr>
              <a:xfrm>
                <a:off x="5144968" y="14309101"/>
                <a:ext cx="989243" cy="1810387"/>
              </a:xfrm>
              <a:custGeom>
                <a:avLst/>
                <a:gdLst>
                  <a:gd name="connsiteX0" fmla="*/ 1707 w 989243"/>
                  <a:gd name="connsiteY0" fmla="*/ 624 h 1810387"/>
                  <a:gd name="connsiteX1" fmla="*/ 77907 w 989243"/>
                  <a:gd name="connsiteY1" fmla="*/ 219699 h 1810387"/>
                  <a:gd name="connsiteX2" fmla="*/ 11232 w 989243"/>
                  <a:gd name="connsiteY2" fmla="*/ 314949 h 1810387"/>
                  <a:gd name="connsiteX3" fmla="*/ 8057 w 989243"/>
                  <a:gd name="connsiteY3" fmla="*/ 527674 h 1810387"/>
                  <a:gd name="connsiteX4" fmla="*/ 4882 w 989243"/>
                  <a:gd name="connsiteY4" fmla="*/ 514974 h 1810387"/>
                  <a:gd name="connsiteX5" fmla="*/ 81082 w 989243"/>
                  <a:gd name="connsiteY5" fmla="*/ 832474 h 1810387"/>
                  <a:gd name="connsiteX6" fmla="*/ 77907 w 989243"/>
                  <a:gd name="connsiteY6" fmla="*/ 800724 h 1810387"/>
                  <a:gd name="connsiteX7" fmla="*/ 179507 w 989243"/>
                  <a:gd name="connsiteY7" fmla="*/ 965824 h 1810387"/>
                  <a:gd name="connsiteX8" fmla="*/ 198557 w 989243"/>
                  <a:gd name="connsiteY8" fmla="*/ 1003924 h 1810387"/>
                  <a:gd name="connsiteX9" fmla="*/ 423982 w 989243"/>
                  <a:gd name="connsiteY9" fmla="*/ 1457949 h 1810387"/>
                  <a:gd name="connsiteX10" fmla="*/ 398582 w 989243"/>
                  <a:gd name="connsiteY10" fmla="*/ 1340474 h 1810387"/>
                  <a:gd name="connsiteX11" fmla="*/ 735132 w 989243"/>
                  <a:gd name="connsiteY11" fmla="*/ 1530974 h 1810387"/>
                  <a:gd name="connsiteX12" fmla="*/ 449382 w 989243"/>
                  <a:gd name="connsiteY12" fmla="*/ 1581774 h 1810387"/>
                  <a:gd name="connsiteX13" fmla="*/ 541457 w 989243"/>
                  <a:gd name="connsiteY13" fmla="*/ 1594474 h 1810387"/>
                  <a:gd name="connsiteX14" fmla="*/ 770057 w 989243"/>
                  <a:gd name="connsiteY14" fmla="*/ 1642099 h 1810387"/>
                  <a:gd name="connsiteX15" fmla="*/ 989132 w 989243"/>
                  <a:gd name="connsiteY15" fmla="*/ 1810374 h 1810387"/>
                  <a:gd name="connsiteX16" fmla="*/ 741482 w 989243"/>
                  <a:gd name="connsiteY16" fmla="*/ 1632574 h 1810387"/>
                  <a:gd name="connsiteX17" fmla="*/ 376357 w 989243"/>
                  <a:gd name="connsiteY17" fmla="*/ 1051549 h 1810387"/>
                  <a:gd name="connsiteX18" fmla="*/ 395407 w 989243"/>
                  <a:gd name="connsiteY18" fmla="*/ 1296024 h 1810387"/>
                  <a:gd name="connsiteX19" fmla="*/ 87432 w 989243"/>
                  <a:gd name="connsiteY19" fmla="*/ 835649 h 1810387"/>
                  <a:gd name="connsiteX20" fmla="*/ 33457 w 989243"/>
                  <a:gd name="connsiteY20" fmla="*/ 248274 h 1810387"/>
                  <a:gd name="connsiteX21" fmla="*/ 46157 w 989243"/>
                  <a:gd name="connsiteY21" fmla="*/ 156199 h 1810387"/>
                  <a:gd name="connsiteX22" fmla="*/ 1707 w 989243"/>
                  <a:gd name="connsiteY22" fmla="*/ 624 h 181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9243" h="1810387">
                    <a:moveTo>
                      <a:pt x="1707" y="624"/>
                    </a:moveTo>
                    <a:cubicBezTo>
                      <a:pt x="6999" y="11207"/>
                      <a:pt x="76320" y="167312"/>
                      <a:pt x="77907" y="219699"/>
                    </a:cubicBezTo>
                    <a:cubicBezTo>
                      <a:pt x="79494" y="272086"/>
                      <a:pt x="22874" y="263620"/>
                      <a:pt x="11232" y="314949"/>
                    </a:cubicBezTo>
                    <a:cubicBezTo>
                      <a:pt x="-410" y="366278"/>
                      <a:pt x="9115" y="494337"/>
                      <a:pt x="8057" y="527674"/>
                    </a:cubicBezTo>
                    <a:cubicBezTo>
                      <a:pt x="6999" y="561011"/>
                      <a:pt x="-7289" y="464174"/>
                      <a:pt x="4882" y="514974"/>
                    </a:cubicBezTo>
                    <a:cubicBezTo>
                      <a:pt x="17053" y="565774"/>
                      <a:pt x="68911" y="784849"/>
                      <a:pt x="81082" y="832474"/>
                    </a:cubicBezTo>
                    <a:cubicBezTo>
                      <a:pt x="93253" y="880099"/>
                      <a:pt x="61503" y="778499"/>
                      <a:pt x="77907" y="800724"/>
                    </a:cubicBezTo>
                    <a:cubicBezTo>
                      <a:pt x="94311" y="822949"/>
                      <a:pt x="159399" y="931957"/>
                      <a:pt x="179507" y="965824"/>
                    </a:cubicBezTo>
                    <a:cubicBezTo>
                      <a:pt x="199615" y="999691"/>
                      <a:pt x="198557" y="1003924"/>
                      <a:pt x="198557" y="1003924"/>
                    </a:cubicBezTo>
                    <a:cubicBezTo>
                      <a:pt x="239303" y="1085945"/>
                      <a:pt x="390644" y="1401857"/>
                      <a:pt x="423982" y="1457949"/>
                    </a:cubicBezTo>
                    <a:cubicBezTo>
                      <a:pt x="457320" y="1514041"/>
                      <a:pt x="346724" y="1328303"/>
                      <a:pt x="398582" y="1340474"/>
                    </a:cubicBezTo>
                    <a:cubicBezTo>
                      <a:pt x="450440" y="1352645"/>
                      <a:pt x="726665" y="1490758"/>
                      <a:pt x="735132" y="1530974"/>
                    </a:cubicBezTo>
                    <a:cubicBezTo>
                      <a:pt x="743599" y="1571190"/>
                      <a:pt x="481661" y="1571191"/>
                      <a:pt x="449382" y="1581774"/>
                    </a:cubicBezTo>
                    <a:cubicBezTo>
                      <a:pt x="417103" y="1592357"/>
                      <a:pt x="488011" y="1584420"/>
                      <a:pt x="541457" y="1594474"/>
                    </a:cubicBezTo>
                    <a:cubicBezTo>
                      <a:pt x="594903" y="1604528"/>
                      <a:pt x="695445" y="1606116"/>
                      <a:pt x="770057" y="1642099"/>
                    </a:cubicBezTo>
                    <a:cubicBezTo>
                      <a:pt x="844669" y="1678082"/>
                      <a:pt x="993894" y="1811961"/>
                      <a:pt x="989132" y="1810374"/>
                    </a:cubicBezTo>
                    <a:cubicBezTo>
                      <a:pt x="984370" y="1808787"/>
                      <a:pt x="843611" y="1759045"/>
                      <a:pt x="741482" y="1632574"/>
                    </a:cubicBezTo>
                    <a:cubicBezTo>
                      <a:pt x="639353" y="1506103"/>
                      <a:pt x="434036" y="1107641"/>
                      <a:pt x="376357" y="1051549"/>
                    </a:cubicBezTo>
                    <a:cubicBezTo>
                      <a:pt x="318678" y="995457"/>
                      <a:pt x="443561" y="1332007"/>
                      <a:pt x="395407" y="1296024"/>
                    </a:cubicBezTo>
                    <a:cubicBezTo>
                      <a:pt x="347253" y="1260041"/>
                      <a:pt x="147757" y="1010274"/>
                      <a:pt x="87432" y="835649"/>
                    </a:cubicBezTo>
                    <a:cubicBezTo>
                      <a:pt x="27107" y="661024"/>
                      <a:pt x="40336" y="361516"/>
                      <a:pt x="33457" y="248274"/>
                    </a:cubicBezTo>
                    <a:cubicBezTo>
                      <a:pt x="26578" y="135032"/>
                      <a:pt x="46157" y="195357"/>
                      <a:pt x="46157" y="156199"/>
                    </a:cubicBezTo>
                    <a:cubicBezTo>
                      <a:pt x="46157" y="117041"/>
                      <a:pt x="-3585" y="-9959"/>
                      <a:pt x="1707" y="6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8B174DD0-AD73-446D-B2A8-F577BB9EC0DD}"/>
                  </a:ext>
                </a:extLst>
              </p:cNvPr>
              <p:cNvSpPr/>
              <p:nvPr/>
            </p:nvSpPr>
            <p:spPr>
              <a:xfrm>
                <a:off x="5679780" y="15904163"/>
                <a:ext cx="1099439" cy="727218"/>
              </a:xfrm>
              <a:custGeom>
                <a:avLst/>
                <a:gdLst>
                  <a:gd name="connsiteX0" fmla="*/ 12995 w 1099439"/>
                  <a:gd name="connsiteY0" fmla="*/ 5762 h 727218"/>
                  <a:gd name="connsiteX1" fmla="*/ 73320 w 1099439"/>
                  <a:gd name="connsiteY1" fmla="*/ 47037 h 727218"/>
                  <a:gd name="connsiteX2" fmla="*/ 282870 w 1099439"/>
                  <a:gd name="connsiteY2" fmla="*/ 259762 h 727218"/>
                  <a:gd name="connsiteX3" fmla="*/ 305095 w 1099439"/>
                  <a:gd name="connsiteY3" fmla="*/ 196262 h 727218"/>
                  <a:gd name="connsiteX4" fmla="*/ 441620 w 1099439"/>
                  <a:gd name="connsiteY4" fmla="*/ 358187 h 727218"/>
                  <a:gd name="connsiteX5" fmla="*/ 441620 w 1099439"/>
                  <a:gd name="connsiteY5" fmla="*/ 297862 h 727218"/>
                  <a:gd name="connsiteX6" fmla="*/ 530520 w 1099439"/>
                  <a:gd name="connsiteY6" fmla="*/ 497887 h 727218"/>
                  <a:gd name="connsiteX7" fmla="*/ 578145 w 1099439"/>
                  <a:gd name="connsiteY7" fmla="*/ 450262 h 727218"/>
                  <a:gd name="connsiteX8" fmla="*/ 724195 w 1099439"/>
                  <a:gd name="connsiteY8" fmla="*/ 475662 h 727218"/>
                  <a:gd name="connsiteX9" fmla="*/ 774995 w 1099439"/>
                  <a:gd name="connsiteY9" fmla="*/ 516937 h 727218"/>
                  <a:gd name="connsiteX10" fmla="*/ 990895 w 1099439"/>
                  <a:gd name="connsiteY10" fmla="*/ 682037 h 727218"/>
                  <a:gd name="connsiteX11" fmla="*/ 1095670 w 1099439"/>
                  <a:gd name="connsiteY11" fmla="*/ 716962 h 727218"/>
                  <a:gd name="connsiteX12" fmla="*/ 863895 w 1099439"/>
                  <a:gd name="connsiteY12" fmla="*/ 526462 h 727218"/>
                  <a:gd name="connsiteX13" fmla="*/ 628945 w 1099439"/>
                  <a:gd name="connsiteY13" fmla="*/ 335962 h 727218"/>
                  <a:gd name="connsiteX14" fmla="*/ 714670 w 1099439"/>
                  <a:gd name="connsiteY14" fmla="*/ 434387 h 727218"/>
                  <a:gd name="connsiteX15" fmla="*/ 606720 w 1099439"/>
                  <a:gd name="connsiteY15" fmla="*/ 402637 h 727218"/>
                  <a:gd name="connsiteX16" fmla="*/ 559095 w 1099439"/>
                  <a:gd name="connsiteY16" fmla="*/ 281987 h 727218"/>
                  <a:gd name="connsiteX17" fmla="*/ 413045 w 1099439"/>
                  <a:gd name="connsiteY17" fmla="*/ 177212 h 727218"/>
                  <a:gd name="connsiteX18" fmla="*/ 301920 w 1099439"/>
                  <a:gd name="connsiteY18" fmla="*/ 135937 h 727218"/>
                  <a:gd name="connsiteX19" fmla="*/ 12995 w 1099439"/>
                  <a:gd name="connsiteY19" fmla="*/ 5762 h 72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99439" h="727218">
                    <a:moveTo>
                      <a:pt x="12995" y="5762"/>
                    </a:moveTo>
                    <a:cubicBezTo>
                      <a:pt x="-25105" y="-9055"/>
                      <a:pt x="28341" y="4704"/>
                      <a:pt x="73320" y="47037"/>
                    </a:cubicBezTo>
                    <a:cubicBezTo>
                      <a:pt x="118299" y="89370"/>
                      <a:pt x="244241" y="234891"/>
                      <a:pt x="282870" y="259762"/>
                    </a:cubicBezTo>
                    <a:cubicBezTo>
                      <a:pt x="321499" y="284633"/>
                      <a:pt x="278637" y="179858"/>
                      <a:pt x="305095" y="196262"/>
                    </a:cubicBezTo>
                    <a:cubicBezTo>
                      <a:pt x="331553" y="212666"/>
                      <a:pt x="418866" y="341254"/>
                      <a:pt x="441620" y="358187"/>
                    </a:cubicBezTo>
                    <a:cubicBezTo>
                      <a:pt x="464374" y="375120"/>
                      <a:pt x="426803" y="274579"/>
                      <a:pt x="441620" y="297862"/>
                    </a:cubicBezTo>
                    <a:cubicBezTo>
                      <a:pt x="456437" y="321145"/>
                      <a:pt x="507766" y="472487"/>
                      <a:pt x="530520" y="497887"/>
                    </a:cubicBezTo>
                    <a:cubicBezTo>
                      <a:pt x="553274" y="523287"/>
                      <a:pt x="545866" y="453966"/>
                      <a:pt x="578145" y="450262"/>
                    </a:cubicBezTo>
                    <a:cubicBezTo>
                      <a:pt x="610424" y="446558"/>
                      <a:pt x="691387" y="464550"/>
                      <a:pt x="724195" y="475662"/>
                    </a:cubicBezTo>
                    <a:cubicBezTo>
                      <a:pt x="757003" y="486775"/>
                      <a:pt x="774995" y="516937"/>
                      <a:pt x="774995" y="516937"/>
                    </a:cubicBezTo>
                    <a:cubicBezTo>
                      <a:pt x="819445" y="551333"/>
                      <a:pt x="937449" y="648700"/>
                      <a:pt x="990895" y="682037"/>
                    </a:cubicBezTo>
                    <a:cubicBezTo>
                      <a:pt x="1044341" y="715374"/>
                      <a:pt x="1116837" y="742891"/>
                      <a:pt x="1095670" y="716962"/>
                    </a:cubicBezTo>
                    <a:cubicBezTo>
                      <a:pt x="1074503" y="691033"/>
                      <a:pt x="941683" y="589962"/>
                      <a:pt x="863895" y="526462"/>
                    </a:cubicBezTo>
                    <a:cubicBezTo>
                      <a:pt x="786108" y="462962"/>
                      <a:pt x="653816" y="351308"/>
                      <a:pt x="628945" y="335962"/>
                    </a:cubicBezTo>
                    <a:cubicBezTo>
                      <a:pt x="604074" y="320616"/>
                      <a:pt x="718374" y="423275"/>
                      <a:pt x="714670" y="434387"/>
                    </a:cubicBezTo>
                    <a:cubicBezTo>
                      <a:pt x="710966" y="445499"/>
                      <a:pt x="632649" y="428037"/>
                      <a:pt x="606720" y="402637"/>
                    </a:cubicBezTo>
                    <a:cubicBezTo>
                      <a:pt x="580791" y="377237"/>
                      <a:pt x="591374" y="319558"/>
                      <a:pt x="559095" y="281987"/>
                    </a:cubicBezTo>
                    <a:cubicBezTo>
                      <a:pt x="526816" y="244416"/>
                      <a:pt x="455907" y="201554"/>
                      <a:pt x="413045" y="177212"/>
                    </a:cubicBezTo>
                    <a:cubicBezTo>
                      <a:pt x="370183" y="152870"/>
                      <a:pt x="370712" y="167158"/>
                      <a:pt x="301920" y="135937"/>
                    </a:cubicBezTo>
                    <a:lnTo>
                      <a:pt x="12995" y="57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5DDFE804-A02E-4D48-9054-E2A25DB95F88}"/>
                  </a:ext>
                </a:extLst>
              </p:cNvPr>
              <p:cNvSpPr/>
              <p:nvPr/>
            </p:nvSpPr>
            <p:spPr>
              <a:xfrm>
                <a:off x="5319709" y="14327178"/>
                <a:ext cx="198448" cy="301343"/>
              </a:xfrm>
              <a:custGeom>
                <a:avLst/>
                <a:gdLst>
                  <a:gd name="connsiteX0" fmla="*/ 4 w 198448"/>
                  <a:gd name="connsiteY0" fmla="*/ 10 h 301343"/>
                  <a:gd name="connsiteX1" fmla="*/ 65091 w 198448"/>
                  <a:gd name="connsiteY1" fmla="*/ 177810 h 301343"/>
                  <a:gd name="connsiteX2" fmla="*/ 114304 w 198448"/>
                  <a:gd name="connsiteY2" fmla="*/ 296872 h 301343"/>
                  <a:gd name="connsiteX3" fmla="*/ 198441 w 198448"/>
                  <a:gd name="connsiteY3" fmla="*/ 274647 h 301343"/>
                  <a:gd name="connsiteX4" fmla="*/ 119066 w 198448"/>
                  <a:gd name="connsiteY4" fmla="*/ 260360 h 301343"/>
                  <a:gd name="connsiteX5" fmla="*/ 98429 w 198448"/>
                  <a:gd name="connsiteY5" fmla="*/ 230197 h 301343"/>
                  <a:gd name="connsiteX6" fmla="*/ 68266 w 198448"/>
                  <a:gd name="connsiteY6" fmla="*/ 185747 h 301343"/>
                  <a:gd name="connsiteX7" fmla="*/ 4 w 198448"/>
                  <a:gd name="connsiteY7" fmla="*/ 10 h 30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448" h="301343">
                    <a:moveTo>
                      <a:pt x="4" y="10"/>
                    </a:moveTo>
                    <a:cubicBezTo>
                      <a:pt x="-525" y="-1313"/>
                      <a:pt x="46041" y="128333"/>
                      <a:pt x="65091" y="177810"/>
                    </a:cubicBezTo>
                    <a:cubicBezTo>
                      <a:pt x="84141" y="227287"/>
                      <a:pt x="92079" y="280733"/>
                      <a:pt x="114304" y="296872"/>
                    </a:cubicBezTo>
                    <a:cubicBezTo>
                      <a:pt x="136529" y="313011"/>
                      <a:pt x="197647" y="280732"/>
                      <a:pt x="198441" y="274647"/>
                    </a:cubicBezTo>
                    <a:cubicBezTo>
                      <a:pt x="199235" y="268562"/>
                      <a:pt x="135735" y="267768"/>
                      <a:pt x="119066" y="260360"/>
                    </a:cubicBezTo>
                    <a:cubicBezTo>
                      <a:pt x="102397" y="252952"/>
                      <a:pt x="106896" y="242632"/>
                      <a:pt x="98429" y="230197"/>
                    </a:cubicBezTo>
                    <a:cubicBezTo>
                      <a:pt x="89962" y="217762"/>
                      <a:pt x="85993" y="222789"/>
                      <a:pt x="68266" y="185747"/>
                    </a:cubicBezTo>
                    <a:cubicBezTo>
                      <a:pt x="50539" y="148705"/>
                      <a:pt x="533" y="1333"/>
                      <a:pt x="4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7423A445-77F0-46D0-9757-0A74EC35667A}"/>
                  </a:ext>
                </a:extLst>
              </p:cNvPr>
              <p:cNvSpPr/>
              <p:nvPr/>
            </p:nvSpPr>
            <p:spPr>
              <a:xfrm>
                <a:off x="5301953" y="14342837"/>
                <a:ext cx="120944" cy="220460"/>
              </a:xfrm>
              <a:custGeom>
                <a:avLst/>
                <a:gdLst>
                  <a:gd name="connsiteX0" fmla="*/ 297 w 120944"/>
                  <a:gd name="connsiteY0" fmla="*/ 3401 h 220460"/>
                  <a:gd name="connsiteX1" fmla="*/ 116185 w 120944"/>
                  <a:gd name="connsiteY1" fmla="*/ 214538 h 220460"/>
                  <a:gd name="connsiteX2" fmla="*/ 97135 w 120944"/>
                  <a:gd name="connsiteY2" fmla="*/ 155801 h 220460"/>
                  <a:gd name="connsiteX3" fmla="*/ 82847 w 120944"/>
                  <a:gd name="connsiteY3" fmla="*/ 89126 h 220460"/>
                  <a:gd name="connsiteX4" fmla="*/ 297 w 120944"/>
                  <a:gd name="connsiteY4" fmla="*/ 3401 h 22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944" h="220460">
                    <a:moveTo>
                      <a:pt x="297" y="3401"/>
                    </a:moveTo>
                    <a:cubicBezTo>
                      <a:pt x="5853" y="24303"/>
                      <a:pt x="100045" y="189138"/>
                      <a:pt x="116185" y="214538"/>
                    </a:cubicBezTo>
                    <a:cubicBezTo>
                      <a:pt x="132325" y="239938"/>
                      <a:pt x="102691" y="176703"/>
                      <a:pt x="97135" y="155801"/>
                    </a:cubicBezTo>
                    <a:cubicBezTo>
                      <a:pt x="91579" y="134899"/>
                      <a:pt x="97134" y="114526"/>
                      <a:pt x="82847" y="89126"/>
                    </a:cubicBezTo>
                    <a:cubicBezTo>
                      <a:pt x="68560" y="63726"/>
                      <a:pt x="-5259" y="-17501"/>
                      <a:pt x="297" y="3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1474F355-D983-46C7-9EEB-4F0297649014}"/>
                  </a:ext>
                </a:extLst>
              </p:cNvPr>
              <p:cNvSpPr/>
              <p:nvPr/>
            </p:nvSpPr>
            <p:spPr>
              <a:xfrm>
                <a:off x="5259257" y="14294468"/>
                <a:ext cx="281857" cy="315983"/>
              </a:xfrm>
              <a:custGeom>
                <a:avLst/>
                <a:gdLst>
                  <a:gd name="connsiteX0" fmla="*/ 131 w 281857"/>
                  <a:gd name="connsiteY0" fmla="*/ 970 h 315983"/>
                  <a:gd name="connsiteX1" fmla="*/ 136656 w 281857"/>
                  <a:gd name="connsiteY1" fmla="*/ 77170 h 315983"/>
                  <a:gd name="connsiteX2" fmla="*/ 146181 w 281857"/>
                  <a:gd name="connsiteY2" fmla="*/ 89870 h 315983"/>
                  <a:gd name="connsiteX3" fmla="*/ 176343 w 281857"/>
                  <a:gd name="connsiteY3" fmla="*/ 132732 h 315983"/>
                  <a:gd name="connsiteX4" fmla="*/ 281118 w 281857"/>
                  <a:gd name="connsiteY4" fmla="*/ 313707 h 315983"/>
                  <a:gd name="connsiteX5" fmla="*/ 220793 w 281857"/>
                  <a:gd name="connsiteY5" fmla="*/ 224807 h 315983"/>
                  <a:gd name="connsiteX6" fmla="*/ 176343 w 281857"/>
                  <a:gd name="connsiteY6" fmla="*/ 83520 h 315983"/>
                  <a:gd name="connsiteX7" fmla="*/ 112843 w 281857"/>
                  <a:gd name="connsiteY7" fmla="*/ 37482 h 315983"/>
                  <a:gd name="connsiteX8" fmla="*/ 131 w 281857"/>
                  <a:gd name="connsiteY8" fmla="*/ 970 h 31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1857" h="315983">
                    <a:moveTo>
                      <a:pt x="131" y="970"/>
                    </a:moveTo>
                    <a:cubicBezTo>
                      <a:pt x="4100" y="7585"/>
                      <a:pt x="112314" y="62353"/>
                      <a:pt x="136656" y="77170"/>
                    </a:cubicBezTo>
                    <a:cubicBezTo>
                      <a:pt x="160998" y="91987"/>
                      <a:pt x="139567" y="80610"/>
                      <a:pt x="146181" y="89870"/>
                    </a:cubicBezTo>
                    <a:cubicBezTo>
                      <a:pt x="152795" y="99130"/>
                      <a:pt x="153854" y="95426"/>
                      <a:pt x="176343" y="132732"/>
                    </a:cubicBezTo>
                    <a:cubicBezTo>
                      <a:pt x="198833" y="170038"/>
                      <a:pt x="273710" y="298361"/>
                      <a:pt x="281118" y="313707"/>
                    </a:cubicBezTo>
                    <a:cubicBezTo>
                      <a:pt x="288526" y="329053"/>
                      <a:pt x="238255" y="263171"/>
                      <a:pt x="220793" y="224807"/>
                    </a:cubicBezTo>
                    <a:cubicBezTo>
                      <a:pt x="203331" y="186443"/>
                      <a:pt x="194335" y="114741"/>
                      <a:pt x="176343" y="83520"/>
                    </a:cubicBezTo>
                    <a:cubicBezTo>
                      <a:pt x="158351" y="52299"/>
                      <a:pt x="142741" y="51769"/>
                      <a:pt x="112843" y="37482"/>
                    </a:cubicBezTo>
                    <a:cubicBezTo>
                      <a:pt x="82945" y="23195"/>
                      <a:pt x="-3838" y="-5645"/>
                      <a:pt x="131" y="9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2C9323AE-C54B-444C-BB06-B7CA80E232AA}"/>
                  </a:ext>
                </a:extLst>
              </p:cNvPr>
              <p:cNvSpPr/>
              <p:nvPr/>
            </p:nvSpPr>
            <p:spPr>
              <a:xfrm>
                <a:off x="5486804" y="14703202"/>
                <a:ext cx="317738" cy="399031"/>
              </a:xfrm>
              <a:custGeom>
                <a:avLst/>
                <a:gdLst>
                  <a:gd name="connsiteX0" fmla="*/ 1184 w 317738"/>
                  <a:gd name="connsiteY0" fmla="*/ 223 h 399031"/>
                  <a:gd name="connsiteX1" fmla="*/ 182159 w 317738"/>
                  <a:gd name="connsiteY1" fmla="*/ 149448 h 399031"/>
                  <a:gd name="connsiteX2" fmla="*/ 163109 w 317738"/>
                  <a:gd name="connsiteY2" fmla="*/ 155798 h 399031"/>
                  <a:gd name="connsiteX3" fmla="*/ 293284 w 317738"/>
                  <a:gd name="connsiteY3" fmla="*/ 366936 h 399031"/>
                  <a:gd name="connsiteX4" fmla="*/ 294871 w 317738"/>
                  <a:gd name="connsiteY4" fmla="*/ 373286 h 399031"/>
                  <a:gd name="connsiteX5" fmla="*/ 310746 w 317738"/>
                  <a:gd name="connsiteY5" fmla="*/ 398686 h 399031"/>
                  <a:gd name="connsiteX6" fmla="*/ 166284 w 317738"/>
                  <a:gd name="connsiteY6" fmla="*/ 387573 h 399031"/>
                  <a:gd name="connsiteX7" fmla="*/ 296459 w 317738"/>
                  <a:gd name="connsiteY7" fmla="*/ 381223 h 399031"/>
                  <a:gd name="connsiteX8" fmla="*/ 217084 w 317738"/>
                  <a:gd name="connsiteY8" fmla="*/ 282798 h 399031"/>
                  <a:gd name="connsiteX9" fmla="*/ 131359 w 317738"/>
                  <a:gd name="connsiteY9" fmla="*/ 130398 h 399031"/>
                  <a:gd name="connsiteX10" fmla="*/ 104371 w 317738"/>
                  <a:gd name="connsiteY10" fmla="*/ 116111 h 399031"/>
                  <a:gd name="connsiteX11" fmla="*/ 1184 w 317738"/>
                  <a:gd name="connsiteY11" fmla="*/ 223 h 39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738" h="399031">
                    <a:moveTo>
                      <a:pt x="1184" y="223"/>
                    </a:moveTo>
                    <a:cubicBezTo>
                      <a:pt x="14149" y="5779"/>
                      <a:pt x="155172" y="123519"/>
                      <a:pt x="182159" y="149448"/>
                    </a:cubicBezTo>
                    <a:cubicBezTo>
                      <a:pt x="209146" y="175377"/>
                      <a:pt x="144588" y="119550"/>
                      <a:pt x="163109" y="155798"/>
                    </a:cubicBezTo>
                    <a:cubicBezTo>
                      <a:pt x="181630" y="192046"/>
                      <a:pt x="271324" y="330688"/>
                      <a:pt x="293284" y="366936"/>
                    </a:cubicBezTo>
                    <a:cubicBezTo>
                      <a:pt x="315244" y="403184"/>
                      <a:pt x="291961" y="367994"/>
                      <a:pt x="294871" y="373286"/>
                    </a:cubicBezTo>
                    <a:cubicBezTo>
                      <a:pt x="297781" y="378578"/>
                      <a:pt x="332177" y="396305"/>
                      <a:pt x="310746" y="398686"/>
                    </a:cubicBezTo>
                    <a:cubicBezTo>
                      <a:pt x="289315" y="401067"/>
                      <a:pt x="168665" y="390483"/>
                      <a:pt x="166284" y="387573"/>
                    </a:cubicBezTo>
                    <a:cubicBezTo>
                      <a:pt x="163903" y="384663"/>
                      <a:pt x="287992" y="398685"/>
                      <a:pt x="296459" y="381223"/>
                    </a:cubicBezTo>
                    <a:cubicBezTo>
                      <a:pt x="304926" y="363761"/>
                      <a:pt x="244601" y="324602"/>
                      <a:pt x="217084" y="282798"/>
                    </a:cubicBezTo>
                    <a:cubicBezTo>
                      <a:pt x="189567" y="240994"/>
                      <a:pt x="150144" y="158179"/>
                      <a:pt x="131359" y="130398"/>
                    </a:cubicBezTo>
                    <a:cubicBezTo>
                      <a:pt x="112574" y="102617"/>
                      <a:pt x="123156" y="138071"/>
                      <a:pt x="104371" y="116111"/>
                    </a:cubicBezTo>
                    <a:cubicBezTo>
                      <a:pt x="85586" y="94151"/>
                      <a:pt x="-11781" y="-5333"/>
                      <a:pt x="1184" y="2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2D519654-7D3B-4590-9EB0-6CD6398F4749}"/>
                  </a:ext>
                </a:extLst>
              </p:cNvPr>
              <p:cNvSpPr/>
              <p:nvPr/>
            </p:nvSpPr>
            <p:spPr>
              <a:xfrm>
                <a:off x="5493656" y="14761131"/>
                <a:ext cx="250005" cy="360549"/>
              </a:xfrm>
              <a:custGeom>
                <a:avLst/>
                <a:gdLst>
                  <a:gd name="connsiteX0" fmla="*/ 184832 w 250005"/>
                  <a:gd name="connsiteY0" fmla="*/ 124857 h 360549"/>
                  <a:gd name="connsiteX1" fmla="*/ 59419 w 250005"/>
                  <a:gd name="connsiteY1" fmla="*/ 59769 h 360549"/>
                  <a:gd name="connsiteX2" fmla="*/ 83232 w 250005"/>
                  <a:gd name="connsiteY2" fmla="*/ 108982 h 360549"/>
                  <a:gd name="connsiteX3" fmla="*/ 119744 w 250005"/>
                  <a:gd name="connsiteY3" fmla="*/ 169307 h 360549"/>
                  <a:gd name="connsiteX4" fmla="*/ 246744 w 250005"/>
                  <a:gd name="connsiteY4" fmla="*/ 350282 h 360549"/>
                  <a:gd name="connsiteX5" fmla="*/ 194357 w 250005"/>
                  <a:gd name="connsiteY5" fmla="*/ 302657 h 360549"/>
                  <a:gd name="connsiteX6" fmla="*/ 3857 w 250005"/>
                  <a:gd name="connsiteY6" fmla="*/ 8969 h 360549"/>
                  <a:gd name="connsiteX7" fmla="*/ 73707 w 250005"/>
                  <a:gd name="connsiteY7" fmla="*/ 80407 h 360549"/>
                  <a:gd name="connsiteX8" fmla="*/ 184832 w 250005"/>
                  <a:gd name="connsiteY8" fmla="*/ 124857 h 36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005" h="360549">
                    <a:moveTo>
                      <a:pt x="184832" y="124857"/>
                    </a:moveTo>
                    <a:cubicBezTo>
                      <a:pt x="182451" y="121417"/>
                      <a:pt x="76352" y="62415"/>
                      <a:pt x="59419" y="59769"/>
                    </a:cubicBezTo>
                    <a:cubicBezTo>
                      <a:pt x="42486" y="57123"/>
                      <a:pt x="73178" y="90726"/>
                      <a:pt x="83232" y="108982"/>
                    </a:cubicBezTo>
                    <a:cubicBezTo>
                      <a:pt x="93286" y="127238"/>
                      <a:pt x="92492" y="129090"/>
                      <a:pt x="119744" y="169307"/>
                    </a:cubicBezTo>
                    <a:cubicBezTo>
                      <a:pt x="146996" y="209524"/>
                      <a:pt x="234309" y="328057"/>
                      <a:pt x="246744" y="350282"/>
                    </a:cubicBezTo>
                    <a:cubicBezTo>
                      <a:pt x="259179" y="372507"/>
                      <a:pt x="234838" y="359542"/>
                      <a:pt x="194357" y="302657"/>
                    </a:cubicBezTo>
                    <a:cubicBezTo>
                      <a:pt x="153876" y="245772"/>
                      <a:pt x="23965" y="46011"/>
                      <a:pt x="3857" y="8969"/>
                    </a:cubicBezTo>
                    <a:cubicBezTo>
                      <a:pt x="-16251" y="-28073"/>
                      <a:pt x="47513" y="60299"/>
                      <a:pt x="73707" y="80407"/>
                    </a:cubicBezTo>
                    <a:cubicBezTo>
                      <a:pt x="99901" y="100515"/>
                      <a:pt x="187213" y="128297"/>
                      <a:pt x="184832" y="1248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C80910D6-3988-4901-B19B-F3CC4FB4696F}"/>
                  </a:ext>
                </a:extLst>
              </p:cNvPr>
              <p:cNvSpPr/>
              <p:nvPr/>
            </p:nvSpPr>
            <p:spPr>
              <a:xfrm>
                <a:off x="5771875" y="15020119"/>
                <a:ext cx="606628" cy="500064"/>
              </a:xfrm>
              <a:custGeom>
                <a:avLst/>
                <a:gdLst>
                  <a:gd name="connsiteX0" fmla="*/ 1863 w 606628"/>
                  <a:gd name="connsiteY0" fmla="*/ 806 h 500064"/>
                  <a:gd name="connsiteX1" fmla="*/ 184425 w 606628"/>
                  <a:gd name="connsiteY1" fmla="*/ 78594 h 500064"/>
                  <a:gd name="connsiteX2" fmla="*/ 179663 w 606628"/>
                  <a:gd name="connsiteY2" fmla="*/ 94469 h 500064"/>
                  <a:gd name="connsiteX3" fmla="*/ 278088 w 606628"/>
                  <a:gd name="connsiteY3" fmla="*/ 278619 h 500064"/>
                  <a:gd name="connsiteX4" fmla="*/ 125688 w 606628"/>
                  <a:gd name="connsiteY4" fmla="*/ 215119 h 500064"/>
                  <a:gd name="connsiteX5" fmla="*/ 200300 w 606628"/>
                  <a:gd name="connsiteY5" fmla="*/ 343706 h 500064"/>
                  <a:gd name="connsiteX6" fmla="*/ 227288 w 606628"/>
                  <a:gd name="connsiteY6" fmla="*/ 411969 h 500064"/>
                  <a:gd name="connsiteX7" fmla="*/ 200300 w 606628"/>
                  <a:gd name="connsiteY7" fmla="*/ 381806 h 500064"/>
                  <a:gd name="connsiteX8" fmla="*/ 363813 w 606628"/>
                  <a:gd name="connsiteY8" fmla="*/ 426256 h 500064"/>
                  <a:gd name="connsiteX9" fmla="*/ 395563 w 606628"/>
                  <a:gd name="connsiteY9" fmla="*/ 419906 h 500064"/>
                  <a:gd name="connsiteX10" fmla="*/ 528913 w 606628"/>
                  <a:gd name="connsiteY10" fmla="*/ 469119 h 500064"/>
                  <a:gd name="connsiteX11" fmla="*/ 597175 w 606628"/>
                  <a:gd name="connsiteY11" fmla="*/ 497694 h 500064"/>
                  <a:gd name="connsiteX12" fmla="*/ 320950 w 606628"/>
                  <a:gd name="connsiteY12" fmla="*/ 407206 h 500064"/>
                  <a:gd name="connsiteX13" fmla="*/ 147913 w 606628"/>
                  <a:gd name="connsiteY13" fmla="*/ 373869 h 500064"/>
                  <a:gd name="connsiteX14" fmla="*/ 159025 w 606628"/>
                  <a:gd name="connsiteY14" fmla="*/ 221469 h 500064"/>
                  <a:gd name="connsiteX15" fmla="*/ 233638 w 606628"/>
                  <a:gd name="connsiteY15" fmla="*/ 221469 h 500064"/>
                  <a:gd name="connsiteX16" fmla="*/ 97113 w 606628"/>
                  <a:gd name="connsiteY16" fmla="*/ 48431 h 500064"/>
                  <a:gd name="connsiteX17" fmla="*/ 1863 w 606628"/>
                  <a:gd name="connsiteY17" fmla="*/ 806 h 50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628" h="500064">
                    <a:moveTo>
                      <a:pt x="1863" y="806"/>
                    </a:moveTo>
                    <a:cubicBezTo>
                      <a:pt x="16415" y="5833"/>
                      <a:pt x="154792" y="62984"/>
                      <a:pt x="184425" y="78594"/>
                    </a:cubicBezTo>
                    <a:cubicBezTo>
                      <a:pt x="214058" y="94205"/>
                      <a:pt x="164053" y="61132"/>
                      <a:pt x="179663" y="94469"/>
                    </a:cubicBezTo>
                    <a:cubicBezTo>
                      <a:pt x="195273" y="127806"/>
                      <a:pt x="287084" y="258511"/>
                      <a:pt x="278088" y="278619"/>
                    </a:cubicBezTo>
                    <a:cubicBezTo>
                      <a:pt x="269092" y="298727"/>
                      <a:pt x="138653" y="204271"/>
                      <a:pt x="125688" y="215119"/>
                    </a:cubicBezTo>
                    <a:cubicBezTo>
                      <a:pt x="112723" y="225967"/>
                      <a:pt x="183367" y="310898"/>
                      <a:pt x="200300" y="343706"/>
                    </a:cubicBezTo>
                    <a:cubicBezTo>
                      <a:pt x="217233" y="376514"/>
                      <a:pt x="227288" y="405619"/>
                      <a:pt x="227288" y="411969"/>
                    </a:cubicBezTo>
                    <a:cubicBezTo>
                      <a:pt x="227288" y="418319"/>
                      <a:pt x="177546" y="379425"/>
                      <a:pt x="200300" y="381806"/>
                    </a:cubicBezTo>
                    <a:cubicBezTo>
                      <a:pt x="223054" y="384187"/>
                      <a:pt x="331269" y="419906"/>
                      <a:pt x="363813" y="426256"/>
                    </a:cubicBezTo>
                    <a:cubicBezTo>
                      <a:pt x="396357" y="432606"/>
                      <a:pt x="368046" y="412762"/>
                      <a:pt x="395563" y="419906"/>
                    </a:cubicBezTo>
                    <a:cubicBezTo>
                      <a:pt x="423080" y="427050"/>
                      <a:pt x="495311" y="456154"/>
                      <a:pt x="528913" y="469119"/>
                    </a:cubicBezTo>
                    <a:cubicBezTo>
                      <a:pt x="562515" y="482084"/>
                      <a:pt x="631835" y="508013"/>
                      <a:pt x="597175" y="497694"/>
                    </a:cubicBezTo>
                    <a:cubicBezTo>
                      <a:pt x="562515" y="487375"/>
                      <a:pt x="395827" y="427844"/>
                      <a:pt x="320950" y="407206"/>
                    </a:cubicBezTo>
                    <a:cubicBezTo>
                      <a:pt x="246073" y="386568"/>
                      <a:pt x="174900" y="404825"/>
                      <a:pt x="147913" y="373869"/>
                    </a:cubicBezTo>
                    <a:cubicBezTo>
                      <a:pt x="120926" y="342913"/>
                      <a:pt x="144738" y="246869"/>
                      <a:pt x="159025" y="221469"/>
                    </a:cubicBezTo>
                    <a:cubicBezTo>
                      <a:pt x="173312" y="196069"/>
                      <a:pt x="243957" y="250309"/>
                      <a:pt x="233638" y="221469"/>
                    </a:cubicBezTo>
                    <a:cubicBezTo>
                      <a:pt x="223319" y="192629"/>
                      <a:pt x="132567" y="82298"/>
                      <a:pt x="97113" y="48431"/>
                    </a:cubicBezTo>
                    <a:cubicBezTo>
                      <a:pt x="61659" y="14564"/>
                      <a:pt x="-12689" y="-4221"/>
                      <a:pt x="1863" y="8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7025EC07-3675-40C9-A205-E20D05E6CD02}"/>
                  </a:ext>
                </a:extLst>
              </p:cNvPr>
              <p:cNvSpPr/>
              <p:nvPr/>
            </p:nvSpPr>
            <p:spPr>
              <a:xfrm>
                <a:off x="6152570" y="15525361"/>
                <a:ext cx="377762" cy="246516"/>
              </a:xfrm>
              <a:custGeom>
                <a:avLst/>
                <a:gdLst>
                  <a:gd name="connsiteX0" fmla="*/ 6930 w 377762"/>
                  <a:gd name="connsiteY0" fmla="*/ 389 h 246516"/>
                  <a:gd name="connsiteX1" fmla="*/ 91068 w 377762"/>
                  <a:gd name="connsiteY1" fmla="*/ 143264 h 246516"/>
                  <a:gd name="connsiteX2" fmla="*/ 68843 w 377762"/>
                  <a:gd name="connsiteY2" fmla="*/ 109927 h 246516"/>
                  <a:gd name="connsiteX3" fmla="*/ 246643 w 377762"/>
                  <a:gd name="connsiteY3" fmla="*/ 216289 h 246516"/>
                  <a:gd name="connsiteX4" fmla="*/ 238705 w 377762"/>
                  <a:gd name="connsiteY4" fmla="*/ 211527 h 246516"/>
                  <a:gd name="connsiteX5" fmla="*/ 376818 w 377762"/>
                  <a:gd name="connsiteY5" fmla="*/ 246452 h 246516"/>
                  <a:gd name="connsiteX6" fmla="*/ 295855 w 377762"/>
                  <a:gd name="connsiteY6" fmla="*/ 219464 h 246516"/>
                  <a:gd name="connsiteX7" fmla="*/ 224418 w 377762"/>
                  <a:gd name="connsiteY7" fmla="*/ 192477 h 246516"/>
                  <a:gd name="connsiteX8" fmla="*/ 29155 w 377762"/>
                  <a:gd name="connsiteY8" fmla="*/ 103577 h 246516"/>
                  <a:gd name="connsiteX9" fmla="*/ 6930 w 377762"/>
                  <a:gd name="connsiteY9" fmla="*/ 389 h 24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7762" h="246516">
                    <a:moveTo>
                      <a:pt x="6930" y="389"/>
                    </a:moveTo>
                    <a:cubicBezTo>
                      <a:pt x="17249" y="7004"/>
                      <a:pt x="80749" y="125008"/>
                      <a:pt x="91068" y="143264"/>
                    </a:cubicBezTo>
                    <a:cubicBezTo>
                      <a:pt x="101387" y="161520"/>
                      <a:pt x="42914" y="97756"/>
                      <a:pt x="68843" y="109927"/>
                    </a:cubicBezTo>
                    <a:cubicBezTo>
                      <a:pt x="94772" y="122098"/>
                      <a:pt x="246643" y="216289"/>
                      <a:pt x="246643" y="216289"/>
                    </a:cubicBezTo>
                    <a:cubicBezTo>
                      <a:pt x="274953" y="233222"/>
                      <a:pt x="217009" y="206500"/>
                      <a:pt x="238705" y="211527"/>
                    </a:cubicBezTo>
                    <a:cubicBezTo>
                      <a:pt x="260401" y="216554"/>
                      <a:pt x="367293" y="245129"/>
                      <a:pt x="376818" y="246452"/>
                    </a:cubicBezTo>
                    <a:cubicBezTo>
                      <a:pt x="386343" y="247775"/>
                      <a:pt x="321255" y="228460"/>
                      <a:pt x="295855" y="219464"/>
                    </a:cubicBezTo>
                    <a:cubicBezTo>
                      <a:pt x="270455" y="210468"/>
                      <a:pt x="268868" y="211791"/>
                      <a:pt x="224418" y="192477"/>
                    </a:cubicBezTo>
                    <a:cubicBezTo>
                      <a:pt x="179968" y="173163"/>
                      <a:pt x="64874" y="134004"/>
                      <a:pt x="29155" y="103577"/>
                    </a:cubicBezTo>
                    <a:cubicBezTo>
                      <a:pt x="-6564" y="73150"/>
                      <a:pt x="-3389" y="-6226"/>
                      <a:pt x="6930" y="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8F713F1E-2757-4A21-87FB-E7B10BA5C7DB}"/>
                  </a:ext>
                </a:extLst>
              </p:cNvPr>
              <p:cNvSpPr/>
              <p:nvPr/>
            </p:nvSpPr>
            <p:spPr>
              <a:xfrm>
                <a:off x="5939990" y="15231671"/>
                <a:ext cx="206808" cy="253388"/>
              </a:xfrm>
              <a:custGeom>
                <a:avLst/>
                <a:gdLst>
                  <a:gd name="connsiteX0" fmla="*/ 435 w 206808"/>
                  <a:gd name="connsiteY0" fmla="*/ 1979 h 253388"/>
                  <a:gd name="connsiteX1" fmla="*/ 108385 w 206808"/>
                  <a:gd name="connsiteY1" fmla="*/ 173429 h 253388"/>
                  <a:gd name="connsiteX2" fmla="*/ 202048 w 206808"/>
                  <a:gd name="connsiteY2" fmla="*/ 213117 h 253388"/>
                  <a:gd name="connsiteX3" fmla="*/ 184585 w 206808"/>
                  <a:gd name="connsiteY3" fmla="*/ 252804 h 253388"/>
                  <a:gd name="connsiteX4" fmla="*/ 111560 w 206808"/>
                  <a:gd name="connsiteY4" fmla="*/ 233754 h 253388"/>
                  <a:gd name="connsiteX5" fmla="*/ 14723 w 206808"/>
                  <a:gd name="connsiteY5" fmla="*/ 192479 h 253388"/>
                  <a:gd name="connsiteX6" fmla="*/ 178235 w 206808"/>
                  <a:gd name="connsiteY6" fmla="*/ 248042 h 253388"/>
                  <a:gd name="connsiteX7" fmla="*/ 154423 w 206808"/>
                  <a:gd name="connsiteY7" fmla="*/ 209942 h 253388"/>
                  <a:gd name="connsiteX8" fmla="*/ 94098 w 206808"/>
                  <a:gd name="connsiteY8" fmla="*/ 146442 h 253388"/>
                  <a:gd name="connsiteX9" fmla="*/ 76635 w 206808"/>
                  <a:gd name="connsiteY9" fmla="*/ 100404 h 253388"/>
                  <a:gd name="connsiteX10" fmla="*/ 70285 w 206808"/>
                  <a:gd name="connsiteY10" fmla="*/ 79767 h 253388"/>
                  <a:gd name="connsiteX11" fmla="*/ 435 w 206808"/>
                  <a:gd name="connsiteY11" fmla="*/ 1979 h 25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808" h="253388">
                    <a:moveTo>
                      <a:pt x="435" y="1979"/>
                    </a:moveTo>
                    <a:cubicBezTo>
                      <a:pt x="6785" y="17589"/>
                      <a:pt x="74783" y="138239"/>
                      <a:pt x="108385" y="173429"/>
                    </a:cubicBezTo>
                    <a:cubicBezTo>
                      <a:pt x="141987" y="208619"/>
                      <a:pt x="189348" y="199888"/>
                      <a:pt x="202048" y="213117"/>
                    </a:cubicBezTo>
                    <a:cubicBezTo>
                      <a:pt x="214748" y="226346"/>
                      <a:pt x="199666" y="249365"/>
                      <a:pt x="184585" y="252804"/>
                    </a:cubicBezTo>
                    <a:cubicBezTo>
                      <a:pt x="169504" y="256243"/>
                      <a:pt x="139870" y="243808"/>
                      <a:pt x="111560" y="233754"/>
                    </a:cubicBezTo>
                    <a:cubicBezTo>
                      <a:pt x="83250" y="223700"/>
                      <a:pt x="3611" y="190098"/>
                      <a:pt x="14723" y="192479"/>
                    </a:cubicBezTo>
                    <a:cubicBezTo>
                      <a:pt x="25835" y="194860"/>
                      <a:pt x="154952" y="245132"/>
                      <a:pt x="178235" y="248042"/>
                    </a:cubicBezTo>
                    <a:cubicBezTo>
                      <a:pt x="201518" y="250952"/>
                      <a:pt x="168446" y="226875"/>
                      <a:pt x="154423" y="209942"/>
                    </a:cubicBezTo>
                    <a:cubicBezTo>
                      <a:pt x="140400" y="193009"/>
                      <a:pt x="107063" y="164698"/>
                      <a:pt x="94098" y="146442"/>
                    </a:cubicBezTo>
                    <a:cubicBezTo>
                      <a:pt x="81133" y="128186"/>
                      <a:pt x="80604" y="111516"/>
                      <a:pt x="76635" y="100404"/>
                    </a:cubicBezTo>
                    <a:cubicBezTo>
                      <a:pt x="72666" y="89292"/>
                      <a:pt x="81397" y="91673"/>
                      <a:pt x="70285" y="79767"/>
                    </a:cubicBezTo>
                    <a:cubicBezTo>
                      <a:pt x="59173" y="67861"/>
                      <a:pt x="-5915" y="-13631"/>
                      <a:pt x="435" y="19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C7CD1742-50BD-4BDF-83CF-D4F22AD66262}"/>
                  </a:ext>
                </a:extLst>
              </p:cNvPr>
              <p:cNvSpPr/>
              <p:nvPr/>
            </p:nvSpPr>
            <p:spPr>
              <a:xfrm>
                <a:off x="6115003" y="15537770"/>
                <a:ext cx="405141" cy="220658"/>
              </a:xfrm>
              <a:custGeom>
                <a:avLst/>
                <a:gdLst>
                  <a:gd name="connsiteX0" fmla="*/ 47 w 405141"/>
                  <a:gd name="connsiteY0" fmla="*/ 8618 h 220658"/>
                  <a:gd name="connsiteX1" fmla="*/ 155622 w 405141"/>
                  <a:gd name="connsiteY1" fmla="*/ 29255 h 220658"/>
                  <a:gd name="connsiteX2" fmla="*/ 196897 w 405141"/>
                  <a:gd name="connsiteY2" fmla="*/ 48305 h 220658"/>
                  <a:gd name="connsiteX3" fmla="*/ 234997 w 405141"/>
                  <a:gd name="connsiteY3" fmla="*/ 67355 h 220658"/>
                  <a:gd name="connsiteX4" fmla="*/ 403272 w 405141"/>
                  <a:gd name="connsiteY4" fmla="*/ 216580 h 220658"/>
                  <a:gd name="connsiteX5" fmla="*/ 319135 w 405141"/>
                  <a:gd name="connsiteY5" fmla="*/ 168955 h 220658"/>
                  <a:gd name="connsiteX6" fmla="*/ 225472 w 405141"/>
                  <a:gd name="connsiteY6" fmla="*/ 67355 h 220658"/>
                  <a:gd name="connsiteX7" fmla="*/ 139747 w 405141"/>
                  <a:gd name="connsiteY7" fmla="*/ 3855 h 220658"/>
                  <a:gd name="connsiteX8" fmla="*/ 47 w 405141"/>
                  <a:gd name="connsiteY8" fmla="*/ 8618 h 2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141" h="220658">
                    <a:moveTo>
                      <a:pt x="47" y="8618"/>
                    </a:moveTo>
                    <a:cubicBezTo>
                      <a:pt x="2693" y="12851"/>
                      <a:pt x="122814" y="22640"/>
                      <a:pt x="155622" y="29255"/>
                    </a:cubicBezTo>
                    <a:cubicBezTo>
                      <a:pt x="188430" y="35870"/>
                      <a:pt x="183668" y="41955"/>
                      <a:pt x="196897" y="48305"/>
                    </a:cubicBezTo>
                    <a:cubicBezTo>
                      <a:pt x="210126" y="54655"/>
                      <a:pt x="200601" y="39309"/>
                      <a:pt x="234997" y="67355"/>
                    </a:cubicBezTo>
                    <a:cubicBezTo>
                      <a:pt x="269393" y="95401"/>
                      <a:pt x="389249" y="199647"/>
                      <a:pt x="403272" y="216580"/>
                    </a:cubicBezTo>
                    <a:cubicBezTo>
                      <a:pt x="417295" y="233513"/>
                      <a:pt x="348768" y="193826"/>
                      <a:pt x="319135" y="168955"/>
                    </a:cubicBezTo>
                    <a:cubicBezTo>
                      <a:pt x="289502" y="144084"/>
                      <a:pt x="255370" y="94872"/>
                      <a:pt x="225472" y="67355"/>
                    </a:cubicBezTo>
                    <a:cubicBezTo>
                      <a:pt x="195574" y="39838"/>
                      <a:pt x="173614" y="13115"/>
                      <a:pt x="139747" y="3855"/>
                    </a:cubicBezTo>
                    <a:cubicBezTo>
                      <a:pt x="105880" y="-5405"/>
                      <a:pt x="-2599" y="4385"/>
                      <a:pt x="47" y="86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0156B6CD-63D3-44B2-AA63-E6E0BC22F810}"/>
                  </a:ext>
                </a:extLst>
              </p:cNvPr>
              <p:cNvSpPr/>
              <p:nvPr/>
            </p:nvSpPr>
            <p:spPr>
              <a:xfrm>
                <a:off x="6280202" y="15733263"/>
                <a:ext cx="773643" cy="343987"/>
              </a:xfrm>
              <a:custGeom>
                <a:avLst/>
                <a:gdLst>
                  <a:gd name="connsiteX0" fmla="*/ 1536 w 773643"/>
                  <a:gd name="connsiteY0" fmla="*/ 43312 h 343987"/>
                  <a:gd name="connsiteX1" fmla="*/ 250773 w 773643"/>
                  <a:gd name="connsiteY1" fmla="*/ 21087 h 343987"/>
                  <a:gd name="connsiteX2" fmla="*/ 258711 w 773643"/>
                  <a:gd name="connsiteY2" fmla="*/ 8387 h 343987"/>
                  <a:gd name="connsiteX3" fmla="*/ 398411 w 773643"/>
                  <a:gd name="connsiteY3" fmla="*/ 13150 h 343987"/>
                  <a:gd name="connsiteX4" fmla="*/ 534936 w 773643"/>
                  <a:gd name="connsiteY4" fmla="*/ 162375 h 343987"/>
                  <a:gd name="connsiteX5" fmla="*/ 361898 w 773643"/>
                  <a:gd name="connsiteY5" fmla="*/ 143325 h 343987"/>
                  <a:gd name="connsiteX6" fmla="*/ 414286 w 773643"/>
                  <a:gd name="connsiteY6" fmla="*/ 183012 h 343987"/>
                  <a:gd name="connsiteX7" fmla="*/ 677811 w 773643"/>
                  <a:gd name="connsiteY7" fmla="*/ 211587 h 343987"/>
                  <a:gd name="connsiteX8" fmla="*/ 757186 w 773643"/>
                  <a:gd name="connsiteY8" fmla="*/ 225875 h 343987"/>
                  <a:gd name="connsiteX9" fmla="*/ 382536 w 773643"/>
                  <a:gd name="connsiteY9" fmla="*/ 240162 h 343987"/>
                  <a:gd name="connsiteX10" fmla="*/ 301573 w 773643"/>
                  <a:gd name="connsiteY10" fmla="*/ 308425 h 343987"/>
                  <a:gd name="connsiteX11" fmla="*/ 325386 w 773643"/>
                  <a:gd name="connsiteY11" fmla="*/ 217937 h 343987"/>
                  <a:gd name="connsiteX12" fmla="*/ 219023 w 773643"/>
                  <a:gd name="connsiteY12" fmla="*/ 297312 h 343987"/>
                  <a:gd name="connsiteX13" fmla="*/ 92023 w 773643"/>
                  <a:gd name="connsiteY13" fmla="*/ 338587 h 343987"/>
                  <a:gd name="connsiteX14" fmla="*/ 114248 w 773643"/>
                  <a:gd name="connsiteY14" fmla="*/ 325887 h 343987"/>
                  <a:gd name="connsiteX15" fmla="*/ 260298 w 773643"/>
                  <a:gd name="connsiteY15" fmla="*/ 179837 h 343987"/>
                  <a:gd name="connsiteX16" fmla="*/ 201561 w 773643"/>
                  <a:gd name="connsiteY16" fmla="*/ 102050 h 343987"/>
                  <a:gd name="connsiteX17" fmla="*/ 276173 w 773643"/>
                  <a:gd name="connsiteY17" fmla="*/ 81412 h 343987"/>
                  <a:gd name="connsiteX18" fmla="*/ 152348 w 773643"/>
                  <a:gd name="connsiteY18" fmla="*/ 81412 h 343987"/>
                  <a:gd name="connsiteX19" fmla="*/ 1536 w 773643"/>
                  <a:gd name="connsiteY19" fmla="*/ 43312 h 34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3643" h="343987">
                    <a:moveTo>
                      <a:pt x="1536" y="43312"/>
                    </a:moveTo>
                    <a:cubicBezTo>
                      <a:pt x="17940" y="33258"/>
                      <a:pt x="207911" y="26908"/>
                      <a:pt x="250773" y="21087"/>
                    </a:cubicBezTo>
                    <a:cubicBezTo>
                      <a:pt x="293636" y="15266"/>
                      <a:pt x="234105" y="9710"/>
                      <a:pt x="258711" y="8387"/>
                    </a:cubicBezTo>
                    <a:cubicBezTo>
                      <a:pt x="283317" y="7064"/>
                      <a:pt x="352374" y="-12515"/>
                      <a:pt x="398411" y="13150"/>
                    </a:cubicBezTo>
                    <a:cubicBezTo>
                      <a:pt x="444448" y="38815"/>
                      <a:pt x="541021" y="140679"/>
                      <a:pt x="534936" y="162375"/>
                    </a:cubicBezTo>
                    <a:cubicBezTo>
                      <a:pt x="528851" y="184071"/>
                      <a:pt x="382006" y="139886"/>
                      <a:pt x="361898" y="143325"/>
                    </a:cubicBezTo>
                    <a:cubicBezTo>
                      <a:pt x="341790" y="146764"/>
                      <a:pt x="361634" y="171635"/>
                      <a:pt x="414286" y="183012"/>
                    </a:cubicBezTo>
                    <a:cubicBezTo>
                      <a:pt x="466938" y="194389"/>
                      <a:pt x="620661" y="204443"/>
                      <a:pt x="677811" y="211587"/>
                    </a:cubicBezTo>
                    <a:cubicBezTo>
                      <a:pt x="734961" y="218731"/>
                      <a:pt x="806399" y="221113"/>
                      <a:pt x="757186" y="225875"/>
                    </a:cubicBezTo>
                    <a:cubicBezTo>
                      <a:pt x="707974" y="230638"/>
                      <a:pt x="458471" y="226404"/>
                      <a:pt x="382536" y="240162"/>
                    </a:cubicBezTo>
                    <a:cubicBezTo>
                      <a:pt x="306601" y="253920"/>
                      <a:pt x="311098" y="312129"/>
                      <a:pt x="301573" y="308425"/>
                    </a:cubicBezTo>
                    <a:cubicBezTo>
                      <a:pt x="292048" y="304721"/>
                      <a:pt x="339144" y="219789"/>
                      <a:pt x="325386" y="217937"/>
                    </a:cubicBezTo>
                    <a:cubicBezTo>
                      <a:pt x="311628" y="216085"/>
                      <a:pt x="257917" y="277204"/>
                      <a:pt x="219023" y="297312"/>
                    </a:cubicBezTo>
                    <a:cubicBezTo>
                      <a:pt x="180129" y="317420"/>
                      <a:pt x="109486" y="333824"/>
                      <a:pt x="92023" y="338587"/>
                    </a:cubicBezTo>
                    <a:cubicBezTo>
                      <a:pt x="74560" y="343350"/>
                      <a:pt x="86202" y="352345"/>
                      <a:pt x="114248" y="325887"/>
                    </a:cubicBezTo>
                    <a:cubicBezTo>
                      <a:pt x="142294" y="299429"/>
                      <a:pt x="245746" y="217143"/>
                      <a:pt x="260298" y="179837"/>
                    </a:cubicBezTo>
                    <a:cubicBezTo>
                      <a:pt x="274850" y="142531"/>
                      <a:pt x="198915" y="118454"/>
                      <a:pt x="201561" y="102050"/>
                    </a:cubicBezTo>
                    <a:cubicBezTo>
                      <a:pt x="204207" y="85646"/>
                      <a:pt x="284375" y="84852"/>
                      <a:pt x="276173" y="81412"/>
                    </a:cubicBezTo>
                    <a:cubicBezTo>
                      <a:pt x="267971" y="77972"/>
                      <a:pt x="200237" y="86704"/>
                      <a:pt x="152348" y="81412"/>
                    </a:cubicBezTo>
                    <a:cubicBezTo>
                      <a:pt x="104459" y="76120"/>
                      <a:pt x="-14868" y="53366"/>
                      <a:pt x="1536" y="4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6E061847-534D-4632-951E-EFED1511F410}"/>
                  </a:ext>
                </a:extLst>
              </p:cNvPr>
              <p:cNvSpPr/>
              <p:nvPr/>
            </p:nvSpPr>
            <p:spPr>
              <a:xfrm>
                <a:off x="7275429" y="16659205"/>
                <a:ext cx="252565" cy="288090"/>
              </a:xfrm>
              <a:custGeom>
                <a:avLst/>
                <a:gdLst>
                  <a:gd name="connsiteX0" fmla="*/ 142959 w 252565"/>
                  <a:gd name="connsiteY0" fmla="*/ 20 h 288090"/>
                  <a:gd name="connsiteX1" fmla="*/ 247734 w 252565"/>
                  <a:gd name="connsiteY1" fmla="*/ 160358 h 288090"/>
                  <a:gd name="connsiteX2" fmla="*/ 235034 w 252565"/>
                  <a:gd name="connsiteY2" fmla="*/ 133370 h 288090"/>
                  <a:gd name="connsiteX3" fmla="*/ 235034 w 252565"/>
                  <a:gd name="connsiteY3" fmla="*/ 273070 h 288090"/>
                  <a:gd name="connsiteX4" fmla="*/ 190584 w 252565"/>
                  <a:gd name="connsiteY4" fmla="*/ 284183 h 288090"/>
                  <a:gd name="connsiteX5" fmla="*/ 84 w 252565"/>
                  <a:gd name="connsiteY5" fmla="*/ 287358 h 288090"/>
                  <a:gd name="connsiteX6" fmla="*/ 215984 w 252565"/>
                  <a:gd name="connsiteY6" fmla="*/ 271483 h 288090"/>
                  <a:gd name="connsiteX7" fmla="*/ 228684 w 252565"/>
                  <a:gd name="connsiteY7" fmla="*/ 190520 h 288090"/>
                  <a:gd name="connsiteX8" fmla="*/ 219159 w 252565"/>
                  <a:gd name="connsiteY8" fmla="*/ 149245 h 288090"/>
                  <a:gd name="connsiteX9" fmla="*/ 142959 w 252565"/>
                  <a:gd name="connsiteY9" fmla="*/ 20 h 28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565" h="288090">
                    <a:moveTo>
                      <a:pt x="142959" y="20"/>
                    </a:moveTo>
                    <a:cubicBezTo>
                      <a:pt x="147721" y="1872"/>
                      <a:pt x="232388" y="138133"/>
                      <a:pt x="247734" y="160358"/>
                    </a:cubicBezTo>
                    <a:cubicBezTo>
                      <a:pt x="263080" y="182583"/>
                      <a:pt x="237151" y="114585"/>
                      <a:pt x="235034" y="133370"/>
                    </a:cubicBezTo>
                    <a:cubicBezTo>
                      <a:pt x="232917" y="152155"/>
                      <a:pt x="242442" y="247934"/>
                      <a:pt x="235034" y="273070"/>
                    </a:cubicBezTo>
                    <a:cubicBezTo>
                      <a:pt x="227626" y="298206"/>
                      <a:pt x="229742" y="281802"/>
                      <a:pt x="190584" y="284183"/>
                    </a:cubicBezTo>
                    <a:cubicBezTo>
                      <a:pt x="151426" y="286564"/>
                      <a:pt x="-4149" y="289475"/>
                      <a:pt x="84" y="287358"/>
                    </a:cubicBezTo>
                    <a:cubicBezTo>
                      <a:pt x="4317" y="285241"/>
                      <a:pt x="177884" y="287623"/>
                      <a:pt x="215984" y="271483"/>
                    </a:cubicBezTo>
                    <a:cubicBezTo>
                      <a:pt x="254084" y="255343"/>
                      <a:pt x="228155" y="210893"/>
                      <a:pt x="228684" y="190520"/>
                    </a:cubicBezTo>
                    <a:cubicBezTo>
                      <a:pt x="229213" y="170147"/>
                      <a:pt x="231065" y="176232"/>
                      <a:pt x="219159" y="149245"/>
                    </a:cubicBezTo>
                    <a:cubicBezTo>
                      <a:pt x="207253" y="122258"/>
                      <a:pt x="138197" y="-1832"/>
                      <a:pt x="14295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7530D9D5-AC05-47A5-9D2B-FBE2C8BDA991}"/>
                  </a:ext>
                </a:extLst>
              </p:cNvPr>
              <p:cNvSpPr/>
              <p:nvPr/>
            </p:nvSpPr>
            <p:spPr>
              <a:xfrm>
                <a:off x="7362825" y="16698913"/>
                <a:ext cx="124564" cy="186308"/>
              </a:xfrm>
              <a:custGeom>
                <a:avLst/>
                <a:gdLst>
                  <a:gd name="connsiteX0" fmla="*/ 0 w 124564"/>
                  <a:gd name="connsiteY0" fmla="*/ 0 h 186308"/>
                  <a:gd name="connsiteX1" fmla="*/ 96838 w 124564"/>
                  <a:gd name="connsiteY1" fmla="*/ 147637 h 186308"/>
                  <a:gd name="connsiteX2" fmla="*/ 63500 w 124564"/>
                  <a:gd name="connsiteY2" fmla="*/ 185737 h 186308"/>
                  <a:gd name="connsiteX3" fmla="*/ 117475 w 124564"/>
                  <a:gd name="connsiteY3" fmla="*/ 169862 h 186308"/>
                  <a:gd name="connsiteX4" fmla="*/ 122238 w 124564"/>
                  <a:gd name="connsiteY4" fmla="*/ 160337 h 186308"/>
                  <a:gd name="connsiteX5" fmla="*/ 101600 w 124564"/>
                  <a:gd name="connsiteY5" fmla="*/ 131762 h 186308"/>
                  <a:gd name="connsiteX6" fmla="*/ 0 w 124564"/>
                  <a:gd name="connsiteY6" fmla="*/ 0 h 18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564" h="186308">
                    <a:moveTo>
                      <a:pt x="0" y="0"/>
                    </a:moveTo>
                    <a:cubicBezTo>
                      <a:pt x="43127" y="58340"/>
                      <a:pt x="86255" y="116681"/>
                      <a:pt x="96838" y="147637"/>
                    </a:cubicBezTo>
                    <a:cubicBezTo>
                      <a:pt x="107421" y="178593"/>
                      <a:pt x="60061" y="182033"/>
                      <a:pt x="63500" y="185737"/>
                    </a:cubicBezTo>
                    <a:cubicBezTo>
                      <a:pt x="66939" y="189441"/>
                      <a:pt x="107685" y="174095"/>
                      <a:pt x="117475" y="169862"/>
                    </a:cubicBezTo>
                    <a:cubicBezTo>
                      <a:pt x="127265" y="165629"/>
                      <a:pt x="124884" y="166687"/>
                      <a:pt x="122238" y="160337"/>
                    </a:cubicBezTo>
                    <a:cubicBezTo>
                      <a:pt x="119592" y="153987"/>
                      <a:pt x="118269" y="154251"/>
                      <a:pt x="101600" y="1317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1F1E45F9-A764-497F-BA03-961C51EC7F1A}"/>
                  </a:ext>
                </a:extLst>
              </p:cNvPr>
              <p:cNvSpPr/>
              <p:nvPr/>
            </p:nvSpPr>
            <p:spPr>
              <a:xfrm>
                <a:off x="7121209" y="16704340"/>
                <a:ext cx="325754" cy="191717"/>
              </a:xfrm>
              <a:custGeom>
                <a:avLst/>
                <a:gdLst>
                  <a:gd name="connsiteX0" fmla="*/ 214629 w 325754"/>
                  <a:gd name="connsiteY0" fmla="*/ 923 h 191717"/>
                  <a:gd name="connsiteX1" fmla="*/ 309879 w 325754"/>
                  <a:gd name="connsiteY1" fmla="*/ 153323 h 191717"/>
                  <a:gd name="connsiteX2" fmla="*/ 263841 w 325754"/>
                  <a:gd name="connsiteY2" fmla="*/ 178723 h 191717"/>
                  <a:gd name="connsiteX3" fmla="*/ 170179 w 325754"/>
                  <a:gd name="connsiteY3" fmla="*/ 188248 h 191717"/>
                  <a:gd name="connsiteX4" fmla="*/ 1904 w 325754"/>
                  <a:gd name="connsiteY4" fmla="*/ 189835 h 191717"/>
                  <a:gd name="connsiteX5" fmla="*/ 290829 w 325754"/>
                  <a:gd name="connsiteY5" fmla="*/ 162848 h 191717"/>
                  <a:gd name="connsiteX6" fmla="*/ 322579 w 325754"/>
                  <a:gd name="connsiteY6" fmla="*/ 158085 h 191717"/>
                  <a:gd name="connsiteX7" fmla="*/ 308291 w 325754"/>
                  <a:gd name="connsiteY7" fmla="*/ 91410 h 191717"/>
                  <a:gd name="connsiteX8" fmla="*/ 214629 w 325754"/>
                  <a:gd name="connsiteY8" fmla="*/ 923 h 19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754" h="191717">
                    <a:moveTo>
                      <a:pt x="214629" y="923"/>
                    </a:moveTo>
                    <a:cubicBezTo>
                      <a:pt x="214894" y="11242"/>
                      <a:pt x="301677" y="123690"/>
                      <a:pt x="309879" y="153323"/>
                    </a:cubicBezTo>
                    <a:cubicBezTo>
                      <a:pt x="318081" y="182956"/>
                      <a:pt x="287124" y="172902"/>
                      <a:pt x="263841" y="178723"/>
                    </a:cubicBezTo>
                    <a:cubicBezTo>
                      <a:pt x="240558" y="184544"/>
                      <a:pt x="213835" y="186396"/>
                      <a:pt x="170179" y="188248"/>
                    </a:cubicBezTo>
                    <a:cubicBezTo>
                      <a:pt x="126523" y="190100"/>
                      <a:pt x="-18204" y="194068"/>
                      <a:pt x="1904" y="189835"/>
                    </a:cubicBezTo>
                    <a:cubicBezTo>
                      <a:pt x="22012" y="185602"/>
                      <a:pt x="237383" y="168140"/>
                      <a:pt x="290829" y="162848"/>
                    </a:cubicBezTo>
                    <a:cubicBezTo>
                      <a:pt x="344275" y="157556"/>
                      <a:pt x="319669" y="169991"/>
                      <a:pt x="322579" y="158085"/>
                    </a:cubicBezTo>
                    <a:cubicBezTo>
                      <a:pt x="325489" y="146179"/>
                      <a:pt x="324960" y="113106"/>
                      <a:pt x="308291" y="91410"/>
                    </a:cubicBezTo>
                    <a:cubicBezTo>
                      <a:pt x="291622" y="69714"/>
                      <a:pt x="214364" y="-9396"/>
                      <a:pt x="214629" y="9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7F31DEAB-9B08-4DF6-AA45-38384A55058A}"/>
                  </a:ext>
                </a:extLst>
              </p:cNvPr>
              <p:cNvSpPr/>
              <p:nvPr/>
            </p:nvSpPr>
            <p:spPr>
              <a:xfrm>
                <a:off x="6815987" y="16911638"/>
                <a:ext cx="660924" cy="38690"/>
              </a:xfrm>
              <a:custGeom>
                <a:avLst/>
                <a:gdLst>
                  <a:gd name="connsiteX0" fmla="*/ 5501 w 660924"/>
                  <a:gd name="connsiteY0" fmla="*/ 38100 h 38690"/>
                  <a:gd name="connsiteX1" fmla="*/ 567476 w 660924"/>
                  <a:gd name="connsiteY1" fmla="*/ 36512 h 38690"/>
                  <a:gd name="connsiteX2" fmla="*/ 657963 w 660924"/>
                  <a:gd name="connsiteY2" fmla="*/ 26987 h 38690"/>
                  <a:gd name="connsiteX3" fmla="*/ 542076 w 660924"/>
                  <a:gd name="connsiteY3" fmla="*/ 4762 h 38690"/>
                  <a:gd name="connsiteX4" fmla="*/ 602401 w 660924"/>
                  <a:gd name="connsiteY4" fmla="*/ 0 h 38690"/>
                  <a:gd name="connsiteX5" fmla="*/ 467463 w 660924"/>
                  <a:gd name="connsiteY5" fmla="*/ 9525 h 38690"/>
                  <a:gd name="connsiteX6" fmla="*/ 470638 w 660924"/>
                  <a:gd name="connsiteY6" fmla="*/ 17462 h 38690"/>
                  <a:gd name="connsiteX7" fmla="*/ 291251 w 660924"/>
                  <a:gd name="connsiteY7" fmla="*/ 28575 h 38690"/>
                  <a:gd name="connsiteX8" fmla="*/ 5501 w 660924"/>
                  <a:gd name="connsiteY8" fmla="*/ 38100 h 3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924" h="38690">
                    <a:moveTo>
                      <a:pt x="5501" y="38100"/>
                    </a:moveTo>
                    <a:cubicBezTo>
                      <a:pt x="51538" y="39423"/>
                      <a:pt x="458732" y="38364"/>
                      <a:pt x="567476" y="36512"/>
                    </a:cubicBezTo>
                    <a:cubicBezTo>
                      <a:pt x="676220" y="34660"/>
                      <a:pt x="662196" y="32279"/>
                      <a:pt x="657963" y="26987"/>
                    </a:cubicBezTo>
                    <a:cubicBezTo>
                      <a:pt x="653730" y="21695"/>
                      <a:pt x="551336" y="9260"/>
                      <a:pt x="542076" y="4762"/>
                    </a:cubicBezTo>
                    <a:cubicBezTo>
                      <a:pt x="532816" y="264"/>
                      <a:pt x="602401" y="0"/>
                      <a:pt x="602401" y="0"/>
                    </a:cubicBezTo>
                    <a:cubicBezTo>
                      <a:pt x="589966" y="794"/>
                      <a:pt x="489423" y="6615"/>
                      <a:pt x="467463" y="9525"/>
                    </a:cubicBezTo>
                    <a:cubicBezTo>
                      <a:pt x="445503" y="12435"/>
                      <a:pt x="500007" y="14287"/>
                      <a:pt x="470638" y="17462"/>
                    </a:cubicBezTo>
                    <a:cubicBezTo>
                      <a:pt x="441269" y="20637"/>
                      <a:pt x="367186" y="27781"/>
                      <a:pt x="291251" y="28575"/>
                    </a:cubicBezTo>
                    <a:cubicBezTo>
                      <a:pt x="215316" y="29369"/>
                      <a:pt x="-40536" y="36777"/>
                      <a:pt x="5501" y="38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D13575A8-252B-4784-A053-0E7EC823CBFC}"/>
                  </a:ext>
                </a:extLst>
              </p:cNvPr>
              <p:cNvSpPr/>
              <p:nvPr/>
            </p:nvSpPr>
            <p:spPr>
              <a:xfrm>
                <a:off x="6852228" y="16745429"/>
                <a:ext cx="188975" cy="158097"/>
              </a:xfrm>
              <a:custGeom>
                <a:avLst/>
                <a:gdLst>
                  <a:gd name="connsiteX0" fmla="*/ 186747 w 188975"/>
                  <a:gd name="connsiteY0" fmla="*/ 78896 h 158097"/>
                  <a:gd name="connsiteX1" fmla="*/ 27997 w 188975"/>
                  <a:gd name="connsiteY1" fmla="*/ 15396 h 158097"/>
                  <a:gd name="connsiteX2" fmla="*/ 8947 w 188975"/>
                  <a:gd name="connsiteY2" fmla="*/ 56671 h 158097"/>
                  <a:gd name="connsiteX3" fmla="*/ 42285 w 188975"/>
                  <a:gd name="connsiteY3" fmla="*/ 123346 h 158097"/>
                  <a:gd name="connsiteX4" fmla="*/ 126422 w 188975"/>
                  <a:gd name="connsiteY4" fmla="*/ 156684 h 158097"/>
                  <a:gd name="connsiteX5" fmla="*/ 178810 w 188975"/>
                  <a:gd name="connsiteY5" fmla="*/ 151921 h 158097"/>
                  <a:gd name="connsiteX6" fmla="*/ 45460 w 188975"/>
                  <a:gd name="connsiteY6" fmla="*/ 151921 h 158097"/>
                  <a:gd name="connsiteX7" fmla="*/ 7360 w 188975"/>
                  <a:gd name="connsiteY7" fmla="*/ 132871 h 158097"/>
                  <a:gd name="connsiteX8" fmla="*/ 10535 w 188975"/>
                  <a:gd name="connsiteY8" fmla="*/ 4284 h 158097"/>
                  <a:gd name="connsiteX9" fmla="*/ 113722 w 188975"/>
                  <a:gd name="connsiteY9" fmla="*/ 34446 h 158097"/>
                  <a:gd name="connsiteX10" fmla="*/ 186747 w 188975"/>
                  <a:gd name="connsiteY10" fmla="*/ 78896 h 1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975" h="158097">
                    <a:moveTo>
                      <a:pt x="186747" y="78896"/>
                    </a:moveTo>
                    <a:cubicBezTo>
                      <a:pt x="172460" y="75721"/>
                      <a:pt x="57630" y="19100"/>
                      <a:pt x="27997" y="15396"/>
                    </a:cubicBezTo>
                    <a:cubicBezTo>
                      <a:pt x="-1636" y="11692"/>
                      <a:pt x="6566" y="38679"/>
                      <a:pt x="8947" y="56671"/>
                    </a:cubicBezTo>
                    <a:cubicBezTo>
                      <a:pt x="11328" y="74663"/>
                      <a:pt x="22706" y="106677"/>
                      <a:pt x="42285" y="123346"/>
                    </a:cubicBezTo>
                    <a:cubicBezTo>
                      <a:pt x="61864" y="140015"/>
                      <a:pt x="103668" y="151921"/>
                      <a:pt x="126422" y="156684"/>
                    </a:cubicBezTo>
                    <a:cubicBezTo>
                      <a:pt x="149176" y="161447"/>
                      <a:pt x="192304" y="152715"/>
                      <a:pt x="178810" y="151921"/>
                    </a:cubicBezTo>
                    <a:cubicBezTo>
                      <a:pt x="165316" y="151127"/>
                      <a:pt x="74035" y="155096"/>
                      <a:pt x="45460" y="151921"/>
                    </a:cubicBezTo>
                    <a:cubicBezTo>
                      <a:pt x="16885" y="148746"/>
                      <a:pt x="13181" y="157477"/>
                      <a:pt x="7360" y="132871"/>
                    </a:cubicBezTo>
                    <a:cubicBezTo>
                      <a:pt x="1539" y="108265"/>
                      <a:pt x="-7192" y="20688"/>
                      <a:pt x="10535" y="4284"/>
                    </a:cubicBezTo>
                    <a:cubicBezTo>
                      <a:pt x="28262" y="-12120"/>
                      <a:pt x="84353" y="23069"/>
                      <a:pt x="113722" y="34446"/>
                    </a:cubicBezTo>
                    <a:cubicBezTo>
                      <a:pt x="143091" y="45823"/>
                      <a:pt x="201034" y="82071"/>
                      <a:pt x="186747" y="788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DAA5A574-FEF9-41EA-AA0E-CD79C647E23D}"/>
                  </a:ext>
                </a:extLst>
              </p:cNvPr>
              <p:cNvSpPr/>
              <p:nvPr/>
            </p:nvSpPr>
            <p:spPr>
              <a:xfrm>
                <a:off x="6668672" y="16708394"/>
                <a:ext cx="294502" cy="233722"/>
              </a:xfrm>
              <a:custGeom>
                <a:avLst/>
                <a:gdLst>
                  <a:gd name="connsiteX0" fmla="*/ 292516 w 294502"/>
                  <a:gd name="connsiteY0" fmla="*/ 36556 h 233722"/>
                  <a:gd name="connsiteX1" fmla="*/ 133766 w 294502"/>
                  <a:gd name="connsiteY1" fmla="*/ 30206 h 233722"/>
                  <a:gd name="connsiteX2" fmla="*/ 151228 w 294502"/>
                  <a:gd name="connsiteY2" fmla="*/ 104819 h 233722"/>
                  <a:gd name="connsiteX3" fmla="*/ 189328 w 294502"/>
                  <a:gd name="connsiteY3" fmla="*/ 188956 h 233722"/>
                  <a:gd name="connsiteX4" fmla="*/ 143291 w 294502"/>
                  <a:gd name="connsiteY4" fmla="*/ 130219 h 233722"/>
                  <a:gd name="connsiteX5" fmla="*/ 163928 w 294502"/>
                  <a:gd name="connsiteY5" fmla="*/ 227056 h 233722"/>
                  <a:gd name="connsiteX6" fmla="*/ 9941 w 294502"/>
                  <a:gd name="connsiteY6" fmla="*/ 225469 h 233722"/>
                  <a:gd name="connsiteX7" fmla="*/ 14703 w 294502"/>
                  <a:gd name="connsiteY7" fmla="*/ 225469 h 233722"/>
                  <a:gd name="connsiteX8" fmla="*/ 187741 w 294502"/>
                  <a:gd name="connsiteY8" fmla="*/ 223881 h 233722"/>
                  <a:gd name="connsiteX9" fmla="*/ 135353 w 294502"/>
                  <a:gd name="connsiteY9" fmla="*/ 103231 h 233722"/>
                  <a:gd name="connsiteX10" fmla="*/ 105191 w 294502"/>
                  <a:gd name="connsiteY10" fmla="*/ 19094 h 233722"/>
                  <a:gd name="connsiteX11" fmla="*/ 103603 w 294502"/>
                  <a:gd name="connsiteY11" fmla="*/ 44 h 233722"/>
                  <a:gd name="connsiteX12" fmla="*/ 214728 w 294502"/>
                  <a:gd name="connsiteY12" fmla="*/ 14331 h 233722"/>
                  <a:gd name="connsiteX13" fmla="*/ 292516 w 294502"/>
                  <a:gd name="connsiteY13" fmla="*/ 36556 h 23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4502" h="233722">
                    <a:moveTo>
                      <a:pt x="292516" y="36556"/>
                    </a:moveTo>
                    <a:cubicBezTo>
                      <a:pt x="279022" y="39202"/>
                      <a:pt x="157314" y="18829"/>
                      <a:pt x="133766" y="30206"/>
                    </a:cubicBezTo>
                    <a:cubicBezTo>
                      <a:pt x="110218" y="41583"/>
                      <a:pt x="141968" y="78361"/>
                      <a:pt x="151228" y="104819"/>
                    </a:cubicBezTo>
                    <a:cubicBezTo>
                      <a:pt x="160488" y="131277"/>
                      <a:pt x="190651" y="184723"/>
                      <a:pt x="189328" y="188956"/>
                    </a:cubicBezTo>
                    <a:cubicBezTo>
                      <a:pt x="188005" y="193189"/>
                      <a:pt x="147524" y="123869"/>
                      <a:pt x="143291" y="130219"/>
                    </a:cubicBezTo>
                    <a:cubicBezTo>
                      <a:pt x="139058" y="136569"/>
                      <a:pt x="186153" y="211181"/>
                      <a:pt x="163928" y="227056"/>
                    </a:cubicBezTo>
                    <a:cubicBezTo>
                      <a:pt x="141703" y="242931"/>
                      <a:pt x="9941" y="225469"/>
                      <a:pt x="9941" y="225469"/>
                    </a:cubicBezTo>
                    <a:cubicBezTo>
                      <a:pt x="-14930" y="225205"/>
                      <a:pt x="14703" y="225469"/>
                      <a:pt x="14703" y="225469"/>
                    </a:cubicBezTo>
                    <a:cubicBezTo>
                      <a:pt x="44336" y="225204"/>
                      <a:pt x="167633" y="244254"/>
                      <a:pt x="187741" y="223881"/>
                    </a:cubicBezTo>
                    <a:cubicBezTo>
                      <a:pt x="207849" y="203508"/>
                      <a:pt x="149111" y="137362"/>
                      <a:pt x="135353" y="103231"/>
                    </a:cubicBezTo>
                    <a:cubicBezTo>
                      <a:pt x="121595" y="69100"/>
                      <a:pt x="110483" y="36292"/>
                      <a:pt x="105191" y="19094"/>
                    </a:cubicBezTo>
                    <a:cubicBezTo>
                      <a:pt x="99899" y="1896"/>
                      <a:pt x="85347" y="838"/>
                      <a:pt x="103603" y="44"/>
                    </a:cubicBezTo>
                    <a:cubicBezTo>
                      <a:pt x="121859" y="-750"/>
                      <a:pt x="181920" y="9304"/>
                      <a:pt x="214728" y="14331"/>
                    </a:cubicBezTo>
                    <a:cubicBezTo>
                      <a:pt x="247536" y="19358"/>
                      <a:pt x="306010" y="33910"/>
                      <a:pt x="292516" y="36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D934623E-3449-4F11-AA2A-E3BCEBED8533}"/>
                  </a:ext>
                </a:extLst>
              </p:cNvPr>
              <p:cNvSpPr/>
              <p:nvPr/>
            </p:nvSpPr>
            <p:spPr>
              <a:xfrm>
                <a:off x="7025932" y="16703278"/>
                <a:ext cx="338493" cy="140175"/>
              </a:xfrm>
              <a:custGeom>
                <a:avLst/>
                <a:gdLst>
                  <a:gd name="connsiteX0" fmla="*/ 343 w 338493"/>
                  <a:gd name="connsiteY0" fmla="*/ 24210 h 140175"/>
                  <a:gd name="connsiteX1" fmla="*/ 63843 w 338493"/>
                  <a:gd name="connsiteY1" fmla="*/ 25797 h 140175"/>
                  <a:gd name="connsiteX2" fmla="*/ 120993 w 338493"/>
                  <a:gd name="connsiteY2" fmla="*/ 28972 h 140175"/>
                  <a:gd name="connsiteX3" fmla="*/ 219418 w 338493"/>
                  <a:gd name="connsiteY3" fmla="*/ 30560 h 140175"/>
                  <a:gd name="connsiteX4" fmla="*/ 273393 w 338493"/>
                  <a:gd name="connsiteY4" fmla="*/ 30560 h 140175"/>
                  <a:gd name="connsiteX5" fmla="*/ 311493 w 338493"/>
                  <a:gd name="connsiteY5" fmla="*/ 59135 h 140175"/>
                  <a:gd name="connsiteX6" fmla="*/ 338481 w 338493"/>
                  <a:gd name="connsiteY6" fmla="*/ 140097 h 140175"/>
                  <a:gd name="connsiteX7" fmla="*/ 308318 w 338493"/>
                  <a:gd name="connsiteY7" fmla="*/ 73422 h 140175"/>
                  <a:gd name="connsiteX8" fmla="*/ 186081 w 338493"/>
                  <a:gd name="connsiteY8" fmla="*/ 40085 h 140175"/>
                  <a:gd name="connsiteX9" fmla="*/ 252756 w 338493"/>
                  <a:gd name="connsiteY9" fmla="*/ 40085 h 140175"/>
                  <a:gd name="connsiteX10" fmla="*/ 203543 w 338493"/>
                  <a:gd name="connsiteY10" fmla="*/ 40085 h 140175"/>
                  <a:gd name="connsiteX11" fmla="*/ 46381 w 338493"/>
                  <a:gd name="connsiteY11" fmla="*/ 397 h 140175"/>
                  <a:gd name="connsiteX12" fmla="*/ 343 w 338493"/>
                  <a:gd name="connsiteY12" fmla="*/ 24210 h 14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8493" h="140175">
                    <a:moveTo>
                      <a:pt x="343" y="24210"/>
                    </a:moveTo>
                    <a:cubicBezTo>
                      <a:pt x="3253" y="28443"/>
                      <a:pt x="63843" y="25797"/>
                      <a:pt x="63843" y="25797"/>
                    </a:cubicBezTo>
                    <a:cubicBezTo>
                      <a:pt x="83951" y="26591"/>
                      <a:pt x="95064" y="28178"/>
                      <a:pt x="120993" y="28972"/>
                    </a:cubicBezTo>
                    <a:cubicBezTo>
                      <a:pt x="146922" y="29766"/>
                      <a:pt x="194018" y="30295"/>
                      <a:pt x="219418" y="30560"/>
                    </a:cubicBezTo>
                    <a:cubicBezTo>
                      <a:pt x="244818" y="30825"/>
                      <a:pt x="258047" y="25797"/>
                      <a:pt x="273393" y="30560"/>
                    </a:cubicBezTo>
                    <a:cubicBezTo>
                      <a:pt x="288739" y="35323"/>
                      <a:pt x="300645" y="40879"/>
                      <a:pt x="311493" y="59135"/>
                    </a:cubicBezTo>
                    <a:cubicBezTo>
                      <a:pt x="322341" y="77391"/>
                      <a:pt x="339010" y="137716"/>
                      <a:pt x="338481" y="140097"/>
                    </a:cubicBezTo>
                    <a:cubicBezTo>
                      <a:pt x="337952" y="142478"/>
                      <a:pt x="333718" y="90091"/>
                      <a:pt x="308318" y="73422"/>
                    </a:cubicBezTo>
                    <a:cubicBezTo>
                      <a:pt x="282918" y="56753"/>
                      <a:pt x="195341" y="45641"/>
                      <a:pt x="186081" y="40085"/>
                    </a:cubicBezTo>
                    <a:cubicBezTo>
                      <a:pt x="176821" y="34529"/>
                      <a:pt x="252756" y="40085"/>
                      <a:pt x="252756" y="40085"/>
                    </a:cubicBezTo>
                    <a:cubicBezTo>
                      <a:pt x="255666" y="40085"/>
                      <a:pt x="237939" y="46700"/>
                      <a:pt x="203543" y="40085"/>
                    </a:cubicBezTo>
                    <a:cubicBezTo>
                      <a:pt x="169147" y="33470"/>
                      <a:pt x="79719" y="4101"/>
                      <a:pt x="46381" y="397"/>
                    </a:cubicBezTo>
                    <a:cubicBezTo>
                      <a:pt x="13043" y="-3307"/>
                      <a:pt x="-2567" y="19977"/>
                      <a:pt x="343" y="242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B793E38A-1B02-4CF0-BBE4-3AD6549E463C}"/>
                  </a:ext>
                </a:extLst>
              </p:cNvPr>
              <p:cNvSpPr/>
              <p:nvPr/>
            </p:nvSpPr>
            <p:spPr>
              <a:xfrm>
                <a:off x="5352229" y="16705105"/>
                <a:ext cx="1448638" cy="1798808"/>
              </a:xfrm>
              <a:custGeom>
                <a:avLst/>
                <a:gdLst>
                  <a:gd name="connsiteX0" fmla="*/ 1448621 w 1448638"/>
                  <a:gd name="connsiteY0" fmla="*/ 1745 h 1798808"/>
                  <a:gd name="connsiteX1" fmla="*/ 819971 w 1448638"/>
                  <a:gd name="connsiteY1" fmla="*/ 350995 h 1798808"/>
                  <a:gd name="connsiteX2" fmla="*/ 819971 w 1448638"/>
                  <a:gd name="connsiteY2" fmla="*/ 331945 h 1798808"/>
                  <a:gd name="connsiteX3" fmla="*/ 496121 w 1448638"/>
                  <a:gd name="connsiteY3" fmla="*/ 630395 h 1798808"/>
                  <a:gd name="connsiteX4" fmla="*/ 483421 w 1448638"/>
                  <a:gd name="connsiteY4" fmla="*/ 643095 h 1798808"/>
                  <a:gd name="connsiteX5" fmla="*/ 248471 w 1448638"/>
                  <a:gd name="connsiteY5" fmla="*/ 935195 h 1798808"/>
                  <a:gd name="connsiteX6" fmla="*/ 197671 w 1448638"/>
                  <a:gd name="connsiteY6" fmla="*/ 1011395 h 1798808"/>
                  <a:gd name="connsiteX7" fmla="*/ 7171 w 1448638"/>
                  <a:gd name="connsiteY7" fmla="*/ 1493995 h 1798808"/>
                  <a:gd name="connsiteX8" fmla="*/ 38921 w 1448638"/>
                  <a:gd name="connsiteY8" fmla="*/ 1500345 h 1798808"/>
                  <a:gd name="connsiteX9" fmla="*/ 26221 w 1448638"/>
                  <a:gd name="connsiteY9" fmla="*/ 1798795 h 1798808"/>
                  <a:gd name="connsiteX10" fmla="*/ 89721 w 1448638"/>
                  <a:gd name="connsiteY10" fmla="*/ 1487645 h 1798808"/>
                  <a:gd name="connsiteX11" fmla="*/ 381821 w 1448638"/>
                  <a:gd name="connsiteY11" fmla="*/ 706595 h 1798808"/>
                  <a:gd name="connsiteX12" fmla="*/ 839021 w 1448638"/>
                  <a:gd name="connsiteY12" fmla="*/ 236695 h 1798808"/>
                  <a:gd name="connsiteX13" fmla="*/ 1448621 w 1448638"/>
                  <a:gd name="connsiteY13" fmla="*/ 1745 h 179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8638" h="1798808">
                    <a:moveTo>
                      <a:pt x="1448621" y="1745"/>
                    </a:moveTo>
                    <a:cubicBezTo>
                      <a:pt x="1445446" y="20795"/>
                      <a:pt x="924746" y="295962"/>
                      <a:pt x="819971" y="350995"/>
                    </a:cubicBezTo>
                    <a:cubicBezTo>
                      <a:pt x="715196" y="406028"/>
                      <a:pt x="873946" y="285378"/>
                      <a:pt x="819971" y="331945"/>
                    </a:cubicBezTo>
                    <a:cubicBezTo>
                      <a:pt x="765996" y="378512"/>
                      <a:pt x="552213" y="578537"/>
                      <a:pt x="496121" y="630395"/>
                    </a:cubicBezTo>
                    <a:cubicBezTo>
                      <a:pt x="440029" y="682253"/>
                      <a:pt x="483421" y="643095"/>
                      <a:pt x="483421" y="643095"/>
                    </a:cubicBezTo>
                    <a:cubicBezTo>
                      <a:pt x="442146" y="693895"/>
                      <a:pt x="296096" y="873812"/>
                      <a:pt x="248471" y="935195"/>
                    </a:cubicBezTo>
                    <a:cubicBezTo>
                      <a:pt x="200846" y="996578"/>
                      <a:pt x="237888" y="918262"/>
                      <a:pt x="197671" y="1011395"/>
                    </a:cubicBezTo>
                    <a:cubicBezTo>
                      <a:pt x="157454" y="1104528"/>
                      <a:pt x="33629" y="1412503"/>
                      <a:pt x="7171" y="1493995"/>
                    </a:cubicBezTo>
                    <a:cubicBezTo>
                      <a:pt x="-19287" y="1575487"/>
                      <a:pt x="35746" y="1449545"/>
                      <a:pt x="38921" y="1500345"/>
                    </a:cubicBezTo>
                    <a:cubicBezTo>
                      <a:pt x="42096" y="1551145"/>
                      <a:pt x="17754" y="1800912"/>
                      <a:pt x="26221" y="1798795"/>
                    </a:cubicBezTo>
                    <a:cubicBezTo>
                      <a:pt x="34688" y="1796678"/>
                      <a:pt x="30454" y="1669678"/>
                      <a:pt x="89721" y="1487645"/>
                    </a:cubicBezTo>
                    <a:cubicBezTo>
                      <a:pt x="148988" y="1305612"/>
                      <a:pt x="256938" y="915087"/>
                      <a:pt x="381821" y="706595"/>
                    </a:cubicBezTo>
                    <a:cubicBezTo>
                      <a:pt x="506704" y="498103"/>
                      <a:pt x="660163" y="349937"/>
                      <a:pt x="839021" y="236695"/>
                    </a:cubicBezTo>
                    <a:cubicBezTo>
                      <a:pt x="1017879" y="123453"/>
                      <a:pt x="1451796" y="-17305"/>
                      <a:pt x="1448621" y="17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88D4D6FF-87BF-4739-9750-1255FD867FA6}"/>
                  </a:ext>
                </a:extLst>
              </p:cNvPr>
              <p:cNvSpPr/>
              <p:nvPr/>
            </p:nvSpPr>
            <p:spPr>
              <a:xfrm>
                <a:off x="7500383" y="16624683"/>
                <a:ext cx="1038355" cy="2519803"/>
              </a:xfrm>
              <a:custGeom>
                <a:avLst/>
                <a:gdLst>
                  <a:gd name="connsiteX0" fmla="*/ 11667 w 1038355"/>
                  <a:gd name="connsiteY0" fmla="*/ 18667 h 2519803"/>
                  <a:gd name="connsiteX1" fmla="*/ 176767 w 1038355"/>
                  <a:gd name="connsiteY1" fmla="*/ 31367 h 2519803"/>
                  <a:gd name="connsiteX2" fmla="*/ 678417 w 1038355"/>
                  <a:gd name="connsiteY2" fmla="*/ 285367 h 2519803"/>
                  <a:gd name="connsiteX3" fmla="*/ 735567 w 1038355"/>
                  <a:gd name="connsiteY3" fmla="*/ 393317 h 2519803"/>
                  <a:gd name="connsiteX4" fmla="*/ 818117 w 1038355"/>
                  <a:gd name="connsiteY4" fmla="*/ 520317 h 2519803"/>
                  <a:gd name="connsiteX5" fmla="*/ 843517 w 1038355"/>
                  <a:gd name="connsiteY5" fmla="*/ 615567 h 2519803"/>
                  <a:gd name="connsiteX6" fmla="*/ 900667 w 1038355"/>
                  <a:gd name="connsiteY6" fmla="*/ 1028317 h 2519803"/>
                  <a:gd name="connsiteX7" fmla="*/ 907017 w 1038355"/>
                  <a:gd name="connsiteY7" fmla="*/ 1206117 h 2519803"/>
                  <a:gd name="connsiteX8" fmla="*/ 792717 w 1038355"/>
                  <a:gd name="connsiteY8" fmla="*/ 1529967 h 2519803"/>
                  <a:gd name="connsiteX9" fmla="*/ 646667 w 1038355"/>
                  <a:gd name="connsiteY9" fmla="*/ 2044317 h 2519803"/>
                  <a:gd name="connsiteX10" fmla="*/ 557767 w 1038355"/>
                  <a:gd name="connsiteY10" fmla="*/ 2031617 h 2519803"/>
                  <a:gd name="connsiteX11" fmla="*/ 62467 w 1038355"/>
                  <a:gd name="connsiteY11" fmla="*/ 2514217 h 2519803"/>
                  <a:gd name="connsiteX12" fmla="*/ 373617 w 1038355"/>
                  <a:gd name="connsiteY12" fmla="*/ 2215767 h 2519803"/>
                  <a:gd name="connsiteX13" fmla="*/ 989567 w 1038355"/>
                  <a:gd name="connsiteY13" fmla="*/ 1110867 h 2519803"/>
                  <a:gd name="connsiteX14" fmla="*/ 938767 w 1038355"/>
                  <a:gd name="connsiteY14" fmla="*/ 767967 h 2519803"/>
                  <a:gd name="connsiteX15" fmla="*/ 456167 w 1038355"/>
                  <a:gd name="connsiteY15" fmla="*/ 164717 h 2519803"/>
                  <a:gd name="connsiteX16" fmla="*/ 11667 w 1038355"/>
                  <a:gd name="connsiteY16" fmla="*/ 18667 h 251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8355" h="2519803">
                    <a:moveTo>
                      <a:pt x="11667" y="18667"/>
                    </a:moveTo>
                    <a:cubicBezTo>
                      <a:pt x="-34900" y="-3558"/>
                      <a:pt x="65642" y="-13083"/>
                      <a:pt x="176767" y="31367"/>
                    </a:cubicBezTo>
                    <a:cubicBezTo>
                      <a:pt x="287892" y="75817"/>
                      <a:pt x="585284" y="225042"/>
                      <a:pt x="678417" y="285367"/>
                    </a:cubicBezTo>
                    <a:cubicBezTo>
                      <a:pt x="771550" y="345692"/>
                      <a:pt x="712284" y="354159"/>
                      <a:pt x="735567" y="393317"/>
                    </a:cubicBezTo>
                    <a:cubicBezTo>
                      <a:pt x="758850" y="432475"/>
                      <a:pt x="800125" y="483275"/>
                      <a:pt x="818117" y="520317"/>
                    </a:cubicBezTo>
                    <a:cubicBezTo>
                      <a:pt x="836109" y="557359"/>
                      <a:pt x="829759" y="530900"/>
                      <a:pt x="843517" y="615567"/>
                    </a:cubicBezTo>
                    <a:cubicBezTo>
                      <a:pt x="857275" y="700234"/>
                      <a:pt x="890084" y="929892"/>
                      <a:pt x="900667" y="1028317"/>
                    </a:cubicBezTo>
                    <a:cubicBezTo>
                      <a:pt x="911250" y="1126742"/>
                      <a:pt x="925009" y="1122509"/>
                      <a:pt x="907017" y="1206117"/>
                    </a:cubicBezTo>
                    <a:cubicBezTo>
                      <a:pt x="889025" y="1289725"/>
                      <a:pt x="836109" y="1390267"/>
                      <a:pt x="792717" y="1529967"/>
                    </a:cubicBezTo>
                    <a:cubicBezTo>
                      <a:pt x="749325" y="1669667"/>
                      <a:pt x="685825" y="1960709"/>
                      <a:pt x="646667" y="2044317"/>
                    </a:cubicBezTo>
                    <a:cubicBezTo>
                      <a:pt x="607509" y="2127925"/>
                      <a:pt x="655134" y="1953300"/>
                      <a:pt x="557767" y="2031617"/>
                    </a:cubicBezTo>
                    <a:cubicBezTo>
                      <a:pt x="460400" y="2109934"/>
                      <a:pt x="93159" y="2483525"/>
                      <a:pt x="62467" y="2514217"/>
                    </a:cubicBezTo>
                    <a:cubicBezTo>
                      <a:pt x="31775" y="2544909"/>
                      <a:pt x="219100" y="2449659"/>
                      <a:pt x="373617" y="2215767"/>
                    </a:cubicBezTo>
                    <a:cubicBezTo>
                      <a:pt x="528134" y="1981875"/>
                      <a:pt x="895375" y="1352167"/>
                      <a:pt x="989567" y="1110867"/>
                    </a:cubicBezTo>
                    <a:cubicBezTo>
                      <a:pt x="1083759" y="869567"/>
                      <a:pt x="1027667" y="925659"/>
                      <a:pt x="938767" y="767967"/>
                    </a:cubicBezTo>
                    <a:cubicBezTo>
                      <a:pt x="849867" y="610275"/>
                      <a:pt x="610684" y="292775"/>
                      <a:pt x="456167" y="164717"/>
                    </a:cubicBezTo>
                    <a:cubicBezTo>
                      <a:pt x="301650" y="36659"/>
                      <a:pt x="58234" y="40892"/>
                      <a:pt x="11667" y="186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AF58556D-ADD8-4AB5-BB8A-2315E04C48F9}"/>
                  </a:ext>
                </a:extLst>
              </p:cNvPr>
              <p:cNvSpPr/>
              <p:nvPr/>
            </p:nvSpPr>
            <p:spPr>
              <a:xfrm>
                <a:off x="5409892" y="16701997"/>
                <a:ext cx="1377468" cy="1760143"/>
              </a:xfrm>
              <a:custGeom>
                <a:avLst/>
                <a:gdLst>
                  <a:gd name="connsiteX0" fmla="*/ 1238558 w 1377468"/>
                  <a:gd name="connsiteY0" fmla="*/ 87403 h 1760143"/>
                  <a:gd name="connsiteX1" fmla="*/ 495608 w 1377468"/>
                  <a:gd name="connsiteY1" fmla="*/ 703353 h 1760143"/>
                  <a:gd name="connsiteX2" fmla="*/ 514658 w 1377468"/>
                  <a:gd name="connsiteY2" fmla="*/ 690653 h 1760143"/>
                  <a:gd name="connsiteX3" fmla="*/ 197158 w 1377468"/>
                  <a:gd name="connsiteY3" fmla="*/ 1109753 h 1760143"/>
                  <a:gd name="connsiteX4" fmla="*/ 203508 w 1377468"/>
                  <a:gd name="connsiteY4" fmla="*/ 1224053 h 1760143"/>
                  <a:gd name="connsiteX5" fmla="*/ 70158 w 1377468"/>
                  <a:gd name="connsiteY5" fmla="*/ 1592353 h 1760143"/>
                  <a:gd name="connsiteX6" fmla="*/ 308 w 1377468"/>
                  <a:gd name="connsiteY6" fmla="*/ 1757453 h 1760143"/>
                  <a:gd name="connsiteX7" fmla="*/ 95558 w 1377468"/>
                  <a:gd name="connsiteY7" fmla="*/ 1471703 h 1760143"/>
                  <a:gd name="connsiteX8" fmla="*/ 463858 w 1377468"/>
                  <a:gd name="connsiteY8" fmla="*/ 671603 h 1760143"/>
                  <a:gd name="connsiteX9" fmla="*/ 1302058 w 1377468"/>
                  <a:gd name="connsiteY9" fmla="*/ 68353 h 1760143"/>
                  <a:gd name="connsiteX10" fmla="*/ 1238558 w 1377468"/>
                  <a:gd name="connsiteY10" fmla="*/ 87403 h 176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7468" h="1760143">
                    <a:moveTo>
                      <a:pt x="1238558" y="87403"/>
                    </a:moveTo>
                    <a:cubicBezTo>
                      <a:pt x="1104150" y="193236"/>
                      <a:pt x="616258" y="602811"/>
                      <a:pt x="495608" y="703353"/>
                    </a:cubicBezTo>
                    <a:cubicBezTo>
                      <a:pt x="374958" y="803895"/>
                      <a:pt x="564400" y="622920"/>
                      <a:pt x="514658" y="690653"/>
                    </a:cubicBezTo>
                    <a:cubicBezTo>
                      <a:pt x="464916" y="758386"/>
                      <a:pt x="249016" y="1020853"/>
                      <a:pt x="197158" y="1109753"/>
                    </a:cubicBezTo>
                    <a:cubicBezTo>
                      <a:pt x="145300" y="1198653"/>
                      <a:pt x="224675" y="1143620"/>
                      <a:pt x="203508" y="1224053"/>
                    </a:cubicBezTo>
                    <a:cubicBezTo>
                      <a:pt x="182341" y="1304486"/>
                      <a:pt x="104025" y="1503453"/>
                      <a:pt x="70158" y="1592353"/>
                    </a:cubicBezTo>
                    <a:cubicBezTo>
                      <a:pt x="36291" y="1681253"/>
                      <a:pt x="-3925" y="1777561"/>
                      <a:pt x="308" y="1757453"/>
                    </a:cubicBezTo>
                    <a:cubicBezTo>
                      <a:pt x="4541" y="1737345"/>
                      <a:pt x="18300" y="1652678"/>
                      <a:pt x="95558" y="1471703"/>
                    </a:cubicBezTo>
                    <a:cubicBezTo>
                      <a:pt x="172816" y="1290728"/>
                      <a:pt x="262775" y="905495"/>
                      <a:pt x="463858" y="671603"/>
                    </a:cubicBezTo>
                    <a:cubicBezTo>
                      <a:pt x="664941" y="437711"/>
                      <a:pt x="1165533" y="168895"/>
                      <a:pt x="1302058" y="68353"/>
                    </a:cubicBezTo>
                    <a:cubicBezTo>
                      <a:pt x="1438583" y="-32189"/>
                      <a:pt x="1372966" y="-18430"/>
                      <a:pt x="1238558" y="87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2176FFB2-8497-4599-80EF-001580B56455}"/>
                  </a:ext>
                </a:extLst>
              </p:cNvPr>
              <p:cNvSpPr/>
              <p:nvPr/>
            </p:nvSpPr>
            <p:spPr>
              <a:xfrm>
                <a:off x="7455876" y="16675935"/>
                <a:ext cx="932918" cy="1673615"/>
              </a:xfrm>
              <a:custGeom>
                <a:avLst/>
                <a:gdLst>
                  <a:gd name="connsiteX0" fmla="*/ 18074 w 932918"/>
                  <a:gd name="connsiteY0" fmla="*/ 24565 h 1673615"/>
                  <a:gd name="connsiteX1" fmla="*/ 176824 w 932918"/>
                  <a:gd name="connsiteY1" fmla="*/ 24565 h 1673615"/>
                  <a:gd name="connsiteX2" fmla="*/ 462574 w 932918"/>
                  <a:gd name="connsiteY2" fmla="*/ 145215 h 1673615"/>
                  <a:gd name="connsiteX3" fmla="*/ 500674 w 932918"/>
                  <a:gd name="connsiteY3" fmla="*/ 189665 h 1673615"/>
                  <a:gd name="connsiteX4" fmla="*/ 748324 w 932918"/>
                  <a:gd name="connsiteY4" fmla="*/ 570665 h 1673615"/>
                  <a:gd name="connsiteX5" fmla="*/ 824524 w 932918"/>
                  <a:gd name="connsiteY5" fmla="*/ 481765 h 1673615"/>
                  <a:gd name="connsiteX6" fmla="*/ 868974 w 932918"/>
                  <a:gd name="connsiteY6" fmla="*/ 646865 h 1673615"/>
                  <a:gd name="connsiteX7" fmla="*/ 856274 w 932918"/>
                  <a:gd name="connsiteY7" fmla="*/ 1072315 h 1673615"/>
                  <a:gd name="connsiteX8" fmla="*/ 868974 w 932918"/>
                  <a:gd name="connsiteY8" fmla="*/ 1085015 h 1673615"/>
                  <a:gd name="connsiteX9" fmla="*/ 748324 w 932918"/>
                  <a:gd name="connsiteY9" fmla="*/ 1669215 h 1673615"/>
                  <a:gd name="connsiteX10" fmla="*/ 907074 w 932918"/>
                  <a:gd name="connsiteY10" fmla="*/ 1313615 h 1673615"/>
                  <a:gd name="connsiteX11" fmla="*/ 913424 w 932918"/>
                  <a:gd name="connsiteY11" fmla="*/ 608765 h 1673615"/>
                  <a:gd name="connsiteX12" fmla="*/ 716574 w 932918"/>
                  <a:gd name="connsiteY12" fmla="*/ 310315 h 1673615"/>
                  <a:gd name="connsiteX13" fmla="*/ 602274 w 932918"/>
                  <a:gd name="connsiteY13" fmla="*/ 284915 h 1673615"/>
                  <a:gd name="connsiteX14" fmla="*/ 18074 w 932918"/>
                  <a:gd name="connsiteY14" fmla="*/ 24565 h 167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2918" h="1673615">
                    <a:moveTo>
                      <a:pt x="18074" y="24565"/>
                    </a:moveTo>
                    <a:cubicBezTo>
                      <a:pt x="-52834" y="-18827"/>
                      <a:pt x="102741" y="4457"/>
                      <a:pt x="176824" y="24565"/>
                    </a:cubicBezTo>
                    <a:cubicBezTo>
                      <a:pt x="250907" y="44673"/>
                      <a:pt x="408599" y="117698"/>
                      <a:pt x="462574" y="145215"/>
                    </a:cubicBezTo>
                    <a:cubicBezTo>
                      <a:pt x="516549" y="172732"/>
                      <a:pt x="453049" y="118757"/>
                      <a:pt x="500674" y="189665"/>
                    </a:cubicBezTo>
                    <a:cubicBezTo>
                      <a:pt x="548299" y="260573"/>
                      <a:pt x="694349" y="521982"/>
                      <a:pt x="748324" y="570665"/>
                    </a:cubicBezTo>
                    <a:cubicBezTo>
                      <a:pt x="802299" y="619348"/>
                      <a:pt x="804416" y="469065"/>
                      <a:pt x="824524" y="481765"/>
                    </a:cubicBezTo>
                    <a:cubicBezTo>
                      <a:pt x="844632" y="494465"/>
                      <a:pt x="863682" y="548440"/>
                      <a:pt x="868974" y="646865"/>
                    </a:cubicBezTo>
                    <a:cubicBezTo>
                      <a:pt x="874266" y="745290"/>
                      <a:pt x="856274" y="999290"/>
                      <a:pt x="856274" y="1072315"/>
                    </a:cubicBezTo>
                    <a:cubicBezTo>
                      <a:pt x="856274" y="1145340"/>
                      <a:pt x="886966" y="985532"/>
                      <a:pt x="868974" y="1085015"/>
                    </a:cubicBezTo>
                    <a:cubicBezTo>
                      <a:pt x="850982" y="1184498"/>
                      <a:pt x="741974" y="1631115"/>
                      <a:pt x="748324" y="1669215"/>
                    </a:cubicBezTo>
                    <a:cubicBezTo>
                      <a:pt x="754674" y="1707315"/>
                      <a:pt x="879557" y="1490357"/>
                      <a:pt x="907074" y="1313615"/>
                    </a:cubicBezTo>
                    <a:cubicBezTo>
                      <a:pt x="934591" y="1136873"/>
                      <a:pt x="945174" y="775982"/>
                      <a:pt x="913424" y="608765"/>
                    </a:cubicBezTo>
                    <a:cubicBezTo>
                      <a:pt x="881674" y="441548"/>
                      <a:pt x="768432" y="364290"/>
                      <a:pt x="716574" y="310315"/>
                    </a:cubicBezTo>
                    <a:cubicBezTo>
                      <a:pt x="664716" y="256340"/>
                      <a:pt x="719749" y="332540"/>
                      <a:pt x="602274" y="284915"/>
                    </a:cubicBezTo>
                    <a:cubicBezTo>
                      <a:pt x="484799" y="237290"/>
                      <a:pt x="88982" y="67957"/>
                      <a:pt x="18074" y="245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D81F3AD1-619E-40C1-8BC9-34530AD154F8}"/>
                  </a:ext>
                </a:extLst>
              </p:cNvPr>
              <p:cNvSpPr/>
              <p:nvPr/>
            </p:nvSpPr>
            <p:spPr>
              <a:xfrm>
                <a:off x="5348206" y="18173700"/>
                <a:ext cx="332618" cy="1007115"/>
              </a:xfrm>
              <a:custGeom>
                <a:avLst/>
                <a:gdLst>
                  <a:gd name="connsiteX0" fmla="*/ 23894 w 332618"/>
                  <a:gd name="connsiteY0" fmla="*/ 0 h 1007115"/>
                  <a:gd name="connsiteX1" fmla="*/ 8019 w 332618"/>
                  <a:gd name="connsiteY1" fmla="*/ 444500 h 1007115"/>
                  <a:gd name="connsiteX2" fmla="*/ 20719 w 332618"/>
                  <a:gd name="connsiteY2" fmla="*/ 444500 h 1007115"/>
                  <a:gd name="connsiteX3" fmla="*/ 230269 w 332618"/>
                  <a:gd name="connsiteY3" fmla="*/ 831850 h 1007115"/>
                  <a:gd name="connsiteX4" fmla="*/ 249319 w 332618"/>
                  <a:gd name="connsiteY4" fmla="*/ 908050 h 1007115"/>
                  <a:gd name="connsiteX5" fmla="*/ 331869 w 332618"/>
                  <a:gd name="connsiteY5" fmla="*/ 1006475 h 1007115"/>
                  <a:gd name="connsiteX6" fmla="*/ 195344 w 332618"/>
                  <a:gd name="connsiteY6" fmla="*/ 857250 h 1007115"/>
                  <a:gd name="connsiteX7" fmla="*/ 30244 w 332618"/>
                  <a:gd name="connsiteY7" fmla="*/ 441325 h 1007115"/>
                  <a:gd name="connsiteX8" fmla="*/ 23894 w 332618"/>
                  <a:gd name="connsiteY8" fmla="*/ 0 h 100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618" h="1007115">
                    <a:moveTo>
                      <a:pt x="23894" y="0"/>
                    </a:moveTo>
                    <a:cubicBezTo>
                      <a:pt x="20190" y="529"/>
                      <a:pt x="8548" y="370417"/>
                      <a:pt x="8019" y="444500"/>
                    </a:cubicBezTo>
                    <a:cubicBezTo>
                      <a:pt x="7490" y="518583"/>
                      <a:pt x="-16323" y="379942"/>
                      <a:pt x="20719" y="444500"/>
                    </a:cubicBezTo>
                    <a:cubicBezTo>
                      <a:pt x="57761" y="509058"/>
                      <a:pt x="192169" y="754592"/>
                      <a:pt x="230269" y="831850"/>
                    </a:cubicBezTo>
                    <a:cubicBezTo>
                      <a:pt x="268369" y="909108"/>
                      <a:pt x="232386" y="878946"/>
                      <a:pt x="249319" y="908050"/>
                    </a:cubicBezTo>
                    <a:cubicBezTo>
                      <a:pt x="266252" y="937154"/>
                      <a:pt x="340865" y="1014942"/>
                      <a:pt x="331869" y="1006475"/>
                    </a:cubicBezTo>
                    <a:cubicBezTo>
                      <a:pt x="322873" y="998008"/>
                      <a:pt x="245615" y="951442"/>
                      <a:pt x="195344" y="857250"/>
                    </a:cubicBezTo>
                    <a:cubicBezTo>
                      <a:pt x="145073" y="763058"/>
                      <a:pt x="60406" y="577321"/>
                      <a:pt x="30244" y="441325"/>
                    </a:cubicBezTo>
                    <a:cubicBezTo>
                      <a:pt x="82" y="305329"/>
                      <a:pt x="27598" y="-529"/>
                      <a:pt x="238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8BC5B67D-2E68-4198-8601-5745988F116A}"/>
                  </a:ext>
                </a:extLst>
              </p:cNvPr>
              <p:cNvSpPr/>
              <p:nvPr/>
            </p:nvSpPr>
            <p:spPr>
              <a:xfrm>
                <a:off x="5377762" y="18294201"/>
                <a:ext cx="308139" cy="868519"/>
              </a:xfrm>
              <a:custGeom>
                <a:avLst/>
                <a:gdLst>
                  <a:gd name="connsiteX0" fmla="*/ 121338 w 308139"/>
                  <a:gd name="connsiteY0" fmla="*/ 149 h 868519"/>
                  <a:gd name="connsiteX1" fmla="*/ 29263 w 308139"/>
                  <a:gd name="connsiteY1" fmla="*/ 250974 h 868519"/>
                  <a:gd name="connsiteX2" fmla="*/ 48313 w 308139"/>
                  <a:gd name="connsiteY2" fmla="*/ 206524 h 868519"/>
                  <a:gd name="connsiteX3" fmla="*/ 102288 w 308139"/>
                  <a:gd name="connsiteY3" fmla="*/ 387499 h 868519"/>
                  <a:gd name="connsiteX4" fmla="*/ 305488 w 308139"/>
                  <a:gd name="connsiteY4" fmla="*/ 857399 h 868519"/>
                  <a:gd name="connsiteX5" fmla="*/ 203888 w 308139"/>
                  <a:gd name="connsiteY5" fmla="*/ 679599 h 868519"/>
                  <a:gd name="connsiteX6" fmla="*/ 688 w 308139"/>
                  <a:gd name="connsiteY6" fmla="*/ 222399 h 868519"/>
                  <a:gd name="connsiteX7" fmla="*/ 121338 w 308139"/>
                  <a:gd name="connsiteY7" fmla="*/ 149 h 868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139" h="868519">
                    <a:moveTo>
                      <a:pt x="121338" y="149"/>
                    </a:moveTo>
                    <a:cubicBezTo>
                      <a:pt x="126100" y="4911"/>
                      <a:pt x="41434" y="216578"/>
                      <a:pt x="29263" y="250974"/>
                    </a:cubicBezTo>
                    <a:cubicBezTo>
                      <a:pt x="17092" y="285370"/>
                      <a:pt x="36142" y="183770"/>
                      <a:pt x="48313" y="206524"/>
                    </a:cubicBezTo>
                    <a:cubicBezTo>
                      <a:pt x="60484" y="229278"/>
                      <a:pt x="59425" y="279020"/>
                      <a:pt x="102288" y="387499"/>
                    </a:cubicBezTo>
                    <a:cubicBezTo>
                      <a:pt x="145151" y="495978"/>
                      <a:pt x="288555" y="808716"/>
                      <a:pt x="305488" y="857399"/>
                    </a:cubicBezTo>
                    <a:cubicBezTo>
                      <a:pt x="322421" y="906082"/>
                      <a:pt x="254688" y="785432"/>
                      <a:pt x="203888" y="679599"/>
                    </a:cubicBezTo>
                    <a:cubicBezTo>
                      <a:pt x="153088" y="573766"/>
                      <a:pt x="11800" y="339874"/>
                      <a:pt x="688" y="222399"/>
                    </a:cubicBezTo>
                    <a:cubicBezTo>
                      <a:pt x="-10424" y="104924"/>
                      <a:pt x="116576" y="-4613"/>
                      <a:pt x="121338" y="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2B310A5C-9E38-4DA6-9236-43DCF02FC87E}"/>
                  </a:ext>
                </a:extLst>
              </p:cNvPr>
              <p:cNvSpPr/>
              <p:nvPr/>
            </p:nvSpPr>
            <p:spPr>
              <a:xfrm>
                <a:off x="7511409" y="18204204"/>
                <a:ext cx="731118" cy="891993"/>
              </a:xfrm>
              <a:custGeom>
                <a:avLst/>
                <a:gdLst>
                  <a:gd name="connsiteX0" fmla="*/ 708666 w 731118"/>
                  <a:gd name="connsiteY0" fmla="*/ 48871 h 891993"/>
                  <a:gd name="connsiteX1" fmla="*/ 667391 w 731118"/>
                  <a:gd name="connsiteY1" fmla="*/ 80621 h 891993"/>
                  <a:gd name="connsiteX2" fmla="*/ 276866 w 731118"/>
                  <a:gd name="connsiteY2" fmla="*/ 648946 h 891993"/>
                  <a:gd name="connsiteX3" fmla="*/ 299091 w 731118"/>
                  <a:gd name="connsiteY3" fmla="*/ 610846 h 891993"/>
                  <a:gd name="connsiteX4" fmla="*/ 641 w 731118"/>
                  <a:gd name="connsiteY4" fmla="*/ 890246 h 891993"/>
                  <a:gd name="connsiteX5" fmla="*/ 226066 w 731118"/>
                  <a:gd name="connsiteY5" fmla="*/ 718796 h 891993"/>
                  <a:gd name="connsiteX6" fmla="*/ 441966 w 731118"/>
                  <a:gd name="connsiteY6" fmla="*/ 506071 h 891993"/>
                  <a:gd name="connsiteX7" fmla="*/ 708666 w 731118"/>
                  <a:gd name="connsiteY7" fmla="*/ 48871 h 89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118" h="891993">
                    <a:moveTo>
                      <a:pt x="708666" y="48871"/>
                    </a:moveTo>
                    <a:cubicBezTo>
                      <a:pt x="746237" y="-22037"/>
                      <a:pt x="739358" y="-19391"/>
                      <a:pt x="667391" y="80621"/>
                    </a:cubicBezTo>
                    <a:cubicBezTo>
                      <a:pt x="595424" y="180633"/>
                      <a:pt x="338249" y="560575"/>
                      <a:pt x="276866" y="648946"/>
                    </a:cubicBezTo>
                    <a:cubicBezTo>
                      <a:pt x="215483" y="737317"/>
                      <a:pt x="345128" y="570629"/>
                      <a:pt x="299091" y="610846"/>
                    </a:cubicBezTo>
                    <a:cubicBezTo>
                      <a:pt x="253054" y="651063"/>
                      <a:pt x="12812" y="872254"/>
                      <a:pt x="641" y="890246"/>
                    </a:cubicBezTo>
                    <a:cubicBezTo>
                      <a:pt x="-11530" y="908238"/>
                      <a:pt x="152512" y="782825"/>
                      <a:pt x="226066" y="718796"/>
                    </a:cubicBezTo>
                    <a:cubicBezTo>
                      <a:pt x="299620" y="654767"/>
                      <a:pt x="362591" y="611904"/>
                      <a:pt x="441966" y="506071"/>
                    </a:cubicBezTo>
                    <a:cubicBezTo>
                      <a:pt x="521341" y="400238"/>
                      <a:pt x="671095" y="119779"/>
                      <a:pt x="708666" y="48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EBB6E653-3B43-440B-B7B3-9DB1F64774D2}"/>
                  </a:ext>
                </a:extLst>
              </p:cNvPr>
              <p:cNvSpPr/>
              <p:nvPr/>
            </p:nvSpPr>
            <p:spPr>
              <a:xfrm>
                <a:off x="5701530" y="19171306"/>
                <a:ext cx="832027" cy="251321"/>
              </a:xfrm>
              <a:custGeom>
                <a:avLst/>
                <a:gdLst>
                  <a:gd name="connsiteX0" fmla="*/ 13470 w 832027"/>
                  <a:gd name="connsiteY0" fmla="*/ 5694 h 251321"/>
                  <a:gd name="connsiteX1" fmla="*/ 758537 w 832027"/>
                  <a:gd name="connsiteY1" fmla="*/ 221594 h 251321"/>
                  <a:gd name="connsiteX2" fmla="*/ 517237 w 832027"/>
                  <a:gd name="connsiteY2" fmla="*/ 187727 h 251321"/>
                  <a:gd name="connsiteX3" fmla="*/ 572270 w 832027"/>
                  <a:gd name="connsiteY3" fmla="*/ 251227 h 251321"/>
                  <a:gd name="connsiteX4" fmla="*/ 479137 w 832027"/>
                  <a:gd name="connsiteY4" fmla="*/ 170794 h 251321"/>
                  <a:gd name="connsiteX5" fmla="*/ 830503 w 832027"/>
                  <a:gd name="connsiteY5" fmla="*/ 221594 h 251321"/>
                  <a:gd name="connsiteX6" fmla="*/ 318270 w 832027"/>
                  <a:gd name="connsiteY6" fmla="*/ 77661 h 251321"/>
                  <a:gd name="connsiteX7" fmla="*/ 13470 w 832027"/>
                  <a:gd name="connsiteY7" fmla="*/ 5694 h 2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027" h="251321">
                    <a:moveTo>
                      <a:pt x="13470" y="5694"/>
                    </a:moveTo>
                    <a:cubicBezTo>
                      <a:pt x="86848" y="29683"/>
                      <a:pt x="674576" y="191255"/>
                      <a:pt x="758537" y="221594"/>
                    </a:cubicBezTo>
                    <a:cubicBezTo>
                      <a:pt x="842498" y="251933"/>
                      <a:pt x="548281" y="182788"/>
                      <a:pt x="517237" y="187727"/>
                    </a:cubicBezTo>
                    <a:cubicBezTo>
                      <a:pt x="486193" y="192666"/>
                      <a:pt x="578620" y="254049"/>
                      <a:pt x="572270" y="251227"/>
                    </a:cubicBezTo>
                    <a:cubicBezTo>
                      <a:pt x="565920" y="248405"/>
                      <a:pt x="436098" y="175733"/>
                      <a:pt x="479137" y="170794"/>
                    </a:cubicBezTo>
                    <a:cubicBezTo>
                      <a:pt x="522176" y="165855"/>
                      <a:pt x="857314" y="237116"/>
                      <a:pt x="830503" y="221594"/>
                    </a:cubicBezTo>
                    <a:cubicBezTo>
                      <a:pt x="803692" y="206072"/>
                      <a:pt x="452326" y="116467"/>
                      <a:pt x="318270" y="77661"/>
                    </a:cubicBezTo>
                    <a:cubicBezTo>
                      <a:pt x="184215" y="38856"/>
                      <a:pt x="-59908" y="-18295"/>
                      <a:pt x="13470" y="5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325FAD7B-1C57-43AF-AB21-6AEEF6E39C90}"/>
                  </a:ext>
                </a:extLst>
              </p:cNvPr>
              <p:cNvSpPr/>
              <p:nvPr/>
            </p:nvSpPr>
            <p:spPr>
              <a:xfrm>
                <a:off x="6489975" y="18977562"/>
                <a:ext cx="1205416" cy="343919"/>
              </a:xfrm>
              <a:custGeom>
                <a:avLst/>
                <a:gdLst>
                  <a:gd name="connsiteX0" fmla="*/ 1176592 w 1205416"/>
                  <a:gd name="connsiteY0" fmla="*/ 13171 h 343919"/>
                  <a:gd name="connsiteX1" fmla="*/ 986092 w 1205416"/>
                  <a:gd name="connsiteY1" fmla="*/ 51271 h 343919"/>
                  <a:gd name="connsiteX2" fmla="*/ 12425 w 1205416"/>
                  <a:gd name="connsiteY2" fmla="*/ 322205 h 343919"/>
                  <a:gd name="connsiteX3" fmla="*/ 435758 w 1205416"/>
                  <a:gd name="connsiteY3" fmla="*/ 326438 h 343919"/>
                  <a:gd name="connsiteX4" fmla="*/ 439992 w 1205416"/>
                  <a:gd name="connsiteY4" fmla="*/ 317971 h 343919"/>
                  <a:gd name="connsiteX5" fmla="*/ 935292 w 1205416"/>
                  <a:gd name="connsiteY5" fmla="*/ 199438 h 343919"/>
                  <a:gd name="connsiteX6" fmla="*/ 334158 w 1205416"/>
                  <a:gd name="connsiteY6" fmla="*/ 250238 h 343919"/>
                  <a:gd name="connsiteX7" fmla="*/ 541592 w 1205416"/>
                  <a:gd name="connsiteY7" fmla="*/ 207905 h 343919"/>
                  <a:gd name="connsiteX8" fmla="*/ 1176592 w 1205416"/>
                  <a:gd name="connsiteY8" fmla="*/ 13171 h 34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5416" h="343919">
                    <a:moveTo>
                      <a:pt x="1176592" y="13171"/>
                    </a:moveTo>
                    <a:cubicBezTo>
                      <a:pt x="1250675" y="-12935"/>
                      <a:pt x="1180120" y="-235"/>
                      <a:pt x="986092" y="51271"/>
                    </a:cubicBezTo>
                    <a:cubicBezTo>
                      <a:pt x="792064" y="102777"/>
                      <a:pt x="104147" y="276344"/>
                      <a:pt x="12425" y="322205"/>
                    </a:cubicBezTo>
                    <a:cubicBezTo>
                      <a:pt x="-79297" y="368066"/>
                      <a:pt x="364497" y="327144"/>
                      <a:pt x="435758" y="326438"/>
                    </a:cubicBezTo>
                    <a:cubicBezTo>
                      <a:pt x="507019" y="325732"/>
                      <a:pt x="356736" y="339138"/>
                      <a:pt x="439992" y="317971"/>
                    </a:cubicBezTo>
                    <a:cubicBezTo>
                      <a:pt x="523248" y="296804"/>
                      <a:pt x="952931" y="210727"/>
                      <a:pt x="935292" y="199438"/>
                    </a:cubicBezTo>
                    <a:cubicBezTo>
                      <a:pt x="917653" y="188149"/>
                      <a:pt x="399775" y="248827"/>
                      <a:pt x="334158" y="250238"/>
                    </a:cubicBezTo>
                    <a:cubicBezTo>
                      <a:pt x="268541" y="251649"/>
                      <a:pt x="406831" y="246005"/>
                      <a:pt x="541592" y="207905"/>
                    </a:cubicBezTo>
                    <a:cubicBezTo>
                      <a:pt x="676353" y="169805"/>
                      <a:pt x="1102509" y="39277"/>
                      <a:pt x="1176592" y="13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1F456A90-2F1B-4DB8-AB98-7D6D779688FD}"/>
                  </a:ext>
                </a:extLst>
              </p:cNvPr>
              <p:cNvSpPr/>
              <p:nvPr/>
            </p:nvSpPr>
            <p:spPr>
              <a:xfrm>
                <a:off x="5518442" y="19149058"/>
                <a:ext cx="923963" cy="303884"/>
              </a:xfrm>
              <a:custGeom>
                <a:avLst/>
                <a:gdLst>
                  <a:gd name="connsiteX0" fmla="*/ 82258 w 923963"/>
                  <a:gd name="connsiteY0" fmla="*/ 23709 h 303884"/>
                  <a:gd name="connsiteX1" fmla="*/ 264291 w 923963"/>
                  <a:gd name="connsiteY1" fmla="*/ 78742 h 303884"/>
                  <a:gd name="connsiteX2" fmla="*/ 916225 w 923963"/>
                  <a:gd name="connsiteY2" fmla="*/ 303109 h 303884"/>
                  <a:gd name="connsiteX3" fmla="*/ 611425 w 923963"/>
                  <a:gd name="connsiteY3" fmla="*/ 150709 h 303884"/>
                  <a:gd name="connsiteX4" fmla="*/ 437858 w 923963"/>
                  <a:gd name="connsiteY4" fmla="*/ 99909 h 303884"/>
                  <a:gd name="connsiteX5" fmla="*/ 18758 w 923963"/>
                  <a:gd name="connsiteY5" fmla="*/ 2542 h 303884"/>
                  <a:gd name="connsiteX6" fmla="*/ 82258 w 923963"/>
                  <a:gd name="connsiteY6" fmla="*/ 23709 h 30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963" h="303884">
                    <a:moveTo>
                      <a:pt x="82258" y="23709"/>
                    </a:moveTo>
                    <a:lnTo>
                      <a:pt x="264291" y="78742"/>
                    </a:lnTo>
                    <a:cubicBezTo>
                      <a:pt x="403285" y="125309"/>
                      <a:pt x="858369" y="291115"/>
                      <a:pt x="916225" y="303109"/>
                    </a:cubicBezTo>
                    <a:cubicBezTo>
                      <a:pt x="974081" y="315103"/>
                      <a:pt x="691153" y="184576"/>
                      <a:pt x="611425" y="150709"/>
                    </a:cubicBezTo>
                    <a:cubicBezTo>
                      <a:pt x="531697" y="116842"/>
                      <a:pt x="536636" y="124603"/>
                      <a:pt x="437858" y="99909"/>
                    </a:cubicBezTo>
                    <a:cubicBezTo>
                      <a:pt x="339080" y="75215"/>
                      <a:pt x="73086" y="11714"/>
                      <a:pt x="18758" y="2542"/>
                    </a:cubicBezTo>
                    <a:cubicBezTo>
                      <a:pt x="-35570" y="-6630"/>
                      <a:pt x="41336" y="11009"/>
                      <a:pt x="82258" y="2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3A434858-83D5-4355-8E2E-6B98BB5409F4}"/>
                  </a:ext>
                </a:extLst>
              </p:cNvPr>
              <p:cNvSpPr/>
              <p:nvPr/>
            </p:nvSpPr>
            <p:spPr>
              <a:xfrm>
                <a:off x="6513765" y="19129947"/>
                <a:ext cx="1117550" cy="330956"/>
              </a:xfrm>
              <a:custGeom>
                <a:avLst/>
                <a:gdLst>
                  <a:gd name="connsiteX0" fmla="*/ 26735 w 1117550"/>
                  <a:gd name="connsiteY0" fmla="*/ 305286 h 330956"/>
                  <a:gd name="connsiteX1" fmla="*/ 187602 w 1117550"/>
                  <a:gd name="connsiteY1" fmla="*/ 296820 h 330956"/>
                  <a:gd name="connsiteX2" fmla="*/ 1106235 w 1117550"/>
                  <a:gd name="connsiteY2" fmla="*/ 8953 h 330956"/>
                  <a:gd name="connsiteX3" fmla="*/ 691368 w 1117550"/>
                  <a:gd name="connsiteY3" fmla="*/ 76686 h 330956"/>
                  <a:gd name="connsiteX4" fmla="*/ 560135 w 1117550"/>
                  <a:gd name="connsiteY4" fmla="*/ 114786 h 330956"/>
                  <a:gd name="connsiteX5" fmla="*/ 26735 w 1117550"/>
                  <a:gd name="connsiteY5" fmla="*/ 305286 h 3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7550" h="330956">
                    <a:moveTo>
                      <a:pt x="26735" y="305286"/>
                    </a:moveTo>
                    <a:cubicBezTo>
                      <a:pt x="-35354" y="335625"/>
                      <a:pt x="7685" y="346209"/>
                      <a:pt x="187602" y="296820"/>
                    </a:cubicBezTo>
                    <a:cubicBezTo>
                      <a:pt x="367519" y="247431"/>
                      <a:pt x="1022274" y="45642"/>
                      <a:pt x="1106235" y="8953"/>
                    </a:cubicBezTo>
                    <a:cubicBezTo>
                      <a:pt x="1190196" y="-27736"/>
                      <a:pt x="782385" y="59047"/>
                      <a:pt x="691368" y="76686"/>
                    </a:cubicBezTo>
                    <a:cubicBezTo>
                      <a:pt x="600351" y="94325"/>
                      <a:pt x="675141" y="75275"/>
                      <a:pt x="560135" y="114786"/>
                    </a:cubicBezTo>
                    <a:cubicBezTo>
                      <a:pt x="445130" y="154297"/>
                      <a:pt x="88824" y="274947"/>
                      <a:pt x="26735" y="305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5B847406-0B98-4750-AA96-AFEFD061A74D}"/>
                </a:ext>
              </a:extLst>
            </p:cNvPr>
            <p:cNvSpPr/>
            <p:nvPr/>
          </p:nvSpPr>
          <p:spPr>
            <a:xfrm>
              <a:off x="5651404" y="19028805"/>
              <a:ext cx="247141" cy="326525"/>
            </a:xfrm>
            <a:custGeom>
              <a:avLst/>
              <a:gdLst>
                <a:gd name="connsiteX0" fmla="*/ 175779 w 247141"/>
                <a:gd name="connsiteY0" fmla="*/ 28 h 326525"/>
                <a:gd name="connsiteX1" fmla="*/ 201179 w 247141"/>
                <a:gd name="connsiteY1" fmla="*/ 101628 h 326525"/>
                <a:gd name="connsiteX2" fmla="*/ 99579 w 247141"/>
                <a:gd name="connsiteY2" fmla="*/ 143962 h 326525"/>
                <a:gd name="connsiteX3" fmla="*/ 44546 w 247141"/>
                <a:gd name="connsiteY3" fmla="*/ 226512 h 326525"/>
                <a:gd name="connsiteX4" fmla="*/ 6446 w 247141"/>
                <a:gd name="connsiteY4" fmla="*/ 315412 h 326525"/>
                <a:gd name="connsiteX5" fmla="*/ 6446 w 247141"/>
                <a:gd name="connsiteY5" fmla="*/ 317528 h 326525"/>
                <a:gd name="connsiteX6" fmla="*/ 69946 w 247141"/>
                <a:gd name="connsiteY6" fmla="*/ 245562 h 326525"/>
                <a:gd name="connsiteX7" fmla="*/ 112279 w 247141"/>
                <a:gd name="connsiteY7" fmla="*/ 171478 h 326525"/>
                <a:gd name="connsiteX8" fmla="*/ 245629 w 247141"/>
                <a:gd name="connsiteY8" fmla="*/ 112212 h 326525"/>
                <a:gd name="connsiteX9" fmla="*/ 175779 w 247141"/>
                <a:gd name="connsiteY9" fmla="*/ 28 h 32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141" h="326525">
                  <a:moveTo>
                    <a:pt x="175779" y="28"/>
                  </a:moveTo>
                  <a:cubicBezTo>
                    <a:pt x="168371" y="-1736"/>
                    <a:pt x="213879" y="77639"/>
                    <a:pt x="201179" y="101628"/>
                  </a:cubicBezTo>
                  <a:cubicBezTo>
                    <a:pt x="188479" y="125617"/>
                    <a:pt x="125684" y="123148"/>
                    <a:pt x="99579" y="143962"/>
                  </a:cubicBezTo>
                  <a:cubicBezTo>
                    <a:pt x="73473" y="164776"/>
                    <a:pt x="60068" y="197937"/>
                    <a:pt x="44546" y="226512"/>
                  </a:cubicBezTo>
                  <a:cubicBezTo>
                    <a:pt x="29024" y="255087"/>
                    <a:pt x="12796" y="300243"/>
                    <a:pt x="6446" y="315412"/>
                  </a:cubicBezTo>
                  <a:cubicBezTo>
                    <a:pt x="96" y="330581"/>
                    <a:pt x="-4137" y="329170"/>
                    <a:pt x="6446" y="317528"/>
                  </a:cubicBezTo>
                  <a:cubicBezTo>
                    <a:pt x="17029" y="305886"/>
                    <a:pt x="52307" y="269904"/>
                    <a:pt x="69946" y="245562"/>
                  </a:cubicBezTo>
                  <a:cubicBezTo>
                    <a:pt x="87585" y="221220"/>
                    <a:pt x="82999" y="193703"/>
                    <a:pt x="112279" y="171478"/>
                  </a:cubicBezTo>
                  <a:cubicBezTo>
                    <a:pt x="141559" y="149253"/>
                    <a:pt x="232576" y="141845"/>
                    <a:pt x="245629" y="112212"/>
                  </a:cubicBezTo>
                  <a:cubicBezTo>
                    <a:pt x="258682" y="82579"/>
                    <a:pt x="183187" y="1792"/>
                    <a:pt x="175779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127A693E-C3EA-4FBE-ADE0-4A36CF0D5B1D}"/>
                </a:ext>
              </a:extLst>
            </p:cNvPr>
            <p:cNvSpPr/>
            <p:nvPr/>
          </p:nvSpPr>
          <p:spPr>
            <a:xfrm>
              <a:off x="5849897" y="19016307"/>
              <a:ext cx="269399" cy="512523"/>
            </a:xfrm>
            <a:custGeom>
              <a:avLst/>
              <a:gdLst>
                <a:gd name="connsiteX0" fmla="*/ 15386 w 269399"/>
                <a:gd name="connsiteY0" fmla="*/ 1943 h 512523"/>
                <a:gd name="connsiteX1" fmla="*/ 36553 w 269399"/>
                <a:gd name="connsiteY1" fmla="*/ 52743 h 512523"/>
                <a:gd name="connsiteX2" fmla="*/ 246103 w 269399"/>
                <a:gd name="connsiteY2" fmla="*/ 175510 h 512523"/>
                <a:gd name="connsiteX3" fmla="*/ 129686 w 269399"/>
                <a:gd name="connsiteY3" fmla="*/ 279226 h 512523"/>
                <a:gd name="connsiteX4" fmla="*/ 83120 w 269399"/>
                <a:gd name="connsiteY4" fmla="*/ 346960 h 512523"/>
                <a:gd name="connsiteX5" fmla="*/ 83120 w 269399"/>
                <a:gd name="connsiteY5" fmla="*/ 399876 h 512523"/>
                <a:gd name="connsiteX6" fmla="*/ 125453 w 269399"/>
                <a:gd name="connsiteY6" fmla="*/ 512060 h 512523"/>
                <a:gd name="connsiteX7" fmla="*/ 89470 w 269399"/>
                <a:gd name="connsiteY7" fmla="*/ 435860 h 512523"/>
                <a:gd name="connsiteX8" fmla="*/ 49253 w 269399"/>
                <a:gd name="connsiteY8" fmla="*/ 340610 h 512523"/>
                <a:gd name="connsiteX9" fmla="*/ 195303 w 269399"/>
                <a:gd name="connsiteY9" fmla="*/ 194560 h 512523"/>
                <a:gd name="connsiteX10" fmla="*/ 269386 w 269399"/>
                <a:gd name="connsiteY10" fmla="*/ 164926 h 512523"/>
                <a:gd name="connsiteX11" fmla="*/ 199536 w 269399"/>
                <a:gd name="connsiteY11" fmla="*/ 114126 h 512523"/>
                <a:gd name="connsiteX12" fmla="*/ 15386 w 269399"/>
                <a:gd name="connsiteY12" fmla="*/ 1943 h 5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99" h="512523">
                  <a:moveTo>
                    <a:pt x="15386" y="1943"/>
                  </a:moveTo>
                  <a:cubicBezTo>
                    <a:pt x="-11778" y="-8287"/>
                    <a:pt x="-1900" y="23815"/>
                    <a:pt x="36553" y="52743"/>
                  </a:cubicBezTo>
                  <a:cubicBezTo>
                    <a:pt x="75006" y="81671"/>
                    <a:pt x="230581" y="137763"/>
                    <a:pt x="246103" y="175510"/>
                  </a:cubicBezTo>
                  <a:cubicBezTo>
                    <a:pt x="261625" y="213257"/>
                    <a:pt x="156850" y="250651"/>
                    <a:pt x="129686" y="279226"/>
                  </a:cubicBezTo>
                  <a:cubicBezTo>
                    <a:pt x="102522" y="307801"/>
                    <a:pt x="90881" y="326852"/>
                    <a:pt x="83120" y="346960"/>
                  </a:cubicBezTo>
                  <a:cubicBezTo>
                    <a:pt x="75359" y="367068"/>
                    <a:pt x="76065" y="372359"/>
                    <a:pt x="83120" y="399876"/>
                  </a:cubicBezTo>
                  <a:cubicBezTo>
                    <a:pt x="90175" y="427393"/>
                    <a:pt x="124395" y="506063"/>
                    <a:pt x="125453" y="512060"/>
                  </a:cubicBezTo>
                  <a:cubicBezTo>
                    <a:pt x="126511" y="518057"/>
                    <a:pt x="102170" y="464435"/>
                    <a:pt x="89470" y="435860"/>
                  </a:cubicBezTo>
                  <a:cubicBezTo>
                    <a:pt x="76770" y="407285"/>
                    <a:pt x="31614" y="380826"/>
                    <a:pt x="49253" y="340610"/>
                  </a:cubicBezTo>
                  <a:cubicBezTo>
                    <a:pt x="66892" y="300394"/>
                    <a:pt x="158614" y="223841"/>
                    <a:pt x="195303" y="194560"/>
                  </a:cubicBezTo>
                  <a:cubicBezTo>
                    <a:pt x="231992" y="165279"/>
                    <a:pt x="268681" y="178332"/>
                    <a:pt x="269386" y="164926"/>
                  </a:cubicBezTo>
                  <a:cubicBezTo>
                    <a:pt x="270091" y="151520"/>
                    <a:pt x="243986" y="138115"/>
                    <a:pt x="199536" y="114126"/>
                  </a:cubicBezTo>
                  <a:cubicBezTo>
                    <a:pt x="155086" y="90137"/>
                    <a:pt x="42550" y="12173"/>
                    <a:pt x="15386" y="1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A5CF530-6931-4806-B138-0EC511D1B06C}"/>
                </a:ext>
              </a:extLst>
            </p:cNvPr>
            <p:cNvSpPr/>
            <p:nvPr/>
          </p:nvSpPr>
          <p:spPr>
            <a:xfrm>
              <a:off x="5661950" y="19309983"/>
              <a:ext cx="308376" cy="234235"/>
            </a:xfrm>
            <a:custGeom>
              <a:avLst/>
              <a:gdLst>
                <a:gd name="connsiteX0" fmla="*/ 2250 w 308376"/>
                <a:gd name="connsiteY0" fmla="*/ 367 h 234235"/>
                <a:gd name="connsiteX1" fmla="*/ 167350 w 308376"/>
                <a:gd name="connsiteY1" fmla="*/ 123134 h 234235"/>
                <a:gd name="connsiteX2" fmla="*/ 196983 w 308376"/>
                <a:gd name="connsiteY2" fmla="*/ 121017 h 234235"/>
                <a:gd name="connsiteX3" fmla="*/ 307050 w 308376"/>
                <a:gd name="connsiteY3" fmla="*/ 233200 h 234235"/>
                <a:gd name="connsiteX4" fmla="*/ 252017 w 308376"/>
                <a:gd name="connsiteY4" fmla="*/ 171817 h 234235"/>
                <a:gd name="connsiteX5" fmla="*/ 165233 w 308376"/>
                <a:gd name="connsiteY5" fmla="*/ 87150 h 234235"/>
                <a:gd name="connsiteX6" fmla="*/ 76333 w 308376"/>
                <a:gd name="connsiteY6" fmla="*/ 85034 h 234235"/>
                <a:gd name="connsiteX7" fmla="*/ 2250 w 308376"/>
                <a:gd name="connsiteY7" fmla="*/ 367 h 23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376" h="234235">
                  <a:moveTo>
                    <a:pt x="2250" y="367"/>
                  </a:moveTo>
                  <a:cubicBezTo>
                    <a:pt x="17420" y="6717"/>
                    <a:pt x="134895" y="103026"/>
                    <a:pt x="167350" y="123134"/>
                  </a:cubicBezTo>
                  <a:cubicBezTo>
                    <a:pt x="199805" y="143242"/>
                    <a:pt x="173700" y="102673"/>
                    <a:pt x="196983" y="121017"/>
                  </a:cubicBezTo>
                  <a:cubicBezTo>
                    <a:pt x="220266" y="139361"/>
                    <a:pt x="297878" y="224733"/>
                    <a:pt x="307050" y="233200"/>
                  </a:cubicBezTo>
                  <a:cubicBezTo>
                    <a:pt x="316222" y="241667"/>
                    <a:pt x="275653" y="196159"/>
                    <a:pt x="252017" y="171817"/>
                  </a:cubicBezTo>
                  <a:cubicBezTo>
                    <a:pt x="228381" y="147475"/>
                    <a:pt x="194514" y="101614"/>
                    <a:pt x="165233" y="87150"/>
                  </a:cubicBezTo>
                  <a:cubicBezTo>
                    <a:pt x="135952" y="72686"/>
                    <a:pt x="99969" y="98087"/>
                    <a:pt x="76333" y="85034"/>
                  </a:cubicBezTo>
                  <a:cubicBezTo>
                    <a:pt x="52697" y="71981"/>
                    <a:pt x="-12920" y="-5983"/>
                    <a:pt x="2250" y="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2452EC79-9904-48B9-9ED8-4C1BFC77BCAD}"/>
                </a:ext>
              </a:extLst>
            </p:cNvPr>
            <p:cNvSpPr/>
            <p:nvPr/>
          </p:nvSpPr>
          <p:spPr>
            <a:xfrm>
              <a:off x="5948653" y="19155827"/>
              <a:ext cx="187564" cy="363820"/>
            </a:xfrm>
            <a:custGeom>
              <a:avLst/>
              <a:gdLst>
                <a:gd name="connsiteX0" fmla="*/ 140997 w 187564"/>
                <a:gd name="connsiteY0" fmla="*/ 6 h 363820"/>
                <a:gd name="connsiteX1" fmla="*/ 164280 w 187564"/>
                <a:gd name="connsiteY1" fmla="*/ 167223 h 363820"/>
                <a:gd name="connsiteX2" fmla="*/ 88080 w 187564"/>
                <a:gd name="connsiteY2" fmla="*/ 194740 h 363820"/>
                <a:gd name="connsiteX3" fmla="*/ 41514 w 187564"/>
                <a:gd name="connsiteY3" fmla="*/ 196856 h 363820"/>
                <a:gd name="connsiteX4" fmla="*/ 33047 w 187564"/>
                <a:gd name="connsiteY4" fmla="*/ 251890 h 363820"/>
                <a:gd name="connsiteX5" fmla="*/ 3414 w 187564"/>
                <a:gd name="connsiteY5" fmla="*/ 361956 h 363820"/>
                <a:gd name="connsiteX6" fmla="*/ 16114 w 187564"/>
                <a:gd name="connsiteY6" fmla="*/ 315390 h 363820"/>
                <a:gd name="connsiteX7" fmla="*/ 140997 w 187564"/>
                <a:gd name="connsiteY7" fmla="*/ 241306 h 363820"/>
                <a:gd name="connsiteX8" fmla="*/ 62680 w 187564"/>
                <a:gd name="connsiteY8" fmla="*/ 275173 h 363820"/>
                <a:gd name="connsiteX9" fmla="*/ 85964 w 187564"/>
                <a:gd name="connsiteY9" fmla="*/ 226490 h 363820"/>
                <a:gd name="connsiteX10" fmla="*/ 162164 w 187564"/>
                <a:gd name="connsiteY10" fmla="*/ 207440 h 363820"/>
                <a:gd name="connsiteX11" fmla="*/ 187564 w 187564"/>
                <a:gd name="connsiteY11" fmla="*/ 173573 h 363820"/>
                <a:gd name="connsiteX12" fmla="*/ 140997 w 187564"/>
                <a:gd name="connsiteY12" fmla="*/ 6 h 36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564" h="363820">
                  <a:moveTo>
                    <a:pt x="140997" y="6"/>
                  </a:moveTo>
                  <a:cubicBezTo>
                    <a:pt x="137116" y="-1052"/>
                    <a:pt x="173100" y="134767"/>
                    <a:pt x="164280" y="167223"/>
                  </a:cubicBezTo>
                  <a:cubicBezTo>
                    <a:pt x="155460" y="199679"/>
                    <a:pt x="108541" y="189801"/>
                    <a:pt x="88080" y="194740"/>
                  </a:cubicBezTo>
                  <a:cubicBezTo>
                    <a:pt x="67619" y="199679"/>
                    <a:pt x="50686" y="187331"/>
                    <a:pt x="41514" y="196856"/>
                  </a:cubicBezTo>
                  <a:cubicBezTo>
                    <a:pt x="32342" y="206381"/>
                    <a:pt x="39397" y="224373"/>
                    <a:pt x="33047" y="251890"/>
                  </a:cubicBezTo>
                  <a:cubicBezTo>
                    <a:pt x="26697" y="279407"/>
                    <a:pt x="6236" y="351373"/>
                    <a:pt x="3414" y="361956"/>
                  </a:cubicBezTo>
                  <a:cubicBezTo>
                    <a:pt x="592" y="372539"/>
                    <a:pt x="-6816" y="335498"/>
                    <a:pt x="16114" y="315390"/>
                  </a:cubicBezTo>
                  <a:cubicBezTo>
                    <a:pt x="39044" y="295282"/>
                    <a:pt x="133236" y="248009"/>
                    <a:pt x="140997" y="241306"/>
                  </a:cubicBezTo>
                  <a:cubicBezTo>
                    <a:pt x="148758" y="234603"/>
                    <a:pt x="71852" y="277642"/>
                    <a:pt x="62680" y="275173"/>
                  </a:cubicBezTo>
                  <a:cubicBezTo>
                    <a:pt x="53508" y="272704"/>
                    <a:pt x="69383" y="237779"/>
                    <a:pt x="85964" y="226490"/>
                  </a:cubicBezTo>
                  <a:cubicBezTo>
                    <a:pt x="102545" y="215201"/>
                    <a:pt x="145231" y="216260"/>
                    <a:pt x="162164" y="207440"/>
                  </a:cubicBezTo>
                  <a:cubicBezTo>
                    <a:pt x="179097" y="198621"/>
                    <a:pt x="187564" y="201090"/>
                    <a:pt x="187564" y="173573"/>
                  </a:cubicBezTo>
                  <a:cubicBezTo>
                    <a:pt x="187564" y="146056"/>
                    <a:pt x="144878" y="1064"/>
                    <a:pt x="14099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6B1503C-77AD-4908-9D3A-1B1A0D0C0769}"/>
                </a:ext>
              </a:extLst>
            </p:cNvPr>
            <p:cNvSpPr/>
            <p:nvPr/>
          </p:nvSpPr>
          <p:spPr>
            <a:xfrm>
              <a:off x="5055656" y="19355833"/>
              <a:ext cx="629680" cy="687365"/>
            </a:xfrm>
            <a:custGeom>
              <a:avLst/>
              <a:gdLst>
                <a:gd name="connsiteX0" fmla="*/ 619127 w 629680"/>
                <a:gd name="connsiteY0" fmla="*/ 9550 h 687365"/>
                <a:gd name="connsiteX1" fmla="*/ 278344 w 629680"/>
                <a:gd name="connsiteY1" fmla="*/ 373617 h 687365"/>
                <a:gd name="connsiteX2" fmla="*/ 278344 w 629680"/>
                <a:gd name="connsiteY2" fmla="*/ 390550 h 687365"/>
                <a:gd name="connsiteX3" fmla="*/ 104777 w 629680"/>
                <a:gd name="connsiteY3" fmla="*/ 597984 h 687365"/>
                <a:gd name="connsiteX4" fmla="*/ 94194 w 629680"/>
                <a:gd name="connsiteY4" fmla="*/ 612800 h 687365"/>
                <a:gd name="connsiteX5" fmla="*/ 1061 w 629680"/>
                <a:gd name="connsiteY5" fmla="*/ 686884 h 687365"/>
                <a:gd name="connsiteX6" fmla="*/ 41277 w 629680"/>
                <a:gd name="connsiteY6" fmla="*/ 646667 h 687365"/>
                <a:gd name="connsiteX7" fmla="*/ 343961 w 629680"/>
                <a:gd name="connsiteY7" fmla="*/ 367267 h 687365"/>
                <a:gd name="connsiteX8" fmla="*/ 356661 w 629680"/>
                <a:gd name="connsiteY8" fmla="*/ 356684 h 687365"/>
                <a:gd name="connsiteX9" fmla="*/ 490011 w 629680"/>
                <a:gd name="connsiteY9" fmla="*/ 181000 h 687365"/>
                <a:gd name="connsiteX10" fmla="*/ 536577 w 629680"/>
                <a:gd name="connsiteY10" fmla="*/ 111150 h 687365"/>
                <a:gd name="connsiteX11" fmla="*/ 619127 w 629680"/>
                <a:gd name="connsiteY11" fmla="*/ 9550 h 68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680" h="687365">
                  <a:moveTo>
                    <a:pt x="619127" y="9550"/>
                  </a:moveTo>
                  <a:cubicBezTo>
                    <a:pt x="576088" y="53294"/>
                    <a:pt x="335141" y="310117"/>
                    <a:pt x="278344" y="373617"/>
                  </a:cubicBezTo>
                  <a:cubicBezTo>
                    <a:pt x="221547" y="437117"/>
                    <a:pt x="307272" y="353156"/>
                    <a:pt x="278344" y="390550"/>
                  </a:cubicBezTo>
                  <a:cubicBezTo>
                    <a:pt x="249416" y="427944"/>
                    <a:pt x="135469" y="560942"/>
                    <a:pt x="104777" y="597984"/>
                  </a:cubicBezTo>
                  <a:cubicBezTo>
                    <a:pt x="74085" y="635026"/>
                    <a:pt x="111480" y="597983"/>
                    <a:pt x="94194" y="612800"/>
                  </a:cubicBezTo>
                  <a:cubicBezTo>
                    <a:pt x="76908" y="627617"/>
                    <a:pt x="9880" y="681240"/>
                    <a:pt x="1061" y="686884"/>
                  </a:cubicBezTo>
                  <a:cubicBezTo>
                    <a:pt x="-7758" y="692528"/>
                    <a:pt x="41277" y="646667"/>
                    <a:pt x="41277" y="646667"/>
                  </a:cubicBezTo>
                  <a:lnTo>
                    <a:pt x="343961" y="367267"/>
                  </a:lnTo>
                  <a:cubicBezTo>
                    <a:pt x="396525" y="318937"/>
                    <a:pt x="332319" y="387728"/>
                    <a:pt x="356661" y="356684"/>
                  </a:cubicBezTo>
                  <a:cubicBezTo>
                    <a:pt x="381003" y="325640"/>
                    <a:pt x="460025" y="221922"/>
                    <a:pt x="490011" y="181000"/>
                  </a:cubicBezTo>
                  <a:cubicBezTo>
                    <a:pt x="519997" y="140078"/>
                    <a:pt x="511883" y="137256"/>
                    <a:pt x="536577" y="111150"/>
                  </a:cubicBezTo>
                  <a:cubicBezTo>
                    <a:pt x="561271" y="85045"/>
                    <a:pt x="662166" y="-34194"/>
                    <a:pt x="619127" y="9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33F48C9-3D84-48FE-A90E-5523E640A19C}"/>
                </a:ext>
              </a:extLst>
            </p:cNvPr>
            <p:cNvSpPr/>
            <p:nvPr/>
          </p:nvSpPr>
          <p:spPr>
            <a:xfrm>
              <a:off x="5034521" y="19305527"/>
              <a:ext cx="595814" cy="758719"/>
            </a:xfrm>
            <a:custGeom>
              <a:avLst/>
              <a:gdLst>
                <a:gd name="connsiteX0" fmla="*/ 595812 w 595814"/>
                <a:gd name="connsiteY0" fmla="*/ 590 h 758719"/>
                <a:gd name="connsiteX1" fmla="*/ 528079 w 595814"/>
                <a:gd name="connsiteY1" fmla="*/ 146640 h 758719"/>
                <a:gd name="connsiteX2" fmla="*/ 415896 w 595814"/>
                <a:gd name="connsiteY2" fmla="*/ 258823 h 758719"/>
                <a:gd name="connsiteX3" fmla="*/ 212696 w 595814"/>
                <a:gd name="connsiteY3" fmla="*/ 491656 h 758719"/>
                <a:gd name="connsiteX4" fmla="*/ 3146 w 595814"/>
                <a:gd name="connsiteY4" fmla="*/ 752006 h 758719"/>
                <a:gd name="connsiteX5" fmla="*/ 111096 w 595814"/>
                <a:gd name="connsiteY5" fmla="*/ 648290 h 758719"/>
                <a:gd name="connsiteX6" fmla="*/ 430712 w 595814"/>
                <a:gd name="connsiteY6" fmla="*/ 292690 h 758719"/>
                <a:gd name="connsiteX7" fmla="*/ 525962 w 595814"/>
                <a:gd name="connsiteY7" fmla="*/ 102190 h 758719"/>
                <a:gd name="connsiteX8" fmla="*/ 595812 w 595814"/>
                <a:gd name="connsiteY8" fmla="*/ 590 h 75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814" h="758719">
                  <a:moveTo>
                    <a:pt x="595812" y="590"/>
                  </a:moveTo>
                  <a:cubicBezTo>
                    <a:pt x="596165" y="7998"/>
                    <a:pt x="558065" y="103601"/>
                    <a:pt x="528079" y="146640"/>
                  </a:cubicBezTo>
                  <a:cubicBezTo>
                    <a:pt x="498093" y="189679"/>
                    <a:pt x="468460" y="201320"/>
                    <a:pt x="415896" y="258823"/>
                  </a:cubicBezTo>
                  <a:cubicBezTo>
                    <a:pt x="363332" y="316326"/>
                    <a:pt x="281488" y="409459"/>
                    <a:pt x="212696" y="491656"/>
                  </a:cubicBezTo>
                  <a:cubicBezTo>
                    <a:pt x="143904" y="573853"/>
                    <a:pt x="20079" y="725900"/>
                    <a:pt x="3146" y="752006"/>
                  </a:cubicBezTo>
                  <a:cubicBezTo>
                    <a:pt x="-13787" y="778112"/>
                    <a:pt x="39835" y="724843"/>
                    <a:pt x="111096" y="648290"/>
                  </a:cubicBezTo>
                  <a:cubicBezTo>
                    <a:pt x="182357" y="571737"/>
                    <a:pt x="361568" y="383707"/>
                    <a:pt x="430712" y="292690"/>
                  </a:cubicBezTo>
                  <a:cubicBezTo>
                    <a:pt x="499856" y="201673"/>
                    <a:pt x="499856" y="147346"/>
                    <a:pt x="525962" y="102190"/>
                  </a:cubicBezTo>
                  <a:cubicBezTo>
                    <a:pt x="552068" y="57034"/>
                    <a:pt x="595459" y="-6818"/>
                    <a:pt x="595812" y="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8ECE4FB-857E-42CA-AF79-9FF1B17507E6}"/>
                </a:ext>
              </a:extLst>
            </p:cNvPr>
            <p:cNvSpPr/>
            <p:nvPr/>
          </p:nvSpPr>
          <p:spPr>
            <a:xfrm>
              <a:off x="5183414" y="19425523"/>
              <a:ext cx="658121" cy="823407"/>
            </a:xfrm>
            <a:custGeom>
              <a:avLst/>
              <a:gdLst>
                <a:gd name="connsiteX0" fmla="*/ 506186 w 658121"/>
                <a:gd name="connsiteY0" fmla="*/ 1244 h 823407"/>
                <a:gd name="connsiteX1" fmla="*/ 656469 w 658121"/>
                <a:gd name="connsiteY1" fmla="*/ 113427 h 823407"/>
                <a:gd name="connsiteX2" fmla="*/ 578153 w 658121"/>
                <a:gd name="connsiteY2" fmla="*/ 153644 h 823407"/>
                <a:gd name="connsiteX3" fmla="*/ 451153 w 658121"/>
                <a:gd name="connsiteY3" fmla="*/ 310277 h 823407"/>
                <a:gd name="connsiteX4" fmla="*/ 298753 w 658121"/>
                <a:gd name="connsiteY4" fmla="*/ 485960 h 823407"/>
                <a:gd name="connsiteX5" fmla="*/ 222553 w 658121"/>
                <a:gd name="connsiteY5" fmla="*/ 619310 h 823407"/>
                <a:gd name="connsiteX6" fmla="*/ 4536 w 658121"/>
                <a:gd name="connsiteY6" fmla="*/ 816160 h 823407"/>
                <a:gd name="connsiteX7" fmla="*/ 93436 w 658121"/>
                <a:gd name="connsiteY7" fmla="*/ 748427 h 823407"/>
                <a:gd name="connsiteX8" fmla="*/ 311453 w 658121"/>
                <a:gd name="connsiteY8" fmla="*/ 445744 h 823407"/>
                <a:gd name="connsiteX9" fmla="*/ 588736 w 658121"/>
                <a:gd name="connsiteY9" fmla="*/ 174810 h 823407"/>
                <a:gd name="connsiteX10" fmla="*/ 641653 w 658121"/>
                <a:gd name="connsiteY10" fmla="*/ 90144 h 823407"/>
                <a:gd name="connsiteX11" fmla="*/ 567569 w 658121"/>
                <a:gd name="connsiteY11" fmla="*/ 54160 h 823407"/>
                <a:gd name="connsiteX12" fmla="*/ 506186 w 658121"/>
                <a:gd name="connsiteY12" fmla="*/ 1244 h 82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8121" h="823407">
                  <a:moveTo>
                    <a:pt x="506186" y="1244"/>
                  </a:moveTo>
                  <a:cubicBezTo>
                    <a:pt x="521003" y="11122"/>
                    <a:pt x="644474" y="88027"/>
                    <a:pt x="656469" y="113427"/>
                  </a:cubicBezTo>
                  <a:cubicBezTo>
                    <a:pt x="668464" y="138827"/>
                    <a:pt x="612372" y="120836"/>
                    <a:pt x="578153" y="153644"/>
                  </a:cubicBezTo>
                  <a:cubicBezTo>
                    <a:pt x="543934" y="186452"/>
                    <a:pt x="497720" y="254891"/>
                    <a:pt x="451153" y="310277"/>
                  </a:cubicBezTo>
                  <a:cubicBezTo>
                    <a:pt x="404586" y="365663"/>
                    <a:pt x="336853" y="434455"/>
                    <a:pt x="298753" y="485960"/>
                  </a:cubicBezTo>
                  <a:cubicBezTo>
                    <a:pt x="260653" y="537465"/>
                    <a:pt x="271589" y="564277"/>
                    <a:pt x="222553" y="619310"/>
                  </a:cubicBezTo>
                  <a:cubicBezTo>
                    <a:pt x="173517" y="674343"/>
                    <a:pt x="26055" y="794641"/>
                    <a:pt x="4536" y="816160"/>
                  </a:cubicBezTo>
                  <a:cubicBezTo>
                    <a:pt x="-16983" y="837679"/>
                    <a:pt x="42283" y="810163"/>
                    <a:pt x="93436" y="748427"/>
                  </a:cubicBezTo>
                  <a:cubicBezTo>
                    <a:pt x="144589" y="686691"/>
                    <a:pt x="228903" y="541347"/>
                    <a:pt x="311453" y="445744"/>
                  </a:cubicBezTo>
                  <a:cubicBezTo>
                    <a:pt x="394003" y="350141"/>
                    <a:pt x="533703" y="234077"/>
                    <a:pt x="588736" y="174810"/>
                  </a:cubicBezTo>
                  <a:cubicBezTo>
                    <a:pt x="643769" y="115543"/>
                    <a:pt x="645181" y="110252"/>
                    <a:pt x="641653" y="90144"/>
                  </a:cubicBezTo>
                  <a:cubicBezTo>
                    <a:pt x="638125" y="70036"/>
                    <a:pt x="567569" y="54160"/>
                    <a:pt x="567569" y="54160"/>
                  </a:cubicBezTo>
                  <a:cubicBezTo>
                    <a:pt x="544638" y="43224"/>
                    <a:pt x="491369" y="-8634"/>
                    <a:pt x="506186" y="1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58829B88-1BFB-4F8D-BFE9-B0FE39645911}"/>
                </a:ext>
              </a:extLst>
            </p:cNvPr>
            <p:cNvSpPr/>
            <p:nvPr/>
          </p:nvSpPr>
          <p:spPr>
            <a:xfrm>
              <a:off x="5344577" y="19387358"/>
              <a:ext cx="601227" cy="733694"/>
            </a:xfrm>
            <a:custGeom>
              <a:avLst/>
              <a:gdLst>
                <a:gd name="connsiteX0" fmla="*/ 370423 w 601227"/>
                <a:gd name="connsiteY0" fmla="*/ 3425 h 733694"/>
                <a:gd name="connsiteX1" fmla="*/ 592673 w 601227"/>
                <a:gd name="connsiteY1" fmla="*/ 145242 h 733694"/>
                <a:gd name="connsiteX2" fmla="*/ 548223 w 601227"/>
                <a:gd name="connsiteY2" fmla="*/ 157942 h 733694"/>
                <a:gd name="connsiteX3" fmla="*/ 480490 w 601227"/>
                <a:gd name="connsiteY3" fmla="*/ 215092 h 733694"/>
                <a:gd name="connsiteX4" fmla="*/ 416990 w 601227"/>
                <a:gd name="connsiteY4" fmla="*/ 303992 h 733694"/>
                <a:gd name="connsiteX5" fmla="*/ 315390 w 601227"/>
                <a:gd name="connsiteY5" fmla="*/ 456392 h 733694"/>
                <a:gd name="connsiteX6" fmla="*/ 124890 w 601227"/>
                <a:gd name="connsiteY6" fmla="*/ 615142 h 733694"/>
                <a:gd name="connsiteX7" fmla="*/ 6 w 601227"/>
                <a:gd name="connsiteY7" fmla="*/ 733675 h 733694"/>
                <a:gd name="connsiteX8" fmla="*/ 120656 w 601227"/>
                <a:gd name="connsiteY8" fmla="*/ 606675 h 733694"/>
                <a:gd name="connsiteX9" fmla="*/ 374656 w 601227"/>
                <a:gd name="connsiteY9" fmla="*/ 363259 h 733694"/>
                <a:gd name="connsiteX10" fmla="*/ 387356 w 601227"/>
                <a:gd name="connsiteY10" fmla="*/ 280709 h 733694"/>
                <a:gd name="connsiteX11" fmla="*/ 419106 w 601227"/>
                <a:gd name="connsiteY11" fmla="*/ 225675 h 733694"/>
                <a:gd name="connsiteX12" fmla="*/ 539756 w 601227"/>
                <a:gd name="connsiteY12" fmla="*/ 153709 h 733694"/>
                <a:gd name="connsiteX13" fmla="*/ 505890 w 601227"/>
                <a:gd name="connsiteY13" fmla="*/ 52109 h 733694"/>
                <a:gd name="connsiteX14" fmla="*/ 370423 w 601227"/>
                <a:gd name="connsiteY14" fmla="*/ 3425 h 73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1227" h="733694">
                  <a:moveTo>
                    <a:pt x="370423" y="3425"/>
                  </a:moveTo>
                  <a:cubicBezTo>
                    <a:pt x="384887" y="18947"/>
                    <a:pt x="563040" y="119489"/>
                    <a:pt x="592673" y="145242"/>
                  </a:cubicBezTo>
                  <a:cubicBezTo>
                    <a:pt x="622306" y="170995"/>
                    <a:pt x="566920" y="146300"/>
                    <a:pt x="548223" y="157942"/>
                  </a:cubicBezTo>
                  <a:cubicBezTo>
                    <a:pt x="529526" y="169584"/>
                    <a:pt x="502362" y="190750"/>
                    <a:pt x="480490" y="215092"/>
                  </a:cubicBezTo>
                  <a:cubicBezTo>
                    <a:pt x="458618" y="239434"/>
                    <a:pt x="444507" y="263775"/>
                    <a:pt x="416990" y="303992"/>
                  </a:cubicBezTo>
                  <a:cubicBezTo>
                    <a:pt x="389473" y="344209"/>
                    <a:pt x="364073" y="404534"/>
                    <a:pt x="315390" y="456392"/>
                  </a:cubicBezTo>
                  <a:cubicBezTo>
                    <a:pt x="266707" y="508250"/>
                    <a:pt x="177454" y="568928"/>
                    <a:pt x="124890" y="615142"/>
                  </a:cubicBezTo>
                  <a:cubicBezTo>
                    <a:pt x="72326" y="661356"/>
                    <a:pt x="712" y="735086"/>
                    <a:pt x="6" y="733675"/>
                  </a:cubicBezTo>
                  <a:cubicBezTo>
                    <a:pt x="-700" y="732264"/>
                    <a:pt x="58214" y="668411"/>
                    <a:pt x="120656" y="606675"/>
                  </a:cubicBezTo>
                  <a:cubicBezTo>
                    <a:pt x="183098" y="544939"/>
                    <a:pt x="330206" y="417587"/>
                    <a:pt x="374656" y="363259"/>
                  </a:cubicBezTo>
                  <a:cubicBezTo>
                    <a:pt x="419106" y="308931"/>
                    <a:pt x="379948" y="303640"/>
                    <a:pt x="387356" y="280709"/>
                  </a:cubicBezTo>
                  <a:cubicBezTo>
                    <a:pt x="394764" y="257778"/>
                    <a:pt x="393706" y="246842"/>
                    <a:pt x="419106" y="225675"/>
                  </a:cubicBezTo>
                  <a:cubicBezTo>
                    <a:pt x="444506" y="204508"/>
                    <a:pt x="525292" y="182637"/>
                    <a:pt x="539756" y="153709"/>
                  </a:cubicBezTo>
                  <a:cubicBezTo>
                    <a:pt x="554220" y="124781"/>
                    <a:pt x="531995" y="75392"/>
                    <a:pt x="505890" y="52109"/>
                  </a:cubicBezTo>
                  <a:cubicBezTo>
                    <a:pt x="479785" y="28826"/>
                    <a:pt x="355959" y="-12097"/>
                    <a:pt x="370423" y="3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2DA821D-E57B-43A5-A2F4-126DF0F3F826}"/>
                </a:ext>
              </a:extLst>
            </p:cNvPr>
            <p:cNvSpPr/>
            <p:nvPr/>
          </p:nvSpPr>
          <p:spPr>
            <a:xfrm>
              <a:off x="4977463" y="20047859"/>
              <a:ext cx="295819" cy="302058"/>
            </a:xfrm>
            <a:custGeom>
              <a:avLst/>
              <a:gdLst>
                <a:gd name="connsiteX0" fmla="*/ 79254 w 295819"/>
                <a:gd name="connsiteY0" fmla="*/ 1208 h 302058"/>
                <a:gd name="connsiteX1" fmla="*/ 9404 w 295819"/>
                <a:gd name="connsiteY1" fmla="*/ 267908 h 302058"/>
                <a:gd name="connsiteX2" fmla="*/ 9404 w 295819"/>
                <a:gd name="connsiteY2" fmla="*/ 250974 h 302058"/>
                <a:gd name="connsiteX3" fmla="*/ 89837 w 295819"/>
                <a:gd name="connsiteY3" fmla="*/ 242508 h 302058"/>
                <a:gd name="connsiteX4" fmla="*/ 295154 w 295819"/>
                <a:gd name="connsiteY4" fmla="*/ 172658 h 302058"/>
                <a:gd name="connsiteX5" fmla="*/ 151220 w 295819"/>
                <a:gd name="connsiteY5" fmla="*/ 240391 h 302058"/>
                <a:gd name="connsiteX6" fmla="*/ 32687 w 295819"/>
                <a:gd name="connsiteY6" fmla="*/ 301774 h 302058"/>
                <a:gd name="connsiteX7" fmla="*/ 58087 w 295819"/>
                <a:gd name="connsiteY7" fmla="*/ 214991 h 302058"/>
                <a:gd name="connsiteX8" fmla="*/ 66554 w 295819"/>
                <a:gd name="connsiteY8" fmla="*/ 170541 h 302058"/>
                <a:gd name="connsiteX9" fmla="*/ 79254 w 295819"/>
                <a:gd name="connsiteY9" fmla="*/ 1208 h 30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819" h="302058">
                  <a:moveTo>
                    <a:pt x="79254" y="1208"/>
                  </a:moveTo>
                  <a:cubicBezTo>
                    <a:pt x="69729" y="17436"/>
                    <a:pt x="21046" y="226280"/>
                    <a:pt x="9404" y="267908"/>
                  </a:cubicBezTo>
                  <a:cubicBezTo>
                    <a:pt x="-2238" y="309536"/>
                    <a:pt x="-4002" y="255207"/>
                    <a:pt x="9404" y="250974"/>
                  </a:cubicBezTo>
                  <a:cubicBezTo>
                    <a:pt x="22809" y="246741"/>
                    <a:pt x="42212" y="255561"/>
                    <a:pt x="89837" y="242508"/>
                  </a:cubicBezTo>
                  <a:cubicBezTo>
                    <a:pt x="137462" y="229455"/>
                    <a:pt x="284924" y="173011"/>
                    <a:pt x="295154" y="172658"/>
                  </a:cubicBezTo>
                  <a:cubicBezTo>
                    <a:pt x="305384" y="172305"/>
                    <a:pt x="194965" y="218872"/>
                    <a:pt x="151220" y="240391"/>
                  </a:cubicBezTo>
                  <a:cubicBezTo>
                    <a:pt x="107476" y="261910"/>
                    <a:pt x="48209" y="306007"/>
                    <a:pt x="32687" y="301774"/>
                  </a:cubicBezTo>
                  <a:cubicBezTo>
                    <a:pt x="17165" y="297541"/>
                    <a:pt x="52443" y="236863"/>
                    <a:pt x="58087" y="214991"/>
                  </a:cubicBezTo>
                  <a:cubicBezTo>
                    <a:pt x="63731" y="193119"/>
                    <a:pt x="64790" y="204055"/>
                    <a:pt x="66554" y="170541"/>
                  </a:cubicBezTo>
                  <a:cubicBezTo>
                    <a:pt x="68318" y="137027"/>
                    <a:pt x="88779" y="-15020"/>
                    <a:pt x="79254" y="1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F47010D9-0F8D-44CB-B0CA-50A135DC3B43}"/>
                </a:ext>
              </a:extLst>
            </p:cNvPr>
            <p:cNvSpPr/>
            <p:nvPr/>
          </p:nvSpPr>
          <p:spPr>
            <a:xfrm>
              <a:off x="4968998" y="20057532"/>
              <a:ext cx="68980" cy="311283"/>
            </a:xfrm>
            <a:custGeom>
              <a:avLst/>
              <a:gdLst>
                <a:gd name="connsiteX0" fmla="*/ 68669 w 68980"/>
                <a:gd name="connsiteY0" fmla="*/ 1 h 311283"/>
                <a:gd name="connsiteX1" fmla="*/ 7285 w 68980"/>
                <a:gd name="connsiteY1" fmla="*/ 99485 h 311283"/>
                <a:gd name="connsiteX2" fmla="*/ 935 w 68980"/>
                <a:gd name="connsiteY2" fmla="*/ 173568 h 311283"/>
                <a:gd name="connsiteX3" fmla="*/ 5169 w 68980"/>
                <a:gd name="connsiteY3" fmla="*/ 311151 h 311283"/>
                <a:gd name="connsiteX4" fmla="*/ 11519 w 68980"/>
                <a:gd name="connsiteY4" fmla="*/ 196851 h 311283"/>
                <a:gd name="connsiteX5" fmla="*/ 30569 w 68980"/>
                <a:gd name="connsiteY5" fmla="*/ 97368 h 311283"/>
                <a:gd name="connsiteX6" fmla="*/ 68669 w 68980"/>
                <a:gd name="connsiteY6" fmla="*/ 1 h 3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80" h="311283">
                  <a:moveTo>
                    <a:pt x="68669" y="1"/>
                  </a:moveTo>
                  <a:cubicBezTo>
                    <a:pt x="64788" y="354"/>
                    <a:pt x="18574" y="70557"/>
                    <a:pt x="7285" y="99485"/>
                  </a:cubicBezTo>
                  <a:cubicBezTo>
                    <a:pt x="-4004" y="128413"/>
                    <a:pt x="1288" y="138290"/>
                    <a:pt x="935" y="173568"/>
                  </a:cubicBezTo>
                  <a:cubicBezTo>
                    <a:pt x="582" y="208846"/>
                    <a:pt x="3405" y="307271"/>
                    <a:pt x="5169" y="311151"/>
                  </a:cubicBezTo>
                  <a:cubicBezTo>
                    <a:pt x="6933" y="315031"/>
                    <a:pt x="7286" y="232482"/>
                    <a:pt x="11519" y="196851"/>
                  </a:cubicBezTo>
                  <a:cubicBezTo>
                    <a:pt x="15752" y="161221"/>
                    <a:pt x="22102" y="129118"/>
                    <a:pt x="30569" y="97368"/>
                  </a:cubicBezTo>
                  <a:cubicBezTo>
                    <a:pt x="39036" y="65618"/>
                    <a:pt x="72550" y="-352"/>
                    <a:pt x="68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8C17734-FA9B-4C4F-8EC0-C1369EC93A03}"/>
                </a:ext>
              </a:extLst>
            </p:cNvPr>
            <p:cNvSpPr/>
            <p:nvPr/>
          </p:nvSpPr>
          <p:spPr>
            <a:xfrm>
              <a:off x="4990280" y="19993757"/>
              <a:ext cx="526059" cy="373329"/>
            </a:xfrm>
            <a:custGeom>
              <a:avLst/>
              <a:gdLst>
                <a:gd name="connsiteX0" fmla="*/ 521520 w 526059"/>
                <a:gd name="connsiteY0" fmla="*/ 2393 h 373329"/>
                <a:gd name="connsiteX1" fmla="*/ 254820 w 526059"/>
                <a:gd name="connsiteY1" fmla="*/ 258510 h 373329"/>
                <a:gd name="connsiteX2" fmla="*/ 292920 w 526059"/>
                <a:gd name="connsiteY2" fmla="*/ 226760 h 373329"/>
                <a:gd name="connsiteX3" fmla="*/ 180737 w 526059"/>
                <a:gd name="connsiteY3" fmla="*/ 309310 h 373329"/>
                <a:gd name="connsiteX4" fmla="*/ 108770 w 526059"/>
                <a:gd name="connsiteY4" fmla="*/ 328360 h 373329"/>
                <a:gd name="connsiteX5" fmla="*/ 820 w 526059"/>
                <a:gd name="connsiteY5" fmla="*/ 372810 h 373329"/>
                <a:gd name="connsiteX6" fmla="*/ 170153 w 526059"/>
                <a:gd name="connsiteY6" fmla="*/ 349526 h 373329"/>
                <a:gd name="connsiteX7" fmla="*/ 265403 w 526059"/>
                <a:gd name="connsiteY7" fmla="*/ 302960 h 373329"/>
                <a:gd name="connsiteX8" fmla="*/ 411453 w 526059"/>
                <a:gd name="connsiteY8" fmla="*/ 139976 h 373329"/>
                <a:gd name="connsiteX9" fmla="*/ 521520 w 526059"/>
                <a:gd name="connsiteY9" fmla="*/ 2393 h 37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059" h="373329">
                  <a:moveTo>
                    <a:pt x="521520" y="2393"/>
                  </a:moveTo>
                  <a:cubicBezTo>
                    <a:pt x="495415" y="22149"/>
                    <a:pt x="292920" y="221116"/>
                    <a:pt x="254820" y="258510"/>
                  </a:cubicBezTo>
                  <a:cubicBezTo>
                    <a:pt x="216720" y="295904"/>
                    <a:pt x="305267" y="218293"/>
                    <a:pt x="292920" y="226760"/>
                  </a:cubicBezTo>
                  <a:cubicBezTo>
                    <a:pt x="280573" y="235227"/>
                    <a:pt x="211429" y="292377"/>
                    <a:pt x="180737" y="309310"/>
                  </a:cubicBezTo>
                  <a:cubicBezTo>
                    <a:pt x="150045" y="326243"/>
                    <a:pt x="138756" y="317777"/>
                    <a:pt x="108770" y="328360"/>
                  </a:cubicBezTo>
                  <a:cubicBezTo>
                    <a:pt x="78784" y="338943"/>
                    <a:pt x="-9410" y="369282"/>
                    <a:pt x="820" y="372810"/>
                  </a:cubicBezTo>
                  <a:cubicBezTo>
                    <a:pt x="11050" y="376338"/>
                    <a:pt x="126056" y="361168"/>
                    <a:pt x="170153" y="349526"/>
                  </a:cubicBezTo>
                  <a:cubicBezTo>
                    <a:pt x="214250" y="337884"/>
                    <a:pt x="225186" y="337885"/>
                    <a:pt x="265403" y="302960"/>
                  </a:cubicBezTo>
                  <a:cubicBezTo>
                    <a:pt x="305620" y="268035"/>
                    <a:pt x="368414" y="189718"/>
                    <a:pt x="411453" y="139976"/>
                  </a:cubicBezTo>
                  <a:cubicBezTo>
                    <a:pt x="454492" y="90234"/>
                    <a:pt x="547625" y="-17363"/>
                    <a:pt x="521520" y="2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A562DB0A-7A36-4340-B175-43C67F61AC63}"/>
                </a:ext>
              </a:extLst>
            </p:cNvPr>
            <p:cNvSpPr/>
            <p:nvPr/>
          </p:nvSpPr>
          <p:spPr>
            <a:xfrm>
              <a:off x="6433002" y="19170311"/>
              <a:ext cx="358792" cy="487174"/>
            </a:xfrm>
            <a:custGeom>
              <a:avLst/>
              <a:gdLst>
                <a:gd name="connsiteX0" fmla="*/ 54581 w 358792"/>
                <a:gd name="connsiteY0" fmla="*/ 339 h 487174"/>
                <a:gd name="connsiteX1" fmla="*/ 58815 w 358792"/>
                <a:gd name="connsiteY1" fmla="*/ 51139 h 487174"/>
                <a:gd name="connsiteX2" fmla="*/ 33415 w 358792"/>
                <a:gd name="connsiteY2" fmla="*/ 277622 h 487174"/>
                <a:gd name="connsiteX3" fmla="*/ 8015 w 358792"/>
                <a:gd name="connsiteY3" fmla="*/ 374989 h 487174"/>
                <a:gd name="connsiteX4" fmla="*/ 185815 w 358792"/>
                <a:gd name="connsiteY4" fmla="*/ 423672 h 487174"/>
                <a:gd name="connsiteX5" fmla="*/ 357265 w 358792"/>
                <a:gd name="connsiteY5" fmla="*/ 487172 h 487174"/>
                <a:gd name="connsiteX6" fmla="*/ 257781 w 358792"/>
                <a:gd name="connsiteY6" fmla="*/ 425789 h 487174"/>
                <a:gd name="connsiteX7" fmla="*/ 54581 w 358792"/>
                <a:gd name="connsiteY7" fmla="*/ 372872 h 487174"/>
                <a:gd name="connsiteX8" fmla="*/ 46115 w 358792"/>
                <a:gd name="connsiteY8" fmla="*/ 362289 h 487174"/>
                <a:gd name="connsiteX9" fmla="*/ 71515 w 358792"/>
                <a:gd name="connsiteY9" fmla="*/ 279739 h 487174"/>
                <a:gd name="connsiteX10" fmla="*/ 82098 w 358792"/>
                <a:gd name="connsiteY10" fmla="*/ 63839 h 487174"/>
                <a:gd name="connsiteX11" fmla="*/ 54581 w 358792"/>
                <a:gd name="connsiteY11" fmla="*/ 339 h 48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92" h="487174">
                  <a:moveTo>
                    <a:pt x="54581" y="339"/>
                  </a:moveTo>
                  <a:cubicBezTo>
                    <a:pt x="50701" y="-1778"/>
                    <a:pt x="62343" y="4925"/>
                    <a:pt x="58815" y="51139"/>
                  </a:cubicBezTo>
                  <a:cubicBezTo>
                    <a:pt x="55287" y="97353"/>
                    <a:pt x="41882" y="223647"/>
                    <a:pt x="33415" y="277622"/>
                  </a:cubicBezTo>
                  <a:cubicBezTo>
                    <a:pt x="24948" y="331597"/>
                    <a:pt x="-17385" y="350647"/>
                    <a:pt x="8015" y="374989"/>
                  </a:cubicBezTo>
                  <a:cubicBezTo>
                    <a:pt x="33415" y="399331"/>
                    <a:pt x="127607" y="404975"/>
                    <a:pt x="185815" y="423672"/>
                  </a:cubicBezTo>
                  <a:cubicBezTo>
                    <a:pt x="244023" y="442369"/>
                    <a:pt x="345271" y="486819"/>
                    <a:pt x="357265" y="487172"/>
                  </a:cubicBezTo>
                  <a:cubicBezTo>
                    <a:pt x="369259" y="487525"/>
                    <a:pt x="308228" y="444839"/>
                    <a:pt x="257781" y="425789"/>
                  </a:cubicBezTo>
                  <a:cubicBezTo>
                    <a:pt x="207334" y="406739"/>
                    <a:pt x="89859" y="383455"/>
                    <a:pt x="54581" y="372872"/>
                  </a:cubicBezTo>
                  <a:cubicBezTo>
                    <a:pt x="19303" y="362289"/>
                    <a:pt x="43293" y="377811"/>
                    <a:pt x="46115" y="362289"/>
                  </a:cubicBezTo>
                  <a:cubicBezTo>
                    <a:pt x="48937" y="346767"/>
                    <a:pt x="65518" y="329481"/>
                    <a:pt x="71515" y="279739"/>
                  </a:cubicBezTo>
                  <a:cubicBezTo>
                    <a:pt x="77512" y="229997"/>
                    <a:pt x="82804" y="109700"/>
                    <a:pt x="82098" y="63839"/>
                  </a:cubicBezTo>
                  <a:cubicBezTo>
                    <a:pt x="81392" y="17978"/>
                    <a:pt x="58461" y="2456"/>
                    <a:pt x="54581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0CB41F23-C8D5-456B-9F74-BB9C23B0CE56}"/>
                </a:ext>
              </a:extLst>
            </p:cNvPr>
            <p:cNvSpPr/>
            <p:nvPr/>
          </p:nvSpPr>
          <p:spPr>
            <a:xfrm>
              <a:off x="6334030" y="19170638"/>
              <a:ext cx="146376" cy="472256"/>
            </a:xfrm>
            <a:custGeom>
              <a:avLst/>
              <a:gdLst>
                <a:gd name="connsiteX0" fmla="*/ 130270 w 146376"/>
                <a:gd name="connsiteY0" fmla="*/ 2129 h 472256"/>
                <a:gd name="connsiteX1" fmla="*/ 81587 w 146376"/>
                <a:gd name="connsiteY1" fmla="*/ 152412 h 472256"/>
                <a:gd name="connsiteX2" fmla="*/ 75237 w 146376"/>
                <a:gd name="connsiteY2" fmla="*/ 243429 h 472256"/>
                <a:gd name="connsiteX3" fmla="*/ 56187 w 146376"/>
                <a:gd name="connsiteY3" fmla="*/ 277295 h 472256"/>
                <a:gd name="connsiteX4" fmla="*/ 1153 w 146376"/>
                <a:gd name="connsiteY4" fmla="*/ 469912 h 472256"/>
                <a:gd name="connsiteX5" fmla="*/ 113337 w 146376"/>
                <a:gd name="connsiteY5" fmla="*/ 383129 h 472256"/>
                <a:gd name="connsiteX6" fmla="*/ 140853 w 146376"/>
                <a:gd name="connsiteY6" fmla="*/ 366195 h 472256"/>
                <a:gd name="connsiteX7" fmla="*/ 20203 w 146376"/>
                <a:gd name="connsiteY7" fmla="*/ 393712 h 472256"/>
                <a:gd name="connsiteX8" fmla="*/ 121803 w 146376"/>
                <a:gd name="connsiteY8" fmla="*/ 139712 h 472256"/>
                <a:gd name="connsiteX9" fmla="*/ 87937 w 146376"/>
                <a:gd name="connsiteY9" fmla="*/ 69862 h 472256"/>
                <a:gd name="connsiteX10" fmla="*/ 130270 w 146376"/>
                <a:gd name="connsiteY10" fmla="*/ 2129 h 47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376" h="472256">
                  <a:moveTo>
                    <a:pt x="130270" y="2129"/>
                  </a:moveTo>
                  <a:cubicBezTo>
                    <a:pt x="129212" y="15887"/>
                    <a:pt x="90759" y="112195"/>
                    <a:pt x="81587" y="152412"/>
                  </a:cubicBezTo>
                  <a:cubicBezTo>
                    <a:pt x="72415" y="192629"/>
                    <a:pt x="79470" y="222615"/>
                    <a:pt x="75237" y="243429"/>
                  </a:cubicBezTo>
                  <a:cubicBezTo>
                    <a:pt x="71004" y="264243"/>
                    <a:pt x="68534" y="239548"/>
                    <a:pt x="56187" y="277295"/>
                  </a:cubicBezTo>
                  <a:cubicBezTo>
                    <a:pt x="43840" y="315042"/>
                    <a:pt x="-8372" y="452273"/>
                    <a:pt x="1153" y="469912"/>
                  </a:cubicBezTo>
                  <a:cubicBezTo>
                    <a:pt x="10678" y="487551"/>
                    <a:pt x="90054" y="400415"/>
                    <a:pt x="113337" y="383129"/>
                  </a:cubicBezTo>
                  <a:cubicBezTo>
                    <a:pt x="136620" y="365843"/>
                    <a:pt x="156375" y="364431"/>
                    <a:pt x="140853" y="366195"/>
                  </a:cubicBezTo>
                  <a:cubicBezTo>
                    <a:pt x="125331" y="367959"/>
                    <a:pt x="23378" y="431459"/>
                    <a:pt x="20203" y="393712"/>
                  </a:cubicBezTo>
                  <a:cubicBezTo>
                    <a:pt x="17028" y="355965"/>
                    <a:pt x="110514" y="193687"/>
                    <a:pt x="121803" y="139712"/>
                  </a:cubicBezTo>
                  <a:cubicBezTo>
                    <a:pt x="133092" y="85737"/>
                    <a:pt x="84762" y="94909"/>
                    <a:pt x="87937" y="69862"/>
                  </a:cubicBezTo>
                  <a:cubicBezTo>
                    <a:pt x="91112" y="44815"/>
                    <a:pt x="131328" y="-11629"/>
                    <a:pt x="130270" y="2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E09D65CE-01C4-4A6C-8309-FA0937D67AC3}"/>
                </a:ext>
              </a:extLst>
            </p:cNvPr>
            <p:cNvSpPr/>
            <p:nvPr/>
          </p:nvSpPr>
          <p:spPr>
            <a:xfrm>
              <a:off x="6480434" y="19170556"/>
              <a:ext cx="264596" cy="144107"/>
            </a:xfrm>
            <a:custGeom>
              <a:avLst/>
              <a:gdLst>
                <a:gd name="connsiteX0" fmla="*/ 799 w 264596"/>
                <a:gd name="connsiteY0" fmla="*/ 94 h 144107"/>
                <a:gd name="connsiteX1" fmla="*/ 250566 w 264596"/>
                <a:gd name="connsiteY1" fmla="*/ 42427 h 144107"/>
                <a:gd name="connsiteX2" fmla="*/ 235749 w 264596"/>
                <a:gd name="connsiteY2" fmla="*/ 61477 h 144107"/>
                <a:gd name="connsiteX3" fmla="*/ 259033 w 264596"/>
                <a:gd name="connsiteY3" fmla="*/ 144027 h 144107"/>
                <a:gd name="connsiteX4" fmla="*/ 235749 w 264596"/>
                <a:gd name="connsiteY4" fmla="*/ 76294 h 144107"/>
                <a:gd name="connsiteX5" fmla="*/ 172249 w 264596"/>
                <a:gd name="connsiteY5" fmla="*/ 55127 h 144107"/>
                <a:gd name="connsiteX6" fmla="*/ 799 w 264596"/>
                <a:gd name="connsiteY6" fmla="*/ 94 h 1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96" h="144107">
                  <a:moveTo>
                    <a:pt x="799" y="94"/>
                  </a:moveTo>
                  <a:cubicBezTo>
                    <a:pt x="13852" y="-2023"/>
                    <a:pt x="211408" y="32196"/>
                    <a:pt x="250566" y="42427"/>
                  </a:cubicBezTo>
                  <a:cubicBezTo>
                    <a:pt x="289724" y="52658"/>
                    <a:pt x="234338" y="44544"/>
                    <a:pt x="235749" y="61477"/>
                  </a:cubicBezTo>
                  <a:cubicBezTo>
                    <a:pt x="237160" y="78410"/>
                    <a:pt x="259033" y="141558"/>
                    <a:pt x="259033" y="144027"/>
                  </a:cubicBezTo>
                  <a:cubicBezTo>
                    <a:pt x="259033" y="146496"/>
                    <a:pt x="250213" y="91111"/>
                    <a:pt x="235749" y="76294"/>
                  </a:cubicBezTo>
                  <a:cubicBezTo>
                    <a:pt x="221285" y="61477"/>
                    <a:pt x="206116" y="65005"/>
                    <a:pt x="172249" y="55127"/>
                  </a:cubicBezTo>
                  <a:cubicBezTo>
                    <a:pt x="138382" y="45249"/>
                    <a:pt x="-12254" y="2211"/>
                    <a:pt x="799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AD2BDBD-4984-4EBA-A9D0-B27B218CE7BF}"/>
                </a:ext>
              </a:extLst>
            </p:cNvPr>
            <p:cNvSpPr/>
            <p:nvPr/>
          </p:nvSpPr>
          <p:spPr>
            <a:xfrm>
              <a:off x="6556411" y="19278240"/>
              <a:ext cx="246178" cy="291010"/>
            </a:xfrm>
            <a:custGeom>
              <a:avLst/>
              <a:gdLst>
                <a:gd name="connsiteX0" fmla="*/ 166122 w 246178"/>
                <a:gd name="connsiteY0" fmla="*/ 360 h 291010"/>
                <a:gd name="connsiteX1" fmla="*/ 113206 w 246178"/>
                <a:gd name="connsiteY1" fmla="*/ 99843 h 291010"/>
                <a:gd name="connsiteX2" fmla="*/ 195756 w 246178"/>
                <a:gd name="connsiteY2" fmla="*/ 159110 h 291010"/>
                <a:gd name="connsiteX3" fmla="*/ 240206 w 246178"/>
                <a:gd name="connsiteY3" fmla="*/ 256477 h 291010"/>
                <a:gd name="connsiteX4" fmla="*/ 229622 w 246178"/>
                <a:gd name="connsiteY4" fmla="*/ 283993 h 291010"/>
                <a:gd name="connsiteX5" fmla="*/ 94156 w 246178"/>
                <a:gd name="connsiteY5" fmla="*/ 290343 h 291010"/>
                <a:gd name="connsiteX6" fmla="*/ 3139 w 246178"/>
                <a:gd name="connsiteY6" fmla="*/ 290343 h 291010"/>
                <a:gd name="connsiteX7" fmla="*/ 208456 w 246178"/>
                <a:gd name="connsiteY7" fmla="*/ 286110 h 291010"/>
                <a:gd name="connsiteX8" fmla="*/ 210572 w 246178"/>
                <a:gd name="connsiteY8" fmla="*/ 250127 h 291010"/>
                <a:gd name="connsiteX9" fmla="*/ 147072 w 246178"/>
                <a:gd name="connsiteY9" fmla="*/ 197210 h 291010"/>
                <a:gd name="connsiteX10" fmla="*/ 77222 w 246178"/>
                <a:gd name="connsiteY10" fmla="*/ 137943 h 291010"/>
                <a:gd name="connsiteX11" fmla="*/ 166122 w 246178"/>
                <a:gd name="connsiteY11" fmla="*/ 360 h 29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6178" h="291010">
                  <a:moveTo>
                    <a:pt x="166122" y="360"/>
                  </a:moveTo>
                  <a:cubicBezTo>
                    <a:pt x="172119" y="-5990"/>
                    <a:pt x="108267" y="73385"/>
                    <a:pt x="113206" y="99843"/>
                  </a:cubicBezTo>
                  <a:cubicBezTo>
                    <a:pt x="118145" y="126301"/>
                    <a:pt x="174589" y="133004"/>
                    <a:pt x="195756" y="159110"/>
                  </a:cubicBezTo>
                  <a:cubicBezTo>
                    <a:pt x="216923" y="185216"/>
                    <a:pt x="234562" y="235663"/>
                    <a:pt x="240206" y="256477"/>
                  </a:cubicBezTo>
                  <a:cubicBezTo>
                    <a:pt x="245850" y="277291"/>
                    <a:pt x="253964" y="278349"/>
                    <a:pt x="229622" y="283993"/>
                  </a:cubicBezTo>
                  <a:cubicBezTo>
                    <a:pt x="205280" y="289637"/>
                    <a:pt x="131903" y="289285"/>
                    <a:pt x="94156" y="290343"/>
                  </a:cubicBezTo>
                  <a:cubicBezTo>
                    <a:pt x="56409" y="291401"/>
                    <a:pt x="-15911" y="291049"/>
                    <a:pt x="3139" y="290343"/>
                  </a:cubicBezTo>
                  <a:cubicBezTo>
                    <a:pt x="22189" y="289637"/>
                    <a:pt x="173884" y="292813"/>
                    <a:pt x="208456" y="286110"/>
                  </a:cubicBezTo>
                  <a:cubicBezTo>
                    <a:pt x="243028" y="279407"/>
                    <a:pt x="220803" y="264944"/>
                    <a:pt x="210572" y="250127"/>
                  </a:cubicBezTo>
                  <a:cubicBezTo>
                    <a:pt x="200341" y="235310"/>
                    <a:pt x="169297" y="215907"/>
                    <a:pt x="147072" y="197210"/>
                  </a:cubicBezTo>
                  <a:cubicBezTo>
                    <a:pt x="124847" y="178513"/>
                    <a:pt x="75105" y="177101"/>
                    <a:pt x="77222" y="137943"/>
                  </a:cubicBezTo>
                  <a:cubicBezTo>
                    <a:pt x="79339" y="98785"/>
                    <a:pt x="160125" y="6710"/>
                    <a:pt x="166122" y="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023A453F-526A-4BCF-B019-42EE8D8E378E}"/>
                </a:ext>
              </a:extLst>
            </p:cNvPr>
            <p:cNvSpPr/>
            <p:nvPr/>
          </p:nvSpPr>
          <p:spPr>
            <a:xfrm>
              <a:off x="6607920" y="19648213"/>
              <a:ext cx="143542" cy="519029"/>
            </a:xfrm>
            <a:custGeom>
              <a:avLst/>
              <a:gdLst>
                <a:gd name="connsiteX0" fmla="*/ 131547 w 143542"/>
                <a:gd name="connsiteY0" fmla="*/ 5037 h 519029"/>
                <a:gd name="connsiteX1" fmla="*/ 68047 w 143542"/>
                <a:gd name="connsiteY1" fmla="*/ 216704 h 519029"/>
                <a:gd name="connsiteX2" fmla="*/ 2430 w 143542"/>
                <a:gd name="connsiteY2" fmla="*/ 513037 h 519029"/>
                <a:gd name="connsiteX3" fmla="*/ 25713 w 143542"/>
                <a:gd name="connsiteY3" fmla="*/ 390270 h 519029"/>
                <a:gd name="connsiteX4" fmla="*/ 133663 w 143542"/>
                <a:gd name="connsiteY4" fmla="*/ 91820 h 519029"/>
                <a:gd name="connsiteX5" fmla="*/ 131547 w 143542"/>
                <a:gd name="connsiteY5" fmla="*/ 5037 h 51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542" h="519029">
                  <a:moveTo>
                    <a:pt x="131547" y="5037"/>
                  </a:moveTo>
                  <a:cubicBezTo>
                    <a:pt x="120611" y="25851"/>
                    <a:pt x="89566" y="132037"/>
                    <a:pt x="68047" y="216704"/>
                  </a:cubicBezTo>
                  <a:cubicBezTo>
                    <a:pt x="46528" y="301371"/>
                    <a:pt x="9486" y="484109"/>
                    <a:pt x="2430" y="513037"/>
                  </a:cubicBezTo>
                  <a:cubicBezTo>
                    <a:pt x="-4626" y="541965"/>
                    <a:pt x="3841" y="460473"/>
                    <a:pt x="25713" y="390270"/>
                  </a:cubicBezTo>
                  <a:cubicBezTo>
                    <a:pt x="47585" y="320067"/>
                    <a:pt x="116377" y="152851"/>
                    <a:pt x="133663" y="91820"/>
                  </a:cubicBezTo>
                  <a:cubicBezTo>
                    <a:pt x="150949" y="30789"/>
                    <a:pt x="142483" y="-15777"/>
                    <a:pt x="131547" y="50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E0915ECF-1774-4DEB-BDC8-D67432AA461A}"/>
                </a:ext>
              </a:extLst>
            </p:cNvPr>
            <p:cNvSpPr/>
            <p:nvPr/>
          </p:nvSpPr>
          <p:spPr>
            <a:xfrm>
              <a:off x="6505547" y="19648806"/>
              <a:ext cx="209908" cy="858557"/>
            </a:xfrm>
            <a:custGeom>
              <a:avLst/>
              <a:gdLst>
                <a:gd name="connsiteX0" fmla="*/ 208520 w 209908"/>
                <a:gd name="connsiteY0" fmla="*/ 211 h 858557"/>
                <a:gd name="connsiteX1" fmla="*/ 136553 w 209908"/>
                <a:gd name="connsiteY1" fmla="*/ 184361 h 858557"/>
                <a:gd name="connsiteX2" fmla="*/ 132320 w 209908"/>
                <a:gd name="connsiteY2" fmla="*/ 311361 h 858557"/>
                <a:gd name="connsiteX3" fmla="*/ 125970 w 209908"/>
                <a:gd name="connsiteY3" fmla="*/ 321944 h 858557"/>
                <a:gd name="connsiteX4" fmla="*/ 113270 w 209908"/>
                <a:gd name="connsiteY4" fmla="*/ 546311 h 858557"/>
                <a:gd name="connsiteX5" fmla="*/ 85753 w 209908"/>
                <a:gd name="connsiteY5" fmla="*/ 563244 h 858557"/>
                <a:gd name="connsiteX6" fmla="*/ 3203 w 209908"/>
                <a:gd name="connsiteY6" fmla="*/ 848994 h 858557"/>
                <a:gd name="connsiteX7" fmla="*/ 24370 w 209908"/>
                <a:gd name="connsiteY7" fmla="*/ 751627 h 858557"/>
                <a:gd name="connsiteX8" fmla="*/ 94220 w 209908"/>
                <a:gd name="connsiteY8" fmla="*/ 372744 h 858557"/>
                <a:gd name="connsiteX9" fmla="*/ 176770 w 209908"/>
                <a:gd name="connsiteY9" fmla="*/ 152611 h 858557"/>
                <a:gd name="connsiteX10" fmla="*/ 208520 w 209908"/>
                <a:gd name="connsiteY10" fmla="*/ 211 h 85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908" h="858557">
                  <a:moveTo>
                    <a:pt x="208520" y="211"/>
                  </a:moveTo>
                  <a:cubicBezTo>
                    <a:pt x="201817" y="5503"/>
                    <a:pt x="149253" y="132503"/>
                    <a:pt x="136553" y="184361"/>
                  </a:cubicBezTo>
                  <a:cubicBezTo>
                    <a:pt x="123853" y="236219"/>
                    <a:pt x="134084" y="288431"/>
                    <a:pt x="132320" y="311361"/>
                  </a:cubicBezTo>
                  <a:cubicBezTo>
                    <a:pt x="130556" y="334292"/>
                    <a:pt x="129145" y="282786"/>
                    <a:pt x="125970" y="321944"/>
                  </a:cubicBezTo>
                  <a:cubicBezTo>
                    <a:pt x="122795" y="361102"/>
                    <a:pt x="119973" y="506094"/>
                    <a:pt x="113270" y="546311"/>
                  </a:cubicBezTo>
                  <a:cubicBezTo>
                    <a:pt x="106567" y="586528"/>
                    <a:pt x="104097" y="512797"/>
                    <a:pt x="85753" y="563244"/>
                  </a:cubicBezTo>
                  <a:cubicBezTo>
                    <a:pt x="67409" y="613691"/>
                    <a:pt x="13433" y="817597"/>
                    <a:pt x="3203" y="848994"/>
                  </a:cubicBezTo>
                  <a:cubicBezTo>
                    <a:pt x="-7028" y="880391"/>
                    <a:pt x="9201" y="831002"/>
                    <a:pt x="24370" y="751627"/>
                  </a:cubicBezTo>
                  <a:cubicBezTo>
                    <a:pt x="39539" y="672252"/>
                    <a:pt x="68820" y="472580"/>
                    <a:pt x="94220" y="372744"/>
                  </a:cubicBezTo>
                  <a:cubicBezTo>
                    <a:pt x="119620" y="272908"/>
                    <a:pt x="157015" y="215053"/>
                    <a:pt x="176770" y="152611"/>
                  </a:cubicBezTo>
                  <a:cubicBezTo>
                    <a:pt x="196525" y="90169"/>
                    <a:pt x="215223" y="-5081"/>
                    <a:pt x="20852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E0E12F5B-0FE0-4B84-B49B-106E228C04B2}"/>
                </a:ext>
              </a:extLst>
            </p:cNvPr>
            <p:cNvSpPr/>
            <p:nvPr/>
          </p:nvSpPr>
          <p:spPr>
            <a:xfrm>
              <a:off x="6486631" y="19566607"/>
              <a:ext cx="193575" cy="192126"/>
            </a:xfrm>
            <a:custGeom>
              <a:avLst/>
              <a:gdLst>
                <a:gd name="connsiteX0" fmla="*/ 22119 w 193575"/>
                <a:gd name="connsiteY0" fmla="*/ 4093 h 192126"/>
                <a:gd name="connsiteX1" fmla="*/ 952 w 193575"/>
                <a:gd name="connsiteY1" fmla="*/ 188243 h 192126"/>
                <a:gd name="connsiteX2" fmla="*/ 24236 w 193575"/>
                <a:gd name="connsiteY2" fmla="*/ 131093 h 192126"/>
                <a:gd name="connsiteX3" fmla="*/ 193569 w 193575"/>
                <a:gd name="connsiteY3" fmla="*/ 150143 h 192126"/>
                <a:gd name="connsiteX4" fmla="*/ 30586 w 193575"/>
                <a:gd name="connsiteY4" fmla="*/ 114160 h 192126"/>
                <a:gd name="connsiteX5" fmla="*/ 30586 w 193575"/>
                <a:gd name="connsiteY5" fmla="*/ 63360 h 192126"/>
                <a:gd name="connsiteX6" fmla="*/ 22119 w 193575"/>
                <a:gd name="connsiteY6" fmla="*/ 4093 h 19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575" h="192126">
                  <a:moveTo>
                    <a:pt x="22119" y="4093"/>
                  </a:moveTo>
                  <a:cubicBezTo>
                    <a:pt x="17180" y="24907"/>
                    <a:pt x="599" y="167076"/>
                    <a:pt x="952" y="188243"/>
                  </a:cubicBezTo>
                  <a:cubicBezTo>
                    <a:pt x="1305" y="209410"/>
                    <a:pt x="-7867" y="137443"/>
                    <a:pt x="24236" y="131093"/>
                  </a:cubicBezTo>
                  <a:cubicBezTo>
                    <a:pt x="56339" y="124743"/>
                    <a:pt x="192511" y="152965"/>
                    <a:pt x="193569" y="150143"/>
                  </a:cubicBezTo>
                  <a:cubicBezTo>
                    <a:pt x="194627" y="147321"/>
                    <a:pt x="57750" y="128624"/>
                    <a:pt x="30586" y="114160"/>
                  </a:cubicBezTo>
                  <a:cubicBezTo>
                    <a:pt x="3422" y="99696"/>
                    <a:pt x="30586" y="63360"/>
                    <a:pt x="30586" y="63360"/>
                  </a:cubicBezTo>
                  <a:cubicBezTo>
                    <a:pt x="30233" y="47838"/>
                    <a:pt x="27058" y="-16721"/>
                    <a:pt x="22119" y="4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F8BAA29-EF96-4B44-A34D-BFD71401A2B4}"/>
                </a:ext>
              </a:extLst>
            </p:cNvPr>
            <p:cNvSpPr/>
            <p:nvPr/>
          </p:nvSpPr>
          <p:spPr>
            <a:xfrm>
              <a:off x="6345570" y="19729094"/>
              <a:ext cx="165671" cy="783472"/>
            </a:xfrm>
            <a:custGeom>
              <a:avLst/>
              <a:gdLst>
                <a:gd name="connsiteX0" fmla="*/ 161063 w 165671"/>
                <a:gd name="connsiteY0" fmla="*/ 356 h 783472"/>
                <a:gd name="connsiteX1" fmla="*/ 67930 w 165671"/>
                <a:gd name="connsiteY1" fmla="*/ 305156 h 783472"/>
                <a:gd name="connsiteX2" fmla="*/ 70047 w 165671"/>
                <a:gd name="connsiteY2" fmla="*/ 336906 h 783472"/>
                <a:gd name="connsiteX3" fmla="*/ 197 w 165671"/>
                <a:gd name="connsiteY3" fmla="*/ 559156 h 783472"/>
                <a:gd name="connsiteX4" fmla="*/ 48880 w 165671"/>
                <a:gd name="connsiteY4" fmla="*/ 609956 h 783472"/>
                <a:gd name="connsiteX5" fmla="*/ 44647 w 165671"/>
                <a:gd name="connsiteY5" fmla="*/ 599373 h 783472"/>
                <a:gd name="connsiteX6" fmla="*/ 165297 w 165671"/>
                <a:gd name="connsiteY6" fmla="*/ 781406 h 783472"/>
                <a:gd name="connsiteX7" fmla="*/ 80630 w 165671"/>
                <a:gd name="connsiteY7" fmla="*/ 694623 h 783472"/>
                <a:gd name="connsiteX8" fmla="*/ 27713 w 165671"/>
                <a:gd name="connsiteY8" fmla="*/ 645939 h 783472"/>
                <a:gd name="connsiteX9" fmla="*/ 95447 w 165671"/>
                <a:gd name="connsiteY9" fmla="*/ 372889 h 783472"/>
                <a:gd name="connsiteX10" fmla="*/ 161063 w 165671"/>
                <a:gd name="connsiteY10" fmla="*/ 356 h 78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671" h="783472">
                  <a:moveTo>
                    <a:pt x="161063" y="356"/>
                  </a:moveTo>
                  <a:cubicBezTo>
                    <a:pt x="156477" y="-10933"/>
                    <a:pt x="83099" y="249064"/>
                    <a:pt x="67930" y="305156"/>
                  </a:cubicBezTo>
                  <a:cubicBezTo>
                    <a:pt x="52761" y="361248"/>
                    <a:pt x="81336" y="294573"/>
                    <a:pt x="70047" y="336906"/>
                  </a:cubicBezTo>
                  <a:cubicBezTo>
                    <a:pt x="58758" y="379239"/>
                    <a:pt x="3725" y="513648"/>
                    <a:pt x="197" y="559156"/>
                  </a:cubicBezTo>
                  <a:cubicBezTo>
                    <a:pt x="-3331" y="604664"/>
                    <a:pt x="41472" y="603253"/>
                    <a:pt x="48880" y="609956"/>
                  </a:cubicBezTo>
                  <a:cubicBezTo>
                    <a:pt x="56288" y="616659"/>
                    <a:pt x="25244" y="570798"/>
                    <a:pt x="44647" y="599373"/>
                  </a:cubicBezTo>
                  <a:cubicBezTo>
                    <a:pt x="64050" y="627948"/>
                    <a:pt x="159300" y="765531"/>
                    <a:pt x="165297" y="781406"/>
                  </a:cubicBezTo>
                  <a:cubicBezTo>
                    <a:pt x="171294" y="797281"/>
                    <a:pt x="103561" y="717201"/>
                    <a:pt x="80630" y="694623"/>
                  </a:cubicBezTo>
                  <a:cubicBezTo>
                    <a:pt x="57699" y="672045"/>
                    <a:pt x="25244" y="699561"/>
                    <a:pt x="27713" y="645939"/>
                  </a:cubicBezTo>
                  <a:cubicBezTo>
                    <a:pt x="30182" y="592317"/>
                    <a:pt x="71458" y="474842"/>
                    <a:pt x="95447" y="372889"/>
                  </a:cubicBezTo>
                  <a:cubicBezTo>
                    <a:pt x="119436" y="270936"/>
                    <a:pt x="165649" y="11645"/>
                    <a:pt x="161063" y="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A3DEBC79-525B-4EB4-BDF5-50B6A286BA9B}"/>
                </a:ext>
              </a:extLst>
            </p:cNvPr>
            <p:cNvSpPr/>
            <p:nvPr/>
          </p:nvSpPr>
          <p:spPr>
            <a:xfrm>
              <a:off x="6430258" y="19581575"/>
              <a:ext cx="77742" cy="316460"/>
            </a:xfrm>
            <a:custGeom>
              <a:avLst/>
              <a:gdLst>
                <a:gd name="connsiteX0" fmla="*/ 175 w 77742"/>
                <a:gd name="connsiteY0" fmla="*/ 1825 h 316460"/>
                <a:gd name="connsiteX1" fmla="*/ 40392 w 77742"/>
                <a:gd name="connsiteY1" fmla="*/ 166925 h 316460"/>
                <a:gd name="connsiteX2" fmla="*/ 14992 w 77742"/>
                <a:gd name="connsiteY2" fmla="*/ 315092 h 316460"/>
                <a:gd name="connsiteX3" fmla="*/ 25575 w 77742"/>
                <a:gd name="connsiteY3" fmla="*/ 234658 h 316460"/>
                <a:gd name="connsiteX4" fmla="*/ 76375 w 77742"/>
                <a:gd name="connsiteY4" fmla="*/ 133058 h 316460"/>
                <a:gd name="connsiteX5" fmla="*/ 59442 w 77742"/>
                <a:gd name="connsiteY5" fmla="*/ 82258 h 316460"/>
                <a:gd name="connsiteX6" fmla="*/ 175 w 77742"/>
                <a:gd name="connsiteY6" fmla="*/ 1825 h 31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42" h="316460">
                  <a:moveTo>
                    <a:pt x="175" y="1825"/>
                  </a:moveTo>
                  <a:cubicBezTo>
                    <a:pt x="-3000" y="15936"/>
                    <a:pt x="37923" y="114714"/>
                    <a:pt x="40392" y="166925"/>
                  </a:cubicBezTo>
                  <a:cubicBezTo>
                    <a:pt x="42861" y="219136"/>
                    <a:pt x="17462" y="303803"/>
                    <a:pt x="14992" y="315092"/>
                  </a:cubicBezTo>
                  <a:cubicBezTo>
                    <a:pt x="12522" y="326381"/>
                    <a:pt x="15345" y="264997"/>
                    <a:pt x="25575" y="234658"/>
                  </a:cubicBezTo>
                  <a:cubicBezTo>
                    <a:pt x="35805" y="204319"/>
                    <a:pt x="70731" y="158458"/>
                    <a:pt x="76375" y="133058"/>
                  </a:cubicBezTo>
                  <a:cubicBezTo>
                    <a:pt x="82020" y="107658"/>
                    <a:pt x="68967" y="105188"/>
                    <a:pt x="59442" y="82258"/>
                  </a:cubicBezTo>
                  <a:cubicBezTo>
                    <a:pt x="49917" y="59328"/>
                    <a:pt x="3350" y="-12286"/>
                    <a:pt x="175" y="1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84EEEBE4-EC51-4FE8-8C38-45F3D3F847DB}"/>
                </a:ext>
              </a:extLst>
            </p:cNvPr>
            <p:cNvSpPr/>
            <p:nvPr/>
          </p:nvSpPr>
          <p:spPr>
            <a:xfrm>
              <a:off x="6301301" y="19605885"/>
              <a:ext cx="190527" cy="422052"/>
            </a:xfrm>
            <a:custGeom>
              <a:avLst/>
              <a:gdLst>
                <a:gd name="connsiteX0" fmla="*/ 190516 w 190527"/>
                <a:gd name="connsiteY0" fmla="*/ 798 h 422052"/>
                <a:gd name="connsiteX1" fmla="*/ 44466 w 190527"/>
                <a:gd name="connsiteY1" fmla="*/ 115098 h 422052"/>
                <a:gd name="connsiteX2" fmla="*/ 69866 w 190527"/>
                <a:gd name="connsiteY2" fmla="*/ 68532 h 422052"/>
                <a:gd name="connsiteX3" fmla="*/ 57166 w 190527"/>
                <a:gd name="connsiteY3" fmla="*/ 132032 h 422052"/>
                <a:gd name="connsiteX4" fmla="*/ 31766 w 190527"/>
                <a:gd name="connsiteY4" fmla="*/ 314065 h 422052"/>
                <a:gd name="connsiteX5" fmla="*/ 16 w 190527"/>
                <a:gd name="connsiteY5" fmla="*/ 422015 h 422052"/>
                <a:gd name="connsiteX6" fmla="*/ 27532 w 190527"/>
                <a:gd name="connsiteY6" fmla="*/ 303482 h 422052"/>
                <a:gd name="connsiteX7" fmla="*/ 35999 w 190527"/>
                <a:gd name="connsiteY7" fmla="*/ 76998 h 422052"/>
                <a:gd name="connsiteX8" fmla="*/ 190516 w 190527"/>
                <a:gd name="connsiteY8" fmla="*/ 798 h 42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27" h="422052">
                  <a:moveTo>
                    <a:pt x="190516" y="798"/>
                  </a:moveTo>
                  <a:cubicBezTo>
                    <a:pt x="191927" y="7148"/>
                    <a:pt x="64574" y="103809"/>
                    <a:pt x="44466" y="115098"/>
                  </a:cubicBezTo>
                  <a:cubicBezTo>
                    <a:pt x="24358" y="126387"/>
                    <a:pt x="67749" y="65710"/>
                    <a:pt x="69866" y="68532"/>
                  </a:cubicBezTo>
                  <a:cubicBezTo>
                    <a:pt x="71983" y="71354"/>
                    <a:pt x="63516" y="91110"/>
                    <a:pt x="57166" y="132032"/>
                  </a:cubicBezTo>
                  <a:cubicBezTo>
                    <a:pt x="50816" y="172954"/>
                    <a:pt x="41291" y="265735"/>
                    <a:pt x="31766" y="314065"/>
                  </a:cubicBezTo>
                  <a:cubicBezTo>
                    <a:pt x="22241" y="362395"/>
                    <a:pt x="722" y="423779"/>
                    <a:pt x="16" y="422015"/>
                  </a:cubicBezTo>
                  <a:cubicBezTo>
                    <a:pt x="-690" y="420251"/>
                    <a:pt x="21535" y="360985"/>
                    <a:pt x="27532" y="303482"/>
                  </a:cubicBezTo>
                  <a:cubicBezTo>
                    <a:pt x="33529" y="245979"/>
                    <a:pt x="8130" y="127445"/>
                    <a:pt x="35999" y="76998"/>
                  </a:cubicBezTo>
                  <a:cubicBezTo>
                    <a:pt x="63868" y="26551"/>
                    <a:pt x="189105" y="-5552"/>
                    <a:pt x="190516" y="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A902104-C9E2-406F-A567-78922DFB8053}"/>
                </a:ext>
              </a:extLst>
            </p:cNvPr>
            <p:cNvSpPr/>
            <p:nvPr/>
          </p:nvSpPr>
          <p:spPr>
            <a:xfrm>
              <a:off x="6302059" y="19689028"/>
              <a:ext cx="168652" cy="794128"/>
            </a:xfrm>
            <a:custGeom>
              <a:avLst/>
              <a:gdLst>
                <a:gd name="connsiteX0" fmla="*/ 117791 w 168652"/>
                <a:gd name="connsiteY0" fmla="*/ 205 h 794128"/>
                <a:gd name="connsiteX1" fmla="*/ 147424 w 168652"/>
                <a:gd name="connsiteY1" fmla="*/ 120855 h 794128"/>
                <a:gd name="connsiteX2" fmla="*/ 124141 w 168652"/>
                <a:gd name="connsiteY2" fmla="*/ 137789 h 794128"/>
                <a:gd name="connsiteX3" fmla="*/ 88158 w 168652"/>
                <a:gd name="connsiteY3" fmla="*/ 296539 h 794128"/>
                <a:gd name="connsiteX4" fmla="*/ 75458 w 168652"/>
                <a:gd name="connsiteY4" fmla="*/ 315589 h 794128"/>
                <a:gd name="connsiteX5" fmla="*/ 47941 w 168652"/>
                <a:gd name="connsiteY5" fmla="*/ 542072 h 794128"/>
                <a:gd name="connsiteX6" fmla="*/ 22541 w 168652"/>
                <a:gd name="connsiteY6" fmla="*/ 586522 h 794128"/>
                <a:gd name="connsiteX7" fmla="*/ 3491 w 168652"/>
                <a:gd name="connsiteY7" fmla="*/ 647905 h 794128"/>
                <a:gd name="connsiteX8" fmla="*/ 16191 w 168652"/>
                <a:gd name="connsiteY8" fmla="*/ 793955 h 794128"/>
                <a:gd name="connsiteX9" fmla="*/ 5608 w 168652"/>
                <a:gd name="connsiteY9" fmla="*/ 666955 h 794128"/>
                <a:gd name="connsiteX10" fmla="*/ 119908 w 168652"/>
                <a:gd name="connsiteY10" fmla="*/ 254205 h 794128"/>
                <a:gd name="connsiteX11" fmla="*/ 168591 w 168652"/>
                <a:gd name="connsiteY11" fmla="*/ 95455 h 794128"/>
                <a:gd name="connsiteX12" fmla="*/ 117791 w 168652"/>
                <a:gd name="connsiteY12" fmla="*/ 205 h 79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652" h="794128">
                  <a:moveTo>
                    <a:pt x="117791" y="205"/>
                  </a:moveTo>
                  <a:cubicBezTo>
                    <a:pt x="114263" y="4438"/>
                    <a:pt x="146366" y="97924"/>
                    <a:pt x="147424" y="120855"/>
                  </a:cubicBezTo>
                  <a:cubicBezTo>
                    <a:pt x="148482" y="143786"/>
                    <a:pt x="134019" y="108508"/>
                    <a:pt x="124141" y="137789"/>
                  </a:cubicBezTo>
                  <a:cubicBezTo>
                    <a:pt x="114263" y="167070"/>
                    <a:pt x="96272" y="266906"/>
                    <a:pt x="88158" y="296539"/>
                  </a:cubicBezTo>
                  <a:cubicBezTo>
                    <a:pt x="80044" y="326172"/>
                    <a:pt x="82161" y="274667"/>
                    <a:pt x="75458" y="315589"/>
                  </a:cubicBezTo>
                  <a:cubicBezTo>
                    <a:pt x="68755" y="356511"/>
                    <a:pt x="56760" y="496917"/>
                    <a:pt x="47941" y="542072"/>
                  </a:cubicBezTo>
                  <a:cubicBezTo>
                    <a:pt x="39121" y="587228"/>
                    <a:pt x="29949" y="568883"/>
                    <a:pt x="22541" y="586522"/>
                  </a:cubicBezTo>
                  <a:cubicBezTo>
                    <a:pt x="15133" y="604161"/>
                    <a:pt x="4549" y="613333"/>
                    <a:pt x="3491" y="647905"/>
                  </a:cubicBezTo>
                  <a:cubicBezTo>
                    <a:pt x="2433" y="682477"/>
                    <a:pt x="15838" y="790780"/>
                    <a:pt x="16191" y="793955"/>
                  </a:cubicBezTo>
                  <a:cubicBezTo>
                    <a:pt x="16544" y="797130"/>
                    <a:pt x="-11678" y="756913"/>
                    <a:pt x="5608" y="666955"/>
                  </a:cubicBezTo>
                  <a:cubicBezTo>
                    <a:pt x="22894" y="576997"/>
                    <a:pt x="92744" y="349455"/>
                    <a:pt x="119908" y="254205"/>
                  </a:cubicBezTo>
                  <a:cubicBezTo>
                    <a:pt x="147072" y="158955"/>
                    <a:pt x="170002" y="132849"/>
                    <a:pt x="168591" y="95455"/>
                  </a:cubicBezTo>
                  <a:cubicBezTo>
                    <a:pt x="167180" y="58061"/>
                    <a:pt x="121319" y="-4028"/>
                    <a:pt x="117791" y="2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650062AB-FA35-4932-B105-BC164BE34D48}"/>
                </a:ext>
              </a:extLst>
            </p:cNvPr>
            <p:cNvSpPr/>
            <p:nvPr/>
          </p:nvSpPr>
          <p:spPr>
            <a:xfrm>
              <a:off x="6213761" y="19984017"/>
              <a:ext cx="153349" cy="703375"/>
            </a:xfrm>
            <a:custGeom>
              <a:avLst/>
              <a:gdLst>
                <a:gd name="connsiteX0" fmla="*/ 134122 w 153349"/>
                <a:gd name="connsiteY0" fmla="*/ 3666 h 703375"/>
                <a:gd name="connsiteX1" fmla="*/ 45222 w 153349"/>
                <a:gd name="connsiteY1" fmla="*/ 333866 h 703375"/>
                <a:gd name="connsiteX2" fmla="*/ 55806 w 153349"/>
                <a:gd name="connsiteY2" fmla="*/ 314816 h 703375"/>
                <a:gd name="connsiteX3" fmla="*/ 28289 w 153349"/>
                <a:gd name="connsiteY3" fmla="*/ 490500 h 703375"/>
                <a:gd name="connsiteX4" fmla="*/ 28289 w 153349"/>
                <a:gd name="connsiteY4" fmla="*/ 488383 h 703375"/>
                <a:gd name="connsiteX5" fmla="*/ 151056 w 153349"/>
                <a:gd name="connsiteY5" fmla="*/ 691583 h 703375"/>
                <a:gd name="connsiteX6" fmla="*/ 100256 w 153349"/>
                <a:gd name="connsiteY6" fmla="*/ 664066 h 703375"/>
                <a:gd name="connsiteX7" fmla="*/ 772 w 153349"/>
                <a:gd name="connsiteY7" fmla="*/ 539183 h 703375"/>
                <a:gd name="connsiteX8" fmla="*/ 57922 w 153349"/>
                <a:gd name="connsiteY8" fmla="*/ 179350 h 703375"/>
                <a:gd name="connsiteX9" fmla="*/ 134122 w 153349"/>
                <a:gd name="connsiteY9" fmla="*/ 3666 h 70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49" h="703375">
                  <a:moveTo>
                    <a:pt x="134122" y="3666"/>
                  </a:moveTo>
                  <a:cubicBezTo>
                    <a:pt x="132005" y="29419"/>
                    <a:pt x="58275" y="282008"/>
                    <a:pt x="45222" y="333866"/>
                  </a:cubicBezTo>
                  <a:cubicBezTo>
                    <a:pt x="32169" y="385724"/>
                    <a:pt x="58628" y="288710"/>
                    <a:pt x="55806" y="314816"/>
                  </a:cubicBezTo>
                  <a:cubicBezTo>
                    <a:pt x="52984" y="340922"/>
                    <a:pt x="32875" y="461572"/>
                    <a:pt x="28289" y="490500"/>
                  </a:cubicBezTo>
                  <a:cubicBezTo>
                    <a:pt x="23703" y="519428"/>
                    <a:pt x="7828" y="454869"/>
                    <a:pt x="28289" y="488383"/>
                  </a:cubicBezTo>
                  <a:cubicBezTo>
                    <a:pt x="48750" y="521897"/>
                    <a:pt x="139062" y="662303"/>
                    <a:pt x="151056" y="691583"/>
                  </a:cubicBezTo>
                  <a:cubicBezTo>
                    <a:pt x="163050" y="720863"/>
                    <a:pt x="125303" y="689466"/>
                    <a:pt x="100256" y="664066"/>
                  </a:cubicBezTo>
                  <a:cubicBezTo>
                    <a:pt x="75209" y="638666"/>
                    <a:pt x="7828" y="619969"/>
                    <a:pt x="772" y="539183"/>
                  </a:cubicBezTo>
                  <a:cubicBezTo>
                    <a:pt x="-6284" y="458397"/>
                    <a:pt x="36755" y="265428"/>
                    <a:pt x="57922" y="179350"/>
                  </a:cubicBezTo>
                  <a:cubicBezTo>
                    <a:pt x="79089" y="93272"/>
                    <a:pt x="136239" y="-22087"/>
                    <a:pt x="134122" y="36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6D46A64-8B15-436A-943A-6519E18EB53A}"/>
                </a:ext>
              </a:extLst>
            </p:cNvPr>
            <p:cNvSpPr/>
            <p:nvPr/>
          </p:nvSpPr>
          <p:spPr>
            <a:xfrm>
              <a:off x="6256853" y="20412717"/>
              <a:ext cx="257469" cy="260612"/>
            </a:xfrm>
            <a:custGeom>
              <a:avLst/>
              <a:gdLst>
                <a:gd name="connsiteX0" fmla="*/ 14 w 257469"/>
                <a:gd name="connsiteY0" fmla="*/ 32166 h 260612"/>
                <a:gd name="connsiteX1" fmla="*/ 154530 w 257469"/>
                <a:gd name="connsiteY1" fmla="*/ 416 h 260612"/>
                <a:gd name="connsiteX2" fmla="*/ 249780 w 257469"/>
                <a:gd name="connsiteY2" fmla="*/ 57566 h 260612"/>
                <a:gd name="connsiteX3" fmla="*/ 239197 w 257469"/>
                <a:gd name="connsiteY3" fmla="*/ 110483 h 260612"/>
                <a:gd name="connsiteX4" fmla="*/ 139714 w 257469"/>
                <a:gd name="connsiteY4" fmla="*/ 241716 h 260612"/>
                <a:gd name="connsiteX5" fmla="*/ 116430 w 257469"/>
                <a:gd name="connsiteY5" fmla="*/ 252300 h 260612"/>
                <a:gd name="connsiteX6" fmla="*/ 173580 w 257469"/>
                <a:gd name="connsiteY6" fmla="*/ 169750 h 260612"/>
                <a:gd name="connsiteX7" fmla="*/ 243430 w 257469"/>
                <a:gd name="connsiteY7" fmla="*/ 104133 h 260612"/>
                <a:gd name="connsiteX8" fmla="*/ 215914 w 257469"/>
                <a:gd name="connsiteY8" fmla="*/ 55450 h 260612"/>
                <a:gd name="connsiteX9" fmla="*/ 146064 w 257469"/>
                <a:gd name="connsiteY9" fmla="*/ 40633 h 260612"/>
                <a:gd name="connsiteX10" fmla="*/ 14 w 257469"/>
                <a:gd name="connsiteY10" fmla="*/ 32166 h 2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469" h="260612">
                  <a:moveTo>
                    <a:pt x="14" y="32166"/>
                  </a:moveTo>
                  <a:cubicBezTo>
                    <a:pt x="1425" y="25463"/>
                    <a:pt x="112902" y="-3817"/>
                    <a:pt x="154530" y="416"/>
                  </a:cubicBezTo>
                  <a:cubicBezTo>
                    <a:pt x="196158" y="4649"/>
                    <a:pt x="235669" y="39222"/>
                    <a:pt x="249780" y="57566"/>
                  </a:cubicBezTo>
                  <a:cubicBezTo>
                    <a:pt x="263891" y="75910"/>
                    <a:pt x="257541" y="79791"/>
                    <a:pt x="239197" y="110483"/>
                  </a:cubicBezTo>
                  <a:cubicBezTo>
                    <a:pt x="220853" y="141175"/>
                    <a:pt x="160175" y="218080"/>
                    <a:pt x="139714" y="241716"/>
                  </a:cubicBezTo>
                  <a:cubicBezTo>
                    <a:pt x="119253" y="265352"/>
                    <a:pt x="110786" y="264294"/>
                    <a:pt x="116430" y="252300"/>
                  </a:cubicBezTo>
                  <a:cubicBezTo>
                    <a:pt x="122074" y="240306"/>
                    <a:pt x="152413" y="194445"/>
                    <a:pt x="173580" y="169750"/>
                  </a:cubicBezTo>
                  <a:cubicBezTo>
                    <a:pt x="194747" y="145056"/>
                    <a:pt x="236374" y="123183"/>
                    <a:pt x="243430" y="104133"/>
                  </a:cubicBezTo>
                  <a:cubicBezTo>
                    <a:pt x="250486" y="85083"/>
                    <a:pt x="232142" y="66033"/>
                    <a:pt x="215914" y="55450"/>
                  </a:cubicBezTo>
                  <a:cubicBezTo>
                    <a:pt x="199686" y="44867"/>
                    <a:pt x="189456" y="42044"/>
                    <a:pt x="146064" y="40633"/>
                  </a:cubicBezTo>
                  <a:cubicBezTo>
                    <a:pt x="102672" y="39222"/>
                    <a:pt x="-1397" y="38869"/>
                    <a:pt x="14" y="32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01826B7E-C23F-4A8B-9157-C2EB84CE585A}"/>
                </a:ext>
              </a:extLst>
            </p:cNvPr>
            <p:cNvSpPr/>
            <p:nvPr/>
          </p:nvSpPr>
          <p:spPr>
            <a:xfrm>
              <a:off x="6221075" y="20450371"/>
              <a:ext cx="236965" cy="138668"/>
            </a:xfrm>
            <a:custGeom>
              <a:avLst/>
              <a:gdLst>
                <a:gd name="connsiteX0" fmla="*/ 1925 w 236965"/>
                <a:gd name="connsiteY0" fmla="*/ 66479 h 138668"/>
                <a:gd name="connsiteX1" fmla="*/ 209358 w 236965"/>
                <a:gd name="connsiteY1" fmla="*/ 41079 h 138668"/>
                <a:gd name="connsiteX2" fmla="*/ 219942 w 236965"/>
                <a:gd name="connsiteY2" fmla="*/ 138446 h 138668"/>
                <a:gd name="connsiteX3" fmla="*/ 230525 w 236965"/>
                <a:gd name="connsiteY3" fmla="*/ 9329 h 138668"/>
                <a:gd name="connsiteX4" fmla="*/ 111992 w 236965"/>
                <a:gd name="connsiteY4" fmla="*/ 15679 h 138668"/>
                <a:gd name="connsiteX5" fmla="*/ 1925 w 236965"/>
                <a:gd name="connsiteY5" fmla="*/ 66479 h 13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65" h="138668">
                  <a:moveTo>
                    <a:pt x="1925" y="66479"/>
                  </a:moveTo>
                  <a:cubicBezTo>
                    <a:pt x="18153" y="70712"/>
                    <a:pt x="173022" y="29084"/>
                    <a:pt x="209358" y="41079"/>
                  </a:cubicBezTo>
                  <a:cubicBezTo>
                    <a:pt x="245694" y="53073"/>
                    <a:pt x="216414" y="143738"/>
                    <a:pt x="219942" y="138446"/>
                  </a:cubicBezTo>
                  <a:cubicBezTo>
                    <a:pt x="223470" y="133154"/>
                    <a:pt x="248517" y="29790"/>
                    <a:pt x="230525" y="9329"/>
                  </a:cubicBezTo>
                  <a:cubicBezTo>
                    <a:pt x="212533" y="-11132"/>
                    <a:pt x="147622" y="7212"/>
                    <a:pt x="111992" y="15679"/>
                  </a:cubicBezTo>
                  <a:cubicBezTo>
                    <a:pt x="76362" y="24146"/>
                    <a:pt x="-14303" y="62246"/>
                    <a:pt x="1925" y="66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520077F1-642D-4F29-AE6B-B74013742535}"/>
                </a:ext>
              </a:extLst>
            </p:cNvPr>
            <p:cNvSpPr/>
            <p:nvPr/>
          </p:nvSpPr>
          <p:spPr>
            <a:xfrm>
              <a:off x="6531347" y="19236246"/>
              <a:ext cx="263000" cy="333010"/>
            </a:xfrm>
            <a:custGeom>
              <a:avLst/>
              <a:gdLst>
                <a:gd name="connsiteX0" fmla="*/ 119220 w 263000"/>
                <a:gd name="connsiteY0" fmla="*/ 21 h 333010"/>
                <a:gd name="connsiteX1" fmla="*/ 47253 w 263000"/>
                <a:gd name="connsiteY1" fmla="*/ 154537 h 333010"/>
                <a:gd name="connsiteX2" fmla="*/ 129803 w 263000"/>
                <a:gd name="connsiteY2" fmla="*/ 287887 h 333010"/>
                <a:gd name="connsiteX3" fmla="*/ 159436 w 263000"/>
                <a:gd name="connsiteY3" fmla="*/ 292121 h 333010"/>
                <a:gd name="connsiteX4" fmla="*/ 258920 w 263000"/>
                <a:gd name="connsiteY4" fmla="*/ 311171 h 333010"/>
                <a:gd name="connsiteX5" fmla="*/ 4920 w 263000"/>
                <a:gd name="connsiteY5" fmla="*/ 332337 h 333010"/>
                <a:gd name="connsiteX6" fmla="*/ 210236 w 263000"/>
                <a:gd name="connsiteY6" fmla="*/ 317521 h 333010"/>
                <a:gd name="connsiteX7" fmla="*/ 72653 w 263000"/>
                <a:gd name="connsiteY7" fmla="*/ 224387 h 333010"/>
                <a:gd name="connsiteX8" fmla="*/ 686 w 263000"/>
                <a:gd name="connsiteY8" fmla="*/ 165121 h 333010"/>
                <a:gd name="connsiteX9" fmla="*/ 119220 w 263000"/>
                <a:gd name="connsiteY9" fmla="*/ 21 h 33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000" h="333010">
                  <a:moveTo>
                    <a:pt x="119220" y="21"/>
                  </a:moveTo>
                  <a:cubicBezTo>
                    <a:pt x="126981" y="-1743"/>
                    <a:pt x="45489" y="106559"/>
                    <a:pt x="47253" y="154537"/>
                  </a:cubicBezTo>
                  <a:cubicBezTo>
                    <a:pt x="49017" y="202515"/>
                    <a:pt x="111106" y="264956"/>
                    <a:pt x="129803" y="287887"/>
                  </a:cubicBezTo>
                  <a:cubicBezTo>
                    <a:pt x="148500" y="310818"/>
                    <a:pt x="159436" y="292121"/>
                    <a:pt x="159436" y="292121"/>
                  </a:cubicBezTo>
                  <a:cubicBezTo>
                    <a:pt x="180956" y="296002"/>
                    <a:pt x="284673" y="304468"/>
                    <a:pt x="258920" y="311171"/>
                  </a:cubicBezTo>
                  <a:cubicBezTo>
                    <a:pt x="233167" y="317874"/>
                    <a:pt x="13034" y="331279"/>
                    <a:pt x="4920" y="332337"/>
                  </a:cubicBezTo>
                  <a:cubicBezTo>
                    <a:pt x="-3194" y="333395"/>
                    <a:pt x="198947" y="335513"/>
                    <a:pt x="210236" y="317521"/>
                  </a:cubicBezTo>
                  <a:cubicBezTo>
                    <a:pt x="221525" y="299529"/>
                    <a:pt x="107578" y="249787"/>
                    <a:pt x="72653" y="224387"/>
                  </a:cubicBezTo>
                  <a:cubicBezTo>
                    <a:pt x="37728" y="198987"/>
                    <a:pt x="-6017" y="205338"/>
                    <a:pt x="686" y="165121"/>
                  </a:cubicBezTo>
                  <a:cubicBezTo>
                    <a:pt x="7389" y="124904"/>
                    <a:pt x="111459" y="1785"/>
                    <a:pt x="11922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D29C09CA-DC6F-42DD-B3BE-98BE791B1390}"/>
                </a:ext>
              </a:extLst>
            </p:cNvPr>
            <p:cNvSpPr/>
            <p:nvPr/>
          </p:nvSpPr>
          <p:spPr>
            <a:xfrm>
              <a:off x="7162273" y="18999432"/>
              <a:ext cx="527214" cy="314698"/>
            </a:xfrm>
            <a:custGeom>
              <a:avLst/>
              <a:gdLst>
                <a:gd name="connsiteX0" fmla="*/ 87310 w 527214"/>
                <a:gd name="connsiteY0" fmla="*/ 4001 h 314698"/>
                <a:gd name="connsiteX1" fmla="*/ 169860 w 527214"/>
                <a:gd name="connsiteY1" fmla="*/ 268585 h 314698"/>
                <a:gd name="connsiteX2" fmla="*/ 140227 w 527214"/>
                <a:gd name="connsiteY2" fmla="*/ 272818 h 314698"/>
                <a:gd name="connsiteX3" fmla="*/ 243944 w 527214"/>
                <a:gd name="connsiteY3" fmla="*/ 272818 h 314698"/>
                <a:gd name="connsiteX4" fmla="*/ 436560 w 527214"/>
                <a:gd name="connsiteY4" fmla="*/ 281285 h 314698"/>
                <a:gd name="connsiteX5" fmla="*/ 523344 w 527214"/>
                <a:gd name="connsiteY5" fmla="*/ 289751 h 314698"/>
                <a:gd name="connsiteX6" fmla="*/ 318027 w 527214"/>
                <a:gd name="connsiteY6" fmla="*/ 313035 h 314698"/>
                <a:gd name="connsiteX7" fmla="*/ 93660 w 527214"/>
                <a:gd name="connsiteY7" fmla="*/ 304568 h 314698"/>
                <a:gd name="connsiteX8" fmla="*/ 38627 w 527214"/>
                <a:gd name="connsiteY8" fmla="*/ 238951 h 314698"/>
                <a:gd name="connsiteX9" fmla="*/ 55560 w 527214"/>
                <a:gd name="connsiteY9" fmla="*/ 243185 h 314698"/>
                <a:gd name="connsiteX10" fmla="*/ 87310 w 527214"/>
                <a:gd name="connsiteY10" fmla="*/ 268585 h 314698"/>
                <a:gd name="connsiteX11" fmla="*/ 527 w 527214"/>
                <a:gd name="connsiteY11" fmla="*/ 118301 h 314698"/>
                <a:gd name="connsiteX12" fmla="*/ 87310 w 527214"/>
                <a:gd name="connsiteY12" fmla="*/ 4001 h 31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214" h="314698">
                  <a:moveTo>
                    <a:pt x="87310" y="4001"/>
                  </a:moveTo>
                  <a:cubicBezTo>
                    <a:pt x="115532" y="29048"/>
                    <a:pt x="161041" y="223782"/>
                    <a:pt x="169860" y="268585"/>
                  </a:cubicBezTo>
                  <a:cubicBezTo>
                    <a:pt x="178679" y="313388"/>
                    <a:pt x="127880" y="272113"/>
                    <a:pt x="140227" y="272818"/>
                  </a:cubicBezTo>
                  <a:cubicBezTo>
                    <a:pt x="152574" y="273523"/>
                    <a:pt x="194555" y="271407"/>
                    <a:pt x="243944" y="272818"/>
                  </a:cubicBezTo>
                  <a:cubicBezTo>
                    <a:pt x="293333" y="274229"/>
                    <a:pt x="436560" y="281285"/>
                    <a:pt x="436560" y="281285"/>
                  </a:cubicBezTo>
                  <a:cubicBezTo>
                    <a:pt x="483127" y="284107"/>
                    <a:pt x="543099" y="284459"/>
                    <a:pt x="523344" y="289751"/>
                  </a:cubicBezTo>
                  <a:cubicBezTo>
                    <a:pt x="503589" y="295043"/>
                    <a:pt x="389641" y="310566"/>
                    <a:pt x="318027" y="313035"/>
                  </a:cubicBezTo>
                  <a:cubicBezTo>
                    <a:pt x="246413" y="315504"/>
                    <a:pt x="140227" y="316915"/>
                    <a:pt x="93660" y="304568"/>
                  </a:cubicBezTo>
                  <a:cubicBezTo>
                    <a:pt x="47093" y="292221"/>
                    <a:pt x="44977" y="249181"/>
                    <a:pt x="38627" y="238951"/>
                  </a:cubicBezTo>
                  <a:cubicBezTo>
                    <a:pt x="32277" y="228721"/>
                    <a:pt x="47446" y="238246"/>
                    <a:pt x="55560" y="243185"/>
                  </a:cubicBezTo>
                  <a:cubicBezTo>
                    <a:pt x="63674" y="248124"/>
                    <a:pt x="96482" y="289399"/>
                    <a:pt x="87310" y="268585"/>
                  </a:cubicBezTo>
                  <a:cubicBezTo>
                    <a:pt x="78138" y="247771"/>
                    <a:pt x="7582" y="158518"/>
                    <a:pt x="527" y="118301"/>
                  </a:cubicBezTo>
                  <a:cubicBezTo>
                    <a:pt x="-6528" y="78084"/>
                    <a:pt x="59088" y="-21046"/>
                    <a:pt x="87310" y="4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6559622-3447-4A2A-9C9D-EAB92D8E096B}"/>
                </a:ext>
              </a:extLst>
            </p:cNvPr>
            <p:cNvSpPr/>
            <p:nvPr/>
          </p:nvSpPr>
          <p:spPr>
            <a:xfrm>
              <a:off x="7222074" y="18957394"/>
              <a:ext cx="468037" cy="331430"/>
            </a:xfrm>
            <a:custGeom>
              <a:avLst/>
              <a:gdLst>
                <a:gd name="connsiteX0" fmla="*/ 2109 w 468037"/>
                <a:gd name="connsiteY0" fmla="*/ 58739 h 331430"/>
                <a:gd name="connsiteX1" fmla="*/ 192609 w 468037"/>
                <a:gd name="connsiteY1" fmla="*/ 24873 h 331430"/>
                <a:gd name="connsiteX2" fmla="*/ 232826 w 468037"/>
                <a:gd name="connsiteY2" fmla="*/ 82023 h 331430"/>
                <a:gd name="connsiteX3" fmla="*/ 273043 w 468037"/>
                <a:gd name="connsiteY3" fmla="*/ 145523 h 331430"/>
                <a:gd name="connsiteX4" fmla="*/ 256109 w 468037"/>
                <a:gd name="connsiteY4" fmla="*/ 221723 h 331430"/>
                <a:gd name="connsiteX5" fmla="*/ 241293 w 468037"/>
                <a:gd name="connsiteY5" fmla="*/ 293689 h 331430"/>
                <a:gd name="connsiteX6" fmla="*/ 467776 w 468037"/>
                <a:gd name="connsiteY6" fmla="*/ 327556 h 331430"/>
                <a:gd name="connsiteX7" fmla="*/ 190493 w 468037"/>
                <a:gd name="connsiteY7" fmla="*/ 308506 h 331430"/>
                <a:gd name="connsiteX8" fmla="*/ 232826 w 468037"/>
                <a:gd name="connsiteY8" fmla="*/ 130706 h 331430"/>
                <a:gd name="connsiteX9" fmla="*/ 205309 w 468037"/>
                <a:gd name="connsiteY9" fmla="*/ 5823 h 331430"/>
                <a:gd name="connsiteX10" fmla="*/ 95243 w 468037"/>
                <a:gd name="connsiteY10" fmla="*/ 24873 h 331430"/>
                <a:gd name="connsiteX11" fmla="*/ 2109 w 468037"/>
                <a:gd name="connsiteY11" fmla="*/ 58739 h 33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037" h="331430">
                  <a:moveTo>
                    <a:pt x="2109" y="58739"/>
                  </a:moveTo>
                  <a:cubicBezTo>
                    <a:pt x="18337" y="58739"/>
                    <a:pt x="154156" y="20992"/>
                    <a:pt x="192609" y="24873"/>
                  </a:cubicBezTo>
                  <a:cubicBezTo>
                    <a:pt x="231062" y="28754"/>
                    <a:pt x="219420" y="61915"/>
                    <a:pt x="232826" y="82023"/>
                  </a:cubicBezTo>
                  <a:cubicBezTo>
                    <a:pt x="246232" y="102131"/>
                    <a:pt x="269163" y="122240"/>
                    <a:pt x="273043" y="145523"/>
                  </a:cubicBezTo>
                  <a:cubicBezTo>
                    <a:pt x="276923" y="168806"/>
                    <a:pt x="261401" y="197029"/>
                    <a:pt x="256109" y="221723"/>
                  </a:cubicBezTo>
                  <a:cubicBezTo>
                    <a:pt x="250817" y="246417"/>
                    <a:pt x="206015" y="276050"/>
                    <a:pt x="241293" y="293689"/>
                  </a:cubicBezTo>
                  <a:cubicBezTo>
                    <a:pt x="276571" y="311328"/>
                    <a:pt x="476243" y="325087"/>
                    <a:pt x="467776" y="327556"/>
                  </a:cubicBezTo>
                  <a:cubicBezTo>
                    <a:pt x="459309" y="330025"/>
                    <a:pt x="229651" y="341314"/>
                    <a:pt x="190493" y="308506"/>
                  </a:cubicBezTo>
                  <a:cubicBezTo>
                    <a:pt x="151335" y="275698"/>
                    <a:pt x="230357" y="181153"/>
                    <a:pt x="232826" y="130706"/>
                  </a:cubicBezTo>
                  <a:cubicBezTo>
                    <a:pt x="235295" y="80259"/>
                    <a:pt x="228240" y="23462"/>
                    <a:pt x="205309" y="5823"/>
                  </a:cubicBezTo>
                  <a:cubicBezTo>
                    <a:pt x="182379" y="-11816"/>
                    <a:pt x="122760" y="15348"/>
                    <a:pt x="95243" y="24873"/>
                  </a:cubicBezTo>
                  <a:cubicBezTo>
                    <a:pt x="67726" y="34398"/>
                    <a:pt x="-14119" y="58739"/>
                    <a:pt x="2109" y="58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05E42131-EF4A-4B3E-80FB-5BE9CED89632}"/>
                </a:ext>
              </a:extLst>
            </p:cNvPr>
            <p:cNvSpPr/>
            <p:nvPr/>
          </p:nvSpPr>
          <p:spPr>
            <a:xfrm>
              <a:off x="7227981" y="19293960"/>
              <a:ext cx="464322" cy="731386"/>
            </a:xfrm>
            <a:custGeom>
              <a:avLst/>
              <a:gdLst>
                <a:gd name="connsiteX0" fmla="*/ 436 w 464322"/>
                <a:gd name="connsiteY0" fmla="*/ 1573 h 731386"/>
                <a:gd name="connsiteX1" fmla="*/ 265019 w 464322"/>
                <a:gd name="connsiteY1" fmla="*/ 340240 h 731386"/>
                <a:gd name="connsiteX2" fmla="*/ 265019 w 464322"/>
                <a:gd name="connsiteY2" fmla="*/ 344473 h 731386"/>
                <a:gd name="connsiteX3" fmla="*/ 432236 w 464322"/>
                <a:gd name="connsiteY3" fmla="*/ 668323 h 731386"/>
                <a:gd name="connsiteX4" fmla="*/ 447052 w 464322"/>
                <a:gd name="connsiteY4" fmla="*/ 704307 h 731386"/>
                <a:gd name="connsiteX5" fmla="*/ 241736 w 464322"/>
                <a:gd name="connsiteY5" fmla="*/ 359290 h 731386"/>
                <a:gd name="connsiteX6" fmla="*/ 281952 w 464322"/>
                <a:gd name="connsiteY6" fmla="*/ 363523 h 731386"/>
                <a:gd name="connsiteX7" fmla="*/ 203636 w 464322"/>
                <a:gd name="connsiteY7" fmla="*/ 219590 h 731386"/>
                <a:gd name="connsiteX8" fmla="*/ 436 w 464322"/>
                <a:gd name="connsiteY8" fmla="*/ 1573 h 73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322" h="731386">
                  <a:moveTo>
                    <a:pt x="436" y="1573"/>
                  </a:moveTo>
                  <a:cubicBezTo>
                    <a:pt x="10666" y="21681"/>
                    <a:pt x="220922" y="283090"/>
                    <a:pt x="265019" y="340240"/>
                  </a:cubicBezTo>
                  <a:cubicBezTo>
                    <a:pt x="309116" y="397390"/>
                    <a:pt x="237150" y="289793"/>
                    <a:pt x="265019" y="344473"/>
                  </a:cubicBezTo>
                  <a:cubicBezTo>
                    <a:pt x="292888" y="399153"/>
                    <a:pt x="401897" y="608351"/>
                    <a:pt x="432236" y="668323"/>
                  </a:cubicBezTo>
                  <a:cubicBezTo>
                    <a:pt x="462575" y="728295"/>
                    <a:pt x="478802" y="755813"/>
                    <a:pt x="447052" y="704307"/>
                  </a:cubicBezTo>
                  <a:cubicBezTo>
                    <a:pt x="415302" y="652802"/>
                    <a:pt x="269253" y="416087"/>
                    <a:pt x="241736" y="359290"/>
                  </a:cubicBezTo>
                  <a:cubicBezTo>
                    <a:pt x="214219" y="302493"/>
                    <a:pt x="288302" y="386806"/>
                    <a:pt x="281952" y="363523"/>
                  </a:cubicBezTo>
                  <a:cubicBezTo>
                    <a:pt x="275602" y="340240"/>
                    <a:pt x="244558" y="279562"/>
                    <a:pt x="203636" y="219590"/>
                  </a:cubicBezTo>
                  <a:cubicBezTo>
                    <a:pt x="162714" y="159618"/>
                    <a:pt x="-9794" y="-18535"/>
                    <a:pt x="436" y="15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2D32418-BB8A-495D-8A13-78BD8A6CC146}"/>
                </a:ext>
              </a:extLst>
            </p:cNvPr>
            <p:cNvSpPr/>
            <p:nvPr/>
          </p:nvSpPr>
          <p:spPr>
            <a:xfrm>
              <a:off x="7195630" y="19259534"/>
              <a:ext cx="446767" cy="881761"/>
            </a:xfrm>
            <a:custGeom>
              <a:avLst/>
              <a:gdLst>
                <a:gd name="connsiteX0" fmla="*/ 1037 w 446767"/>
                <a:gd name="connsiteY0" fmla="*/ 16 h 881761"/>
                <a:gd name="connsiteX1" fmla="*/ 47603 w 446767"/>
                <a:gd name="connsiteY1" fmla="*/ 86799 h 881761"/>
                <a:gd name="connsiteX2" fmla="*/ 208470 w 446767"/>
                <a:gd name="connsiteY2" fmla="*/ 357733 h 881761"/>
                <a:gd name="connsiteX3" fmla="*/ 221170 w 446767"/>
                <a:gd name="connsiteY3" fmla="*/ 366199 h 881761"/>
                <a:gd name="connsiteX4" fmla="*/ 403203 w 446767"/>
                <a:gd name="connsiteY4" fmla="*/ 762016 h 881761"/>
                <a:gd name="connsiteX5" fmla="*/ 358753 w 446767"/>
                <a:gd name="connsiteY5" fmla="*/ 880549 h 881761"/>
                <a:gd name="connsiteX6" fmla="*/ 430720 w 446767"/>
                <a:gd name="connsiteY6" fmla="*/ 819166 h 881761"/>
                <a:gd name="connsiteX7" fmla="*/ 443420 w 446767"/>
                <a:gd name="connsiteY7" fmla="*/ 749316 h 881761"/>
                <a:gd name="connsiteX8" fmla="*/ 384153 w 446767"/>
                <a:gd name="connsiteY8" fmla="*/ 620199 h 881761"/>
                <a:gd name="connsiteX9" fmla="*/ 301603 w 446767"/>
                <a:gd name="connsiteY9" fmla="*/ 457216 h 881761"/>
                <a:gd name="connsiteX10" fmla="*/ 274087 w 446767"/>
                <a:gd name="connsiteY10" fmla="*/ 438166 h 881761"/>
                <a:gd name="connsiteX11" fmla="*/ 144970 w 446767"/>
                <a:gd name="connsiteY11" fmla="*/ 228616 h 881761"/>
                <a:gd name="connsiteX12" fmla="*/ 81470 w 446767"/>
                <a:gd name="connsiteY12" fmla="*/ 80449 h 881761"/>
                <a:gd name="connsiteX13" fmla="*/ 1037 w 446767"/>
                <a:gd name="connsiteY13" fmla="*/ 16 h 88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767" h="881761">
                  <a:moveTo>
                    <a:pt x="1037" y="16"/>
                  </a:moveTo>
                  <a:cubicBezTo>
                    <a:pt x="-4607" y="1074"/>
                    <a:pt x="13031" y="27180"/>
                    <a:pt x="47603" y="86799"/>
                  </a:cubicBezTo>
                  <a:cubicBezTo>
                    <a:pt x="82175" y="146418"/>
                    <a:pt x="179542" y="311166"/>
                    <a:pt x="208470" y="357733"/>
                  </a:cubicBezTo>
                  <a:cubicBezTo>
                    <a:pt x="237398" y="404300"/>
                    <a:pt x="188715" y="298819"/>
                    <a:pt x="221170" y="366199"/>
                  </a:cubicBezTo>
                  <a:cubicBezTo>
                    <a:pt x="253625" y="433579"/>
                    <a:pt x="380273" y="676291"/>
                    <a:pt x="403203" y="762016"/>
                  </a:cubicBezTo>
                  <a:cubicBezTo>
                    <a:pt x="426133" y="847741"/>
                    <a:pt x="354167" y="871024"/>
                    <a:pt x="358753" y="880549"/>
                  </a:cubicBezTo>
                  <a:cubicBezTo>
                    <a:pt x="363339" y="890074"/>
                    <a:pt x="416609" y="841038"/>
                    <a:pt x="430720" y="819166"/>
                  </a:cubicBezTo>
                  <a:cubicBezTo>
                    <a:pt x="444831" y="797294"/>
                    <a:pt x="451181" y="782477"/>
                    <a:pt x="443420" y="749316"/>
                  </a:cubicBezTo>
                  <a:cubicBezTo>
                    <a:pt x="435659" y="716155"/>
                    <a:pt x="407789" y="668882"/>
                    <a:pt x="384153" y="620199"/>
                  </a:cubicBezTo>
                  <a:cubicBezTo>
                    <a:pt x="360517" y="571516"/>
                    <a:pt x="319947" y="487555"/>
                    <a:pt x="301603" y="457216"/>
                  </a:cubicBezTo>
                  <a:cubicBezTo>
                    <a:pt x="283259" y="426877"/>
                    <a:pt x="300192" y="476266"/>
                    <a:pt x="274087" y="438166"/>
                  </a:cubicBezTo>
                  <a:cubicBezTo>
                    <a:pt x="247982" y="400066"/>
                    <a:pt x="177073" y="288236"/>
                    <a:pt x="144970" y="228616"/>
                  </a:cubicBezTo>
                  <a:cubicBezTo>
                    <a:pt x="112867" y="168997"/>
                    <a:pt x="100873" y="111846"/>
                    <a:pt x="81470" y="80449"/>
                  </a:cubicBezTo>
                  <a:cubicBezTo>
                    <a:pt x="62067" y="49052"/>
                    <a:pt x="6681" y="-1042"/>
                    <a:pt x="103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70158242-2349-49D5-8553-FC81A36B041A}"/>
                </a:ext>
              </a:extLst>
            </p:cNvPr>
            <p:cNvSpPr/>
            <p:nvPr/>
          </p:nvSpPr>
          <p:spPr>
            <a:xfrm>
              <a:off x="7369426" y="19316220"/>
              <a:ext cx="238528" cy="373751"/>
            </a:xfrm>
            <a:custGeom>
              <a:avLst/>
              <a:gdLst>
                <a:gd name="connsiteX0" fmla="*/ 119341 w 238528"/>
                <a:gd name="connsiteY0" fmla="*/ 480 h 373751"/>
                <a:gd name="connsiteX1" fmla="*/ 100291 w 238528"/>
                <a:gd name="connsiteY1" fmla="*/ 127480 h 373751"/>
                <a:gd name="connsiteX2" fmla="*/ 170141 w 238528"/>
                <a:gd name="connsiteY2" fmla="*/ 250247 h 373751"/>
                <a:gd name="connsiteX3" fmla="*/ 237874 w 238528"/>
                <a:gd name="connsiteY3" fmla="*/ 373013 h 373751"/>
                <a:gd name="connsiteX4" fmla="*/ 127807 w 238528"/>
                <a:gd name="connsiteY4" fmla="*/ 190980 h 373751"/>
                <a:gd name="connsiteX5" fmla="*/ 807 w 238528"/>
                <a:gd name="connsiteY5" fmla="*/ 8947 h 373751"/>
                <a:gd name="connsiteX6" fmla="*/ 74891 w 238528"/>
                <a:gd name="connsiteY6" fmla="*/ 80913 h 373751"/>
                <a:gd name="connsiteX7" fmla="*/ 119341 w 238528"/>
                <a:gd name="connsiteY7" fmla="*/ 480 h 37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28" h="373751">
                  <a:moveTo>
                    <a:pt x="119341" y="480"/>
                  </a:moveTo>
                  <a:cubicBezTo>
                    <a:pt x="123574" y="8241"/>
                    <a:pt x="91824" y="85852"/>
                    <a:pt x="100291" y="127480"/>
                  </a:cubicBezTo>
                  <a:cubicBezTo>
                    <a:pt x="108758" y="169108"/>
                    <a:pt x="147211" y="209325"/>
                    <a:pt x="170141" y="250247"/>
                  </a:cubicBezTo>
                  <a:cubicBezTo>
                    <a:pt x="193071" y="291169"/>
                    <a:pt x="244930" y="382891"/>
                    <a:pt x="237874" y="373013"/>
                  </a:cubicBezTo>
                  <a:cubicBezTo>
                    <a:pt x="230818" y="363135"/>
                    <a:pt x="167318" y="251658"/>
                    <a:pt x="127807" y="190980"/>
                  </a:cubicBezTo>
                  <a:cubicBezTo>
                    <a:pt x="88296" y="130302"/>
                    <a:pt x="9626" y="27292"/>
                    <a:pt x="807" y="8947"/>
                  </a:cubicBezTo>
                  <a:cubicBezTo>
                    <a:pt x="-8012" y="-9398"/>
                    <a:pt x="57958" y="80208"/>
                    <a:pt x="74891" y="80913"/>
                  </a:cubicBezTo>
                  <a:cubicBezTo>
                    <a:pt x="91824" y="81619"/>
                    <a:pt x="115108" y="-7281"/>
                    <a:pt x="119341" y="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EEF0F50E-4545-4489-A0AE-07B751E4E0C2}"/>
                </a:ext>
              </a:extLst>
            </p:cNvPr>
            <p:cNvSpPr/>
            <p:nvPr/>
          </p:nvSpPr>
          <p:spPr>
            <a:xfrm>
              <a:off x="7560025" y="19227677"/>
              <a:ext cx="303814" cy="751348"/>
            </a:xfrm>
            <a:custGeom>
              <a:avLst/>
              <a:gdLst>
                <a:gd name="connsiteX0" fmla="*/ 708 w 303814"/>
                <a:gd name="connsiteY0" fmla="*/ 123 h 751348"/>
                <a:gd name="connsiteX1" fmla="*/ 38808 w 303814"/>
                <a:gd name="connsiteY1" fmla="*/ 105956 h 751348"/>
                <a:gd name="connsiteX2" fmla="*/ 11292 w 303814"/>
                <a:gd name="connsiteY2" fmla="*/ 150406 h 751348"/>
                <a:gd name="connsiteX3" fmla="*/ 49392 w 303814"/>
                <a:gd name="connsiteY3" fmla="*/ 203323 h 751348"/>
                <a:gd name="connsiteX4" fmla="*/ 163692 w 303814"/>
                <a:gd name="connsiteY4" fmla="*/ 436156 h 751348"/>
                <a:gd name="connsiteX5" fmla="*/ 170042 w 303814"/>
                <a:gd name="connsiteY5" fmla="*/ 434040 h 751348"/>
                <a:gd name="connsiteX6" fmla="*/ 297042 w 303814"/>
                <a:gd name="connsiteY6" fmla="*/ 465790 h 751348"/>
                <a:gd name="connsiteX7" fmla="*/ 282225 w 303814"/>
                <a:gd name="connsiteY7" fmla="*/ 470023 h 751348"/>
                <a:gd name="connsiteX8" fmla="*/ 246242 w 303814"/>
                <a:gd name="connsiteY8" fmla="*/ 747306 h 751348"/>
                <a:gd name="connsiteX9" fmla="*/ 258942 w 303814"/>
                <a:gd name="connsiteY9" fmla="*/ 628773 h 751348"/>
                <a:gd name="connsiteX10" fmla="*/ 233542 w 303814"/>
                <a:gd name="connsiteY10" fmla="*/ 541990 h 751348"/>
                <a:gd name="connsiteX11" fmla="*/ 176392 w 303814"/>
                <a:gd name="connsiteY11" fmla="*/ 448856 h 751348"/>
                <a:gd name="connsiteX12" fmla="*/ 59975 w 303814"/>
                <a:gd name="connsiteY12" fmla="*/ 175806 h 751348"/>
                <a:gd name="connsiteX13" fmla="*/ 81142 w 303814"/>
                <a:gd name="connsiteY13" fmla="*/ 110190 h 751348"/>
                <a:gd name="connsiteX14" fmla="*/ 79025 w 303814"/>
                <a:gd name="connsiteY14" fmla="*/ 84790 h 751348"/>
                <a:gd name="connsiteX15" fmla="*/ 708 w 303814"/>
                <a:gd name="connsiteY15" fmla="*/ 123 h 7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814" h="751348">
                  <a:moveTo>
                    <a:pt x="708" y="123"/>
                  </a:moveTo>
                  <a:cubicBezTo>
                    <a:pt x="-5995" y="3651"/>
                    <a:pt x="37044" y="80909"/>
                    <a:pt x="38808" y="105956"/>
                  </a:cubicBezTo>
                  <a:cubicBezTo>
                    <a:pt x="40572" y="131003"/>
                    <a:pt x="9528" y="134178"/>
                    <a:pt x="11292" y="150406"/>
                  </a:cubicBezTo>
                  <a:cubicBezTo>
                    <a:pt x="13056" y="166634"/>
                    <a:pt x="23992" y="155698"/>
                    <a:pt x="49392" y="203323"/>
                  </a:cubicBezTo>
                  <a:cubicBezTo>
                    <a:pt x="74792" y="250948"/>
                    <a:pt x="143584" y="397703"/>
                    <a:pt x="163692" y="436156"/>
                  </a:cubicBezTo>
                  <a:cubicBezTo>
                    <a:pt x="183800" y="474609"/>
                    <a:pt x="147817" y="429101"/>
                    <a:pt x="170042" y="434040"/>
                  </a:cubicBezTo>
                  <a:cubicBezTo>
                    <a:pt x="192267" y="438979"/>
                    <a:pt x="278345" y="459793"/>
                    <a:pt x="297042" y="465790"/>
                  </a:cubicBezTo>
                  <a:cubicBezTo>
                    <a:pt x="315739" y="471787"/>
                    <a:pt x="290692" y="423104"/>
                    <a:pt x="282225" y="470023"/>
                  </a:cubicBezTo>
                  <a:cubicBezTo>
                    <a:pt x="273758" y="516942"/>
                    <a:pt x="250122" y="720848"/>
                    <a:pt x="246242" y="747306"/>
                  </a:cubicBezTo>
                  <a:cubicBezTo>
                    <a:pt x="242362" y="773764"/>
                    <a:pt x="261059" y="662992"/>
                    <a:pt x="258942" y="628773"/>
                  </a:cubicBezTo>
                  <a:cubicBezTo>
                    <a:pt x="256825" y="594554"/>
                    <a:pt x="247300" y="571976"/>
                    <a:pt x="233542" y="541990"/>
                  </a:cubicBezTo>
                  <a:cubicBezTo>
                    <a:pt x="219784" y="512004"/>
                    <a:pt x="205320" y="509887"/>
                    <a:pt x="176392" y="448856"/>
                  </a:cubicBezTo>
                  <a:cubicBezTo>
                    <a:pt x="147464" y="387825"/>
                    <a:pt x="75850" y="232250"/>
                    <a:pt x="59975" y="175806"/>
                  </a:cubicBezTo>
                  <a:cubicBezTo>
                    <a:pt x="44100" y="119362"/>
                    <a:pt x="77967" y="125359"/>
                    <a:pt x="81142" y="110190"/>
                  </a:cubicBezTo>
                  <a:cubicBezTo>
                    <a:pt x="84317" y="95021"/>
                    <a:pt x="91019" y="99607"/>
                    <a:pt x="79025" y="84790"/>
                  </a:cubicBezTo>
                  <a:cubicBezTo>
                    <a:pt x="67031" y="69973"/>
                    <a:pt x="7411" y="-3405"/>
                    <a:pt x="708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EEF6A6D-1624-47D7-B394-2A80C47D0B53}"/>
                </a:ext>
              </a:extLst>
            </p:cNvPr>
            <p:cNvSpPr/>
            <p:nvPr/>
          </p:nvSpPr>
          <p:spPr>
            <a:xfrm>
              <a:off x="7586565" y="19665956"/>
              <a:ext cx="268016" cy="310054"/>
            </a:xfrm>
            <a:custGeom>
              <a:avLst/>
              <a:gdLst>
                <a:gd name="connsiteX0" fmla="*/ 1685 w 268016"/>
                <a:gd name="connsiteY0" fmla="*/ 2111 h 310054"/>
                <a:gd name="connsiteX1" fmla="*/ 105402 w 268016"/>
                <a:gd name="connsiteY1" fmla="*/ 283627 h 310054"/>
                <a:gd name="connsiteX2" fmla="*/ 158318 w 268016"/>
                <a:gd name="connsiteY2" fmla="*/ 277277 h 310054"/>
                <a:gd name="connsiteX3" fmla="*/ 264152 w 268016"/>
                <a:gd name="connsiteY3" fmla="*/ 237061 h 310054"/>
                <a:gd name="connsiteX4" fmla="*/ 242985 w 268016"/>
                <a:gd name="connsiteY4" fmla="*/ 215894 h 310054"/>
                <a:gd name="connsiteX5" fmla="*/ 223935 w 268016"/>
                <a:gd name="connsiteY5" fmla="*/ 296327 h 310054"/>
                <a:gd name="connsiteX6" fmla="*/ 158318 w 268016"/>
                <a:gd name="connsiteY6" fmla="*/ 304794 h 310054"/>
                <a:gd name="connsiteX7" fmla="*/ 111752 w 268016"/>
                <a:gd name="connsiteY7" fmla="*/ 241294 h 310054"/>
                <a:gd name="connsiteX8" fmla="*/ 46135 w 268016"/>
                <a:gd name="connsiteY8" fmla="*/ 158744 h 310054"/>
                <a:gd name="connsiteX9" fmla="*/ 1685 w 268016"/>
                <a:gd name="connsiteY9" fmla="*/ 2111 h 31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016" h="310054">
                  <a:moveTo>
                    <a:pt x="1685" y="2111"/>
                  </a:moveTo>
                  <a:cubicBezTo>
                    <a:pt x="11563" y="22925"/>
                    <a:pt x="79297" y="237766"/>
                    <a:pt x="105402" y="283627"/>
                  </a:cubicBezTo>
                  <a:cubicBezTo>
                    <a:pt x="131507" y="329488"/>
                    <a:pt x="131860" y="285038"/>
                    <a:pt x="158318" y="277277"/>
                  </a:cubicBezTo>
                  <a:cubicBezTo>
                    <a:pt x="184776" y="269516"/>
                    <a:pt x="250041" y="247291"/>
                    <a:pt x="264152" y="237061"/>
                  </a:cubicBezTo>
                  <a:cubicBezTo>
                    <a:pt x="278263" y="226831"/>
                    <a:pt x="249688" y="206016"/>
                    <a:pt x="242985" y="215894"/>
                  </a:cubicBezTo>
                  <a:cubicBezTo>
                    <a:pt x="236282" y="225772"/>
                    <a:pt x="238046" y="281510"/>
                    <a:pt x="223935" y="296327"/>
                  </a:cubicBezTo>
                  <a:cubicBezTo>
                    <a:pt x="209824" y="311144"/>
                    <a:pt x="177015" y="313966"/>
                    <a:pt x="158318" y="304794"/>
                  </a:cubicBezTo>
                  <a:cubicBezTo>
                    <a:pt x="139621" y="295622"/>
                    <a:pt x="130449" y="265636"/>
                    <a:pt x="111752" y="241294"/>
                  </a:cubicBezTo>
                  <a:cubicBezTo>
                    <a:pt x="93055" y="216952"/>
                    <a:pt x="64480" y="197197"/>
                    <a:pt x="46135" y="158744"/>
                  </a:cubicBezTo>
                  <a:cubicBezTo>
                    <a:pt x="27791" y="120291"/>
                    <a:pt x="-8193" y="-18703"/>
                    <a:pt x="1685" y="2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85960F49-1F7B-4A39-8031-1FAA02C9490C}"/>
                </a:ext>
              </a:extLst>
            </p:cNvPr>
            <p:cNvSpPr/>
            <p:nvPr/>
          </p:nvSpPr>
          <p:spPr>
            <a:xfrm>
              <a:off x="7553990" y="19944478"/>
              <a:ext cx="375610" cy="290451"/>
            </a:xfrm>
            <a:custGeom>
              <a:avLst/>
              <a:gdLst>
                <a:gd name="connsiteX0" fmla="*/ 375043 w 375610"/>
                <a:gd name="connsiteY0" fmla="*/ 872 h 290451"/>
                <a:gd name="connsiteX1" fmla="*/ 332710 w 375610"/>
                <a:gd name="connsiteY1" fmla="*/ 119405 h 290451"/>
                <a:gd name="connsiteX2" fmla="*/ 345410 w 375610"/>
                <a:gd name="connsiteY2" fmla="*/ 280272 h 290451"/>
                <a:gd name="connsiteX3" fmla="*/ 239577 w 375610"/>
                <a:gd name="connsiteY3" fmla="*/ 261222 h 290451"/>
                <a:gd name="connsiteX4" fmla="*/ 393 w 375610"/>
                <a:gd name="connsiteY4" fmla="*/ 157505 h 290451"/>
                <a:gd name="connsiteX5" fmla="*/ 186660 w 375610"/>
                <a:gd name="connsiteY5" fmla="*/ 218889 h 290451"/>
                <a:gd name="connsiteX6" fmla="*/ 320010 w 375610"/>
                <a:gd name="connsiteY6" fmla="*/ 263339 h 290451"/>
                <a:gd name="connsiteX7" fmla="*/ 309427 w 375610"/>
                <a:gd name="connsiteY7" fmla="*/ 221005 h 290451"/>
                <a:gd name="connsiteX8" fmla="*/ 296727 w 375610"/>
                <a:gd name="connsiteY8" fmla="*/ 180789 h 290451"/>
                <a:gd name="connsiteX9" fmla="*/ 375043 w 375610"/>
                <a:gd name="connsiteY9" fmla="*/ 872 h 29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610" h="290451">
                  <a:moveTo>
                    <a:pt x="375043" y="872"/>
                  </a:moveTo>
                  <a:cubicBezTo>
                    <a:pt x="381040" y="-9359"/>
                    <a:pt x="337649" y="72838"/>
                    <a:pt x="332710" y="119405"/>
                  </a:cubicBezTo>
                  <a:cubicBezTo>
                    <a:pt x="327771" y="165972"/>
                    <a:pt x="360932" y="256636"/>
                    <a:pt x="345410" y="280272"/>
                  </a:cubicBezTo>
                  <a:cubicBezTo>
                    <a:pt x="329888" y="303908"/>
                    <a:pt x="297080" y="281683"/>
                    <a:pt x="239577" y="261222"/>
                  </a:cubicBezTo>
                  <a:cubicBezTo>
                    <a:pt x="182074" y="240761"/>
                    <a:pt x="9212" y="164560"/>
                    <a:pt x="393" y="157505"/>
                  </a:cubicBezTo>
                  <a:cubicBezTo>
                    <a:pt x="-8426" y="150450"/>
                    <a:pt x="133391" y="201250"/>
                    <a:pt x="186660" y="218889"/>
                  </a:cubicBezTo>
                  <a:cubicBezTo>
                    <a:pt x="239929" y="236528"/>
                    <a:pt x="299549" y="262986"/>
                    <a:pt x="320010" y="263339"/>
                  </a:cubicBezTo>
                  <a:cubicBezTo>
                    <a:pt x="340471" y="263692"/>
                    <a:pt x="313307" y="234763"/>
                    <a:pt x="309427" y="221005"/>
                  </a:cubicBezTo>
                  <a:cubicBezTo>
                    <a:pt x="305546" y="207247"/>
                    <a:pt x="286144" y="218889"/>
                    <a:pt x="296727" y="180789"/>
                  </a:cubicBezTo>
                  <a:cubicBezTo>
                    <a:pt x="307310" y="142689"/>
                    <a:pt x="369046" y="11103"/>
                    <a:pt x="375043" y="8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5E8BE902-C2BC-450F-A468-1860BDE40747}"/>
                </a:ext>
              </a:extLst>
            </p:cNvPr>
            <p:cNvSpPr/>
            <p:nvPr/>
          </p:nvSpPr>
          <p:spPr>
            <a:xfrm>
              <a:off x="7594546" y="19970610"/>
              <a:ext cx="209604" cy="224188"/>
            </a:xfrm>
            <a:custGeom>
              <a:avLst/>
              <a:gdLst>
                <a:gd name="connsiteX0" fmla="*/ 54 w 209604"/>
                <a:gd name="connsiteY0" fmla="*/ 140 h 224188"/>
                <a:gd name="connsiteX1" fmla="*/ 146104 w 209604"/>
                <a:gd name="connsiteY1" fmla="*/ 48823 h 224188"/>
                <a:gd name="connsiteX2" fmla="*/ 141871 w 209604"/>
                <a:gd name="connsiteY2" fmla="*/ 48823 h 224188"/>
                <a:gd name="connsiteX3" fmla="*/ 165154 w 209604"/>
                <a:gd name="connsiteY3" fmla="*/ 97507 h 224188"/>
                <a:gd name="connsiteX4" fmla="*/ 209604 w 209604"/>
                <a:gd name="connsiteY4" fmla="*/ 222390 h 224188"/>
                <a:gd name="connsiteX5" fmla="*/ 165154 w 209604"/>
                <a:gd name="connsiteY5" fmla="*/ 167357 h 224188"/>
                <a:gd name="connsiteX6" fmla="*/ 124937 w 209604"/>
                <a:gd name="connsiteY6" fmla="*/ 110207 h 224188"/>
                <a:gd name="connsiteX7" fmla="*/ 74137 w 209604"/>
                <a:gd name="connsiteY7" fmla="*/ 99623 h 224188"/>
                <a:gd name="connsiteX8" fmla="*/ 160921 w 209604"/>
                <a:gd name="connsiteY8" fmla="*/ 97507 h 224188"/>
                <a:gd name="connsiteX9" fmla="*/ 129171 w 209604"/>
                <a:gd name="connsiteY9" fmla="*/ 67873 h 224188"/>
                <a:gd name="connsiteX10" fmla="*/ 54 w 209604"/>
                <a:gd name="connsiteY10" fmla="*/ 140 h 22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604" h="224188">
                  <a:moveTo>
                    <a:pt x="54" y="140"/>
                  </a:moveTo>
                  <a:cubicBezTo>
                    <a:pt x="2876" y="-3035"/>
                    <a:pt x="146104" y="48823"/>
                    <a:pt x="146104" y="48823"/>
                  </a:cubicBezTo>
                  <a:cubicBezTo>
                    <a:pt x="169740" y="56937"/>
                    <a:pt x="138696" y="40709"/>
                    <a:pt x="141871" y="48823"/>
                  </a:cubicBezTo>
                  <a:cubicBezTo>
                    <a:pt x="145046" y="56937"/>
                    <a:pt x="153865" y="68579"/>
                    <a:pt x="165154" y="97507"/>
                  </a:cubicBezTo>
                  <a:cubicBezTo>
                    <a:pt x="176443" y="126435"/>
                    <a:pt x="209604" y="210748"/>
                    <a:pt x="209604" y="222390"/>
                  </a:cubicBezTo>
                  <a:cubicBezTo>
                    <a:pt x="209604" y="234032"/>
                    <a:pt x="179265" y="186054"/>
                    <a:pt x="165154" y="167357"/>
                  </a:cubicBezTo>
                  <a:cubicBezTo>
                    <a:pt x="151043" y="148660"/>
                    <a:pt x="140106" y="121496"/>
                    <a:pt x="124937" y="110207"/>
                  </a:cubicBezTo>
                  <a:cubicBezTo>
                    <a:pt x="109768" y="98918"/>
                    <a:pt x="68140" y="101740"/>
                    <a:pt x="74137" y="99623"/>
                  </a:cubicBezTo>
                  <a:cubicBezTo>
                    <a:pt x="80134" y="97506"/>
                    <a:pt x="151749" y="102799"/>
                    <a:pt x="160921" y="97507"/>
                  </a:cubicBezTo>
                  <a:cubicBezTo>
                    <a:pt x="170093" y="92215"/>
                    <a:pt x="152807" y="80573"/>
                    <a:pt x="129171" y="67873"/>
                  </a:cubicBezTo>
                  <a:cubicBezTo>
                    <a:pt x="105535" y="55173"/>
                    <a:pt x="-2768" y="3315"/>
                    <a:pt x="54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5AFD48BA-FAE1-4B83-BFEE-930705C0DC65}"/>
                </a:ext>
              </a:extLst>
            </p:cNvPr>
            <p:cNvSpPr/>
            <p:nvPr/>
          </p:nvSpPr>
          <p:spPr>
            <a:xfrm>
              <a:off x="7655981" y="19968533"/>
              <a:ext cx="259210" cy="225576"/>
            </a:xfrm>
            <a:custGeom>
              <a:avLst/>
              <a:gdLst>
                <a:gd name="connsiteX0" fmla="*/ 2 w 259210"/>
                <a:gd name="connsiteY0" fmla="*/ 2217 h 225576"/>
                <a:gd name="connsiteX1" fmla="*/ 57152 w 259210"/>
                <a:gd name="connsiteY1" fmla="*/ 38200 h 225576"/>
                <a:gd name="connsiteX2" fmla="*/ 137586 w 259210"/>
                <a:gd name="connsiteY2" fmla="*/ 93234 h 225576"/>
                <a:gd name="connsiteX3" fmla="*/ 146052 w 259210"/>
                <a:gd name="connsiteY3" fmla="*/ 40317 h 225576"/>
                <a:gd name="connsiteX4" fmla="*/ 171452 w 259210"/>
                <a:gd name="connsiteY4" fmla="*/ 148267 h 225576"/>
                <a:gd name="connsiteX5" fmla="*/ 186269 w 259210"/>
                <a:gd name="connsiteY5" fmla="*/ 222350 h 225576"/>
                <a:gd name="connsiteX6" fmla="*/ 165102 w 259210"/>
                <a:gd name="connsiteY6" fmla="*/ 40317 h 225576"/>
                <a:gd name="connsiteX7" fmla="*/ 239186 w 259210"/>
                <a:gd name="connsiteY7" fmla="*/ 19150 h 225576"/>
                <a:gd name="connsiteX8" fmla="*/ 254002 w 259210"/>
                <a:gd name="connsiteY8" fmla="*/ 100 h 225576"/>
                <a:gd name="connsiteX9" fmla="*/ 162986 w 259210"/>
                <a:gd name="connsiteY9" fmla="*/ 27617 h 225576"/>
                <a:gd name="connsiteX10" fmla="*/ 107952 w 259210"/>
                <a:gd name="connsiteY10" fmla="*/ 57250 h 225576"/>
                <a:gd name="connsiteX11" fmla="*/ 55036 w 259210"/>
                <a:gd name="connsiteY11" fmla="*/ 36084 h 225576"/>
                <a:gd name="connsiteX12" fmla="*/ 2 w 259210"/>
                <a:gd name="connsiteY12" fmla="*/ 2217 h 22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0" h="225576">
                  <a:moveTo>
                    <a:pt x="2" y="2217"/>
                  </a:moveTo>
                  <a:cubicBezTo>
                    <a:pt x="355" y="2570"/>
                    <a:pt x="34221" y="23030"/>
                    <a:pt x="57152" y="38200"/>
                  </a:cubicBezTo>
                  <a:cubicBezTo>
                    <a:pt x="80083" y="53370"/>
                    <a:pt x="122769" y="92881"/>
                    <a:pt x="137586" y="93234"/>
                  </a:cubicBezTo>
                  <a:cubicBezTo>
                    <a:pt x="152403" y="93587"/>
                    <a:pt x="140408" y="31145"/>
                    <a:pt x="146052" y="40317"/>
                  </a:cubicBezTo>
                  <a:cubicBezTo>
                    <a:pt x="151696" y="49489"/>
                    <a:pt x="164749" y="117928"/>
                    <a:pt x="171452" y="148267"/>
                  </a:cubicBezTo>
                  <a:cubicBezTo>
                    <a:pt x="178155" y="178606"/>
                    <a:pt x="187327" y="240341"/>
                    <a:pt x="186269" y="222350"/>
                  </a:cubicBezTo>
                  <a:cubicBezTo>
                    <a:pt x="185211" y="204359"/>
                    <a:pt x="156283" y="74184"/>
                    <a:pt x="165102" y="40317"/>
                  </a:cubicBezTo>
                  <a:cubicBezTo>
                    <a:pt x="173922" y="6450"/>
                    <a:pt x="224369" y="25853"/>
                    <a:pt x="239186" y="19150"/>
                  </a:cubicBezTo>
                  <a:cubicBezTo>
                    <a:pt x="254003" y="12447"/>
                    <a:pt x="266702" y="-1311"/>
                    <a:pt x="254002" y="100"/>
                  </a:cubicBezTo>
                  <a:cubicBezTo>
                    <a:pt x="241302" y="1511"/>
                    <a:pt x="187328" y="18092"/>
                    <a:pt x="162986" y="27617"/>
                  </a:cubicBezTo>
                  <a:cubicBezTo>
                    <a:pt x="138644" y="37142"/>
                    <a:pt x="125944" y="55839"/>
                    <a:pt x="107952" y="57250"/>
                  </a:cubicBezTo>
                  <a:cubicBezTo>
                    <a:pt x="89960" y="58661"/>
                    <a:pt x="55036" y="36084"/>
                    <a:pt x="55036" y="36084"/>
                  </a:cubicBezTo>
                  <a:cubicBezTo>
                    <a:pt x="37750" y="28676"/>
                    <a:pt x="-351" y="1864"/>
                    <a:pt x="2" y="2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96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ドレスを着ている女はスマイルしている&#10;&#10;自動的に生成された説明" hidden="1">
            <a:extLst>
              <a:ext uri="{FF2B5EF4-FFF2-40B4-BE49-F238E27FC236}">
                <a16:creationId xmlns:a16="http://schemas.microsoft.com/office/drawing/2014/main" id="{F8D8E9AA-92B8-4DAA-AB55-70722EA3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27"/>
            <a:ext cx="15119350" cy="2059857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590FC51-C0F7-435B-8F76-57289716BE4C}"/>
              </a:ext>
            </a:extLst>
          </p:cNvPr>
          <p:cNvSpPr/>
          <p:nvPr/>
        </p:nvSpPr>
        <p:spPr>
          <a:xfrm>
            <a:off x="5357795" y="7330869"/>
            <a:ext cx="672426" cy="405502"/>
          </a:xfrm>
          <a:custGeom>
            <a:avLst/>
            <a:gdLst>
              <a:gd name="connsiteX0" fmla="*/ 6368 w 672426"/>
              <a:gd name="connsiteY0" fmla="*/ 247856 h 405502"/>
              <a:gd name="connsiteX1" fmla="*/ 354030 w 672426"/>
              <a:gd name="connsiteY1" fmla="*/ 174831 h 405502"/>
              <a:gd name="connsiteX2" fmla="*/ 312755 w 672426"/>
              <a:gd name="connsiteY2" fmla="*/ 166894 h 405502"/>
              <a:gd name="connsiteX3" fmla="*/ 666768 w 672426"/>
              <a:gd name="connsiteY3" fmla="*/ 206 h 405502"/>
              <a:gd name="connsiteX4" fmla="*/ 528655 w 672426"/>
              <a:gd name="connsiteY4" fmla="*/ 133556 h 405502"/>
              <a:gd name="connsiteX5" fmla="*/ 500080 w 672426"/>
              <a:gd name="connsiteY5" fmla="*/ 185944 h 405502"/>
              <a:gd name="connsiteX6" fmla="*/ 546118 w 672426"/>
              <a:gd name="connsiteY6" fmla="*/ 254206 h 405502"/>
              <a:gd name="connsiteX7" fmla="*/ 519130 w 672426"/>
              <a:gd name="connsiteY7" fmla="*/ 224044 h 405502"/>
              <a:gd name="connsiteX8" fmla="*/ 360380 w 672426"/>
              <a:gd name="connsiteY8" fmla="*/ 271669 h 405502"/>
              <a:gd name="connsiteX9" fmla="*/ 18 w 672426"/>
              <a:gd name="connsiteY9" fmla="*/ 405019 h 405502"/>
              <a:gd name="connsiteX10" fmla="*/ 376255 w 672426"/>
              <a:gd name="connsiteY10" fmla="*/ 219281 h 405502"/>
              <a:gd name="connsiteX11" fmla="*/ 207980 w 672426"/>
              <a:gd name="connsiteY11" fmla="*/ 247856 h 405502"/>
              <a:gd name="connsiteX12" fmla="*/ 6368 w 672426"/>
              <a:gd name="connsiteY12" fmla="*/ 247856 h 40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2426" h="405502">
                <a:moveTo>
                  <a:pt x="6368" y="247856"/>
                </a:moveTo>
                <a:cubicBezTo>
                  <a:pt x="30710" y="235685"/>
                  <a:pt x="302966" y="188325"/>
                  <a:pt x="354030" y="174831"/>
                </a:cubicBezTo>
                <a:cubicBezTo>
                  <a:pt x="405094" y="161337"/>
                  <a:pt x="260632" y="195998"/>
                  <a:pt x="312755" y="166894"/>
                </a:cubicBezTo>
                <a:cubicBezTo>
                  <a:pt x="364878" y="137790"/>
                  <a:pt x="630785" y="5762"/>
                  <a:pt x="666768" y="206"/>
                </a:cubicBezTo>
                <a:cubicBezTo>
                  <a:pt x="702751" y="-5350"/>
                  <a:pt x="556436" y="102600"/>
                  <a:pt x="528655" y="133556"/>
                </a:cubicBezTo>
                <a:cubicBezTo>
                  <a:pt x="500874" y="164512"/>
                  <a:pt x="497170" y="165836"/>
                  <a:pt x="500080" y="185944"/>
                </a:cubicBezTo>
                <a:cubicBezTo>
                  <a:pt x="502990" y="206052"/>
                  <a:pt x="542943" y="247856"/>
                  <a:pt x="546118" y="254206"/>
                </a:cubicBezTo>
                <a:cubicBezTo>
                  <a:pt x="549293" y="260556"/>
                  <a:pt x="550086" y="221134"/>
                  <a:pt x="519130" y="224044"/>
                </a:cubicBezTo>
                <a:cubicBezTo>
                  <a:pt x="488174" y="226954"/>
                  <a:pt x="446899" y="241507"/>
                  <a:pt x="360380" y="271669"/>
                </a:cubicBezTo>
                <a:cubicBezTo>
                  <a:pt x="273861" y="301831"/>
                  <a:pt x="-2628" y="413750"/>
                  <a:pt x="18" y="405019"/>
                </a:cubicBezTo>
                <a:cubicBezTo>
                  <a:pt x="2664" y="396288"/>
                  <a:pt x="341595" y="245475"/>
                  <a:pt x="376255" y="219281"/>
                </a:cubicBezTo>
                <a:cubicBezTo>
                  <a:pt x="410915" y="193087"/>
                  <a:pt x="273332" y="240712"/>
                  <a:pt x="207980" y="247856"/>
                </a:cubicBezTo>
                <a:cubicBezTo>
                  <a:pt x="142628" y="255000"/>
                  <a:pt x="-17974" y="260027"/>
                  <a:pt x="6368" y="24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BD35DA5-6F08-4414-9184-55FD753F911C}"/>
              </a:ext>
            </a:extLst>
          </p:cNvPr>
          <p:cNvSpPr/>
          <p:nvPr/>
        </p:nvSpPr>
        <p:spPr>
          <a:xfrm>
            <a:off x="5530657" y="7419953"/>
            <a:ext cx="300755" cy="57574"/>
          </a:xfrm>
          <a:custGeom>
            <a:avLst/>
            <a:gdLst>
              <a:gd name="connsiteX0" fmla="*/ 300231 w 300755"/>
              <a:gd name="connsiteY0" fmla="*/ 57172 h 57574"/>
              <a:gd name="connsiteX1" fmla="*/ 73218 w 300755"/>
              <a:gd name="connsiteY1" fmla="*/ 25422 h 57574"/>
              <a:gd name="connsiteX2" fmla="*/ 1781 w 300755"/>
              <a:gd name="connsiteY2" fmla="*/ 23835 h 57574"/>
              <a:gd name="connsiteX3" fmla="*/ 131956 w 300755"/>
              <a:gd name="connsiteY3" fmla="*/ 22 h 57574"/>
              <a:gd name="connsiteX4" fmla="*/ 300231 w 300755"/>
              <a:gd name="connsiteY4" fmla="*/ 57172 h 5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55" h="57574">
                <a:moveTo>
                  <a:pt x="300231" y="57172"/>
                </a:moveTo>
                <a:cubicBezTo>
                  <a:pt x="290441" y="61405"/>
                  <a:pt x="122960" y="30978"/>
                  <a:pt x="73218" y="25422"/>
                </a:cubicBezTo>
                <a:cubicBezTo>
                  <a:pt x="23476" y="19866"/>
                  <a:pt x="-8009" y="28068"/>
                  <a:pt x="1781" y="23835"/>
                </a:cubicBezTo>
                <a:cubicBezTo>
                  <a:pt x="11571" y="19602"/>
                  <a:pt x="83802" y="-772"/>
                  <a:pt x="131956" y="22"/>
                </a:cubicBezTo>
                <a:cubicBezTo>
                  <a:pt x="180110" y="816"/>
                  <a:pt x="310021" y="52939"/>
                  <a:pt x="300231" y="57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7F89547-6C97-4A96-9EEC-A49B12A3B24A}"/>
              </a:ext>
            </a:extLst>
          </p:cNvPr>
          <p:cNvSpPr/>
          <p:nvPr/>
        </p:nvSpPr>
        <p:spPr>
          <a:xfrm>
            <a:off x="5592060" y="7183331"/>
            <a:ext cx="799600" cy="236657"/>
          </a:xfrm>
          <a:custGeom>
            <a:avLst/>
            <a:gdLst>
              <a:gd name="connsiteX0" fmla="*/ 284865 w 799600"/>
              <a:gd name="connsiteY0" fmla="*/ 236644 h 236657"/>
              <a:gd name="connsiteX1" fmla="*/ 143578 w 799600"/>
              <a:gd name="connsiteY1" fmla="*/ 150919 h 236657"/>
              <a:gd name="connsiteX2" fmla="*/ 703 w 799600"/>
              <a:gd name="connsiteY2" fmla="*/ 87419 h 236657"/>
              <a:gd name="connsiteX3" fmla="*/ 205490 w 799600"/>
              <a:gd name="connsiteY3" fmla="*/ 146157 h 236657"/>
              <a:gd name="connsiteX4" fmla="*/ 256290 w 799600"/>
              <a:gd name="connsiteY4" fmla="*/ 160444 h 236657"/>
              <a:gd name="connsiteX5" fmla="*/ 338840 w 799600"/>
              <a:gd name="connsiteY5" fmla="*/ 182669 h 236657"/>
              <a:gd name="connsiteX6" fmla="*/ 337253 w 799600"/>
              <a:gd name="connsiteY6" fmla="*/ 150919 h 236657"/>
              <a:gd name="connsiteX7" fmla="*/ 230890 w 799600"/>
              <a:gd name="connsiteY7" fmla="*/ 60432 h 236657"/>
              <a:gd name="connsiteX8" fmla="*/ 343603 w 799600"/>
              <a:gd name="connsiteY8" fmla="*/ 98532 h 236657"/>
              <a:gd name="connsiteX9" fmla="*/ 405515 w 799600"/>
              <a:gd name="connsiteY9" fmla="*/ 74719 h 236657"/>
              <a:gd name="connsiteX10" fmla="*/ 583315 w 799600"/>
              <a:gd name="connsiteY10" fmla="*/ 44557 h 236657"/>
              <a:gd name="connsiteX11" fmla="*/ 799215 w 799600"/>
              <a:gd name="connsiteY11" fmla="*/ 54082 h 236657"/>
              <a:gd name="connsiteX12" fmla="*/ 635703 w 799600"/>
              <a:gd name="connsiteY12" fmla="*/ 50907 h 236657"/>
              <a:gd name="connsiteX13" fmla="*/ 618240 w 799600"/>
              <a:gd name="connsiteY13" fmla="*/ 103294 h 236657"/>
              <a:gd name="connsiteX14" fmla="*/ 565853 w 799600"/>
              <a:gd name="connsiteY14" fmla="*/ 63607 h 236657"/>
              <a:gd name="connsiteX15" fmla="*/ 430915 w 799600"/>
              <a:gd name="connsiteY15" fmla="*/ 107 h 236657"/>
              <a:gd name="connsiteX16" fmla="*/ 480128 w 799600"/>
              <a:gd name="connsiteY16" fmla="*/ 49319 h 236657"/>
              <a:gd name="connsiteX17" fmla="*/ 507115 w 799600"/>
              <a:gd name="connsiteY17" fmla="*/ 82657 h 236657"/>
              <a:gd name="connsiteX18" fmla="*/ 516640 w 799600"/>
              <a:gd name="connsiteY18" fmla="*/ 133457 h 236657"/>
              <a:gd name="connsiteX19" fmla="*/ 465840 w 799600"/>
              <a:gd name="connsiteY19" fmla="*/ 81069 h 236657"/>
              <a:gd name="connsiteX20" fmla="*/ 376940 w 799600"/>
              <a:gd name="connsiteY20" fmla="*/ 30269 h 236657"/>
              <a:gd name="connsiteX21" fmla="*/ 491240 w 799600"/>
              <a:gd name="connsiteY21" fmla="*/ 139807 h 236657"/>
              <a:gd name="connsiteX22" fmla="*/ 402340 w 799600"/>
              <a:gd name="connsiteY22" fmla="*/ 144569 h 236657"/>
              <a:gd name="connsiteX23" fmla="*/ 284865 w 799600"/>
              <a:gd name="connsiteY23" fmla="*/ 236644 h 23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9600" h="236657">
                <a:moveTo>
                  <a:pt x="284865" y="236644"/>
                </a:moveTo>
                <a:cubicBezTo>
                  <a:pt x="241738" y="237702"/>
                  <a:pt x="190938" y="175790"/>
                  <a:pt x="143578" y="150919"/>
                </a:cubicBezTo>
                <a:cubicBezTo>
                  <a:pt x="96218" y="126048"/>
                  <a:pt x="-9616" y="88213"/>
                  <a:pt x="703" y="87419"/>
                </a:cubicBezTo>
                <a:cubicBezTo>
                  <a:pt x="11022" y="86625"/>
                  <a:pt x="205490" y="146157"/>
                  <a:pt x="205490" y="146157"/>
                </a:cubicBezTo>
                <a:lnTo>
                  <a:pt x="256290" y="160444"/>
                </a:lnTo>
                <a:cubicBezTo>
                  <a:pt x="278515" y="166529"/>
                  <a:pt x="325346" y="184256"/>
                  <a:pt x="338840" y="182669"/>
                </a:cubicBezTo>
                <a:cubicBezTo>
                  <a:pt x="352334" y="181082"/>
                  <a:pt x="355245" y="171292"/>
                  <a:pt x="337253" y="150919"/>
                </a:cubicBezTo>
                <a:cubicBezTo>
                  <a:pt x="319261" y="130546"/>
                  <a:pt x="229832" y="69163"/>
                  <a:pt x="230890" y="60432"/>
                </a:cubicBezTo>
                <a:cubicBezTo>
                  <a:pt x="231948" y="51701"/>
                  <a:pt x="314499" y="96151"/>
                  <a:pt x="343603" y="98532"/>
                </a:cubicBezTo>
                <a:cubicBezTo>
                  <a:pt x="372707" y="100913"/>
                  <a:pt x="365563" y="83715"/>
                  <a:pt x="405515" y="74719"/>
                </a:cubicBezTo>
                <a:cubicBezTo>
                  <a:pt x="445467" y="65723"/>
                  <a:pt x="517698" y="47996"/>
                  <a:pt x="583315" y="44557"/>
                </a:cubicBezTo>
                <a:lnTo>
                  <a:pt x="799215" y="54082"/>
                </a:lnTo>
                <a:cubicBezTo>
                  <a:pt x="807946" y="55140"/>
                  <a:pt x="665865" y="42705"/>
                  <a:pt x="635703" y="50907"/>
                </a:cubicBezTo>
                <a:cubicBezTo>
                  <a:pt x="605541" y="59109"/>
                  <a:pt x="629882" y="101177"/>
                  <a:pt x="618240" y="103294"/>
                </a:cubicBezTo>
                <a:cubicBezTo>
                  <a:pt x="606598" y="105411"/>
                  <a:pt x="597074" y="80805"/>
                  <a:pt x="565853" y="63607"/>
                </a:cubicBezTo>
                <a:cubicBezTo>
                  <a:pt x="534632" y="46409"/>
                  <a:pt x="445202" y="2488"/>
                  <a:pt x="430915" y="107"/>
                </a:cubicBezTo>
                <a:cubicBezTo>
                  <a:pt x="416628" y="-2274"/>
                  <a:pt x="467428" y="35561"/>
                  <a:pt x="480128" y="49319"/>
                </a:cubicBezTo>
                <a:cubicBezTo>
                  <a:pt x="492828" y="63077"/>
                  <a:pt x="501030" y="68634"/>
                  <a:pt x="507115" y="82657"/>
                </a:cubicBezTo>
                <a:cubicBezTo>
                  <a:pt x="513200" y="96680"/>
                  <a:pt x="523519" y="133722"/>
                  <a:pt x="516640" y="133457"/>
                </a:cubicBezTo>
                <a:cubicBezTo>
                  <a:pt x="509761" y="133192"/>
                  <a:pt x="489123" y="98267"/>
                  <a:pt x="465840" y="81069"/>
                </a:cubicBezTo>
                <a:cubicBezTo>
                  <a:pt x="442557" y="63871"/>
                  <a:pt x="372707" y="20479"/>
                  <a:pt x="376940" y="30269"/>
                </a:cubicBezTo>
                <a:cubicBezTo>
                  <a:pt x="381173" y="40059"/>
                  <a:pt x="487007" y="120757"/>
                  <a:pt x="491240" y="139807"/>
                </a:cubicBezTo>
                <a:cubicBezTo>
                  <a:pt x="495473" y="158857"/>
                  <a:pt x="435148" y="129223"/>
                  <a:pt x="402340" y="144569"/>
                </a:cubicBezTo>
                <a:cubicBezTo>
                  <a:pt x="369532" y="159915"/>
                  <a:pt x="327992" y="235586"/>
                  <a:pt x="284865" y="23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1777F7A-224D-4B9B-992C-906647826D91}"/>
              </a:ext>
            </a:extLst>
          </p:cNvPr>
          <p:cNvSpPr/>
          <p:nvPr/>
        </p:nvSpPr>
        <p:spPr>
          <a:xfrm>
            <a:off x="5626717" y="7253260"/>
            <a:ext cx="405785" cy="144375"/>
          </a:xfrm>
          <a:custGeom>
            <a:avLst/>
            <a:gdLst>
              <a:gd name="connsiteX0" fmla="*/ 2558 w 405785"/>
              <a:gd name="connsiteY0" fmla="*/ 139728 h 144375"/>
              <a:gd name="connsiteX1" fmla="*/ 272433 w 405785"/>
              <a:gd name="connsiteY1" fmla="*/ 46065 h 144375"/>
              <a:gd name="connsiteX2" fmla="*/ 272433 w 405785"/>
              <a:gd name="connsiteY2" fmla="*/ 42890 h 144375"/>
              <a:gd name="connsiteX3" fmla="*/ 405783 w 405785"/>
              <a:gd name="connsiteY3" fmla="*/ 28 h 144375"/>
              <a:gd name="connsiteX4" fmla="*/ 275608 w 405785"/>
              <a:gd name="connsiteY4" fmla="*/ 38128 h 144375"/>
              <a:gd name="connsiteX5" fmla="*/ 188296 w 405785"/>
              <a:gd name="connsiteY5" fmla="*/ 139728 h 144375"/>
              <a:gd name="connsiteX6" fmla="*/ 140671 w 405785"/>
              <a:gd name="connsiteY6" fmla="*/ 127028 h 144375"/>
              <a:gd name="connsiteX7" fmla="*/ 2558 w 405785"/>
              <a:gd name="connsiteY7" fmla="*/ 139728 h 1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785" h="144375">
                <a:moveTo>
                  <a:pt x="2558" y="139728"/>
                </a:moveTo>
                <a:cubicBezTo>
                  <a:pt x="24518" y="126234"/>
                  <a:pt x="227454" y="62205"/>
                  <a:pt x="272433" y="46065"/>
                </a:cubicBezTo>
                <a:cubicBezTo>
                  <a:pt x="317412" y="29925"/>
                  <a:pt x="250208" y="50563"/>
                  <a:pt x="272433" y="42890"/>
                </a:cubicBezTo>
                <a:cubicBezTo>
                  <a:pt x="294658" y="35217"/>
                  <a:pt x="405254" y="822"/>
                  <a:pt x="405783" y="28"/>
                </a:cubicBezTo>
                <a:cubicBezTo>
                  <a:pt x="406312" y="-766"/>
                  <a:pt x="311856" y="14845"/>
                  <a:pt x="275608" y="38128"/>
                </a:cubicBezTo>
                <a:cubicBezTo>
                  <a:pt x="239360" y="61411"/>
                  <a:pt x="210785" y="124911"/>
                  <a:pt x="188296" y="139728"/>
                </a:cubicBezTo>
                <a:cubicBezTo>
                  <a:pt x="165807" y="154545"/>
                  <a:pt x="175067" y="129409"/>
                  <a:pt x="140671" y="127028"/>
                </a:cubicBezTo>
                <a:cubicBezTo>
                  <a:pt x="106275" y="124647"/>
                  <a:pt x="-19402" y="153222"/>
                  <a:pt x="2558" y="139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23CD4D9-7602-486D-BE51-44B723F37DAA}"/>
              </a:ext>
            </a:extLst>
          </p:cNvPr>
          <p:cNvSpPr/>
          <p:nvPr/>
        </p:nvSpPr>
        <p:spPr>
          <a:xfrm>
            <a:off x="6142015" y="7221171"/>
            <a:ext cx="512565" cy="187875"/>
          </a:xfrm>
          <a:custGeom>
            <a:avLst/>
            <a:gdLst>
              <a:gd name="connsiteX0" fmla="*/ 23 w 512565"/>
              <a:gd name="connsiteY0" fmla="*/ 6717 h 187875"/>
              <a:gd name="connsiteX1" fmla="*/ 252435 w 512565"/>
              <a:gd name="connsiteY1" fmla="*/ 1954 h 187875"/>
              <a:gd name="connsiteX2" fmla="*/ 168298 w 512565"/>
              <a:gd name="connsiteY2" fmla="*/ 1954 h 187875"/>
              <a:gd name="connsiteX3" fmla="*/ 317523 w 512565"/>
              <a:gd name="connsiteY3" fmla="*/ 25767 h 187875"/>
              <a:gd name="connsiteX4" fmla="*/ 287360 w 512565"/>
              <a:gd name="connsiteY4" fmla="*/ 32117 h 187875"/>
              <a:gd name="connsiteX5" fmla="*/ 339748 w 512565"/>
              <a:gd name="connsiteY5" fmla="*/ 117842 h 187875"/>
              <a:gd name="connsiteX6" fmla="*/ 363560 w 512565"/>
              <a:gd name="connsiteY6" fmla="*/ 74979 h 187875"/>
              <a:gd name="connsiteX7" fmla="*/ 488973 w 512565"/>
              <a:gd name="connsiteY7" fmla="*/ 108317 h 187875"/>
              <a:gd name="connsiteX8" fmla="*/ 455635 w 512565"/>
              <a:gd name="connsiteY8" fmla="*/ 117842 h 187875"/>
              <a:gd name="connsiteX9" fmla="*/ 511198 w 512565"/>
              <a:gd name="connsiteY9" fmla="*/ 187692 h 187875"/>
              <a:gd name="connsiteX10" fmla="*/ 387373 w 512565"/>
              <a:gd name="connsiteY10" fmla="*/ 135304 h 187875"/>
              <a:gd name="connsiteX11" fmla="*/ 354035 w 512565"/>
              <a:gd name="connsiteY11" fmla="*/ 49579 h 187875"/>
              <a:gd name="connsiteX12" fmla="*/ 238148 w 512565"/>
              <a:gd name="connsiteY12" fmla="*/ 36879 h 187875"/>
              <a:gd name="connsiteX13" fmla="*/ 23 w 512565"/>
              <a:gd name="connsiteY13" fmla="*/ 6717 h 18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565" h="187875">
                <a:moveTo>
                  <a:pt x="23" y="6717"/>
                </a:moveTo>
                <a:cubicBezTo>
                  <a:pt x="2404" y="896"/>
                  <a:pt x="224389" y="2748"/>
                  <a:pt x="252435" y="1954"/>
                </a:cubicBezTo>
                <a:cubicBezTo>
                  <a:pt x="280481" y="1160"/>
                  <a:pt x="157450" y="-2015"/>
                  <a:pt x="168298" y="1954"/>
                </a:cubicBezTo>
                <a:cubicBezTo>
                  <a:pt x="179146" y="5923"/>
                  <a:pt x="297679" y="20740"/>
                  <a:pt x="317523" y="25767"/>
                </a:cubicBezTo>
                <a:cubicBezTo>
                  <a:pt x="337367" y="30794"/>
                  <a:pt x="283656" y="16771"/>
                  <a:pt x="287360" y="32117"/>
                </a:cubicBezTo>
                <a:cubicBezTo>
                  <a:pt x="291064" y="47463"/>
                  <a:pt x="327048" y="110698"/>
                  <a:pt x="339748" y="117842"/>
                </a:cubicBezTo>
                <a:cubicBezTo>
                  <a:pt x="352448" y="124986"/>
                  <a:pt x="338689" y="76567"/>
                  <a:pt x="363560" y="74979"/>
                </a:cubicBezTo>
                <a:cubicBezTo>
                  <a:pt x="388431" y="73392"/>
                  <a:pt x="473627" y="101173"/>
                  <a:pt x="488973" y="108317"/>
                </a:cubicBezTo>
                <a:cubicBezTo>
                  <a:pt x="504319" y="115461"/>
                  <a:pt x="451931" y="104613"/>
                  <a:pt x="455635" y="117842"/>
                </a:cubicBezTo>
                <a:cubicBezTo>
                  <a:pt x="459339" y="131071"/>
                  <a:pt x="522575" y="184782"/>
                  <a:pt x="511198" y="187692"/>
                </a:cubicBezTo>
                <a:cubicBezTo>
                  <a:pt x="499821" y="190602"/>
                  <a:pt x="413567" y="158323"/>
                  <a:pt x="387373" y="135304"/>
                </a:cubicBezTo>
                <a:cubicBezTo>
                  <a:pt x="361179" y="112285"/>
                  <a:pt x="378906" y="65983"/>
                  <a:pt x="354035" y="49579"/>
                </a:cubicBezTo>
                <a:cubicBezTo>
                  <a:pt x="329164" y="33175"/>
                  <a:pt x="296885" y="40583"/>
                  <a:pt x="238148" y="36879"/>
                </a:cubicBezTo>
                <a:cubicBezTo>
                  <a:pt x="179411" y="33175"/>
                  <a:pt x="-2358" y="12538"/>
                  <a:pt x="23" y="6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2450D5F-E949-4316-AC2A-DA849AD83735}"/>
              </a:ext>
            </a:extLst>
          </p:cNvPr>
          <p:cNvSpPr/>
          <p:nvPr/>
        </p:nvSpPr>
        <p:spPr>
          <a:xfrm>
            <a:off x="6533820" y="7345039"/>
            <a:ext cx="433179" cy="469442"/>
          </a:xfrm>
          <a:custGeom>
            <a:avLst/>
            <a:gdLst>
              <a:gd name="connsiteX0" fmla="*/ 82880 w 433179"/>
              <a:gd name="connsiteY0" fmla="*/ 1911 h 469442"/>
              <a:gd name="connsiteX1" fmla="*/ 170193 w 433179"/>
              <a:gd name="connsiteY1" fmla="*/ 73349 h 469442"/>
              <a:gd name="connsiteX2" fmla="*/ 213055 w 433179"/>
              <a:gd name="connsiteY2" fmla="*/ 35249 h 469442"/>
              <a:gd name="connsiteX3" fmla="*/ 181305 w 433179"/>
              <a:gd name="connsiteY3" fmla="*/ 76524 h 469442"/>
              <a:gd name="connsiteX4" fmla="*/ 244805 w 433179"/>
              <a:gd name="connsiteY4" fmla="*/ 159074 h 469442"/>
              <a:gd name="connsiteX5" fmla="*/ 354343 w 433179"/>
              <a:gd name="connsiteY5" fmla="*/ 138436 h 469442"/>
              <a:gd name="connsiteX6" fmla="*/ 308305 w 433179"/>
              <a:gd name="connsiteY6" fmla="*/ 205111 h 469442"/>
              <a:gd name="connsiteX7" fmla="*/ 346405 w 433179"/>
              <a:gd name="connsiteY7" fmla="*/ 246386 h 469442"/>
              <a:gd name="connsiteX8" fmla="*/ 387680 w 433179"/>
              <a:gd name="connsiteY8" fmla="*/ 319411 h 469442"/>
              <a:gd name="connsiteX9" fmla="*/ 428955 w 433179"/>
              <a:gd name="connsiteY9" fmla="*/ 378149 h 469442"/>
              <a:gd name="connsiteX10" fmla="*/ 428955 w 433179"/>
              <a:gd name="connsiteY10" fmla="*/ 468636 h 469442"/>
              <a:gd name="connsiteX11" fmla="*/ 403555 w 433179"/>
              <a:gd name="connsiteY11" fmla="*/ 414661 h 469442"/>
              <a:gd name="connsiteX12" fmla="*/ 300368 w 433179"/>
              <a:gd name="connsiteY12" fmla="*/ 284486 h 469442"/>
              <a:gd name="connsiteX13" fmla="*/ 330530 w 433179"/>
              <a:gd name="connsiteY13" fmla="*/ 314649 h 469442"/>
              <a:gd name="connsiteX14" fmla="*/ 194005 w 433179"/>
              <a:gd name="connsiteY14" fmla="*/ 192411 h 469442"/>
              <a:gd name="connsiteX15" fmla="*/ 90818 w 433179"/>
              <a:gd name="connsiteY15" fmla="*/ 117799 h 469442"/>
              <a:gd name="connsiteX16" fmla="*/ 119393 w 433179"/>
              <a:gd name="connsiteY16" fmla="*/ 130499 h 469442"/>
              <a:gd name="connsiteX17" fmla="*/ 330 w 433179"/>
              <a:gd name="connsiteY17" fmla="*/ 25724 h 469442"/>
              <a:gd name="connsiteX18" fmla="*/ 82880 w 433179"/>
              <a:gd name="connsiteY18" fmla="*/ 1911 h 46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3179" h="469442">
                <a:moveTo>
                  <a:pt x="82880" y="1911"/>
                </a:moveTo>
                <a:cubicBezTo>
                  <a:pt x="111191" y="9849"/>
                  <a:pt x="148497" y="67793"/>
                  <a:pt x="170193" y="73349"/>
                </a:cubicBezTo>
                <a:cubicBezTo>
                  <a:pt x="191889" y="78905"/>
                  <a:pt x="211203" y="34720"/>
                  <a:pt x="213055" y="35249"/>
                </a:cubicBezTo>
                <a:cubicBezTo>
                  <a:pt x="214907" y="35778"/>
                  <a:pt x="176013" y="55887"/>
                  <a:pt x="181305" y="76524"/>
                </a:cubicBezTo>
                <a:cubicBezTo>
                  <a:pt x="186597" y="97161"/>
                  <a:pt x="215965" y="148755"/>
                  <a:pt x="244805" y="159074"/>
                </a:cubicBezTo>
                <a:cubicBezTo>
                  <a:pt x="273645" y="169393"/>
                  <a:pt x="343760" y="130763"/>
                  <a:pt x="354343" y="138436"/>
                </a:cubicBezTo>
                <a:cubicBezTo>
                  <a:pt x="364926" y="146109"/>
                  <a:pt x="309628" y="187119"/>
                  <a:pt x="308305" y="205111"/>
                </a:cubicBezTo>
                <a:cubicBezTo>
                  <a:pt x="306982" y="223103"/>
                  <a:pt x="333176" y="227336"/>
                  <a:pt x="346405" y="246386"/>
                </a:cubicBezTo>
                <a:cubicBezTo>
                  <a:pt x="359634" y="265436"/>
                  <a:pt x="373922" y="297451"/>
                  <a:pt x="387680" y="319411"/>
                </a:cubicBezTo>
                <a:cubicBezTo>
                  <a:pt x="401438" y="341371"/>
                  <a:pt x="422076" y="353278"/>
                  <a:pt x="428955" y="378149"/>
                </a:cubicBezTo>
                <a:cubicBezTo>
                  <a:pt x="435834" y="403020"/>
                  <a:pt x="433188" y="462551"/>
                  <a:pt x="428955" y="468636"/>
                </a:cubicBezTo>
                <a:cubicBezTo>
                  <a:pt x="424722" y="474721"/>
                  <a:pt x="424986" y="445353"/>
                  <a:pt x="403555" y="414661"/>
                </a:cubicBezTo>
                <a:cubicBezTo>
                  <a:pt x="382124" y="383969"/>
                  <a:pt x="312539" y="301155"/>
                  <a:pt x="300368" y="284486"/>
                </a:cubicBezTo>
                <a:cubicBezTo>
                  <a:pt x="288197" y="267817"/>
                  <a:pt x="348257" y="329995"/>
                  <a:pt x="330530" y="314649"/>
                </a:cubicBezTo>
                <a:cubicBezTo>
                  <a:pt x="312803" y="299303"/>
                  <a:pt x="233957" y="225219"/>
                  <a:pt x="194005" y="192411"/>
                </a:cubicBezTo>
                <a:cubicBezTo>
                  <a:pt x="154053" y="159603"/>
                  <a:pt x="103253" y="128118"/>
                  <a:pt x="90818" y="117799"/>
                </a:cubicBezTo>
                <a:cubicBezTo>
                  <a:pt x="78383" y="107480"/>
                  <a:pt x="134474" y="145845"/>
                  <a:pt x="119393" y="130499"/>
                </a:cubicBezTo>
                <a:cubicBezTo>
                  <a:pt x="104312" y="115153"/>
                  <a:pt x="5622" y="38953"/>
                  <a:pt x="330" y="25724"/>
                </a:cubicBezTo>
                <a:cubicBezTo>
                  <a:pt x="-4962" y="12495"/>
                  <a:pt x="54569" y="-6027"/>
                  <a:pt x="82880" y="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BFC2D273-18D9-49E4-8B1A-3E984374F7F9}"/>
              </a:ext>
            </a:extLst>
          </p:cNvPr>
          <p:cNvSpPr/>
          <p:nvPr/>
        </p:nvSpPr>
        <p:spPr>
          <a:xfrm>
            <a:off x="5885464" y="7226187"/>
            <a:ext cx="707735" cy="226065"/>
          </a:xfrm>
          <a:custGeom>
            <a:avLst/>
            <a:gdLst>
              <a:gd name="connsiteX0" fmla="*/ 4161 w 707735"/>
              <a:gd name="connsiteY0" fmla="*/ 223951 h 226065"/>
              <a:gd name="connsiteX1" fmla="*/ 291499 w 707735"/>
              <a:gd name="connsiteY1" fmla="*/ 89013 h 226065"/>
              <a:gd name="connsiteX2" fmla="*/ 256574 w 707735"/>
              <a:gd name="connsiteY2" fmla="*/ 85838 h 226065"/>
              <a:gd name="connsiteX3" fmla="*/ 523274 w 707735"/>
              <a:gd name="connsiteY3" fmla="*/ 81076 h 226065"/>
              <a:gd name="connsiteX4" fmla="*/ 677261 w 707735"/>
              <a:gd name="connsiteY4" fmla="*/ 177913 h 226065"/>
              <a:gd name="connsiteX5" fmla="*/ 582011 w 707735"/>
              <a:gd name="connsiteY5" fmla="*/ 123938 h 226065"/>
              <a:gd name="connsiteX6" fmla="*/ 707424 w 707735"/>
              <a:gd name="connsiteY6" fmla="*/ 225538 h 226065"/>
              <a:gd name="connsiteX7" fmla="*/ 618524 w 707735"/>
              <a:gd name="connsiteY7" fmla="*/ 71551 h 226065"/>
              <a:gd name="connsiteX8" fmla="*/ 647099 w 707735"/>
              <a:gd name="connsiteY8" fmla="*/ 84251 h 226065"/>
              <a:gd name="connsiteX9" fmla="*/ 386749 w 707735"/>
              <a:gd name="connsiteY9" fmla="*/ 3288 h 226065"/>
              <a:gd name="connsiteX10" fmla="*/ 440724 w 707735"/>
              <a:gd name="connsiteY10" fmla="*/ 25513 h 226065"/>
              <a:gd name="connsiteX11" fmla="*/ 208949 w 707735"/>
              <a:gd name="connsiteY11" fmla="*/ 23926 h 226065"/>
              <a:gd name="connsiteX12" fmla="*/ 297849 w 707735"/>
              <a:gd name="connsiteY12" fmla="*/ 113 h 226065"/>
              <a:gd name="connsiteX13" fmla="*/ 188311 w 707735"/>
              <a:gd name="connsiteY13" fmla="*/ 35038 h 226065"/>
              <a:gd name="connsiteX14" fmla="*/ 123224 w 707735"/>
              <a:gd name="connsiteY14" fmla="*/ 98538 h 226065"/>
              <a:gd name="connsiteX15" fmla="*/ 4161 w 707735"/>
              <a:gd name="connsiteY15" fmla="*/ 223951 h 22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735" h="226065">
                <a:moveTo>
                  <a:pt x="4161" y="223951"/>
                </a:moveTo>
                <a:cubicBezTo>
                  <a:pt x="32207" y="222364"/>
                  <a:pt x="249430" y="112032"/>
                  <a:pt x="291499" y="89013"/>
                </a:cubicBezTo>
                <a:cubicBezTo>
                  <a:pt x="333568" y="65994"/>
                  <a:pt x="217945" y="87161"/>
                  <a:pt x="256574" y="85838"/>
                </a:cubicBezTo>
                <a:cubicBezTo>
                  <a:pt x="295203" y="84515"/>
                  <a:pt x="453160" y="65730"/>
                  <a:pt x="523274" y="81076"/>
                </a:cubicBezTo>
                <a:cubicBezTo>
                  <a:pt x="593389" y="96422"/>
                  <a:pt x="667472" y="170769"/>
                  <a:pt x="677261" y="177913"/>
                </a:cubicBezTo>
                <a:cubicBezTo>
                  <a:pt x="687050" y="185057"/>
                  <a:pt x="576984" y="116001"/>
                  <a:pt x="582011" y="123938"/>
                </a:cubicBezTo>
                <a:cubicBezTo>
                  <a:pt x="587038" y="131875"/>
                  <a:pt x="701338" y="234269"/>
                  <a:pt x="707424" y="225538"/>
                </a:cubicBezTo>
                <a:cubicBezTo>
                  <a:pt x="713510" y="216807"/>
                  <a:pt x="628578" y="95099"/>
                  <a:pt x="618524" y="71551"/>
                </a:cubicBezTo>
                <a:cubicBezTo>
                  <a:pt x="608470" y="48003"/>
                  <a:pt x="685728" y="95628"/>
                  <a:pt x="647099" y="84251"/>
                </a:cubicBezTo>
                <a:cubicBezTo>
                  <a:pt x="608470" y="72874"/>
                  <a:pt x="421145" y="13078"/>
                  <a:pt x="386749" y="3288"/>
                </a:cubicBezTo>
                <a:cubicBezTo>
                  <a:pt x="352353" y="-6502"/>
                  <a:pt x="470357" y="22073"/>
                  <a:pt x="440724" y="25513"/>
                </a:cubicBezTo>
                <a:cubicBezTo>
                  <a:pt x="411091" y="28953"/>
                  <a:pt x="232761" y="28159"/>
                  <a:pt x="208949" y="23926"/>
                </a:cubicBezTo>
                <a:cubicBezTo>
                  <a:pt x="185137" y="19693"/>
                  <a:pt x="301289" y="-1739"/>
                  <a:pt x="297849" y="113"/>
                </a:cubicBezTo>
                <a:cubicBezTo>
                  <a:pt x="294409" y="1965"/>
                  <a:pt x="217415" y="18634"/>
                  <a:pt x="188311" y="35038"/>
                </a:cubicBezTo>
                <a:cubicBezTo>
                  <a:pt x="159207" y="51442"/>
                  <a:pt x="148359" y="71021"/>
                  <a:pt x="123224" y="98538"/>
                </a:cubicBezTo>
                <a:cubicBezTo>
                  <a:pt x="98089" y="126055"/>
                  <a:pt x="-23885" y="225538"/>
                  <a:pt x="4161" y="223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EB47BEF-AD2F-4F18-8B6F-4A0EBD31F597}"/>
              </a:ext>
            </a:extLst>
          </p:cNvPr>
          <p:cNvSpPr/>
          <p:nvPr/>
        </p:nvSpPr>
        <p:spPr>
          <a:xfrm>
            <a:off x="5858529" y="7280368"/>
            <a:ext cx="752976" cy="433369"/>
          </a:xfrm>
          <a:custGeom>
            <a:avLst/>
            <a:gdLst>
              <a:gd name="connsiteX0" fmla="*/ 751821 w 752976"/>
              <a:gd name="connsiteY0" fmla="*/ 107857 h 433369"/>
              <a:gd name="connsiteX1" fmla="*/ 697846 w 752976"/>
              <a:gd name="connsiteY1" fmla="*/ 169770 h 433369"/>
              <a:gd name="connsiteX2" fmla="*/ 720071 w 752976"/>
              <a:gd name="connsiteY2" fmla="*/ 279307 h 433369"/>
              <a:gd name="connsiteX3" fmla="*/ 704196 w 752976"/>
              <a:gd name="connsiteY3" fmla="*/ 334870 h 433369"/>
              <a:gd name="connsiteX4" fmla="*/ 643871 w 752976"/>
              <a:gd name="connsiteY4" fmla="*/ 357095 h 433369"/>
              <a:gd name="connsiteX5" fmla="*/ 680384 w 752976"/>
              <a:gd name="connsiteY5" fmla="*/ 428532 h 433369"/>
              <a:gd name="connsiteX6" fmla="*/ 543859 w 752976"/>
              <a:gd name="connsiteY6" fmla="*/ 425357 h 433369"/>
              <a:gd name="connsiteX7" fmla="*/ 315259 w 752976"/>
              <a:gd name="connsiteY7" fmla="*/ 412657 h 433369"/>
              <a:gd name="connsiteX8" fmla="*/ 375584 w 752976"/>
              <a:gd name="connsiteY8" fmla="*/ 425357 h 433369"/>
              <a:gd name="connsiteX9" fmla="*/ 227946 w 752976"/>
              <a:gd name="connsiteY9" fmla="*/ 317407 h 433369"/>
              <a:gd name="connsiteX10" fmla="*/ 194609 w 752976"/>
              <a:gd name="connsiteY10" fmla="*/ 169770 h 433369"/>
              <a:gd name="connsiteX11" fmla="*/ 196196 w 752976"/>
              <a:gd name="connsiteY11" fmla="*/ 130082 h 433369"/>
              <a:gd name="connsiteX12" fmla="*/ 934 w 752976"/>
              <a:gd name="connsiteY12" fmla="*/ 176120 h 433369"/>
              <a:gd name="connsiteX13" fmla="*/ 288271 w 752976"/>
              <a:gd name="connsiteY13" fmla="*/ 22132 h 433369"/>
              <a:gd name="connsiteX14" fmla="*/ 456546 w 752976"/>
              <a:gd name="connsiteY14" fmla="*/ 1495 h 433369"/>
              <a:gd name="connsiteX15" fmla="*/ 637521 w 752976"/>
              <a:gd name="connsiteY15" fmla="*/ 26895 h 433369"/>
              <a:gd name="connsiteX16" fmla="*/ 751821 w 752976"/>
              <a:gd name="connsiteY16" fmla="*/ 107857 h 4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2976" h="433369">
                <a:moveTo>
                  <a:pt x="751821" y="107857"/>
                </a:moveTo>
                <a:cubicBezTo>
                  <a:pt x="761875" y="131669"/>
                  <a:pt x="703138" y="141195"/>
                  <a:pt x="697846" y="169770"/>
                </a:cubicBezTo>
                <a:cubicBezTo>
                  <a:pt x="692554" y="198345"/>
                  <a:pt x="719013" y="251790"/>
                  <a:pt x="720071" y="279307"/>
                </a:cubicBezTo>
                <a:cubicBezTo>
                  <a:pt x="721129" y="306824"/>
                  <a:pt x="716896" y="321905"/>
                  <a:pt x="704196" y="334870"/>
                </a:cubicBezTo>
                <a:cubicBezTo>
                  <a:pt x="691496" y="347835"/>
                  <a:pt x="647840" y="341485"/>
                  <a:pt x="643871" y="357095"/>
                </a:cubicBezTo>
                <a:cubicBezTo>
                  <a:pt x="639902" y="372705"/>
                  <a:pt x="697053" y="417155"/>
                  <a:pt x="680384" y="428532"/>
                </a:cubicBezTo>
                <a:cubicBezTo>
                  <a:pt x="663715" y="439909"/>
                  <a:pt x="604713" y="428003"/>
                  <a:pt x="543859" y="425357"/>
                </a:cubicBezTo>
                <a:cubicBezTo>
                  <a:pt x="483005" y="422711"/>
                  <a:pt x="343305" y="412657"/>
                  <a:pt x="315259" y="412657"/>
                </a:cubicBezTo>
                <a:cubicBezTo>
                  <a:pt x="287213" y="412657"/>
                  <a:pt x="390136" y="441232"/>
                  <a:pt x="375584" y="425357"/>
                </a:cubicBezTo>
                <a:cubicBezTo>
                  <a:pt x="361032" y="409482"/>
                  <a:pt x="258108" y="360005"/>
                  <a:pt x="227946" y="317407"/>
                </a:cubicBezTo>
                <a:cubicBezTo>
                  <a:pt x="197784" y="274809"/>
                  <a:pt x="199901" y="200991"/>
                  <a:pt x="194609" y="169770"/>
                </a:cubicBezTo>
                <a:cubicBezTo>
                  <a:pt x="189317" y="138549"/>
                  <a:pt x="228475" y="129024"/>
                  <a:pt x="196196" y="130082"/>
                </a:cubicBezTo>
                <a:cubicBezTo>
                  <a:pt x="163917" y="131140"/>
                  <a:pt x="-14412" y="194112"/>
                  <a:pt x="934" y="176120"/>
                </a:cubicBezTo>
                <a:cubicBezTo>
                  <a:pt x="16280" y="158128"/>
                  <a:pt x="212336" y="51236"/>
                  <a:pt x="288271" y="22132"/>
                </a:cubicBezTo>
                <a:cubicBezTo>
                  <a:pt x="364206" y="-6972"/>
                  <a:pt x="398338" y="701"/>
                  <a:pt x="456546" y="1495"/>
                </a:cubicBezTo>
                <a:cubicBezTo>
                  <a:pt x="514754" y="2289"/>
                  <a:pt x="587515" y="10491"/>
                  <a:pt x="637521" y="26895"/>
                </a:cubicBezTo>
                <a:cubicBezTo>
                  <a:pt x="687527" y="43299"/>
                  <a:pt x="741767" y="84045"/>
                  <a:pt x="751821" y="1078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AFEC22D5-ADEE-4E9F-80A8-F814234C17A2}"/>
              </a:ext>
            </a:extLst>
          </p:cNvPr>
          <p:cNvSpPr/>
          <p:nvPr/>
        </p:nvSpPr>
        <p:spPr>
          <a:xfrm rot="347282">
            <a:off x="6272213" y="7358064"/>
            <a:ext cx="153987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2422349-F6AA-4AF1-BCDE-16D9C946E002}"/>
              </a:ext>
            </a:extLst>
          </p:cNvPr>
          <p:cNvSpPr/>
          <p:nvPr/>
        </p:nvSpPr>
        <p:spPr>
          <a:xfrm>
            <a:off x="6289675" y="7458075"/>
            <a:ext cx="119063" cy="119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5E48D033-1E09-4CE6-B0BC-8A00E0E24E44}"/>
              </a:ext>
            </a:extLst>
          </p:cNvPr>
          <p:cNvSpPr/>
          <p:nvPr/>
        </p:nvSpPr>
        <p:spPr>
          <a:xfrm>
            <a:off x="6554788" y="7396152"/>
            <a:ext cx="419242" cy="410020"/>
          </a:xfrm>
          <a:custGeom>
            <a:avLst/>
            <a:gdLst>
              <a:gd name="connsiteX0" fmla="*/ 7937 w 419242"/>
              <a:gd name="connsiteY0" fmla="*/ 11 h 410020"/>
              <a:gd name="connsiteX1" fmla="*/ 141287 w 419242"/>
              <a:gd name="connsiteY1" fmla="*/ 146061 h 410020"/>
              <a:gd name="connsiteX2" fmla="*/ 131762 w 419242"/>
              <a:gd name="connsiteY2" fmla="*/ 233373 h 410020"/>
              <a:gd name="connsiteX3" fmla="*/ 282575 w 419242"/>
              <a:gd name="connsiteY3" fmla="*/ 266711 h 410020"/>
              <a:gd name="connsiteX4" fmla="*/ 166687 w 419242"/>
              <a:gd name="connsiteY4" fmla="*/ 295286 h 410020"/>
              <a:gd name="connsiteX5" fmla="*/ 0 w 419242"/>
              <a:gd name="connsiteY5" fmla="*/ 315923 h 410020"/>
              <a:gd name="connsiteX6" fmla="*/ 168275 w 419242"/>
              <a:gd name="connsiteY6" fmla="*/ 325448 h 410020"/>
              <a:gd name="connsiteX7" fmla="*/ 314325 w 419242"/>
              <a:gd name="connsiteY7" fmla="*/ 342911 h 410020"/>
              <a:gd name="connsiteX8" fmla="*/ 419100 w 419242"/>
              <a:gd name="connsiteY8" fmla="*/ 407998 h 410020"/>
              <a:gd name="connsiteX9" fmla="*/ 333375 w 419242"/>
              <a:gd name="connsiteY9" fmla="*/ 257186 h 410020"/>
              <a:gd name="connsiteX10" fmla="*/ 188912 w 419242"/>
              <a:gd name="connsiteY10" fmla="*/ 230198 h 410020"/>
              <a:gd name="connsiteX11" fmla="*/ 192087 w 419242"/>
              <a:gd name="connsiteY11" fmla="*/ 153998 h 410020"/>
              <a:gd name="connsiteX12" fmla="*/ 7937 w 419242"/>
              <a:gd name="connsiteY12" fmla="*/ 11 h 4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242" h="410020">
                <a:moveTo>
                  <a:pt x="7937" y="11"/>
                </a:moveTo>
                <a:cubicBezTo>
                  <a:pt x="-530" y="-1312"/>
                  <a:pt x="120650" y="107167"/>
                  <a:pt x="141287" y="146061"/>
                </a:cubicBezTo>
                <a:cubicBezTo>
                  <a:pt x="161924" y="184955"/>
                  <a:pt x="108214" y="213265"/>
                  <a:pt x="131762" y="233373"/>
                </a:cubicBezTo>
                <a:cubicBezTo>
                  <a:pt x="155310" y="253481"/>
                  <a:pt x="276754" y="256392"/>
                  <a:pt x="282575" y="266711"/>
                </a:cubicBezTo>
                <a:cubicBezTo>
                  <a:pt x="288396" y="277030"/>
                  <a:pt x="213783" y="287084"/>
                  <a:pt x="166687" y="295286"/>
                </a:cubicBezTo>
                <a:cubicBezTo>
                  <a:pt x="119591" y="303488"/>
                  <a:pt x="-265" y="310896"/>
                  <a:pt x="0" y="315923"/>
                </a:cubicBezTo>
                <a:cubicBezTo>
                  <a:pt x="265" y="320950"/>
                  <a:pt x="115888" y="320950"/>
                  <a:pt x="168275" y="325448"/>
                </a:cubicBezTo>
                <a:cubicBezTo>
                  <a:pt x="220663" y="329946"/>
                  <a:pt x="272521" y="329153"/>
                  <a:pt x="314325" y="342911"/>
                </a:cubicBezTo>
                <a:cubicBezTo>
                  <a:pt x="356129" y="356669"/>
                  <a:pt x="415925" y="422285"/>
                  <a:pt x="419100" y="407998"/>
                </a:cubicBezTo>
                <a:cubicBezTo>
                  <a:pt x="422275" y="393711"/>
                  <a:pt x="371740" y="286819"/>
                  <a:pt x="333375" y="257186"/>
                </a:cubicBezTo>
                <a:cubicBezTo>
                  <a:pt x="295010" y="227553"/>
                  <a:pt x="212460" y="247396"/>
                  <a:pt x="188912" y="230198"/>
                </a:cubicBezTo>
                <a:cubicBezTo>
                  <a:pt x="165364" y="213000"/>
                  <a:pt x="216429" y="186806"/>
                  <a:pt x="192087" y="153998"/>
                </a:cubicBezTo>
                <a:cubicBezTo>
                  <a:pt x="167745" y="121190"/>
                  <a:pt x="16404" y="1334"/>
                  <a:pt x="793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43DCB48-E983-4D2D-B891-1F43C95084C4}"/>
              </a:ext>
            </a:extLst>
          </p:cNvPr>
          <p:cNvSpPr/>
          <p:nvPr/>
        </p:nvSpPr>
        <p:spPr>
          <a:xfrm>
            <a:off x="5917742" y="7331053"/>
            <a:ext cx="635461" cy="419240"/>
          </a:xfrm>
          <a:custGeom>
            <a:avLst/>
            <a:gdLst>
              <a:gd name="connsiteX0" fmla="*/ 97296 w 635461"/>
              <a:gd name="connsiteY0" fmla="*/ 22 h 419240"/>
              <a:gd name="connsiteX1" fmla="*/ 30621 w 635461"/>
              <a:gd name="connsiteY1" fmla="*/ 169885 h 419240"/>
              <a:gd name="connsiteX2" fmla="*/ 171908 w 635461"/>
              <a:gd name="connsiteY2" fmla="*/ 342922 h 419240"/>
              <a:gd name="connsiteX3" fmla="*/ 154446 w 635461"/>
              <a:gd name="connsiteY3" fmla="*/ 344510 h 419240"/>
              <a:gd name="connsiteX4" fmla="*/ 422733 w 635461"/>
              <a:gd name="connsiteY4" fmla="*/ 406422 h 419240"/>
              <a:gd name="connsiteX5" fmla="*/ 383046 w 635461"/>
              <a:gd name="connsiteY5" fmla="*/ 392135 h 419240"/>
              <a:gd name="connsiteX6" fmla="*/ 635458 w 635461"/>
              <a:gd name="connsiteY6" fmla="*/ 419122 h 419240"/>
              <a:gd name="connsiteX7" fmla="*/ 376696 w 635461"/>
              <a:gd name="connsiteY7" fmla="*/ 379435 h 419240"/>
              <a:gd name="connsiteX8" fmla="*/ 244933 w 635461"/>
              <a:gd name="connsiteY8" fmla="*/ 344510 h 419240"/>
              <a:gd name="connsiteX9" fmla="*/ 57608 w 635461"/>
              <a:gd name="connsiteY9" fmla="*/ 284185 h 419240"/>
              <a:gd name="connsiteX10" fmla="*/ 2046 w 635461"/>
              <a:gd name="connsiteY10" fmla="*/ 180997 h 419240"/>
              <a:gd name="connsiteX11" fmla="*/ 97296 w 635461"/>
              <a:gd name="connsiteY11" fmla="*/ 22 h 4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461" h="419240">
                <a:moveTo>
                  <a:pt x="97296" y="22"/>
                </a:moveTo>
                <a:cubicBezTo>
                  <a:pt x="102059" y="-1830"/>
                  <a:pt x="18186" y="112735"/>
                  <a:pt x="30621" y="169885"/>
                </a:cubicBezTo>
                <a:cubicBezTo>
                  <a:pt x="43056" y="227035"/>
                  <a:pt x="151271" y="313818"/>
                  <a:pt x="171908" y="342922"/>
                </a:cubicBezTo>
                <a:cubicBezTo>
                  <a:pt x="192546" y="372026"/>
                  <a:pt x="112642" y="333927"/>
                  <a:pt x="154446" y="344510"/>
                </a:cubicBezTo>
                <a:cubicBezTo>
                  <a:pt x="196250" y="355093"/>
                  <a:pt x="384633" y="398485"/>
                  <a:pt x="422733" y="406422"/>
                </a:cubicBezTo>
                <a:cubicBezTo>
                  <a:pt x="460833" y="414359"/>
                  <a:pt x="347592" y="390018"/>
                  <a:pt x="383046" y="392135"/>
                </a:cubicBezTo>
                <a:cubicBezTo>
                  <a:pt x="418500" y="394252"/>
                  <a:pt x="636516" y="421239"/>
                  <a:pt x="635458" y="419122"/>
                </a:cubicBezTo>
                <a:cubicBezTo>
                  <a:pt x="634400" y="417005"/>
                  <a:pt x="441784" y="391870"/>
                  <a:pt x="376696" y="379435"/>
                </a:cubicBezTo>
                <a:cubicBezTo>
                  <a:pt x="311609" y="367000"/>
                  <a:pt x="298114" y="360385"/>
                  <a:pt x="244933" y="344510"/>
                </a:cubicBezTo>
                <a:cubicBezTo>
                  <a:pt x="191752" y="328635"/>
                  <a:pt x="98089" y="311437"/>
                  <a:pt x="57608" y="284185"/>
                </a:cubicBezTo>
                <a:cubicBezTo>
                  <a:pt x="17127" y="256933"/>
                  <a:pt x="-7479" y="228622"/>
                  <a:pt x="2046" y="180997"/>
                </a:cubicBezTo>
                <a:cubicBezTo>
                  <a:pt x="11571" y="133372"/>
                  <a:pt x="92533" y="1874"/>
                  <a:pt x="9729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0348220-F202-441D-975B-1C46416B4E3D}"/>
              </a:ext>
            </a:extLst>
          </p:cNvPr>
          <p:cNvSpPr/>
          <p:nvPr/>
        </p:nvSpPr>
        <p:spPr>
          <a:xfrm>
            <a:off x="6470290" y="7554864"/>
            <a:ext cx="450152" cy="193776"/>
          </a:xfrm>
          <a:custGeom>
            <a:avLst/>
            <a:gdLst>
              <a:gd name="connsiteX0" fmla="*/ 282935 w 450152"/>
              <a:gd name="connsiteY0" fmla="*/ 49 h 193776"/>
              <a:gd name="connsiteX1" fmla="*/ 279760 w 450152"/>
              <a:gd name="connsiteY1" fmla="*/ 101649 h 193776"/>
              <a:gd name="connsiteX2" fmla="*/ 228960 w 450152"/>
              <a:gd name="connsiteY2" fmla="*/ 114349 h 193776"/>
              <a:gd name="connsiteX3" fmla="*/ 360 w 450152"/>
              <a:gd name="connsiteY3" fmla="*/ 150861 h 193776"/>
              <a:gd name="connsiteX4" fmla="*/ 173398 w 450152"/>
              <a:gd name="connsiteY4" fmla="*/ 154036 h 193776"/>
              <a:gd name="connsiteX5" fmla="*/ 62273 w 450152"/>
              <a:gd name="connsiteY5" fmla="*/ 173086 h 193776"/>
              <a:gd name="connsiteX6" fmla="*/ 444860 w 450152"/>
              <a:gd name="connsiteY6" fmla="*/ 193724 h 193776"/>
              <a:gd name="connsiteX7" fmla="*/ 279760 w 450152"/>
              <a:gd name="connsiteY7" fmla="*/ 166736 h 193776"/>
              <a:gd name="connsiteX8" fmla="*/ 198798 w 450152"/>
              <a:gd name="connsiteY8" fmla="*/ 157211 h 193776"/>
              <a:gd name="connsiteX9" fmla="*/ 392473 w 450152"/>
              <a:gd name="connsiteY9" fmla="*/ 115936 h 193776"/>
              <a:gd name="connsiteX10" fmla="*/ 282935 w 450152"/>
              <a:gd name="connsiteY10" fmla="*/ 49 h 19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152" h="193776">
                <a:moveTo>
                  <a:pt x="282935" y="49"/>
                </a:moveTo>
                <a:cubicBezTo>
                  <a:pt x="264149" y="-2332"/>
                  <a:pt x="288756" y="82599"/>
                  <a:pt x="279760" y="101649"/>
                </a:cubicBezTo>
                <a:cubicBezTo>
                  <a:pt x="270764" y="120699"/>
                  <a:pt x="275527" y="106147"/>
                  <a:pt x="228960" y="114349"/>
                </a:cubicBezTo>
                <a:cubicBezTo>
                  <a:pt x="182393" y="122551"/>
                  <a:pt x="9620" y="144247"/>
                  <a:pt x="360" y="150861"/>
                </a:cubicBezTo>
                <a:cubicBezTo>
                  <a:pt x="-8900" y="157475"/>
                  <a:pt x="163079" y="150332"/>
                  <a:pt x="173398" y="154036"/>
                </a:cubicBezTo>
                <a:cubicBezTo>
                  <a:pt x="183717" y="157740"/>
                  <a:pt x="17029" y="166471"/>
                  <a:pt x="62273" y="173086"/>
                </a:cubicBezTo>
                <a:cubicBezTo>
                  <a:pt x="107517" y="179701"/>
                  <a:pt x="408612" y="194782"/>
                  <a:pt x="444860" y="193724"/>
                </a:cubicBezTo>
                <a:cubicBezTo>
                  <a:pt x="481108" y="192666"/>
                  <a:pt x="320770" y="172821"/>
                  <a:pt x="279760" y="166736"/>
                </a:cubicBezTo>
                <a:cubicBezTo>
                  <a:pt x="238750" y="160651"/>
                  <a:pt x="180013" y="165678"/>
                  <a:pt x="198798" y="157211"/>
                </a:cubicBezTo>
                <a:cubicBezTo>
                  <a:pt x="217583" y="148744"/>
                  <a:pt x="376334" y="139484"/>
                  <a:pt x="392473" y="115936"/>
                </a:cubicBezTo>
                <a:cubicBezTo>
                  <a:pt x="408613" y="92388"/>
                  <a:pt x="301721" y="2430"/>
                  <a:pt x="28293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08378DF-1832-4A0F-8ECA-E527A0E8E1D7}"/>
              </a:ext>
            </a:extLst>
          </p:cNvPr>
          <p:cNvSpPr/>
          <p:nvPr/>
        </p:nvSpPr>
        <p:spPr>
          <a:xfrm>
            <a:off x="6059067" y="7696139"/>
            <a:ext cx="487684" cy="194069"/>
          </a:xfrm>
          <a:custGeom>
            <a:avLst/>
            <a:gdLst>
              <a:gd name="connsiteX0" fmla="*/ 5183 w 487684"/>
              <a:gd name="connsiteY0" fmla="*/ 61 h 194069"/>
              <a:gd name="connsiteX1" fmla="*/ 187746 w 487684"/>
              <a:gd name="connsiteY1" fmla="*/ 76261 h 194069"/>
              <a:gd name="connsiteX2" fmla="*/ 136946 w 487684"/>
              <a:gd name="connsiteY2" fmla="*/ 76261 h 194069"/>
              <a:gd name="connsiteX3" fmla="*/ 486196 w 487684"/>
              <a:gd name="connsiteY3" fmla="*/ 79436 h 194069"/>
              <a:gd name="connsiteX4" fmla="*/ 257596 w 487684"/>
              <a:gd name="connsiteY4" fmla="*/ 101661 h 194069"/>
              <a:gd name="connsiteX5" fmla="*/ 129008 w 487684"/>
              <a:gd name="connsiteY5" fmla="*/ 130236 h 194069"/>
              <a:gd name="connsiteX6" fmla="*/ 122658 w 487684"/>
              <a:gd name="connsiteY6" fmla="*/ 193736 h 194069"/>
              <a:gd name="connsiteX7" fmla="*/ 127421 w 487684"/>
              <a:gd name="connsiteY7" fmla="*/ 100074 h 194069"/>
              <a:gd name="connsiteX8" fmla="*/ 75033 w 487684"/>
              <a:gd name="connsiteY8" fmla="*/ 76261 h 194069"/>
              <a:gd name="connsiteX9" fmla="*/ 41696 w 487684"/>
              <a:gd name="connsiteY9" fmla="*/ 157224 h 194069"/>
              <a:gd name="connsiteX10" fmla="*/ 46458 w 487684"/>
              <a:gd name="connsiteY10" fmla="*/ 90549 h 194069"/>
              <a:gd name="connsiteX11" fmla="*/ 46458 w 487684"/>
              <a:gd name="connsiteY11" fmla="*/ 63561 h 194069"/>
              <a:gd name="connsiteX12" fmla="*/ 5183 w 487684"/>
              <a:gd name="connsiteY12" fmla="*/ 61 h 19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684" h="194069">
                <a:moveTo>
                  <a:pt x="5183" y="61"/>
                </a:moveTo>
                <a:cubicBezTo>
                  <a:pt x="28731" y="2178"/>
                  <a:pt x="165786" y="63561"/>
                  <a:pt x="187746" y="76261"/>
                </a:cubicBezTo>
                <a:cubicBezTo>
                  <a:pt x="209706" y="88961"/>
                  <a:pt x="136946" y="76261"/>
                  <a:pt x="136946" y="76261"/>
                </a:cubicBezTo>
                <a:lnTo>
                  <a:pt x="486196" y="79436"/>
                </a:lnTo>
                <a:cubicBezTo>
                  <a:pt x="506304" y="83669"/>
                  <a:pt x="317127" y="93194"/>
                  <a:pt x="257596" y="101661"/>
                </a:cubicBezTo>
                <a:cubicBezTo>
                  <a:pt x="198065" y="110128"/>
                  <a:pt x="151498" y="114890"/>
                  <a:pt x="129008" y="130236"/>
                </a:cubicBezTo>
                <a:cubicBezTo>
                  <a:pt x="106518" y="145582"/>
                  <a:pt x="122923" y="198763"/>
                  <a:pt x="122658" y="193736"/>
                </a:cubicBezTo>
                <a:cubicBezTo>
                  <a:pt x="122394" y="188709"/>
                  <a:pt x="135359" y="119653"/>
                  <a:pt x="127421" y="100074"/>
                </a:cubicBezTo>
                <a:cubicBezTo>
                  <a:pt x="119483" y="80495"/>
                  <a:pt x="89320" y="66736"/>
                  <a:pt x="75033" y="76261"/>
                </a:cubicBezTo>
                <a:cubicBezTo>
                  <a:pt x="60746" y="85786"/>
                  <a:pt x="46458" y="154843"/>
                  <a:pt x="41696" y="157224"/>
                </a:cubicBezTo>
                <a:cubicBezTo>
                  <a:pt x="36934" y="159605"/>
                  <a:pt x="45664" y="106159"/>
                  <a:pt x="46458" y="90549"/>
                </a:cubicBezTo>
                <a:cubicBezTo>
                  <a:pt x="47252" y="74939"/>
                  <a:pt x="46987" y="76261"/>
                  <a:pt x="46458" y="63561"/>
                </a:cubicBezTo>
                <a:cubicBezTo>
                  <a:pt x="45929" y="50861"/>
                  <a:pt x="-18365" y="-2056"/>
                  <a:pt x="518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5F4B7222-96F1-43D2-9C1B-9C323E33762F}"/>
              </a:ext>
            </a:extLst>
          </p:cNvPr>
          <p:cNvSpPr/>
          <p:nvPr/>
        </p:nvSpPr>
        <p:spPr>
          <a:xfrm>
            <a:off x="6493919" y="7741890"/>
            <a:ext cx="428760" cy="41632"/>
          </a:xfrm>
          <a:custGeom>
            <a:avLst/>
            <a:gdLst>
              <a:gd name="connsiteX0" fmla="*/ 425994 w 428760"/>
              <a:gd name="connsiteY0" fmla="*/ 17810 h 41632"/>
              <a:gd name="connsiteX1" fmla="*/ 160881 w 428760"/>
              <a:gd name="connsiteY1" fmla="*/ 25748 h 41632"/>
              <a:gd name="connsiteX2" fmla="*/ 544 w 428760"/>
              <a:gd name="connsiteY2" fmla="*/ 35273 h 41632"/>
              <a:gd name="connsiteX3" fmla="*/ 213269 w 428760"/>
              <a:gd name="connsiteY3" fmla="*/ 41623 h 41632"/>
              <a:gd name="connsiteX4" fmla="*/ 171994 w 428760"/>
              <a:gd name="connsiteY4" fmla="*/ 35273 h 41632"/>
              <a:gd name="connsiteX5" fmla="*/ 291056 w 428760"/>
              <a:gd name="connsiteY5" fmla="*/ 348 h 41632"/>
              <a:gd name="connsiteX6" fmla="*/ 425994 w 428760"/>
              <a:gd name="connsiteY6" fmla="*/ 17810 h 4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760" h="41632">
                <a:moveTo>
                  <a:pt x="425994" y="17810"/>
                </a:moveTo>
                <a:cubicBezTo>
                  <a:pt x="404298" y="22043"/>
                  <a:pt x="231789" y="22838"/>
                  <a:pt x="160881" y="25748"/>
                </a:cubicBezTo>
                <a:cubicBezTo>
                  <a:pt x="89973" y="28659"/>
                  <a:pt x="-8187" y="32627"/>
                  <a:pt x="544" y="35273"/>
                </a:cubicBezTo>
                <a:cubicBezTo>
                  <a:pt x="9275" y="37919"/>
                  <a:pt x="184694" y="41623"/>
                  <a:pt x="213269" y="41623"/>
                </a:cubicBezTo>
                <a:cubicBezTo>
                  <a:pt x="241844" y="41623"/>
                  <a:pt x="159030" y="42152"/>
                  <a:pt x="171994" y="35273"/>
                </a:cubicBezTo>
                <a:cubicBezTo>
                  <a:pt x="184958" y="28394"/>
                  <a:pt x="246077" y="3258"/>
                  <a:pt x="291056" y="348"/>
                </a:cubicBezTo>
                <a:cubicBezTo>
                  <a:pt x="336035" y="-2563"/>
                  <a:pt x="447690" y="13577"/>
                  <a:pt x="425994" y="1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F31A315D-0325-430B-9529-59AAA9C80DCA}"/>
              </a:ext>
            </a:extLst>
          </p:cNvPr>
          <p:cNvSpPr/>
          <p:nvPr/>
        </p:nvSpPr>
        <p:spPr>
          <a:xfrm>
            <a:off x="6431656" y="7746882"/>
            <a:ext cx="538021" cy="68754"/>
          </a:xfrm>
          <a:custGeom>
            <a:avLst/>
            <a:gdLst>
              <a:gd name="connsiteX0" fmla="*/ 894 w 538021"/>
              <a:gd name="connsiteY0" fmla="*/ 41393 h 68754"/>
              <a:gd name="connsiteX1" fmla="*/ 270769 w 538021"/>
              <a:gd name="connsiteY1" fmla="*/ 66793 h 68754"/>
              <a:gd name="connsiteX2" fmla="*/ 232669 w 538021"/>
              <a:gd name="connsiteY2" fmla="*/ 65206 h 68754"/>
              <a:gd name="connsiteX3" fmla="*/ 529532 w 538021"/>
              <a:gd name="connsiteY3" fmla="*/ 63618 h 68754"/>
              <a:gd name="connsiteX4" fmla="*/ 458094 w 538021"/>
              <a:gd name="connsiteY4" fmla="*/ 118 h 68754"/>
              <a:gd name="connsiteX5" fmla="*/ 467619 w 538021"/>
              <a:gd name="connsiteY5" fmla="*/ 47743 h 68754"/>
              <a:gd name="connsiteX6" fmla="*/ 337444 w 538021"/>
              <a:gd name="connsiteY6" fmla="*/ 47743 h 68754"/>
              <a:gd name="connsiteX7" fmla="*/ 188219 w 538021"/>
              <a:gd name="connsiteY7" fmla="*/ 52506 h 68754"/>
              <a:gd name="connsiteX8" fmla="*/ 894 w 538021"/>
              <a:gd name="connsiteY8" fmla="*/ 41393 h 6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021" h="68754">
                <a:moveTo>
                  <a:pt x="894" y="41393"/>
                </a:moveTo>
                <a:cubicBezTo>
                  <a:pt x="14652" y="43774"/>
                  <a:pt x="232140" y="62824"/>
                  <a:pt x="270769" y="66793"/>
                </a:cubicBezTo>
                <a:cubicBezTo>
                  <a:pt x="309398" y="70762"/>
                  <a:pt x="232669" y="65206"/>
                  <a:pt x="232669" y="65206"/>
                </a:cubicBezTo>
                <a:cubicBezTo>
                  <a:pt x="275796" y="64677"/>
                  <a:pt x="491961" y="74466"/>
                  <a:pt x="529532" y="63618"/>
                </a:cubicBezTo>
                <a:cubicBezTo>
                  <a:pt x="567103" y="52770"/>
                  <a:pt x="468413" y="2764"/>
                  <a:pt x="458094" y="118"/>
                </a:cubicBezTo>
                <a:cubicBezTo>
                  <a:pt x="447775" y="-2528"/>
                  <a:pt x="487727" y="39806"/>
                  <a:pt x="467619" y="47743"/>
                </a:cubicBezTo>
                <a:cubicBezTo>
                  <a:pt x="447511" y="55680"/>
                  <a:pt x="384011" y="46949"/>
                  <a:pt x="337444" y="47743"/>
                </a:cubicBezTo>
                <a:cubicBezTo>
                  <a:pt x="290877" y="48537"/>
                  <a:pt x="240606" y="53829"/>
                  <a:pt x="188219" y="52506"/>
                </a:cubicBezTo>
                <a:cubicBezTo>
                  <a:pt x="135832" y="51183"/>
                  <a:pt x="-12864" y="39012"/>
                  <a:pt x="894" y="4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00D232D-E4B8-4770-A709-C35CCAC762CF}"/>
              </a:ext>
            </a:extLst>
          </p:cNvPr>
          <p:cNvSpPr/>
          <p:nvPr/>
        </p:nvSpPr>
        <p:spPr>
          <a:xfrm>
            <a:off x="5648325" y="7579257"/>
            <a:ext cx="713350" cy="194956"/>
          </a:xfrm>
          <a:custGeom>
            <a:avLst/>
            <a:gdLst>
              <a:gd name="connsiteX0" fmla="*/ 0 w 713350"/>
              <a:gd name="connsiteY0" fmla="*/ 66143 h 194956"/>
              <a:gd name="connsiteX1" fmla="*/ 314325 w 713350"/>
              <a:gd name="connsiteY1" fmla="*/ 58206 h 194956"/>
              <a:gd name="connsiteX2" fmla="*/ 252413 w 713350"/>
              <a:gd name="connsiteY2" fmla="*/ 75668 h 194956"/>
              <a:gd name="connsiteX3" fmla="*/ 523875 w 713350"/>
              <a:gd name="connsiteY3" fmla="*/ 167743 h 194956"/>
              <a:gd name="connsiteX4" fmla="*/ 403225 w 713350"/>
              <a:gd name="connsiteY4" fmla="*/ 105831 h 194956"/>
              <a:gd name="connsiteX5" fmla="*/ 712788 w 713350"/>
              <a:gd name="connsiteY5" fmla="*/ 194731 h 194956"/>
              <a:gd name="connsiteX6" fmla="*/ 312738 w 713350"/>
              <a:gd name="connsiteY6" fmla="*/ 74081 h 194956"/>
              <a:gd name="connsiteX7" fmla="*/ 385763 w 713350"/>
              <a:gd name="connsiteY7" fmla="*/ 74081 h 194956"/>
              <a:gd name="connsiteX8" fmla="*/ 303213 w 713350"/>
              <a:gd name="connsiteY8" fmla="*/ 1056 h 194956"/>
              <a:gd name="connsiteX9" fmla="*/ 301625 w 713350"/>
              <a:gd name="connsiteY9" fmla="*/ 31218 h 194956"/>
              <a:gd name="connsiteX10" fmla="*/ 219075 w 713350"/>
              <a:gd name="connsiteY10" fmla="*/ 37568 h 194956"/>
              <a:gd name="connsiteX11" fmla="*/ 0 w 713350"/>
              <a:gd name="connsiteY11" fmla="*/ 66143 h 19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3350" h="194956">
                <a:moveTo>
                  <a:pt x="0" y="66143"/>
                </a:moveTo>
                <a:lnTo>
                  <a:pt x="314325" y="58206"/>
                </a:lnTo>
                <a:cubicBezTo>
                  <a:pt x="356394" y="59793"/>
                  <a:pt x="217488" y="57412"/>
                  <a:pt x="252413" y="75668"/>
                </a:cubicBezTo>
                <a:cubicBezTo>
                  <a:pt x="287338" y="93924"/>
                  <a:pt x="498740" y="162716"/>
                  <a:pt x="523875" y="167743"/>
                </a:cubicBezTo>
                <a:cubicBezTo>
                  <a:pt x="549010" y="172770"/>
                  <a:pt x="371740" y="101333"/>
                  <a:pt x="403225" y="105831"/>
                </a:cubicBezTo>
                <a:cubicBezTo>
                  <a:pt x="434710" y="110329"/>
                  <a:pt x="727869" y="200023"/>
                  <a:pt x="712788" y="194731"/>
                </a:cubicBezTo>
                <a:cubicBezTo>
                  <a:pt x="697707" y="189439"/>
                  <a:pt x="367242" y="94189"/>
                  <a:pt x="312738" y="74081"/>
                </a:cubicBezTo>
                <a:cubicBezTo>
                  <a:pt x="258234" y="53973"/>
                  <a:pt x="387350" y="86252"/>
                  <a:pt x="385763" y="74081"/>
                </a:cubicBezTo>
                <a:cubicBezTo>
                  <a:pt x="384176" y="61910"/>
                  <a:pt x="317236" y="8200"/>
                  <a:pt x="303213" y="1056"/>
                </a:cubicBezTo>
                <a:cubicBezTo>
                  <a:pt x="289190" y="-6088"/>
                  <a:pt x="315648" y="25133"/>
                  <a:pt x="301625" y="31218"/>
                </a:cubicBezTo>
                <a:cubicBezTo>
                  <a:pt x="287602" y="37303"/>
                  <a:pt x="219075" y="37568"/>
                  <a:pt x="219075" y="37568"/>
                </a:cubicBezTo>
                <a:lnTo>
                  <a:pt x="0" y="661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5262E54-52B1-4242-B14E-BDEA7E4922D9}"/>
              </a:ext>
            </a:extLst>
          </p:cNvPr>
          <p:cNvSpPr/>
          <p:nvPr/>
        </p:nvSpPr>
        <p:spPr>
          <a:xfrm>
            <a:off x="6227113" y="7866062"/>
            <a:ext cx="601277" cy="74658"/>
          </a:xfrm>
          <a:custGeom>
            <a:avLst/>
            <a:gdLst>
              <a:gd name="connsiteX0" fmla="*/ 2237 w 601277"/>
              <a:gd name="connsiteY0" fmla="*/ 1 h 74658"/>
              <a:gd name="connsiteX1" fmla="*/ 272112 w 601277"/>
              <a:gd name="connsiteY1" fmla="*/ 33338 h 74658"/>
              <a:gd name="connsiteX2" fmla="*/ 251475 w 601277"/>
              <a:gd name="connsiteY2" fmla="*/ 42863 h 74658"/>
              <a:gd name="connsiteX3" fmla="*/ 367362 w 601277"/>
              <a:gd name="connsiteY3" fmla="*/ 26988 h 74658"/>
              <a:gd name="connsiteX4" fmla="*/ 600725 w 601277"/>
              <a:gd name="connsiteY4" fmla="*/ 52388 h 74658"/>
              <a:gd name="connsiteX5" fmla="*/ 426100 w 601277"/>
              <a:gd name="connsiteY5" fmla="*/ 33338 h 74658"/>
              <a:gd name="connsiteX6" fmla="*/ 230837 w 601277"/>
              <a:gd name="connsiteY6" fmla="*/ 74613 h 74658"/>
              <a:gd name="connsiteX7" fmla="*/ 321325 w 601277"/>
              <a:gd name="connsiteY7" fmla="*/ 41276 h 74658"/>
              <a:gd name="connsiteX8" fmla="*/ 153050 w 601277"/>
              <a:gd name="connsiteY8" fmla="*/ 34926 h 74658"/>
              <a:gd name="connsiteX9" fmla="*/ 2237 w 601277"/>
              <a:gd name="connsiteY9" fmla="*/ 1 h 7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277" h="74658">
                <a:moveTo>
                  <a:pt x="2237" y="1"/>
                </a:moveTo>
                <a:cubicBezTo>
                  <a:pt x="22081" y="-264"/>
                  <a:pt x="230572" y="26194"/>
                  <a:pt x="272112" y="33338"/>
                </a:cubicBezTo>
                <a:cubicBezTo>
                  <a:pt x="313652" y="40482"/>
                  <a:pt x="235600" y="43921"/>
                  <a:pt x="251475" y="42863"/>
                </a:cubicBezTo>
                <a:cubicBezTo>
                  <a:pt x="267350" y="41805"/>
                  <a:pt x="309154" y="25400"/>
                  <a:pt x="367362" y="26988"/>
                </a:cubicBezTo>
                <a:cubicBezTo>
                  <a:pt x="425570" y="28576"/>
                  <a:pt x="590935" y="51330"/>
                  <a:pt x="600725" y="52388"/>
                </a:cubicBezTo>
                <a:cubicBezTo>
                  <a:pt x="610515" y="53446"/>
                  <a:pt x="487748" y="29634"/>
                  <a:pt x="426100" y="33338"/>
                </a:cubicBezTo>
                <a:cubicBezTo>
                  <a:pt x="364452" y="37042"/>
                  <a:pt x="248300" y="73290"/>
                  <a:pt x="230837" y="74613"/>
                </a:cubicBezTo>
                <a:cubicBezTo>
                  <a:pt x="213374" y="75936"/>
                  <a:pt x="334290" y="47891"/>
                  <a:pt x="321325" y="41276"/>
                </a:cubicBezTo>
                <a:cubicBezTo>
                  <a:pt x="308361" y="34662"/>
                  <a:pt x="206496" y="41805"/>
                  <a:pt x="153050" y="34926"/>
                </a:cubicBezTo>
                <a:cubicBezTo>
                  <a:pt x="99604" y="28047"/>
                  <a:pt x="-17607" y="266"/>
                  <a:pt x="223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41BD459-EB7E-4C50-99CF-83F0DC54F649}"/>
              </a:ext>
            </a:extLst>
          </p:cNvPr>
          <p:cNvSpPr/>
          <p:nvPr/>
        </p:nvSpPr>
        <p:spPr>
          <a:xfrm>
            <a:off x="6284172" y="7936911"/>
            <a:ext cx="463617" cy="99042"/>
          </a:xfrm>
          <a:custGeom>
            <a:avLst/>
            <a:gdLst>
              <a:gd name="connsiteX0" fmla="*/ 462703 w 463617"/>
              <a:gd name="connsiteY0" fmla="*/ 589 h 99042"/>
              <a:gd name="connsiteX1" fmla="*/ 235691 w 463617"/>
              <a:gd name="connsiteY1" fmla="*/ 29164 h 99042"/>
              <a:gd name="connsiteX2" fmla="*/ 276966 w 463617"/>
              <a:gd name="connsiteY2" fmla="*/ 60914 h 99042"/>
              <a:gd name="connsiteX3" fmla="*/ 180128 w 463617"/>
              <a:gd name="connsiteY3" fmla="*/ 43452 h 99042"/>
              <a:gd name="connsiteX4" fmla="*/ 69003 w 463617"/>
              <a:gd name="connsiteY4" fmla="*/ 62502 h 99042"/>
              <a:gd name="connsiteX5" fmla="*/ 48366 w 463617"/>
              <a:gd name="connsiteY5" fmla="*/ 99014 h 99042"/>
              <a:gd name="connsiteX6" fmla="*/ 53128 w 463617"/>
              <a:gd name="connsiteY6" fmla="*/ 56152 h 99042"/>
              <a:gd name="connsiteX7" fmla="*/ 3916 w 463617"/>
              <a:gd name="connsiteY7" fmla="*/ 2177 h 99042"/>
              <a:gd name="connsiteX8" fmla="*/ 172191 w 463617"/>
              <a:gd name="connsiteY8" fmla="*/ 33927 h 99042"/>
              <a:gd name="connsiteX9" fmla="*/ 310303 w 463617"/>
              <a:gd name="connsiteY9" fmla="*/ 13289 h 99042"/>
              <a:gd name="connsiteX10" fmla="*/ 462703 w 463617"/>
              <a:gd name="connsiteY10" fmla="*/ 589 h 9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17" h="99042">
                <a:moveTo>
                  <a:pt x="462703" y="589"/>
                </a:moveTo>
                <a:cubicBezTo>
                  <a:pt x="450268" y="3235"/>
                  <a:pt x="266647" y="19110"/>
                  <a:pt x="235691" y="29164"/>
                </a:cubicBezTo>
                <a:cubicBezTo>
                  <a:pt x="204735" y="39218"/>
                  <a:pt x="286226" y="58533"/>
                  <a:pt x="276966" y="60914"/>
                </a:cubicBezTo>
                <a:cubicBezTo>
                  <a:pt x="267706" y="63295"/>
                  <a:pt x="214788" y="43187"/>
                  <a:pt x="180128" y="43452"/>
                </a:cubicBezTo>
                <a:cubicBezTo>
                  <a:pt x="145468" y="43717"/>
                  <a:pt x="90963" y="53242"/>
                  <a:pt x="69003" y="62502"/>
                </a:cubicBezTo>
                <a:cubicBezTo>
                  <a:pt x="47043" y="71762"/>
                  <a:pt x="51012" y="100072"/>
                  <a:pt x="48366" y="99014"/>
                </a:cubicBezTo>
                <a:cubicBezTo>
                  <a:pt x="45720" y="97956"/>
                  <a:pt x="60536" y="72291"/>
                  <a:pt x="53128" y="56152"/>
                </a:cubicBezTo>
                <a:cubicBezTo>
                  <a:pt x="45720" y="40013"/>
                  <a:pt x="-15928" y="5881"/>
                  <a:pt x="3916" y="2177"/>
                </a:cubicBezTo>
                <a:cubicBezTo>
                  <a:pt x="23760" y="-1527"/>
                  <a:pt x="121127" y="32075"/>
                  <a:pt x="172191" y="33927"/>
                </a:cubicBezTo>
                <a:cubicBezTo>
                  <a:pt x="223255" y="35779"/>
                  <a:pt x="263207" y="22020"/>
                  <a:pt x="310303" y="13289"/>
                </a:cubicBezTo>
                <a:cubicBezTo>
                  <a:pt x="357399" y="4558"/>
                  <a:pt x="475138" y="-2057"/>
                  <a:pt x="462703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91BF125-14ED-4936-8446-EA5296F39BDF}"/>
              </a:ext>
            </a:extLst>
          </p:cNvPr>
          <p:cNvSpPr/>
          <p:nvPr/>
        </p:nvSpPr>
        <p:spPr>
          <a:xfrm>
            <a:off x="5732268" y="7648122"/>
            <a:ext cx="384428" cy="205686"/>
          </a:xfrm>
          <a:custGeom>
            <a:avLst/>
            <a:gdLst>
              <a:gd name="connsiteX0" fmla="*/ 195 w 384428"/>
              <a:gd name="connsiteY0" fmla="*/ 453 h 205686"/>
              <a:gd name="connsiteX1" fmla="*/ 236732 w 384428"/>
              <a:gd name="connsiteY1" fmla="*/ 86178 h 205686"/>
              <a:gd name="connsiteX2" fmla="*/ 176407 w 384428"/>
              <a:gd name="connsiteY2" fmla="*/ 67128 h 205686"/>
              <a:gd name="connsiteX3" fmla="*/ 370082 w 384428"/>
              <a:gd name="connsiteY3" fmla="*/ 143328 h 205686"/>
              <a:gd name="connsiteX4" fmla="*/ 370082 w 384428"/>
              <a:gd name="connsiteY4" fmla="*/ 205241 h 205686"/>
              <a:gd name="connsiteX5" fmla="*/ 365320 w 384428"/>
              <a:gd name="connsiteY5" fmla="*/ 168728 h 205686"/>
              <a:gd name="connsiteX6" fmla="*/ 249432 w 384428"/>
              <a:gd name="connsiteY6" fmla="*/ 122691 h 205686"/>
              <a:gd name="connsiteX7" fmla="*/ 314520 w 384428"/>
              <a:gd name="connsiteY7" fmla="*/ 140153 h 205686"/>
              <a:gd name="connsiteX8" fmla="*/ 197045 w 384428"/>
              <a:gd name="connsiteY8" fmla="*/ 62366 h 205686"/>
              <a:gd name="connsiteX9" fmla="*/ 197045 w 384428"/>
              <a:gd name="connsiteY9" fmla="*/ 52841 h 205686"/>
              <a:gd name="connsiteX10" fmla="*/ 195 w 384428"/>
              <a:gd name="connsiteY10" fmla="*/ 453 h 20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428" h="205686">
                <a:moveTo>
                  <a:pt x="195" y="453"/>
                </a:moveTo>
                <a:cubicBezTo>
                  <a:pt x="6809" y="6009"/>
                  <a:pt x="207363" y="75066"/>
                  <a:pt x="236732" y="86178"/>
                </a:cubicBezTo>
                <a:cubicBezTo>
                  <a:pt x="266101" y="97290"/>
                  <a:pt x="154182" y="57603"/>
                  <a:pt x="176407" y="67128"/>
                </a:cubicBezTo>
                <a:cubicBezTo>
                  <a:pt x="198632" y="76653"/>
                  <a:pt x="337803" y="120309"/>
                  <a:pt x="370082" y="143328"/>
                </a:cubicBezTo>
                <a:cubicBezTo>
                  <a:pt x="402361" y="166347"/>
                  <a:pt x="370082" y="205241"/>
                  <a:pt x="370082" y="205241"/>
                </a:cubicBezTo>
                <a:cubicBezTo>
                  <a:pt x="369288" y="209474"/>
                  <a:pt x="385428" y="182486"/>
                  <a:pt x="365320" y="168728"/>
                </a:cubicBezTo>
                <a:cubicBezTo>
                  <a:pt x="345212" y="154970"/>
                  <a:pt x="257899" y="127454"/>
                  <a:pt x="249432" y="122691"/>
                </a:cubicBezTo>
                <a:cubicBezTo>
                  <a:pt x="240965" y="117928"/>
                  <a:pt x="323251" y="150207"/>
                  <a:pt x="314520" y="140153"/>
                </a:cubicBezTo>
                <a:cubicBezTo>
                  <a:pt x="305789" y="130099"/>
                  <a:pt x="216624" y="76918"/>
                  <a:pt x="197045" y="62366"/>
                </a:cubicBezTo>
                <a:cubicBezTo>
                  <a:pt x="177466" y="47814"/>
                  <a:pt x="236997" y="63689"/>
                  <a:pt x="197045" y="52841"/>
                </a:cubicBezTo>
                <a:cubicBezTo>
                  <a:pt x="157093" y="41993"/>
                  <a:pt x="-6419" y="-5103"/>
                  <a:pt x="195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482BE130-8FF0-441F-B83F-933B5C2D19DF}"/>
              </a:ext>
            </a:extLst>
          </p:cNvPr>
          <p:cNvSpPr/>
          <p:nvPr/>
        </p:nvSpPr>
        <p:spPr>
          <a:xfrm>
            <a:off x="5522235" y="7685076"/>
            <a:ext cx="207853" cy="181448"/>
          </a:xfrm>
          <a:custGeom>
            <a:avLst/>
            <a:gdLst>
              <a:gd name="connsiteX0" fmla="*/ 203878 w 207853"/>
              <a:gd name="connsiteY0" fmla="*/ 12 h 181448"/>
              <a:gd name="connsiteX1" fmla="*/ 678 w 207853"/>
              <a:gd name="connsiteY1" fmla="*/ 41287 h 181448"/>
              <a:gd name="connsiteX2" fmla="*/ 140378 w 207853"/>
              <a:gd name="connsiteY2" fmla="*/ 36524 h 181448"/>
              <a:gd name="connsiteX3" fmla="*/ 205465 w 207853"/>
              <a:gd name="connsiteY3" fmla="*/ 180987 h 181448"/>
              <a:gd name="connsiteX4" fmla="*/ 189590 w 207853"/>
              <a:gd name="connsiteY4" fmla="*/ 80974 h 181448"/>
              <a:gd name="connsiteX5" fmla="*/ 149903 w 207853"/>
              <a:gd name="connsiteY5" fmla="*/ 39699 h 181448"/>
              <a:gd name="connsiteX6" fmla="*/ 45128 w 207853"/>
              <a:gd name="connsiteY6" fmla="*/ 46049 h 181448"/>
              <a:gd name="connsiteX7" fmla="*/ 203878 w 207853"/>
              <a:gd name="connsiteY7" fmla="*/ 12 h 1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53" h="181448">
                <a:moveTo>
                  <a:pt x="203878" y="12"/>
                </a:moveTo>
                <a:cubicBezTo>
                  <a:pt x="196470" y="-782"/>
                  <a:pt x="11261" y="35202"/>
                  <a:pt x="678" y="41287"/>
                </a:cubicBezTo>
                <a:cubicBezTo>
                  <a:pt x="-9905" y="47372"/>
                  <a:pt x="106247" y="13241"/>
                  <a:pt x="140378" y="36524"/>
                </a:cubicBezTo>
                <a:cubicBezTo>
                  <a:pt x="174509" y="59807"/>
                  <a:pt x="197263" y="173579"/>
                  <a:pt x="205465" y="180987"/>
                </a:cubicBezTo>
                <a:cubicBezTo>
                  <a:pt x="213667" y="188395"/>
                  <a:pt x="198850" y="104522"/>
                  <a:pt x="189590" y="80974"/>
                </a:cubicBezTo>
                <a:cubicBezTo>
                  <a:pt x="180330" y="57426"/>
                  <a:pt x="173980" y="45520"/>
                  <a:pt x="149903" y="39699"/>
                </a:cubicBezTo>
                <a:cubicBezTo>
                  <a:pt x="125826" y="33878"/>
                  <a:pt x="31370" y="50282"/>
                  <a:pt x="45128" y="46049"/>
                </a:cubicBezTo>
                <a:cubicBezTo>
                  <a:pt x="58886" y="41816"/>
                  <a:pt x="211286" y="806"/>
                  <a:pt x="20387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53A24DFA-986F-4915-80FB-DE487350B45C}"/>
              </a:ext>
            </a:extLst>
          </p:cNvPr>
          <p:cNvSpPr/>
          <p:nvPr/>
        </p:nvSpPr>
        <p:spPr>
          <a:xfrm>
            <a:off x="5753100" y="7846389"/>
            <a:ext cx="588915" cy="175466"/>
          </a:xfrm>
          <a:custGeom>
            <a:avLst/>
            <a:gdLst>
              <a:gd name="connsiteX0" fmla="*/ 0 w 588915"/>
              <a:gd name="connsiteY0" fmla="*/ 624 h 175466"/>
              <a:gd name="connsiteX1" fmla="*/ 261938 w 588915"/>
              <a:gd name="connsiteY1" fmla="*/ 118099 h 175466"/>
              <a:gd name="connsiteX2" fmla="*/ 65088 w 588915"/>
              <a:gd name="connsiteY2" fmla="*/ 83174 h 175466"/>
              <a:gd name="connsiteX3" fmla="*/ 360363 w 588915"/>
              <a:gd name="connsiteY3" fmla="*/ 156199 h 175466"/>
              <a:gd name="connsiteX4" fmla="*/ 250825 w 588915"/>
              <a:gd name="connsiteY4" fmla="*/ 172074 h 175466"/>
              <a:gd name="connsiteX5" fmla="*/ 587375 w 588915"/>
              <a:gd name="connsiteY5" fmla="*/ 172074 h 175466"/>
              <a:gd name="connsiteX6" fmla="*/ 377825 w 588915"/>
              <a:gd name="connsiteY6" fmla="*/ 135561 h 175466"/>
              <a:gd name="connsiteX7" fmla="*/ 423863 w 588915"/>
              <a:gd name="connsiteY7" fmla="*/ 137149 h 175466"/>
              <a:gd name="connsiteX8" fmla="*/ 217488 w 588915"/>
              <a:gd name="connsiteY8" fmla="*/ 84761 h 175466"/>
              <a:gd name="connsiteX9" fmla="*/ 258763 w 588915"/>
              <a:gd name="connsiteY9" fmla="*/ 72061 h 175466"/>
              <a:gd name="connsiteX10" fmla="*/ 0 w 588915"/>
              <a:gd name="connsiteY10" fmla="*/ 624 h 1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8915" h="175466">
                <a:moveTo>
                  <a:pt x="0" y="624"/>
                </a:moveTo>
                <a:cubicBezTo>
                  <a:pt x="529" y="8297"/>
                  <a:pt x="251090" y="104341"/>
                  <a:pt x="261938" y="118099"/>
                </a:cubicBezTo>
                <a:cubicBezTo>
                  <a:pt x="272786" y="131857"/>
                  <a:pt x="48684" y="76824"/>
                  <a:pt x="65088" y="83174"/>
                </a:cubicBezTo>
                <a:cubicBezTo>
                  <a:pt x="81492" y="89524"/>
                  <a:pt x="329407" y="141382"/>
                  <a:pt x="360363" y="156199"/>
                </a:cubicBezTo>
                <a:cubicBezTo>
                  <a:pt x="391319" y="171016"/>
                  <a:pt x="212990" y="169428"/>
                  <a:pt x="250825" y="172074"/>
                </a:cubicBezTo>
                <a:cubicBezTo>
                  <a:pt x="288660" y="174720"/>
                  <a:pt x="566209" y="178159"/>
                  <a:pt x="587375" y="172074"/>
                </a:cubicBezTo>
                <a:cubicBezTo>
                  <a:pt x="608541" y="165989"/>
                  <a:pt x="405077" y="141382"/>
                  <a:pt x="377825" y="135561"/>
                </a:cubicBezTo>
                <a:cubicBezTo>
                  <a:pt x="350573" y="129740"/>
                  <a:pt x="450586" y="145616"/>
                  <a:pt x="423863" y="137149"/>
                </a:cubicBezTo>
                <a:cubicBezTo>
                  <a:pt x="397140" y="128682"/>
                  <a:pt x="245005" y="95609"/>
                  <a:pt x="217488" y="84761"/>
                </a:cubicBezTo>
                <a:cubicBezTo>
                  <a:pt x="189971" y="73913"/>
                  <a:pt x="298186" y="85819"/>
                  <a:pt x="258763" y="72061"/>
                </a:cubicBezTo>
                <a:cubicBezTo>
                  <a:pt x="219340" y="58303"/>
                  <a:pt x="-529" y="-7049"/>
                  <a:pt x="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55F0C0A3-F15D-4F94-986C-B32B6151D0D6}"/>
              </a:ext>
            </a:extLst>
          </p:cNvPr>
          <p:cNvSpPr/>
          <p:nvPr/>
        </p:nvSpPr>
        <p:spPr>
          <a:xfrm>
            <a:off x="6097001" y="7792839"/>
            <a:ext cx="59550" cy="175794"/>
          </a:xfrm>
          <a:custGeom>
            <a:avLst/>
            <a:gdLst>
              <a:gd name="connsiteX0" fmla="*/ 59324 w 59550"/>
              <a:gd name="connsiteY0" fmla="*/ 199 h 175794"/>
              <a:gd name="connsiteX1" fmla="*/ 21224 w 59550"/>
              <a:gd name="connsiteY1" fmla="*/ 81161 h 175794"/>
              <a:gd name="connsiteX2" fmla="*/ 30749 w 59550"/>
              <a:gd name="connsiteY2" fmla="*/ 173236 h 175794"/>
              <a:gd name="connsiteX3" fmla="*/ 21224 w 59550"/>
              <a:gd name="connsiteY3" fmla="*/ 146249 h 175794"/>
              <a:gd name="connsiteX4" fmla="*/ 587 w 59550"/>
              <a:gd name="connsiteY4" fmla="*/ 104974 h 175794"/>
              <a:gd name="connsiteX5" fmla="*/ 59324 w 59550"/>
              <a:gd name="connsiteY5" fmla="*/ 199 h 17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50" h="175794">
                <a:moveTo>
                  <a:pt x="59324" y="199"/>
                </a:moveTo>
                <a:cubicBezTo>
                  <a:pt x="62763" y="-3770"/>
                  <a:pt x="25986" y="52322"/>
                  <a:pt x="21224" y="81161"/>
                </a:cubicBezTo>
                <a:cubicBezTo>
                  <a:pt x="16462" y="110000"/>
                  <a:pt x="30749" y="162388"/>
                  <a:pt x="30749" y="173236"/>
                </a:cubicBezTo>
                <a:cubicBezTo>
                  <a:pt x="30749" y="184084"/>
                  <a:pt x="26251" y="157626"/>
                  <a:pt x="21224" y="146249"/>
                </a:cubicBezTo>
                <a:cubicBezTo>
                  <a:pt x="16197" y="134872"/>
                  <a:pt x="-3646" y="129051"/>
                  <a:pt x="587" y="104974"/>
                </a:cubicBezTo>
                <a:cubicBezTo>
                  <a:pt x="4820" y="80897"/>
                  <a:pt x="55885" y="4168"/>
                  <a:pt x="5932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496F98-472B-4142-9AB6-46BA9E2592DE}"/>
              </a:ext>
            </a:extLst>
          </p:cNvPr>
          <p:cNvSpPr/>
          <p:nvPr/>
        </p:nvSpPr>
        <p:spPr>
          <a:xfrm>
            <a:off x="6155918" y="7775573"/>
            <a:ext cx="133778" cy="211267"/>
          </a:xfrm>
          <a:custGeom>
            <a:avLst/>
            <a:gdLst>
              <a:gd name="connsiteX0" fmla="*/ 49620 w 133778"/>
              <a:gd name="connsiteY0" fmla="*/ 2 h 211267"/>
              <a:gd name="connsiteX1" fmla="*/ 19457 w 133778"/>
              <a:gd name="connsiteY1" fmla="*/ 106365 h 211267"/>
              <a:gd name="connsiteX2" fmla="*/ 133757 w 133778"/>
              <a:gd name="connsiteY2" fmla="*/ 144465 h 211267"/>
              <a:gd name="connsiteX3" fmla="*/ 28982 w 133778"/>
              <a:gd name="connsiteY3" fmla="*/ 125415 h 211267"/>
              <a:gd name="connsiteX4" fmla="*/ 21045 w 133778"/>
              <a:gd name="connsiteY4" fmla="*/ 211140 h 211267"/>
              <a:gd name="connsiteX5" fmla="*/ 407 w 133778"/>
              <a:gd name="connsiteY5" fmla="*/ 103190 h 211267"/>
              <a:gd name="connsiteX6" fmla="*/ 49620 w 133778"/>
              <a:gd name="connsiteY6" fmla="*/ 2 h 21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78" h="211267">
                <a:moveTo>
                  <a:pt x="49620" y="2"/>
                </a:moveTo>
                <a:cubicBezTo>
                  <a:pt x="52795" y="531"/>
                  <a:pt x="5434" y="82288"/>
                  <a:pt x="19457" y="106365"/>
                </a:cubicBezTo>
                <a:cubicBezTo>
                  <a:pt x="33480" y="130442"/>
                  <a:pt x="132170" y="141290"/>
                  <a:pt x="133757" y="144465"/>
                </a:cubicBezTo>
                <a:cubicBezTo>
                  <a:pt x="135344" y="147640"/>
                  <a:pt x="47767" y="114303"/>
                  <a:pt x="28982" y="125415"/>
                </a:cubicBezTo>
                <a:cubicBezTo>
                  <a:pt x="10197" y="136528"/>
                  <a:pt x="25807" y="214844"/>
                  <a:pt x="21045" y="211140"/>
                </a:cubicBezTo>
                <a:cubicBezTo>
                  <a:pt x="16283" y="207436"/>
                  <a:pt x="-3032" y="137321"/>
                  <a:pt x="407" y="103190"/>
                </a:cubicBezTo>
                <a:cubicBezTo>
                  <a:pt x="3846" y="69059"/>
                  <a:pt x="46445" y="-527"/>
                  <a:pt x="4962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70323A20-6871-439F-850A-AD93EAE1AC3B}"/>
              </a:ext>
            </a:extLst>
          </p:cNvPr>
          <p:cNvSpPr/>
          <p:nvPr/>
        </p:nvSpPr>
        <p:spPr>
          <a:xfrm>
            <a:off x="6467457" y="7783380"/>
            <a:ext cx="268469" cy="187072"/>
          </a:xfrm>
          <a:custGeom>
            <a:avLst/>
            <a:gdLst>
              <a:gd name="connsiteX0" fmla="*/ 268306 w 268469"/>
              <a:gd name="connsiteY0" fmla="*/ 82683 h 187072"/>
              <a:gd name="connsiteX1" fmla="*/ 96856 w 268469"/>
              <a:gd name="connsiteY1" fmla="*/ 30295 h 187072"/>
              <a:gd name="connsiteX2" fmla="*/ 42881 w 268469"/>
              <a:gd name="connsiteY2" fmla="*/ 82683 h 187072"/>
              <a:gd name="connsiteX3" fmla="*/ 44468 w 268469"/>
              <a:gd name="connsiteY3" fmla="*/ 185870 h 187072"/>
              <a:gd name="connsiteX4" fmla="*/ 31768 w 268469"/>
              <a:gd name="connsiteY4" fmla="*/ 130308 h 187072"/>
              <a:gd name="connsiteX5" fmla="*/ 18 w 268469"/>
              <a:gd name="connsiteY5" fmla="*/ 1720 h 187072"/>
              <a:gd name="connsiteX6" fmla="*/ 36531 w 268469"/>
              <a:gd name="connsiteY6" fmla="*/ 54108 h 187072"/>
              <a:gd name="connsiteX7" fmla="*/ 53993 w 268469"/>
              <a:gd name="connsiteY7" fmla="*/ 22358 h 187072"/>
              <a:gd name="connsiteX8" fmla="*/ 127018 w 268469"/>
              <a:gd name="connsiteY8" fmla="*/ 57283 h 187072"/>
              <a:gd name="connsiteX9" fmla="*/ 268306 w 268469"/>
              <a:gd name="connsiteY9" fmla="*/ 82683 h 18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469" h="187072">
                <a:moveTo>
                  <a:pt x="268306" y="82683"/>
                </a:moveTo>
                <a:cubicBezTo>
                  <a:pt x="263279" y="78185"/>
                  <a:pt x="134427" y="30295"/>
                  <a:pt x="96856" y="30295"/>
                </a:cubicBezTo>
                <a:cubicBezTo>
                  <a:pt x="59285" y="30295"/>
                  <a:pt x="51612" y="56754"/>
                  <a:pt x="42881" y="82683"/>
                </a:cubicBezTo>
                <a:cubicBezTo>
                  <a:pt x="34150" y="108612"/>
                  <a:pt x="46320" y="177933"/>
                  <a:pt x="44468" y="185870"/>
                </a:cubicBezTo>
                <a:cubicBezTo>
                  <a:pt x="42616" y="193808"/>
                  <a:pt x="39176" y="161000"/>
                  <a:pt x="31768" y="130308"/>
                </a:cubicBezTo>
                <a:cubicBezTo>
                  <a:pt x="24360" y="99616"/>
                  <a:pt x="-776" y="14420"/>
                  <a:pt x="18" y="1720"/>
                </a:cubicBezTo>
                <a:cubicBezTo>
                  <a:pt x="812" y="-10980"/>
                  <a:pt x="27535" y="50668"/>
                  <a:pt x="36531" y="54108"/>
                </a:cubicBezTo>
                <a:cubicBezTo>
                  <a:pt x="45527" y="57548"/>
                  <a:pt x="38912" y="21829"/>
                  <a:pt x="53993" y="22358"/>
                </a:cubicBezTo>
                <a:cubicBezTo>
                  <a:pt x="69074" y="22887"/>
                  <a:pt x="92887" y="47494"/>
                  <a:pt x="127018" y="57283"/>
                </a:cubicBezTo>
                <a:cubicBezTo>
                  <a:pt x="161149" y="67072"/>
                  <a:pt x="273333" y="87181"/>
                  <a:pt x="268306" y="82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BC7AD52-3E34-4883-8EEB-EB1B392573BE}"/>
              </a:ext>
            </a:extLst>
          </p:cNvPr>
          <p:cNvSpPr/>
          <p:nvPr/>
        </p:nvSpPr>
        <p:spPr>
          <a:xfrm>
            <a:off x="6056271" y="7148017"/>
            <a:ext cx="973487" cy="694292"/>
          </a:xfrm>
          <a:custGeom>
            <a:avLst/>
            <a:gdLst>
              <a:gd name="connsiteX0" fmla="*/ 42 w 973487"/>
              <a:gd name="connsiteY0" fmla="*/ 496 h 694292"/>
              <a:gd name="connsiteX1" fmla="*/ 371517 w 973487"/>
              <a:gd name="connsiteY1" fmla="*/ 22721 h 694292"/>
              <a:gd name="connsiteX2" fmla="*/ 387392 w 973487"/>
              <a:gd name="connsiteY2" fmla="*/ 48121 h 694292"/>
              <a:gd name="connsiteX3" fmla="*/ 581067 w 973487"/>
              <a:gd name="connsiteY3" fmla="*/ 130671 h 694292"/>
              <a:gd name="connsiteX4" fmla="*/ 576304 w 973487"/>
              <a:gd name="connsiteY4" fmla="*/ 129083 h 694292"/>
              <a:gd name="connsiteX5" fmla="*/ 703304 w 973487"/>
              <a:gd name="connsiteY5" fmla="*/ 244971 h 694292"/>
              <a:gd name="connsiteX6" fmla="*/ 711242 w 973487"/>
              <a:gd name="connsiteY6" fmla="*/ 230683 h 694292"/>
              <a:gd name="connsiteX7" fmla="*/ 811254 w 973487"/>
              <a:gd name="connsiteY7" fmla="*/ 325933 h 694292"/>
              <a:gd name="connsiteX8" fmla="*/ 822367 w 973487"/>
              <a:gd name="connsiteY8" fmla="*/ 341808 h 694292"/>
              <a:gd name="connsiteX9" fmla="*/ 868404 w 973487"/>
              <a:gd name="connsiteY9" fmla="*/ 419596 h 694292"/>
              <a:gd name="connsiteX10" fmla="*/ 890629 w 973487"/>
              <a:gd name="connsiteY10" fmla="*/ 429121 h 694292"/>
              <a:gd name="connsiteX11" fmla="*/ 938254 w 973487"/>
              <a:gd name="connsiteY11" fmla="*/ 506908 h 694292"/>
              <a:gd name="connsiteX12" fmla="*/ 927142 w 973487"/>
              <a:gd name="connsiteY12" fmla="*/ 505321 h 694292"/>
              <a:gd name="connsiteX13" fmla="*/ 973179 w 973487"/>
              <a:gd name="connsiteY13" fmla="*/ 591046 h 694292"/>
              <a:gd name="connsiteX14" fmla="*/ 946192 w 973487"/>
              <a:gd name="connsiteY14" fmla="*/ 637083 h 694292"/>
              <a:gd name="connsiteX15" fmla="*/ 925554 w 973487"/>
              <a:gd name="connsiteY15" fmla="*/ 694233 h 694292"/>
              <a:gd name="connsiteX16" fmla="*/ 949367 w 973487"/>
              <a:gd name="connsiteY16" fmla="*/ 625971 h 694292"/>
              <a:gd name="connsiteX17" fmla="*/ 958892 w 973487"/>
              <a:gd name="connsiteY17" fmla="*/ 518021 h 694292"/>
              <a:gd name="connsiteX18" fmla="*/ 874754 w 973487"/>
              <a:gd name="connsiteY18" fmla="*/ 392608 h 694292"/>
              <a:gd name="connsiteX19" fmla="*/ 882692 w 973487"/>
              <a:gd name="connsiteY19" fmla="*/ 392608 h 694292"/>
              <a:gd name="connsiteX20" fmla="*/ 649329 w 973487"/>
              <a:gd name="connsiteY20" fmla="*/ 171946 h 694292"/>
              <a:gd name="connsiteX21" fmla="*/ 658854 w 973487"/>
              <a:gd name="connsiteY21" fmla="*/ 176708 h 694292"/>
              <a:gd name="connsiteX22" fmla="*/ 465179 w 973487"/>
              <a:gd name="connsiteY22" fmla="*/ 65583 h 694292"/>
              <a:gd name="connsiteX23" fmla="*/ 347704 w 973487"/>
              <a:gd name="connsiteY23" fmla="*/ 44946 h 694292"/>
              <a:gd name="connsiteX24" fmla="*/ 42 w 973487"/>
              <a:gd name="connsiteY24" fmla="*/ 496 h 69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3487" h="694292">
                <a:moveTo>
                  <a:pt x="42" y="496"/>
                </a:moveTo>
                <a:cubicBezTo>
                  <a:pt x="4011" y="-3208"/>
                  <a:pt x="306959" y="14783"/>
                  <a:pt x="371517" y="22721"/>
                </a:cubicBezTo>
                <a:cubicBezTo>
                  <a:pt x="436075" y="30659"/>
                  <a:pt x="352467" y="30129"/>
                  <a:pt x="387392" y="48121"/>
                </a:cubicBezTo>
                <a:cubicBezTo>
                  <a:pt x="422317" y="66113"/>
                  <a:pt x="549582" y="117177"/>
                  <a:pt x="581067" y="130671"/>
                </a:cubicBezTo>
                <a:cubicBezTo>
                  <a:pt x="612552" y="144165"/>
                  <a:pt x="555931" y="110033"/>
                  <a:pt x="576304" y="129083"/>
                </a:cubicBezTo>
                <a:cubicBezTo>
                  <a:pt x="596677" y="148133"/>
                  <a:pt x="680814" y="228038"/>
                  <a:pt x="703304" y="244971"/>
                </a:cubicBezTo>
                <a:cubicBezTo>
                  <a:pt x="725794" y="261904"/>
                  <a:pt x="693250" y="217189"/>
                  <a:pt x="711242" y="230683"/>
                </a:cubicBezTo>
                <a:cubicBezTo>
                  <a:pt x="729234" y="244177"/>
                  <a:pt x="792733" y="307412"/>
                  <a:pt x="811254" y="325933"/>
                </a:cubicBezTo>
                <a:cubicBezTo>
                  <a:pt x="829775" y="344454"/>
                  <a:pt x="812842" y="326198"/>
                  <a:pt x="822367" y="341808"/>
                </a:cubicBezTo>
                <a:cubicBezTo>
                  <a:pt x="831892" y="357418"/>
                  <a:pt x="857027" y="405044"/>
                  <a:pt x="868404" y="419596"/>
                </a:cubicBezTo>
                <a:cubicBezTo>
                  <a:pt x="879781" y="434148"/>
                  <a:pt x="878987" y="414569"/>
                  <a:pt x="890629" y="429121"/>
                </a:cubicBezTo>
                <a:cubicBezTo>
                  <a:pt x="902271" y="443673"/>
                  <a:pt x="932169" y="494208"/>
                  <a:pt x="938254" y="506908"/>
                </a:cubicBezTo>
                <a:cubicBezTo>
                  <a:pt x="944339" y="519608"/>
                  <a:pt x="921321" y="491298"/>
                  <a:pt x="927142" y="505321"/>
                </a:cubicBezTo>
                <a:cubicBezTo>
                  <a:pt x="932963" y="519344"/>
                  <a:pt x="970004" y="569086"/>
                  <a:pt x="973179" y="591046"/>
                </a:cubicBezTo>
                <a:cubicBezTo>
                  <a:pt x="976354" y="613006"/>
                  <a:pt x="954130" y="619885"/>
                  <a:pt x="946192" y="637083"/>
                </a:cubicBezTo>
                <a:cubicBezTo>
                  <a:pt x="938255" y="654281"/>
                  <a:pt x="925025" y="696085"/>
                  <a:pt x="925554" y="694233"/>
                </a:cubicBezTo>
                <a:cubicBezTo>
                  <a:pt x="926083" y="692381"/>
                  <a:pt x="943811" y="655340"/>
                  <a:pt x="949367" y="625971"/>
                </a:cubicBezTo>
                <a:cubicBezTo>
                  <a:pt x="954923" y="596602"/>
                  <a:pt x="971328" y="556915"/>
                  <a:pt x="958892" y="518021"/>
                </a:cubicBezTo>
                <a:cubicBezTo>
                  <a:pt x="946457" y="479127"/>
                  <a:pt x="887454" y="413510"/>
                  <a:pt x="874754" y="392608"/>
                </a:cubicBezTo>
                <a:cubicBezTo>
                  <a:pt x="862054" y="371706"/>
                  <a:pt x="920263" y="429385"/>
                  <a:pt x="882692" y="392608"/>
                </a:cubicBezTo>
                <a:cubicBezTo>
                  <a:pt x="845121" y="355831"/>
                  <a:pt x="686635" y="207929"/>
                  <a:pt x="649329" y="171946"/>
                </a:cubicBezTo>
                <a:cubicBezTo>
                  <a:pt x="612023" y="135963"/>
                  <a:pt x="658854" y="176708"/>
                  <a:pt x="658854" y="176708"/>
                </a:cubicBezTo>
                <a:cubicBezTo>
                  <a:pt x="628162" y="158981"/>
                  <a:pt x="517037" y="87543"/>
                  <a:pt x="465179" y="65583"/>
                </a:cubicBezTo>
                <a:cubicBezTo>
                  <a:pt x="413321" y="43623"/>
                  <a:pt x="423110" y="53413"/>
                  <a:pt x="347704" y="44946"/>
                </a:cubicBezTo>
                <a:cubicBezTo>
                  <a:pt x="272298" y="36479"/>
                  <a:pt x="-3927" y="4200"/>
                  <a:pt x="42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E26F8A5-7385-4570-87BC-095877F80205}"/>
              </a:ext>
            </a:extLst>
          </p:cNvPr>
          <p:cNvSpPr/>
          <p:nvPr/>
        </p:nvSpPr>
        <p:spPr>
          <a:xfrm>
            <a:off x="8686355" y="7289710"/>
            <a:ext cx="1114383" cy="331456"/>
          </a:xfrm>
          <a:custGeom>
            <a:avLst/>
            <a:gdLst>
              <a:gd name="connsiteX0" fmla="*/ 56008 w 1114383"/>
              <a:gd name="connsiteY0" fmla="*/ 187415 h 331456"/>
              <a:gd name="connsiteX1" fmla="*/ 244920 w 1114383"/>
              <a:gd name="connsiteY1" fmla="*/ 85815 h 331456"/>
              <a:gd name="connsiteX2" fmla="*/ 211583 w 1114383"/>
              <a:gd name="connsiteY2" fmla="*/ 90578 h 331456"/>
              <a:gd name="connsiteX3" fmla="*/ 422720 w 1114383"/>
              <a:gd name="connsiteY3" fmla="*/ 81053 h 331456"/>
              <a:gd name="connsiteX4" fmla="*/ 411608 w 1114383"/>
              <a:gd name="connsiteY4" fmla="*/ 74703 h 331456"/>
              <a:gd name="connsiteX5" fmla="*/ 505270 w 1114383"/>
              <a:gd name="connsiteY5" fmla="*/ 57240 h 331456"/>
              <a:gd name="connsiteX6" fmla="*/ 551308 w 1114383"/>
              <a:gd name="connsiteY6" fmla="*/ 87403 h 331456"/>
              <a:gd name="connsiteX7" fmla="*/ 641795 w 1114383"/>
              <a:gd name="connsiteY7" fmla="*/ 84228 h 331456"/>
              <a:gd name="connsiteX8" fmla="*/ 640208 w 1114383"/>
              <a:gd name="connsiteY8" fmla="*/ 117565 h 331456"/>
              <a:gd name="connsiteX9" fmla="*/ 716408 w 1114383"/>
              <a:gd name="connsiteY9" fmla="*/ 122328 h 331456"/>
              <a:gd name="connsiteX10" fmla="*/ 687833 w 1114383"/>
              <a:gd name="connsiteY10" fmla="*/ 136615 h 331456"/>
              <a:gd name="connsiteX11" fmla="*/ 887858 w 1114383"/>
              <a:gd name="connsiteY11" fmla="*/ 204878 h 331456"/>
              <a:gd name="connsiteX12" fmla="*/ 871983 w 1114383"/>
              <a:gd name="connsiteY12" fmla="*/ 206465 h 331456"/>
              <a:gd name="connsiteX13" fmla="*/ 818008 w 1114383"/>
              <a:gd name="connsiteY13" fmla="*/ 192178 h 331456"/>
              <a:gd name="connsiteX14" fmla="*/ 886270 w 1114383"/>
              <a:gd name="connsiteY14" fmla="*/ 215990 h 331456"/>
              <a:gd name="connsiteX15" fmla="*/ 1111695 w 1114383"/>
              <a:gd name="connsiteY15" fmla="*/ 330290 h 331456"/>
              <a:gd name="connsiteX16" fmla="*/ 1006920 w 1114383"/>
              <a:gd name="connsiteY16" fmla="*/ 269965 h 331456"/>
              <a:gd name="connsiteX17" fmla="*/ 952945 w 1114383"/>
              <a:gd name="connsiteY17" fmla="*/ 185828 h 331456"/>
              <a:gd name="connsiteX18" fmla="*/ 854520 w 1114383"/>
              <a:gd name="connsiteY18" fmla="*/ 160428 h 331456"/>
              <a:gd name="connsiteX19" fmla="*/ 760858 w 1114383"/>
              <a:gd name="connsiteY19" fmla="*/ 74703 h 331456"/>
              <a:gd name="connsiteX20" fmla="*/ 697358 w 1114383"/>
              <a:gd name="connsiteY20" fmla="*/ 93753 h 331456"/>
              <a:gd name="connsiteX21" fmla="*/ 625920 w 1114383"/>
              <a:gd name="connsiteY21" fmla="*/ 33428 h 331456"/>
              <a:gd name="connsiteX22" fmla="*/ 495745 w 1114383"/>
              <a:gd name="connsiteY22" fmla="*/ 23903 h 331456"/>
              <a:gd name="connsiteX23" fmla="*/ 430658 w 1114383"/>
              <a:gd name="connsiteY23" fmla="*/ 90 h 331456"/>
              <a:gd name="connsiteX24" fmla="*/ 362395 w 1114383"/>
              <a:gd name="connsiteY24" fmla="*/ 33428 h 331456"/>
              <a:gd name="connsiteX25" fmla="*/ 290958 w 1114383"/>
              <a:gd name="connsiteY25" fmla="*/ 27078 h 331456"/>
              <a:gd name="connsiteX26" fmla="*/ 168720 w 1114383"/>
              <a:gd name="connsiteY26" fmla="*/ 33428 h 331456"/>
              <a:gd name="connsiteX27" fmla="*/ 194120 w 1114383"/>
              <a:gd name="connsiteY27" fmla="*/ 95340 h 331456"/>
              <a:gd name="connsiteX28" fmla="*/ 113158 w 1114383"/>
              <a:gd name="connsiteY28" fmla="*/ 106453 h 331456"/>
              <a:gd name="connsiteX29" fmla="*/ 445 w 1114383"/>
              <a:gd name="connsiteY29" fmla="*/ 109628 h 331456"/>
              <a:gd name="connsiteX30" fmla="*/ 73470 w 1114383"/>
              <a:gd name="connsiteY30" fmla="*/ 131853 h 331456"/>
              <a:gd name="connsiteX31" fmla="*/ 56008 w 1114383"/>
              <a:gd name="connsiteY31" fmla="*/ 187415 h 33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14383" h="331456">
                <a:moveTo>
                  <a:pt x="56008" y="187415"/>
                </a:moveTo>
                <a:cubicBezTo>
                  <a:pt x="84583" y="179742"/>
                  <a:pt x="218991" y="101954"/>
                  <a:pt x="244920" y="85815"/>
                </a:cubicBezTo>
                <a:cubicBezTo>
                  <a:pt x="270849" y="69676"/>
                  <a:pt x="181950" y="91372"/>
                  <a:pt x="211583" y="90578"/>
                </a:cubicBezTo>
                <a:cubicBezTo>
                  <a:pt x="241216" y="89784"/>
                  <a:pt x="389383" y="83699"/>
                  <a:pt x="422720" y="81053"/>
                </a:cubicBezTo>
                <a:cubicBezTo>
                  <a:pt x="456058" y="78407"/>
                  <a:pt x="397850" y="78672"/>
                  <a:pt x="411608" y="74703"/>
                </a:cubicBezTo>
                <a:cubicBezTo>
                  <a:pt x="425366" y="70734"/>
                  <a:pt x="481987" y="55123"/>
                  <a:pt x="505270" y="57240"/>
                </a:cubicBezTo>
                <a:cubicBezTo>
                  <a:pt x="528553" y="59357"/>
                  <a:pt x="528554" y="82905"/>
                  <a:pt x="551308" y="87403"/>
                </a:cubicBezTo>
                <a:cubicBezTo>
                  <a:pt x="574062" y="91901"/>
                  <a:pt x="626978" y="79201"/>
                  <a:pt x="641795" y="84228"/>
                </a:cubicBezTo>
                <a:cubicBezTo>
                  <a:pt x="656612" y="89255"/>
                  <a:pt x="627773" y="111215"/>
                  <a:pt x="640208" y="117565"/>
                </a:cubicBezTo>
                <a:cubicBezTo>
                  <a:pt x="652644" y="123915"/>
                  <a:pt x="708470" y="119153"/>
                  <a:pt x="716408" y="122328"/>
                </a:cubicBezTo>
                <a:cubicBezTo>
                  <a:pt x="724346" y="125503"/>
                  <a:pt x="659258" y="122857"/>
                  <a:pt x="687833" y="136615"/>
                </a:cubicBezTo>
                <a:cubicBezTo>
                  <a:pt x="716408" y="150373"/>
                  <a:pt x="857166" y="193236"/>
                  <a:pt x="887858" y="204878"/>
                </a:cubicBezTo>
                <a:cubicBezTo>
                  <a:pt x="918550" y="216520"/>
                  <a:pt x="883625" y="208582"/>
                  <a:pt x="871983" y="206465"/>
                </a:cubicBezTo>
                <a:cubicBezTo>
                  <a:pt x="860341" y="204348"/>
                  <a:pt x="815627" y="190591"/>
                  <a:pt x="818008" y="192178"/>
                </a:cubicBezTo>
                <a:cubicBezTo>
                  <a:pt x="820389" y="193766"/>
                  <a:pt x="837322" y="192971"/>
                  <a:pt x="886270" y="215990"/>
                </a:cubicBezTo>
                <a:cubicBezTo>
                  <a:pt x="935218" y="239009"/>
                  <a:pt x="1091587" y="321294"/>
                  <a:pt x="1111695" y="330290"/>
                </a:cubicBezTo>
                <a:cubicBezTo>
                  <a:pt x="1131803" y="339286"/>
                  <a:pt x="1033378" y="294042"/>
                  <a:pt x="1006920" y="269965"/>
                </a:cubicBezTo>
                <a:cubicBezTo>
                  <a:pt x="980462" y="245888"/>
                  <a:pt x="978345" y="204084"/>
                  <a:pt x="952945" y="185828"/>
                </a:cubicBezTo>
                <a:cubicBezTo>
                  <a:pt x="927545" y="167572"/>
                  <a:pt x="886535" y="178949"/>
                  <a:pt x="854520" y="160428"/>
                </a:cubicBezTo>
                <a:cubicBezTo>
                  <a:pt x="822506" y="141907"/>
                  <a:pt x="787052" y="85815"/>
                  <a:pt x="760858" y="74703"/>
                </a:cubicBezTo>
                <a:cubicBezTo>
                  <a:pt x="734664" y="63591"/>
                  <a:pt x="719848" y="100632"/>
                  <a:pt x="697358" y="93753"/>
                </a:cubicBezTo>
                <a:cubicBezTo>
                  <a:pt x="674868" y="86874"/>
                  <a:pt x="659522" y="45070"/>
                  <a:pt x="625920" y="33428"/>
                </a:cubicBezTo>
                <a:cubicBezTo>
                  <a:pt x="592318" y="21786"/>
                  <a:pt x="528289" y="29459"/>
                  <a:pt x="495745" y="23903"/>
                </a:cubicBezTo>
                <a:cubicBezTo>
                  <a:pt x="463201" y="18347"/>
                  <a:pt x="452883" y="-1497"/>
                  <a:pt x="430658" y="90"/>
                </a:cubicBezTo>
                <a:cubicBezTo>
                  <a:pt x="408433" y="1677"/>
                  <a:pt x="385678" y="28930"/>
                  <a:pt x="362395" y="33428"/>
                </a:cubicBezTo>
                <a:cubicBezTo>
                  <a:pt x="339112" y="37926"/>
                  <a:pt x="290958" y="27078"/>
                  <a:pt x="290958" y="27078"/>
                </a:cubicBezTo>
                <a:cubicBezTo>
                  <a:pt x="258679" y="27078"/>
                  <a:pt x="184860" y="22051"/>
                  <a:pt x="168720" y="33428"/>
                </a:cubicBezTo>
                <a:cubicBezTo>
                  <a:pt x="152580" y="44805"/>
                  <a:pt x="203380" y="83169"/>
                  <a:pt x="194120" y="95340"/>
                </a:cubicBezTo>
                <a:cubicBezTo>
                  <a:pt x="184860" y="107511"/>
                  <a:pt x="145437" y="104072"/>
                  <a:pt x="113158" y="106453"/>
                </a:cubicBezTo>
                <a:cubicBezTo>
                  <a:pt x="80879" y="108834"/>
                  <a:pt x="7060" y="105395"/>
                  <a:pt x="445" y="109628"/>
                </a:cubicBezTo>
                <a:cubicBezTo>
                  <a:pt x="-6170" y="113861"/>
                  <a:pt x="62887" y="122064"/>
                  <a:pt x="73470" y="131853"/>
                </a:cubicBezTo>
                <a:cubicBezTo>
                  <a:pt x="84053" y="141642"/>
                  <a:pt x="27433" y="195088"/>
                  <a:pt x="56008" y="187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02A71C4-7DA2-4FA8-BF85-53186E18E1AD}"/>
              </a:ext>
            </a:extLst>
          </p:cNvPr>
          <p:cNvSpPr/>
          <p:nvPr/>
        </p:nvSpPr>
        <p:spPr>
          <a:xfrm>
            <a:off x="8445151" y="7303885"/>
            <a:ext cx="641365" cy="437817"/>
          </a:xfrm>
          <a:custGeom>
            <a:avLst/>
            <a:gdLst>
              <a:gd name="connsiteX0" fmla="*/ 400399 w 641365"/>
              <a:gd name="connsiteY0" fmla="*/ 36715 h 437817"/>
              <a:gd name="connsiteX1" fmla="*/ 260699 w 641365"/>
              <a:gd name="connsiteY1" fmla="*/ 178003 h 437817"/>
              <a:gd name="connsiteX2" fmla="*/ 301974 w 641365"/>
              <a:gd name="connsiteY2" fmla="*/ 236740 h 437817"/>
              <a:gd name="connsiteX3" fmla="*/ 271812 w 641365"/>
              <a:gd name="connsiteY3" fmla="*/ 231978 h 437817"/>
              <a:gd name="connsiteX4" fmla="*/ 155924 w 641365"/>
              <a:gd name="connsiteY4" fmla="*/ 306590 h 437817"/>
              <a:gd name="connsiteX5" fmla="*/ 286099 w 641365"/>
              <a:gd name="connsiteY5" fmla="*/ 260553 h 437817"/>
              <a:gd name="connsiteX6" fmla="*/ 141637 w 641365"/>
              <a:gd name="connsiteY6" fmla="*/ 333578 h 437817"/>
              <a:gd name="connsiteX7" fmla="*/ 95599 w 641365"/>
              <a:gd name="connsiteY7" fmla="*/ 373265 h 437817"/>
              <a:gd name="connsiteX8" fmla="*/ 162274 w 641365"/>
              <a:gd name="connsiteY8" fmla="*/ 436765 h 437817"/>
              <a:gd name="connsiteX9" fmla="*/ 87662 w 641365"/>
              <a:gd name="connsiteY9" fmla="*/ 414540 h 437817"/>
              <a:gd name="connsiteX10" fmla="*/ 1937 w 641365"/>
              <a:gd name="connsiteY10" fmla="*/ 385965 h 437817"/>
              <a:gd name="connsiteX11" fmla="*/ 35274 w 641365"/>
              <a:gd name="connsiteY11" fmla="*/ 387553 h 437817"/>
              <a:gd name="connsiteX12" fmla="*/ 119412 w 641365"/>
              <a:gd name="connsiteY12" fmla="*/ 266903 h 437817"/>
              <a:gd name="connsiteX13" fmla="*/ 28924 w 641365"/>
              <a:gd name="connsiteY13" fmla="*/ 365328 h 437817"/>
              <a:gd name="connsiteX14" fmla="*/ 106712 w 641365"/>
              <a:gd name="connsiteY14" fmla="*/ 239915 h 437817"/>
              <a:gd name="connsiteX15" fmla="*/ 100362 w 641365"/>
              <a:gd name="connsiteY15" fmla="*/ 141490 h 437817"/>
              <a:gd name="connsiteX16" fmla="*/ 122587 w 641365"/>
              <a:gd name="connsiteY16" fmla="*/ 241503 h 437817"/>
              <a:gd name="connsiteX17" fmla="*/ 194024 w 641365"/>
              <a:gd name="connsiteY17" fmla="*/ 181178 h 437817"/>
              <a:gd name="connsiteX18" fmla="*/ 213074 w 641365"/>
              <a:gd name="connsiteY18" fmla="*/ 135140 h 437817"/>
              <a:gd name="connsiteX19" fmla="*/ 224187 w 641365"/>
              <a:gd name="connsiteY19" fmla="*/ 179590 h 437817"/>
              <a:gd name="connsiteX20" fmla="*/ 281337 w 641365"/>
              <a:gd name="connsiteY20" fmla="*/ 117678 h 437817"/>
              <a:gd name="connsiteX21" fmla="*/ 262287 w 641365"/>
              <a:gd name="connsiteY21" fmla="*/ 185940 h 437817"/>
              <a:gd name="connsiteX22" fmla="*/ 367062 w 641365"/>
              <a:gd name="connsiteY22" fmla="*/ 111328 h 437817"/>
              <a:gd name="connsiteX23" fmla="*/ 570262 w 641365"/>
              <a:gd name="connsiteY23" fmla="*/ 11315 h 437817"/>
              <a:gd name="connsiteX24" fmla="*/ 638524 w 641365"/>
              <a:gd name="connsiteY24" fmla="*/ 4965 h 437817"/>
              <a:gd name="connsiteX25" fmla="*/ 489299 w 641365"/>
              <a:gd name="connsiteY25" fmla="*/ 35128 h 437817"/>
              <a:gd name="connsiteX26" fmla="*/ 400399 w 641365"/>
              <a:gd name="connsiteY26" fmla="*/ 36715 h 43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365" h="437817">
                <a:moveTo>
                  <a:pt x="400399" y="36715"/>
                </a:moveTo>
                <a:cubicBezTo>
                  <a:pt x="362299" y="60527"/>
                  <a:pt x="277103" y="144665"/>
                  <a:pt x="260699" y="178003"/>
                </a:cubicBezTo>
                <a:cubicBezTo>
                  <a:pt x="244295" y="211341"/>
                  <a:pt x="300122" y="227744"/>
                  <a:pt x="301974" y="236740"/>
                </a:cubicBezTo>
                <a:cubicBezTo>
                  <a:pt x="303826" y="245736"/>
                  <a:pt x="296154" y="220336"/>
                  <a:pt x="271812" y="231978"/>
                </a:cubicBezTo>
                <a:cubicBezTo>
                  <a:pt x="247470" y="243620"/>
                  <a:pt x="153543" y="301828"/>
                  <a:pt x="155924" y="306590"/>
                </a:cubicBezTo>
                <a:cubicBezTo>
                  <a:pt x="158305" y="311352"/>
                  <a:pt x="288480" y="256055"/>
                  <a:pt x="286099" y="260553"/>
                </a:cubicBezTo>
                <a:cubicBezTo>
                  <a:pt x="283718" y="265051"/>
                  <a:pt x="173387" y="314793"/>
                  <a:pt x="141637" y="333578"/>
                </a:cubicBezTo>
                <a:cubicBezTo>
                  <a:pt x="109887" y="352363"/>
                  <a:pt x="92160" y="356067"/>
                  <a:pt x="95599" y="373265"/>
                </a:cubicBezTo>
                <a:cubicBezTo>
                  <a:pt x="99038" y="390463"/>
                  <a:pt x="163597" y="429886"/>
                  <a:pt x="162274" y="436765"/>
                </a:cubicBezTo>
                <a:cubicBezTo>
                  <a:pt x="160951" y="443644"/>
                  <a:pt x="87662" y="414540"/>
                  <a:pt x="87662" y="414540"/>
                </a:cubicBezTo>
                <a:cubicBezTo>
                  <a:pt x="60939" y="406073"/>
                  <a:pt x="10668" y="390463"/>
                  <a:pt x="1937" y="385965"/>
                </a:cubicBezTo>
                <a:cubicBezTo>
                  <a:pt x="-6794" y="381467"/>
                  <a:pt x="15695" y="407397"/>
                  <a:pt x="35274" y="387553"/>
                </a:cubicBezTo>
                <a:cubicBezTo>
                  <a:pt x="54853" y="367709"/>
                  <a:pt x="120470" y="270607"/>
                  <a:pt x="119412" y="266903"/>
                </a:cubicBezTo>
                <a:cubicBezTo>
                  <a:pt x="118354" y="263199"/>
                  <a:pt x="31041" y="369826"/>
                  <a:pt x="28924" y="365328"/>
                </a:cubicBezTo>
                <a:cubicBezTo>
                  <a:pt x="26807" y="360830"/>
                  <a:pt x="94806" y="277221"/>
                  <a:pt x="106712" y="239915"/>
                </a:cubicBezTo>
                <a:cubicBezTo>
                  <a:pt x="118618" y="202609"/>
                  <a:pt x="97716" y="141225"/>
                  <a:pt x="100362" y="141490"/>
                </a:cubicBezTo>
                <a:cubicBezTo>
                  <a:pt x="103008" y="141755"/>
                  <a:pt x="106977" y="234888"/>
                  <a:pt x="122587" y="241503"/>
                </a:cubicBezTo>
                <a:cubicBezTo>
                  <a:pt x="138197" y="248118"/>
                  <a:pt x="178943" y="198905"/>
                  <a:pt x="194024" y="181178"/>
                </a:cubicBezTo>
                <a:cubicBezTo>
                  <a:pt x="209105" y="163451"/>
                  <a:pt x="208047" y="135405"/>
                  <a:pt x="213074" y="135140"/>
                </a:cubicBezTo>
                <a:cubicBezTo>
                  <a:pt x="218101" y="134875"/>
                  <a:pt x="212810" y="182500"/>
                  <a:pt x="224187" y="179590"/>
                </a:cubicBezTo>
                <a:cubicBezTo>
                  <a:pt x="235564" y="176680"/>
                  <a:pt x="274987" y="116620"/>
                  <a:pt x="281337" y="117678"/>
                </a:cubicBezTo>
                <a:cubicBezTo>
                  <a:pt x="287687" y="118736"/>
                  <a:pt x="248000" y="186998"/>
                  <a:pt x="262287" y="185940"/>
                </a:cubicBezTo>
                <a:cubicBezTo>
                  <a:pt x="276574" y="184882"/>
                  <a:pt x="315733" y="140432"/>
                  <a:pt x="367062" y="111328"/>
                </a:cubicBezTo>
                <a:cubicBezTo>
                  <a:pt x="418391" y="82224"/>
                  <a:pt x="525018" y="29042"/>
                  <a:pt x="570262" y="11315"/>
                </a:cubicBezTo>
                <a:cubicBezTo>
                  <a:pt x="615506" y="-6412"/>
                  <a:pt x="652018" y="996"/>
                  <a:pt x="638524" y="4965"/>
                </a:cubicBezTo>
                <a:cubicBezTo>
                  <a:pt x="625030" y="8934"/>
                  <a:pt x="527664" y="24280"/>
                  <a:pt x="489299" y="35128"/>
                </a:cubicBezTo>
                <a:cubicBezTo>
                  <a:pt x="450935" y="45976"/>
                  <a:pt x="438499" y="12903"/>
                  <a:pt x="400399" y="3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1F132AF-4195-485F-B5B3-2FCEA1D19651}"/>
              </a:ext>
            </a:extLst>
          </p:cNvPr>
          <p:cNvSpPr/>
          <p:nvPr/>
        </p:nvSpPr>
        <p:spPr>
          <a:xfrm>
            <a:off x="8591926" y="7374438"/>
            <a:ext cx="1223588" cy="346462"/>
          </a:xfrm>
          <a:custGeom>
            <a:avLst/>
            <a:gdLst>
              <a:gd name="connsiteX0" fmla="*/ 107574 w 1223588"/>
              <a:gd name="connsiteY0" fmla="*/ 105862 h 346462"/>
              <a:gd name="connsiteX1" fmla="*/ 240924 w 1223588"/>
              <a:gd name="connsiteY1" fmla="*/ 104275 h 346462"/>
              <a:gd name="connsiteX2" fmla="*/ 226637 w 1223588"/>
              <a:gd name="connsiteY2" fmla="*/ 61412 h 346462"/>
              <a:gd name="connsiteX3" fmla="*/ 309187 w 1223588"/>
              <a:gd name="connsiteY3" fmla="*/ 72525 h 346462"/>
              <a:gd name="connsiteX4" fmla="*/ 380624 w 1223588"/>
              <a:gd name="connsiteY4" fmla="*/ 1087 h 346462"/>
              <a:gd name="connsiteX5" fmla="*/ 407612 w 1223588"/>
              <a:gd name="connsiteY5" fmla="*/ 28075 h 346462"/>
              <a:gd name="connsiteX6" fmla="*/ 518737 w 1223588"/>
              <a:gd name="connsiteY6" fmla="*/ 10612 h 346462"/>
              <a:gd name="connsiteX7" fmla="*/ 491749 w 1223588"/>
              <a:gd name="connsiteY7" fmla="*/ 34425 h 346462"/>
              <a:gd name="connsiteX8" fmla="*/ 642562 w 1223588"/>
              <a:gd name="connsiteY8" fmla="*/ 59825 h 346462"/>
              <a:gd name="connsiteX9" fmla="*/ 613987 w 1223588"/>
              <a:gd name="connsiteY9" fmla="*/ 53475 h 346462"/>
              <a:gd name="connsiteX10" fmla="*/ 806074 w 1223588"/>
              <a:gd name="connsiteY10" fmla="*/ 96337 h 346462"/>
              <a:gd name="connsiteX11" fmla="*/ 655262 w 1223588"/>
              <a:gd name="connsiteY11" fmla="*/ 37600 h 346462"/>
              <a:gd name="connsiteX12" fmla="*/ 804487 w 1223588"/>
              <a:gd name="connsiteY12" fmla="*/ 104275 h 346462"/>
              <a:gd name="connsiteX13" fmla="*/ 936249 w 1223588"/>
              <a:gd name="connsiteY13" fmla="*/ 180475 h 346462"/>
              <a:gd name="connsiteX14" fmla="*/ 934662 w 1223588"/>
              <a:gd name="connsiteY14" fmla="*/ 166187 h 346462"/>
              <a:gd name="connsiteX15" fmla="*/ 999749 w 1223588"/>
              <a:gd name="connsiteY15" fmla="*/ 226512 h 346462"/>
              <a:gd name="connsiteX16" fmla="*/ 1063249 w 1223588"/>
              <a:gd name="connsiteY16" fmla="*/ 248737 h 346462"/>
              <a:gd name="connsiteX17" fmla="*/ 1223587 w 1223588"/>
              <a:gd name="connsiteY17" fmla="*/ 242387 h 346462"/>
              <a:gd name="connsiteX18" fmla="*/ 1060074 w 1223588"/>
              <a:gd name="connsiteY18" fmla="*/ 247150 h 346462"/>
              <a:gd name="connsiteX19" fmla="*/ 1033087 w 1223588"/>
              <a:gd name="connsiteY19" fmla="*/ 267787 h 346462"/>
              <a:gd name="connsiteX20" fmla="*/ 1079124 w 1223588"/>
              <a:gd name="connsiteY20" fmla="*/ 307475 h 346462"/>
              <a:gd name="connsiteX21" fmla="*/ 1150562 w 1223588"/>
              <a:gd name="connsiteY21" fmla="*/ 280487 h 346462"/>
              <a:gd name="connsiteX22" fmla="*/ 1137862 w 1223588"/>
              <a:gd name="connsiteY22" fmla="*/ 318587 h 346462"/>
              <a:gd name="connsiteX23" fmla="*/ 1188662 w 1223588"/>
              <a:gd name="connsiteY23" fmla="*/ 342400 h 346462"/>
              <a:gd name="connsiteX24" fmla="*/ 1209299 w 1223588"/>
              <a:gd name="connsiteY24" fmla="*/ 343987 h 346462"/>
              <a:gd name="connsiteX25" fmla="*/ 1118812 w 1223588"/>
              <a:gd name="connsiteY25" fmla="*/ 345575 h 346462"/>
              <a:gd name="connsiteX26" fmla="*/ 918787 w 1223588"/>
              <a:gd name="connsiteY26" fmla="*/ 342400 h 346462"/>
              <a:gd name="connsiteX27" fmla="*/ 1090237 w 1223588"/>
              <a:gd name="connsiteY27" fmla="*/ 339225 h 346462"/>
              <a:gd name="connsiteX28" fmla="*/ 958474 w 1223588"/>
              <a:gd name="connsiteY28" fmla="*/ 253500 h 346462"/>
              <a:gd name="connsiteX29" fmla="*/ 896562 w 1223588"/>
              <a:gd name="connsiteY29" fmla="*/ 245562 h 346462"/>
              <a:gd name="connsiteX30" fmla="*/ 974349 w 1223588"/>
              <a:gd name="connsiteY30" fmla="*/ 255087 h 346462"/>
              <a:gd name="connsiteX31" fmla="*/ 717174 w 1223588"/>
              <a:gd name="connsiteY31" fmla="*/ 167775 h 346462"/>
              <a:gd name="connsiteX32" fmla="*/ 909262 w 1223588"/>
              <a:gd name="connsiteY32" fmla="*/ 243975 h 346462"/>
              <a:gd name="connsiteX33" fmla="*/ 648912 w 1223588"/>
              <a:gd name="connsiteY33" fmla="*/ 99512 h 346462"/>
              <a:gd name="connsiteX34" fmla="*/ 663199 w 1223588"/>
              <a:gd name="connsiteY34" fmla="*/ 104275 h 346462"/>
              <a:gd name="connsiteX35" fmla="*/ 685424 w 1223588"/>
              <a:gd name="connsiteY35" fmla="*/ 115387 h 346462"/>
              <a:gd name="connsiteX36" fmla="*/ 437774 w 1223588"/>
              <a:gd name="connsiteY36" fmla="*/ 80462 h 346462"/>
              <a:gd name="connsiteX37" fmla="*/ 502862 w 1223588"/>
              <a:gd name="connsiteY37" fmla="*/ 75700 h 346462"/>
              <a:gd name="connsiteX38" fmla="*/ 290137 w 1223588"/>
              <a:gd name="connsiteY38" fmla="*/ 104275 h 346462"/>
              <a:gd name="connsiteX39" fmla="*/ 347287 w 1223588"/>
              <a:gd name="connsiteY39" fmla="*/ 93162 h 346462"/>
              <a:gd name="connsiteX40" fmla="*/ 186949 w 1223588"/>
              <a:gd name="connsiteY40" fmla="*/ 155075 h 346462"/>
              <a:gd name="connsiteX41" fmla="*/ 1212 w 1223588"/>
              <a:gd name="connsiteY41" fmla="*/ 226512 h 346462"/>
              <a:gd name="connsiteX42" fmla="*/ 107574 w 1223588"/>
              <a:gd name="connsiteY42" fmla="*/ 166187 h 346462"/>
              <a:gd name="connsiteX43" fmla="*/ 107574 w 1223588"/>
              <a:gd name="connsiteY43" fmla="*/ 105862 h 3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3588" h="346462">
                <a:moveTo>
                  <a:pt x="107574" y="105862"/>
                </a:moveTo>
                <a:cubicBezTo>
                  <a:pt x="129799" y="95543"/>
                  <a:pt x="221080" y="111683"/>
                  <a:pt x="240924" y="104275"/>
                </a:cubicBezTo>
                <a:cubicBezTo>
                  <a:pt x="260768" y="96867"/>
                  <a:pt x="215260" y="66704"/>
                  <a:pt x="226637" y="61412"/>
                </a:cubicBezTo>
                <a:cubicBezTo>
                  <a:pt x="238014" y="56120"/>
                  <a:pt x="283523" y="82579"/>
                  <a:pt x="309187" y="72525"/>
                </a:cubicBezTo>
                <a:cubicBezTo>
                  <a:pt x="334852" y="62471"/>
                  <a:pt x="364220" y="8495"/>
                  <a:pt x="380624" y="1087"/>
                </a:cubicBezTo>
                <a:cubicBezTo>
                  <a:pt x="397028" y="-6321"/>
                  <a:pt x="384593" y="26488"/>
                  <a:pt x="407612" y="28075"/>
                </a:cubicBezTo>
                <a:cubicBezTo>
                  <a:pt x="430631" y="29662"/>
                  <a:pt x="504714" y="9554"/>
                  <a:pt x="518737" y="10612"/>
                </a:cubicBezTo>
                <a:cubicBezTo>
                  <a:pt x="532760" y="11670"/>
                  <a:pt x="471112" y="26223"/>
                  <a:pt x="491749" y="34425"/>
                </a:cubicBezTo>
                <a:cubicBezTo>
                  <a:pt x="512387" y="42627"/>
                  <a:pt x="622189" y="56650"/>
                  <a:pt x="642562" y="59825"/>
                </a:cubicBezTo>
                <a:cubicBezTo>
                  <a:pt x="662935" y="63000"/>
                  <a:pt x="613987" y="53475"/>
                  <a:pt x="613987" y="53475"/>
                </a:cubicBezTo>
                <a:cubicBezTo>
                  <a:pt x="641239" y="59560"/>
                  <a:pt x="799195" y="98983"/>
                  <a:pt x="806074" y="96337"/>
                </a:cubicBezTo>
                <a:lnTo>
                  <a:pt x="655262" y="37600"/>
                </a:lnTo>
                <a:cubicBezTo>
                  <a:pt x="654998" y="38923"/>
                  <a:pt x="757656" y="80462"/>
                  <a:pt x="804487" y="104275"/>
                </a:cubicBezTo>
                <a:cubicBezTo>
                  <a:pt x="851318" y="128088"/>
                  <a:pt x="914553" y="170156"/>
                  <a:pt x="936249" y="180475"/>
                </a:cubicBezTo>
                <a:cubicBezTo>
                  <a:pt x="957945" y="190794"/>
                  <a:pt x="924079" y="158514"/>
                  <a:pt x="934662" y="166187"/>
                </a:cubicBezTo>
                <a:cubicBezTo>
                  <a:pt x="945245" y="173860"/>
                  <a:pt x="978318" y="212754"/>
                  <a:pt x="999749" y="226512"/>
                </a:cubicBezTo>
                <a:cubicBezTo>
                  <a:pt x="1021180" y="240270"/>
                  <a:pt x="1025943" y="246091"/>
                  <a:pt x="1063249" y="248737"/>
                </a:cubicBezTo>
                <a:cubicBezTo>
                  <a:pt x="1100555" y="251383"/>
                  <a:pt x="1224116" y="242652"/>
                  <a:pt x="1223587" y="242387"/>
                </a:cubicBezTo>
                <a:cubicBezTo>
                  <a:pt x="1223058" y="242123"/>
                  <a:pt x="1091824" y="242917"/>
                  <a:pt x="1060074" y="247150"/>
                </a:cubicBezTo>
                <a:cubicBezTo>
                  <a:pt x="1028324" y="251383"/>
                  <a:pt x="1029912" y="257733"/>
                  <a:pt x="1033087" y="267787"/>
                </a:cubicBezTo>
                <a:cubicBezTo>
                  <a:pt x="1036262" y="277841"/>
                  <a:pt x="1059545" y="305358"/>
                  <a:pt x="1079124" y="307475"/>
                </a:cubicBezTo>
                <a:cubicBezTo>
                  <a:pt x="1098703" y="309592"/>
                  <a:pt x="1140773" y="278635"/>
                  <a:pt x="1150562" y="280487"/>
                </a:cubicBezTo>
                <a:cubicBezTo>
                  <a:pt x="1160351" y="282339"/>
                  <a:pt x="1131512" y="308268"/>
                  <a:pt x="1137862" y="318587"/>
                </a:cubicBezTo>
                <a:cubicBezTo>
                  <a:pt x="1144212" y="328906"/>
                  <a:pt x="1176756" y="338167"/>
                  <a:pt x="1188662" y="342400"/>
                </a:cubicBezTo>
                <a:cubicBezTo>
                  <a:pt x="1200568" y="346633"/>
                  <a:pt x="1220941" y="343458"/>
                  <a:pt x="1209299" y="343987"/>
                </a:cubicBezTo>
                <a:cubicBezTo>
                  <a:pt x="1197657" y="344516"/>
                  <a:pt x="1118812" y="345575"/>
                  <a:pt x="1118812" y="345575"/>
                </a:cubicBezTo>
                <a:cubicBezTo>
                  <a:pt x="1070393" y="345311"/>
                  <a:pt x="923549" y="343458"/>
                  <a:pt x="918787" y="342400"/>
                </a:cubicBezTo>
                <a:cubicBezTo>
                  <a:pt x="914025" y="341342"/>
                  <a:pt x="1083622" y="354042"/>
                  <a:pt x="1090237" y="339225"/>
                </a:cubicBezTo>
                <a:cubicBezTo>
                  <a:pt x="1096852" y="324408"/>
                  <a:pt x="990753" y="269110"/>
                  <a:pt x="958474" y="253500"/>
                </a:cubicBezTo>
                <a:cubicBezTo>
                  <a:pt x="926195" y="237890"/>
                  <a:pt x="893916" y="245298"/>
                  <a:pt x="896562" y="245562"/>
                </a:cubicBezTo>
                <a:cubicBezTo>
                  <a:pt x="899208" y="245826"/>
                  <a:pt x="1004247" y="268052"/>
                  <a:pt x="974349" y="255087"/>
                </a:cubicBezTo>
                <a:cubicBezTo>
                  <a:pt x="944451" y="242123"/>
                  <a:pt x="728022" y="169627"/>
                  <a:pt x="717174" y="167775"/>
                </a:cubicBezTo>
                <a:cubicBezTo>
                  <a:pt x="706326" y="165923"/>
                  <a:pt x="920639" y="255352"/>
                  <a:pt x="909262" y="243975"/>
                </a:cubicBezTo>
                <a:cubicBezTo>
                  <a:pt x="897885" y="232598"/>
                  <a:pt x="689923" y="122795"/>
                  <a:pt x="648912" y="99512"/>
                </a:cubicBezTo>
                <a:cubicBezTo>
                  <a:pt x="607902" y="76229"/>
                  <a:pt x="657114" y="101629"/>
                  <a:pt x="663199" y="104275"/>
                </a:cubicBezTo>
                <a:cubicBezTo>
                  <a:pt x="669284" y="106921"/>
                  <a:pt x="722995" y="119356"/>
                  <a:pt x="685424" y="115387"/>
                </a:cubicBezTo>
                <a:cubicBezTo>
                  <a:pt x="647853" y="111418"/>
                  <a:pt x="468201" y="87077"/>
                  <a:pt x="437774" y="80462"/>
                </a:cubicBezTo>
                <a:cubicBezTo>
                  <a:pt x="407347" y="73847"/>
                  <a:pt x="527468" y="71731"/>
                  <a:pt x="502862" y="75700"/>
                </a:cubicBezTo>
                <a:cubicBezTo>
                  <a:pt x="478256" y="79669"/>
                  <a:pt x="316066" y="101365"/>
                  <a:pt x="290137" y="104275"/>
                </a:cubicBezTo>
                <a:cubicBezTo>
                  <a:pt x="264208" y="107185"/>
                  <a:pt x="364485" y="84695"/>
                  <a:pt x="347287" y="93162"/>
                </a:cubicBezTo>
                <a:cubicBezTo>
                  <a:pt x="330089" y="101629"/>
                  <a:pt x="186949" y="155075"/>
                  <a:pt x="186949" y="155075"/>
                </a:cubicBezTo>
                <a:cubicBezTo>
                  <a:pt x="129270" y="177300"/>
                  <a:pt x="14441" y="224660"/>
                  <a:pt x="1212" y="226512"/>
                </a:cubicBezTo>
                <a:cubicBezTo>
                  <a:pt x="-12017" y="228364"/>
                  <a:pt x="86937" y="182591"/>
                  <a:pt x="107574" y="166187"/>
                </a:cubicBezTo>
                <a:cubicBezTo>
                  <a:pt x="128211" y="149783"/>
                  <a:pt x="85349" y="116181"/>
                  <a:pt x="107574" y="10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BFFA2C0-46E5-404A-B476-26833B810323}"/>
              </a:ext>
            </a:extLst>
          </p:cNvPr>
          <p:cNvSpPr/>
          <p:nvPr/>
        </p:nvSpPr>
        <p:spPr>
          <a:xfrm>
            <a:off x="8368265" y="7716807"/>
            <a:ext cx="396340" cy="129179"/>
          </a:xfrm>
          <a:custGeom>
            <a:avLst/>
            <a:gdLst>
              <a:gd name="connsiteX0" fmla="*/ 1035 w 396340"/>
              <a:gd name="connsiteY0" fmla="*/ 127031 h 129179"/>
              <a:gd name="connsiteX1" fmla="*/ 159785 w 396340"/>
              <a:gd name="connsiteY1" fmla="*/ 101631 h 129179"/>
              <a:gd name="connsiteX2" fmla="*/ 89935 w 396340"/>
              <a:gd name="connsiteY2" fmla="*/ 92106 h 129179"/>
              <a:gd name="connsiteX3" fmla="*/ 242335 w 396340"/>
              <a:gd name="connsiteY3" fmla="*/ 106393 h 129179"/>
              <a:gd name="connsiteX4" fmla="*/ 396323 w 396340"/>
              <a:gd name="connsiteY4" fmla="*/ 106393 h 129179"/>
              <a:gd name="connsiteX5" fmla="*/ 232810 w 396340"/>
              <a:gd name="connsiteY5" fmla="*/ 46068 h 129179"/>
              <a:gd name="connsiteX6" fmla="*/ 221698 w 396340"/>
              <a:gd name="connsiteY6" fmla="*/ 44481 h 129179"/>
              <a:gd name="connsiteX7" fmla="*/ 297898 w 396340"/>
              <a:gd name="connsiteY7" fmla="*/ 79406 h 129179"/>
              <a:gd name="connsiteX8" fmla="*/ 170898 w 396340"/>
              <a:gd name="connsiteY8" fmla="*/ 50831 h 129179"/>
              <a:gd name="connsiteX9" fmla="*/ 123273 w 396340"/>
              <a:gd name="connsiteY9" fmla="*/ 33368 h 129179"/>
              <a:gd name="connsiteX10" fmla="*/ 147085 w 396340"/>
              <a:gd name="connsiteY10" fmla="*/ 31 h 129179"/>
              <a:gd name="connsiteX11" fmla="*/ 93110 w 396340"/>
              <a:gd name="connsiteY11" fmla="*/ 39718 h 129179"/>
              <a:gd name="connsiteX12" fmla="*/ 1035 w 396340"/>
              <a:gd name="connsiteY12" fmla="*/ 127031 h 12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340" h="129179">
                <a:moveTo>
                  <a:pt x="1035" y="127031"/>
                </a:moveTo>
                <a:cubicBezTo>
                  <a:pt x="12147" y="137350"/>
                  <a:pt x="144968" y="107452"/>
                  <a:pt x="159785" y="101631"/>
                </a:cubicBezTo>
                <a:cubicBezTo>
                  <a:pt x="174602" y="95810"/>
                  <a:pt x="76177" y="91312"/>
                  <a:pt x="89935" y="92106"/>
                </a:cubicBezTo>
                <a:cubicBezTo>
                  <a:pt x="103693" y="92900"/>
                  <a:pt x="191271" y="104012"/>
                  <a:pt x="242335" y="106393"/>
                </a:cubicBezTo>
                <a:cubicBezTo>
                  <a:pt x="293399" y="108774"/>
                  <a:pt x="397910" y="116447"/>
                  <a:pt x="396323" y="106393"/>
                </a:cubicBezTo>
                <a:cubicBezTo>
                  <a:pt x="394736" y="96339"/>
                  <a:pt x="261914" y="56387"/>
                  <a:pt x="232810" y="46068"/>
                </a:cubicBezTo>
                <a:cubicBezTo>
                  <a:pt x="203706" y="35749"/>
                  <a:pt x="210850" y="38925"/>
                  <a:pt x="221698" y="44481"/>
                </a:cubicBezTo>
                <a:cubicBezTo>
                  <a:pt x="232546" y="50037"/>
                  <a:pt x="306365" y="78348"/>
                  <a:pt x="297898" y="79406"/>
                </a:cubicBezTo>
                <a:cubicBezTo>
                  <a:pt x="289431" y="80464"/>
                  <a:pt x="200002" y="58504"/>
                  <a:pt x="170898" y="50831"/>
                </a:cubicBezTo>
                <a:cubicBezTo>
                  <a:pt x="141794" y="43158"/>
                  <a:pt x="127242" y="41835"/>
                  <a:pt x="123273" y="33368"/>
                </a:cubicBezTo>
                <a:cubicBezTo>
                  <a:pt x="119304" y="24901"/>
                  <a:pt x="152112" y="-1027"/>
                  <a:pt x="147085" y="31"/>
                </a:cubicBezTo>
                <a:cubicBezTo>
                  <a:pt x="142058" y="1089"/>
                  <a:pt x="114806" y="25695"/>
                  <a:pt x="93110" y="39718"/>
                </a:cubicBezTo>
                <a:cubicBezTo>
                  <a:pt x="71414" y="53741"/>
                  <a:pt x="-10077" y="116712"/>
                  <a:pt x="1035" y="127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3913F205-05BD-4A3F-BE96-73947E5F6323}"/>
              </a:ext>
            </a:extLst>
          </p:cNvPr>
          <p:cNvSpPr/>
          <p:nvPr/>
        </p:nvSpPr>
        <p:spPr>
          <a:xfrm>
            <a:off x="9380392" y="7595331"/>
            <a:ext cx="517782" cy="242457"/>
          </a:xfrm>
          <a:custGeom>
            <a:avLst/>
            <a:gdLst>
              <a:gd name="connsiteX0" fmla="*/ 112858 w 517782"/>
              <a:gd name="connsiteY0" fmla="*/ 2444 h 242457"/>
              <a:gd name="connsiteX1" fmla="*/ 36658 w 517782"/>
              <a:gd name="connsiteY1" fmla="*/ 96107 h 242457"/>
              <a:gd name="connsiteX2" fmla="*/ 149371 w 517782"/>
              <a:gd name="connsiteY2" fmla="*/ 131032 h 242457"/>
              <a:gd name="connsiteX3" fmla="*/ 82696 w 517782"/>
              <a:gd name="connsiteY3" fmla="*/ 170719 h 242457"/>
              <a:gd name="connsiteX4" fmla="*/ 71583 w 517782"/>
              <a:gd name="connsiteY4" fmla="*/ 189769 h 242457"/>
              <a:gd name="connsiteX5" fmla="*/ 284308 w 517782"/>
              <a:gd name="connsiteY5" fmla="*/ 199294 h 242457"/>
              <a:gd name="connsiteX6" fmla="*/ 46183 w 517782"/>
              <a:gd name="connsiteY6" fmla="*/ 226282 h 242457"/>
              <a:gd name="connsiteX7" fmla="*/ 379558 w 517782"/>
              <a:gd name="connsiteY7" fmla="*/ 200882 h 242457"/>
              <a:gd name="connsiteX8" fmla="*/ 516083 w 517782"/>
              <a:gd name="connsiteY8" fmla="*/ 237394 h 242457"/>
              <a:gd name="connsiteX9" fmla="*/ 297008 w 517782"/>
              <a:gd name="connsiteY9" fmla="*/ 221519 h 242457"/>
              <a:gd name="connsiteX10" fmla="*/ 43008 w 517782"/>
              <a:gd name="connsiteY10" fmla="*/ 242157 h 242457"/>
              <a:gd name="connsiteX11" fmla="*/ 227158 w 517782"/>
              <a:gd name="connsiteY11" fmla="*/ 202469 h 242457"/>
              <a:gd name="connsiteX12" fmla="*/ 58883 w 517782"/>
              <a:gd name="connsiteY12" fmla="*/ 169132 h 242457"/>
              <a:gd name="connsiteX13" fmla="*/ 66821 w 517782"/>
              <a:gd name="connsiteY13" fmla="*/ 132619 h 242457"/>
              <a:gd name="connsiteX14" fmla="*/ 146 w 517782"/>
              <a:gd name="connsiteY14" fmla="*/ 108807 h 242457"/>
              <a:gd name="connsiteX15" fmla="*/ 50946 w 517782"/>
              <a:gd name="connsiteY15" fmla="*/ 34194 h 242457"/>
              <a:gd name="connsiteX16" fmla="*/ 112858 w 517782"/>
              <a:gd name="connsiteY16" fmla="*/ 2444 h 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782" h="242457">
                <a:moveTo>
                  <a:pt x="112858" y="2444"/>
                </a:moveTo>
                <a:cubicBezTo>
                  <a:pt x="110477" y="12763"/>
                  <a:pt x="30573" y="74676"/>
                  <a:pt x="36658" y="96107"/>
                </a:cubicBezTo>
                <a:cubicBezTo>
                  <a:pt x="42743" y="117538"/>
                  <a:pt x="141698" y="118597"/>
                  <a:pt x="149371" y="131032"/>
                </a:cubicBezTo>
                <a:cubicBezTo>
                  <a:pt x="157044" y="143467"/>
                  <a:pt x="95661" y="160930"/>
                  <a:pt x="82696" y="170719"/>
                </a:cubicBezTo>
                <a:cubicBezTo>
                  <a:pt x="69731" y="180509"/>
                  <a:pt x="37981" y="185007"/>
                  <a:pt x="71583" y="189769"/>
                </a:cubicBezTo>
                <a:cubicBezTo>
                  <a:pt x="105185" y="194531"/>
                  <a:pt x="288541" y="193209"/>
                  <a:pt x="284308" y="199294"/>
                </a:cubicBezTo>
                <a:cubicBezTo>
                  <a:pt x="280075" y="205379"/>
                  <a:pt x="30308" y="226017"/>
                  <a:pt x="46183" y="226282"/>
                </a:cubicBezTo>
                <a:cubicBezTo>
                  <a:pt x="62058" y="226547"/>
                  <a:pt x="301241" y="199030"/>
                  <a:pt x="379558" y="200882"/>
                </a:cubicBezTo>
                <a:cubicBezTo>
                  <a:pt x="457875" y="202734"/>
                  <a:pt x="529841" y="233955"/>
                  <a:pt x="516083" y="237394"/>
                </a:cubicBezTo>
                <a:cubicBezTo>
                  <a:pt x="502325" y="240833"/>
                  <a:pt x="375854" y="220725"/>
                  <a:pt x="297008" y="221519"/>
                </a:cubicBezTo>
                <a:cubicBezTo>
                  <a:pt x="218162" y="222313"/>
                  <a:pt x="54650" y="245332"/>
                  <a:pt x="43008" y="242157"/>
                </a:cubicBezTo>
                <a:cubicBezTo>
                  <a:pt x="31366" y="238982"/>
                  <a:pt x="224512" y="214640"/>
                  <a:pt x="227158" y="202469"/>
                </a:cubicBezTo>
                <a:cubicBezTo>
                  <a:pt x="229804" y="190298"/>
                  <a:pt x="85606" y="180774"/>
                  <a:pt x="58883" y="169132"/>
                </a:cubicBezTo>
                <a:cubicBezTo>
                  <a:pt x="32160" y="157490"/>
                  <a:pt x="76610" y="142673"/>
                  <a:pt x="66821" y="132619"/>
                </a:cubicBezTo>
                <a:cubicBezTo>
                  <a:pt x="57031" y="122565"/>
                  <a:pt x="2792" y="125211"/>
                  <a:pt x="146" y="108807"/>
                </a:cubicBezTo>
                <a:cubicBezTo>
                  <a:pt x="-2500" y="92403"/>
                  <a:pt x="31367" y="51656"/>
                  <a:pt x="50946" y="34194"/>
                </a:cubicBezTo>
                <a:cubicBezTo>
                  <a:pt x="70525" y="16732"/>
                  <a:pt x="115239" y="-7875"/>
                  <a:pt x="112858" y="2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0C69BC8-DA0A-4EEF-8706-37B0C6C4A42F}"/>
              </a:ext>
            </a:extLst>
          </p:cNvPr>
          <p:cNvSpPr/>
          <p:nvPr/>
        </p:nvSpPr>
        <p:spPr>
          <a:xfrm>
            <a:off x="9290093" y="7508864"/>
            <a:ext cx="269537" cy="384077"/>
          </a:xfrm>
          <a:custGeom>
            <a:avLst/>
            <a:gdLst>
              <a:gd name="connsiteX0" fmla="*/ 3132 w 269537"/>
              <a:gd name="connsiteY0" fmla="*/ 11 h 384077"/>
              <a:gd name="connsiteX1" fmla="*/ 69807 w 269537"/>
              <a:gd name="connsiteY1" fmla="*/ 87324 h 384077"/>
              <a:gd name="connsiteX2" fmla="*/ 38057 w 269537"/>
              <a:gd name="connsiteY2" fmla="*/ 112724 h 384077"/>
              <a:gd name="connsiteX3" fmla="*/ 111082 w 269537"/>
              <a:gd name="connsiteY3" fmla="*/ 196861 h 384077"/>
              <a:gd name="connsiteX4" fmla="*/ 92032 w 269537"/>
              <a:gd name="connsiteY4" fmla="*/ 166699 h 384077"/>
              <a:gd name="connsiteX5" fmla="*/ 165057 w 269537"/>
              <a:gd name="connsiteY5" fmla="*/ 301636 h 384077"/>
              <a:gd name="connsiteX6" fmla="*/ 142832 w 269537"/>
              <a:gd name="connsiteY6" fmla="*/ 274649 h 384077"/>
              <a:gd name="connsiteX7" fmla="*/ 158707 w 269537"/>
              <a:gd name="connsiteY7" fmla="*/ 365136 h 384077"/>
              <a:gd name="connsiteX8" fmla="*/ 82507 w 269537"/>
              <a:gd name="connsiteY8" fmla="*/ 382599 h 384077"/>
              <a:gd name="connsiteX9" fmla="*/ 268245 w 269537"/>
              <a:gd name="connsiteY9" fmla="*/ 341324 h 384077"/>
              <a:gd name="connsiteX10" fmla="*/ 161882 w 269537"/>
              <a:gd name="connsiteY10" fmla="*/ 325449 h 384077"/>
              <a:gd name="connsiteX11" fmla="*/ 103145 w 269537"/>
              <a:gd name="connsiteY11" fmla="*/ 165111 h 384077"/>
              <a:gd name="connsiteX12" fmla="*/ 103145 w 269537"/>
              <a:gd name="connsiteY12" fmla="*/ 174636 h 384077"/>
              <a:gd name="connsiteX13" fmla="*/ 77745 w 269537"/>
              <a:gd name="connsiteY13" fmla="*/ 85736 h 384077"/>
              <a:gd name="connsiteX14" fmla="*/ 106320 w 269537"/>
              <a:gd name="connsiteY14" fmla="*/ 74624 h 384077"/>
              <a:gd name="connsiteX15" fmla="*/ 188870 w 269537"/>
              <a:gd name="connsiteY15" fmla="*/ 93674 h 384077"/>
              <a:gd name="connsiteX16" fmla="*/ 3132 w 269537"/>
              <a:gd name="connsiteY16" fmla="*/ 11 h 38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37" h="384077">
                <a:moveTo>
                  <a:pt x="3132" y="11"/>
                </a:moveTo>
                <a:cubicBezTo>
                  <a:pt x="-16712" y="-1047"/>
                  <a:pt x="63986" y="68539"/>
                  <a:pt x="69807" y="87324"/>
                </a:cubicBezTo>
                <a:cubicBezTo>
                  <a:pt x="75628" y="106109"/>
                  <a:pt x="31178" y="94468"/>
                  <a:pt x="38057" y="112724"/>
                </a:cubicBezTo>
                <a:cubicBezTo>
                  <a:pt x="44936" y="130980"/>
                  <a:pt x="102086" y="187865"/>
                  <a:pt x="111082" y="196861"/>
                </a:cubicBezTo>
                <a:cubicBezTo>
                  <a:pt x="120078" y="205857"/>
                  <a:pt x="83036" y="149237"/>
                  <a:pt x="92032" y="166699"/>
                </a:cubicBezTo>
                <a:cubicBezTo>
                  <a:pt x="101028" y="184162"/>
                  <a:pt x="156590" y="283644"/>
                  <a:pt x="165057" y="301636"/>
                </a:cubicBezTo>
                <a:cubicBezTo>
                  <a:pt x="173524" y="319628"/>
                  <a:pt x="143890" y="264066"/>
                  <a:pt x="142832" y="274649"/>
                </a:cubicBezTo>
                <a:cubicBezTo>
                  <a:pt x="141774" y="285232"/>
                  <a:pt x="168761" y="347144"/>
                  <a:pt x="158707" y="365136"/>
                </a:cubicBezTo>
                <a:cubicBezTo>
                  <a:pt x="148653" y="383128"/>
                  <a:pt x="64251" y="386568"/>
                  <a:pt x="82507" y="382599"/>
                </a:cubicBezTo>
                <a:cubicBezTo>
                  <a:pt x="100763" y="378630"/>
                  <a:pt x="255016" y="350849"/>
                  <a:pt x="268245" y="341324"/>
                </a:cubicBezTo>
                <a:cubicBezTo>
                  <a:pt x="281474" y="331799"/>
                  <a:pt x="189399" y="354818"/>
                  <a:pt x="161882" y="325449"/>
                </a:cubicBezTo>
                <a:cubicBezTo>
                  <a:pt x="134365" y="296080"/>
                  <a:pt x="112935" y="190247"/>
                  <a:pt x="103145" y="165111"/>
                </a:cubicBezTo>
                <a:cubicBezTo>
                  <a:pt x="93355" y="139975"/>
                  <a:pt x="107378" y="187865"/>
                  <a:pt x="103145" y="174636"/>
                </a:cubicBezTo>
                <a:cubicBezTo>
                  <a:pt x="98912" y="161407"/>
                  <a:pt x="77216" y="102405"/>
                  <a:pt x="77745" y="85736"/>
                </a:cubicBezTo>
                <a:cubicBezTo>
                  <a:pt x="78274" y="69067"/>
                  <a:pt x="87799" y="73301"/>
                  <a:pt x="106320" y="74624"/>
                </a:cubicBezTo>
                <a:cubicBezTo>
                  <a:pt x="124841" y="75947"/>
                  <a:pt x="198660" y="106639"/>
                  <a:pt x="188870" y="93674"/>
                </a:cubicBezTo>
                <a:cubicBezTo>
                  <a:pt x="179080" y="80709"/>
                  <a:pt x="22976" y="1069"/>
                  <a:pt x="313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37BCDBFC-DDB1-4292-943F-2F5F54DD5C37}"/>
              </a:ext>
            </a:extLst>
          </p:cNvPr>
          <p:cNvSpPr/>
          <p:nvPr/>
        </p:nvSpPr>
        <p:spPr>
          <a:xfrm>
            <a:off x="9223375" y="7465297"/>
            <a:ext cx="125153" cy="442045"/>
          </a:xfrm>
          <a:custGeom>
            <a:avLst/>
            <a:gdLst>
              <a:gd name="connsiteX0" fmla="*/ 0 w 125153"/>
              <a:gd name="connsiteY0" fmla="*/ 716 h 442045"/>
              <a:gd name="connsiteX1" fmla="*/ 98425 w 125153"/>
              <a:gd name="connsiteY1" fmla="*/ 164228 h 442045"/>
              <a:gd name="connsiteX2" fmla="*/ 87313 w 125153"/>
              <a:gd name="connsiteY2" fmla="*/ 151528 h 442045"/>
              <a:gd name="connsiteX3" fmla="*/ 66675 w 125153"/>
              <a:gd name="connsiteY3" fmla="*/ 265828 h 442045"/>
              <a:gd name="connsiteX4" fmla="*/ 47625 w 125153"/>
              <a:gd name="connsiteY4" fmla="*/ 248366 h 442045"/>
              <a:gd name="connsiteX5" fmla="*/ 104775 w 125153"/>
              <a:gd name="connsiteY5" fmla="*/ 349966 h 442045"/>
              <a:gd name="connsiteX6" fmla="*/ 93663 w 125153"/>
              <a:gd name="connsiteY6" fmla="*/ 349966 h 442045"/>
              <a:gd name="connsiteX7" fmla="*/ 103188 w 125153"/>
              <a:gd name="connsiteY7" fmla="*/ 375366 h 442045"/>
              <a:gd name="connsiteX8" fmla="*/ 87313 w 125153"/>
              <a:gd name="connsiteY8" fmla="*/ 442041 h 442045"/>
              <a:gd name="connsiteX9" fmla="*/ 122238 w 125153"/>
              <a:gd name="connsiteY9" fmla="*/ 378541 h 442045"/>
              <a:gd name="connsiteX10" fmla="*/ 120650 w 125153"/>
              <a:gd name="connsiteY10" fmla="*/ 342028 h 442045"/>
              <a:gd name="connsiteX11" fmla="*/ 100013 w 125153"/>
              <a:gd name="connsiteY11" fmla="*/ 310278 h 442045"/>
              <a:gd name="connsiteX12" fmla="*/ 90488 w 125153"/>
              <a:gd name="connsiteY12" fmla="*/ 259478 h 442045"/>
              <a:gd name="connsiteX13" fmla="*/ 92075 w 125153"/>
              <a:gd name="connsiteY13" fmla="*/ 197566 h 442045"/>
              <a:gd name="connsiteX14" fmla="*/ 96838 w 125153"/>
              <a:gd name="connsiteY14" fmla="*/ 189628 h 442045"/>
              <a:gd name="connsiteX15" fmla="*/ 98425 w 125153"/>
              <a:gd name="connsiteY15" fmla="*/ 107078 h 442045"/>
              <a:gd name="connsiteX16" fmla="*/ 0 w 125153"/>
              <a:gd name="connsiteY16" fmla="*/ 716 h 44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153" h="442045">
                <a:moveTo>
                  <a:pt x="0" y="716"/>
                </a:moveTo>
                <a:cubicBezTo>
                  <a:pt x="0" y="10241"/>
                  <a:pt x="83873" y="139093"/>
                  <a:pt x="98425" y="164228"/>
                </a:cubicBezTo>
                <a:cubicBezTo>
                  <a:pt x="112977" y="189363"/>
                  <a:pt x="92605" y="134595"/>
                  <a:pt x="87313" y="151528"/>
                </a:cubicBezTo>
                <a:cubicBezTo>
                  <a:pt x="82021" y="168461"/>
                  <a:pt x="73290" y="249688"/>
                  <a:pt x="66675" y="265828"/>
                </a:cubicBezTo>
                <a:cubicBezTo>
                  <a:pt x="60060" y="281968"/>
                  <a:pt x="41275" y="234343"/>
                  <a:pt x="47625" y="248366"/>
                </a:cubicBezTo>
                <a:cubicBezTo>
                  <a:pt x="53975" y="262389"/>
                  <a:pt x="97102" y="333033"/>
                  <a:pt x="104775" y="349966"/>
                </a:cubicBezTo>
                <a:cubicBezTo>
                  <a:pt x="112448" y="366899"/>
                  <a:pt x="93927" y="345733"/>
                  <a:pt x="93663" y="349966"/>
                </a:cubicBezTo>
                <a:cubicBezTo>
                  <a:pt x="93399" y="354199"/>
                  <a:pt x="104246" y="360020"/>
                  <a:pt x="103188" y="375366"/>
                </a:cubicBezTo>
                <a:cubicBezTo>
                  <a:pt x="102130" y="390712"/>
                  <a:pt x="84138" y="441512"/>
                  <a:pt x="87313" y="442041"/>
                </a:cubicBezTo>
                <a:cubicBezTo>
                  <a:pt x="90488" y="442570"/>
                  <a:pt x="116682" y="395210"/>
                  <a:pt x="122238" y="378541"/>
                </a:cubicBezTo>
                <a:cubicBezTo>
                  <a:pt x="127794" y="361872"/>
                  <a:pt x="124354" y="353405"/>
                  <a:pt x="120650" y="342028"/>
                </a:cubicBezTo>
                <a:cubicBezTo>
                  <a:pt x="116946" y="330651"/>
                  <a:pt x="105040" y="324036"/>
                  <a:pt x="100013" y="310278"/>
                </a:cubicBezTo>
                <a:cubicBezTo>
                  <a:pt x="94986" y="296520"/>
                  <a:pt x="91811" y="278263"/>
                  <a:pt x="90488" y="259478"/>
                </a:cubicBezTo>
                <a:cubicBezTo>
                  <a:pt x="89165" y="240693"/>
                  <a:pt x="91017" y="209208"/>
                  <a:pt x="92075" y="197566"/>
                </a:cubicBezTo>
                <a:cubicBezTo>
                  <a:pt x="93133" y="185924"/>
                  <a:pt x="95780" y="204709"/>
                  <a:pt x="96838" y="189628"/>
                </a:cubicBezTo>
                <a:cubicBezTo>
                  <a:pt x="97896" y="174547"/>
                  <a:pt x="108744" y="134859"/>
                  <a:pt x="98425" y="107078"/>
                </a:cubicBezTo>
                <a:cubicBezTo>
                  <a:pt x="88106" y="79297"/>
                  <a:pt x="0" y="-8809"/>
                  <a:pt x="0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960553E-78F0-4AE5-8D57-B01FB62922D2}"/>
              </a:ext>
            </a:extLst>
          </p:cNvPr>
          <p:cNvSpPr/>
          <p:nvPr/>
        </p:nvSpPr>
        <p:spPr>
          <a:xfrm>
            <a:off x="8607345" y="7426117"/>
            <a:ext cx="689632" cy="416320"/>
          </a:xfrm>
          <a:custGeom>
            <a:avLst/>
            <a:gdLst>
              <a:gd name="connsiteX0" fmla="*/ 80 w 689632"/>
              <a:gd name="connsiteY0" fmla="*/ 160546 h 416320"/>
              <a:gd name="connsiteX1" fmla="*/ 160418 w 689632"/>
              <a:gd name="connsiteY1" fmla="*/ 104983 h 416320"/>
              <a:gd name="connsiteX2" fmla="*/ 125493 w 689632"/>
              <a:gd name="connsiteY2" fmla="*/ 122446 h 416320"/>
              <a:gd name="connsiteX3" fmla="*/ 173118 w 689632"/>
              <a:gd name="connsiteY3" fmla="*/ 130383 h 416320"/>
              <a:gd name="connsiteX4" fmla="*/ 120730 w 689632"/>
              <a:gd name="connsiteY4" fmla="*/ 198646 h 416320"/>
              <a:gd name="connsiteX5" fmla="*/ 135018 w 689632"/>
              <a:gd name="connsiteY5" fmla="*/ 290721 h 416320"/>
              <a:gd name="connsiteX6" fmla="*/ 130255 w 689632"/>
              <a:gd name="connsiteY6" fmla="*/ 282783 h 416320"/>
              <a:gd name="connsiteX7" fmla="*/ 173118 w 689632"/>
              <a:gd name="connsiteY7" fmla="*/ 397083 h 416320"/>
              <a:gd name="connsiteX8" fmla="*/ 231855 w 689632"/>
              <a:gd name="connsiteY8" fmla="*/ 397083 h 416320"/>
              <a:gd name="connsiteX9" fmla="*/ 184230 w 689632"/>
              <a:gd name="connsiteY9" fmla="*/ 406608 h 416320"/>
              <a:gd name="connsiteX10" fmla="*/ 481093 w 689632"/>
              <a:gd name="connsiteY10" fmla="*/ 412958 h 416320"/>
              <a:gd name="connsiteX11" fmla="*/ 523955 w 689632"/>
              <a:gd name="connsiteY11" fmla="*/ 414546 h 416320"/>
              <a:gd name="connsiteX12" fmla="*/ 569993 w 689632"/>
              <a:gd name="connsiteY12" fmla="*/ 387558 h 416320"/>
              <a:gd name="connsiteX13" fmla="*/ 627143 w 689632"/>
              <a:gd name="connsiteY13" fmla="*/ 322471 h 416320"/>
              <a:gd name="connsiteX14" fmla="*/ 611268 w 689632"/>
              <a:gd name="connsiteY14" fmla="*/ 314533 h 416320"/>
              <a:gd name="connsiteX15" fmla="*/ 654130 w 689632"/>
              <a:gd name="connsiteY15" fmla="*/ 195471 h 416320"/>
              <a:gd name="connsiteX16" fmla="*/ 628730 w 689632"/>
              <a:gd name="connsiteY16" fmla="*/ 206583 h 416320"/>
              <a:gd name="connsiteX17" fmla="*/ 600155 w 689632"/>
              <a:gd name="connsiteY17" fmla="*/ 146258 h 416320"/>
              <a:gd name="connsiteX18" fmla="*/ 689055 w 689632"/>
              <a:gd name="connsiteY18" fmla="*/ 63708 h 416320"/>
              <a:gd name="connsiteX19" fmla="*/ 549355 w 689632"/>
              <a:gd name="connsiteY19" fmla="*/ 28783 h 416320"/>
              <a:gd name="connsiteX20" fmla="*/ 387430 w 689632"/>
              <a:gd name="connsiteY20" fmla="*/ 208 h 416320"/>
              <a:gd name="connsiteX21" fmla="*/ 293768 w 689632"/>
              <a:gd name="connsiteY21" fmla="*/ 17671 h 416320"/>
              <a:gd name="connsiteX22" fmla="*/ 184230 w 689632"/>
              <a:gd name="connsiteY22" fmla="*/ 51008 h 416320"/>
              <a:gd name="connsiteX23" fmla="*/ 80 w 689632"/>
              <a:gd name="connsiteY23" fmla="*/ 160546 h 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9632" h="416320">
                <a:moveTo>
                  <a:pt x="80" y="160546"/>
                </a:moveTo>
                <a:cubicBezTo>
                  <a:pt x="-3889" y="169542"/>
                  <a:pt x="139516" y="111333"/>
                  <a:pt x="160418" y="104983"/>
                </a:cubicBezTo>
                <a:cubicBezTo>
                  <a:pt x="181320" y="98633"/>
                  <a:pt x="123376" y="118213"/>
                  <a:pt x="125493" y="122446"/>
                </a:cubicBezTo>
                <a:cubicBezTo>
                  <a:pt x="127610" y="126679"/>
                  <a:pt x="173912" y="117683"/>
                  <a:pt x="173118" y="130383"/>
                </a:cubicBezTo>
                <a:cubicBezTo>
                  <a:pt x="172324" y="143083"/>
                  <a:pt x="127080" y="171923"/>
                  <a:pt x="120730" y="198646"/>
                </a:cubicBezTo>
                <a:cubicBezTo>
                  <a:pt x="114380" y="225369"/>
                  <a:pt x="133431" y="276698"/>
                  <a:pt x="135018" y="290721"/>
                </a:cubicBezTo>
                <a:cubicBezTo>
                  <a:pt x="136605" y="304744"/>
                  <a:pt x="123905" y="265056"/>
                  <a:pt x="130255" y="282783"/>
                </a:cubicBezTo>
                <a:cubicBezTo>
                  <a:pt x="136605" y="300510"/>
                  <a:pt x="156185" y="378033"/>
                  <a:pt x="173118" y="397083"/>
                </a:cubicBezTo>
                <a:cubicBezTo>
                  <a:pt x="190051" y="416133"/>
                  <a:pt x="230003" y="395496"/>
                  <a:pt x="231855" y="397083"/>
                </a:cubicBezTo>
                <a:cubicBezTo>
                  <a:pt x="233707" y="398670"/>
                  <a:pt x="142690" y="403962"/>
                  <a:pt x="184230" y="406608"/>
                </a:cubicBezTo>
                <a:cubicBezTo>
                  <a:pt x="225770" y="409254"/>
                  <a:pt x="424472" y="411635"/>
                  <a:pt x="481093" y="412958"/>
                </a:cubicBezTo>
                <a:cubicBezTo>
                  <a:pt x="537714" y="414281"/>
                  <a:pt x="509138" y="418779"/>
                  <a:pt x="523955" y="414546"/>
                </a:cubicBezTo>
                <a:cubicBezTo>
                  <a:pt x="538772" y="410313"/>
                  <a:pt x="552795" y="402904"/>
                  <a:pt x="569993" y="387558"/>
                </a:cubicBezTo>
                <a:cubicBezTo>
                  <a:pt x="587191" y="372212"/>
                  <a:pt x="620264" y="334642"/>
                  <a:pt x="627143" y="322471"/>
                </a:cubicBezTo>
                <a:cubicBezTo>
                  <a:pt x="634022" y="310300"/>
                  <a:pt x="606770" y="335700"/>
                  <a:pt x="611268" y="314533"/>
                </a:cubicBezTo>
                <a:cubicBezTo>
                  <a:pt x="615766" y="293366"/>
                  <a:pt x="651220" y="213463"/>
                  <a:pt x="654130" y="195471"/>
                </a:cubicBezTo>
                <a:cubicBezTo>
                  <a:pt x="657040" y="177479"/>
                  <a:pt x="637726" y="214785"/>
                  <a:pt x="628730" y="206583"/>
                </a:cubicBezTo>
                <a:cubicBezTo>
                  <a:pt x="619734" y="198381"/>
                  <a:pt x="590101" y="170070"/>
                  <a:pt x="600155" y="146258"/>
                </a:cubicBezTo>
                <a:cubicBezTo>
                  <a:pt x="610209" y="122446"/>
                  <a:pt x="697522" y="83287"/>
                  <a:pt x="689055" y="63708"/>
                </a:cubicBezTo>
                <a:cubicBezTo>
                  <a:pt x="680588" y="44129"/>
                  <a:pt x="599626" y="39366"/>
                  <a:pt x="549355" y="28783"/>
                </a:cubicBezTo>
                <a:cubicBezTo>
                  <a:pt x="499084" y="18200"/>
                  <a:pt x="430028" y="2060"/>
                  <a:pt x="387430" y="208"/>
                </a:cubicBezTo>
                <a:cubicBezTo>
                  <a:pt x="344832" y="-1644"/>
                  <a:pt x="327635" y="9204"/>
                  <a:pt x="293768" y="17671"/>
                </a:cubicBezTo>
                <a:cubicBezTo>
                  <a:pt x="259901" y="26138"/>
                  <a:pt x="231061" y="30106"/>
                  <a:pt x="184230" y="51008"/>
                </a:cubicBezTo>
                <a:cubicBezTo>
                  <a:pt x="137399" y="71910"/>
                  <a:pt x="4049" y="151550"/>
                  <a:pt x="80" y="1605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18102FAF-5A50-4186-86DF-86D5C5817DCD}"/>
              </a:ext>
            </a:extLst>
          </p:cNvPr>
          <p:cNvSpPr/>
          <p:nvPr/>
        </p:nvSpPr>
        <p:spPr>
          <a:xfrm>
            <a:off x="8916988" y="7481889"/>
            <a:ext cx="106362" cy="106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25129D41-3D4F-4014-8391-BCF8E4BFE825}"/>
              </a:ext>
            </a:extLst>
          </p:cNvPr>
          <p:cNvSpPr/>
          <p:nvPr/>
        </p:nvSpPr>
        <p:spPr>
          <a:xfrm>
            <a:off x="8936038" y="7604127"/>
            <a:ext cx="106362" cy="106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9E42D77F-E8F0-4498-B8DC-6D4412E624F7}"/>
              </a:ext>
            </a:extLst>
          </p:cNvPr>
          <p:cNvSpPr/>
          <p:nvPr/>
        </p:nvSpPr>
        <p:spPr>
          <a:xfrm>
            <a:off x="8375443" y="7826036"/>
            <a:ext cx="746448" cy="123003"/>
          </a:xfrm>
          <a:custGeom>
            <a:avLst/>
            <a:gdLst>
              <a:gd name="connsiteX0" fmla="*/ 207 w 746448"/>
              <a:gd name="connsiteY0" fmla="*/ 40027 h 123003"/>
              <a:gd name="connsiteX1" fmla="*/ 219282 w 746448"/>
              <a:gd name="connsiteY1" fmla="*/ 5102 h 123003"/>
              <a:gd name="connsiteX2" fmla="*/ 197057 w 746448"/>
              <a:gd name="connsiteY2" fmla="*/ 16214 h 123003"/>
              <a:gd name="connsiteX3" fmla="*/ 395495 w 746448"/>
              <a:gd name="connsiteY3" fmla="*/ 32089 h 123003"/>
              <a:gd name="connsiteX4" fmla="*/ 371682 w 746448"/>
              <a:gd name="connsiteY4" fmla="*/ 33677 h 123003"/>
              <a:gd name="connsiteX5" fmla="*/ 616157 w 746448"/>
              <a:gd name="connsiteY5" fmla="*/ 35264 h 123003"/>
              <a:gd name="connsiteX6" fmla="*/ 541545 w 746448"/>
              <a:gd name="connsiteY6" fmla="*/ 55902 h 123003"/>
              <a:gd name="connsiteX7" fmla="*/ 506620 w 746448"/>
              <a:gd name="connsiteY7" fmla="*/ 76539 h 123003"/>
              <a:gd name="connsiteX8" fmla="*/ 746332 w 746448"/>
              <a:gd name="connsiteY8" fmla="*/ 122577 h 123003"/>
              <a:gd name="connsiteX9" fmla="*/ 539957 w 746448"/>
              <a:gd name="connsiteY9" fmla="*/ 95589 h 123003"/>
              <a:gd name="connsiteX10" fmla="*/ 646320 w 746448"/>
              <a:gd name="connsiteY10" fmla="*/ 32089 h 123003"/>
              <a:gd name="connsiteX11" fmla="*/ 360570 w 746448"/>
              <a:gd name="connsiteY11" fmla="*/ 9864 h 123003"/>
              <a:gd name="connsiteX12" fmla="*/ 263732 w 746448"/>
              <a:gd name="connsiteY12" fmla="*/ 339 h 123003"/>
              <a:gd name="connsiteX13" fmla="*/ 207 w 746448"/>
              <a:gd name="connsiteY13" fmla="*/ 40027 h 12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448" h="123003">
                <a:moveTo>
                  <a:pt x="207" y="40027"/>
                </a:moveTo>
                <a:cubicBezTo>
                  <a:pt x="-7201" y="40821"/>
                  <a:pt x="186474" y="9071"/>
                  <a:pt x="219282" y="5102"/>
                </a:cubicBezTo>
                <a:cubicBezTo>
                  <a:pt x="252090" y="1133"/>
                  <a:pt x="167688" y="11716"/>
                  <a:pt x="197057" y="16214"/>
                </a:cubicBezTo>
                <a:cubicBezTo>
                  <a:pt x="226426" y="20712"/>
                  <a:pt x="366391" y="29179"/>
                  <a:pt x="395495" y="32089"/>
                </a:cubicBezTo>
                <a:cubicBezTo>
                  <a:pt x="424599" y="34999"/>
                  <a:pt x="371682" y="33677"/>
                  <a:pt x="371682" y="33677"/>
                </a:cubicBezTo>
                <a:lnTo>
                  <a:pt x="616157" y="35264"/>
                </a:lnTo>
                <a:cubicBezTo>
                  <a:pt x="644467" y="38968"/>
                  <a:pt x="559801" y="49023"/>
                  <a:pt x="541545" y="55902"/>
                </a:cubicBezTo>
                <a:cubicBezTo>
                  <a:pt x="523289" y="62781"/>
                  <a:pt x="472489" y="65426"/>
                  <a:pt x="506620" y="76539"/>
                </a:cubicBezTo>
                <a:cubicBezTo>
                  <a:pt x="540751" y="87652"/>
                  <a:pt x="740776" y="119402"/>
                  <a:pt x="746332" y="122577"/>
                </a:cubicBezTo>
                <a:cubicBezTo>
                  <a:pt x="751888" y="125752"/>
                  <a:pt x="556626" y="110670"/>
                  <a:pt x="539957" y="95589"/>
                </a:cubicBezTo>
                <a:cubicBezTo>
                  <a:pt x="523288" y="80508"/>
                  <a:pt x="676218" y="46376"/>
                  <a:pt x="646320" y="32089"/>
                </a:cubicBezTo>
                <a:cubicBezTo>
                  <a:pt x="616422" y="17802"/>
                  <a:pt x="424335" y="15156"/>
                  <a:pt x="360570" y="9864"/>
                </a:cubicBezTo>
                <a:cubicBezTo>
                  <a:pt x="296805" y="4572"/>
                  <a:pt x="319559" y="-1513"/>
                  <a:pt x="263732" y="339"/>
                </a:cubicBezTo>
                <a:cubicBezTo>
                  <a:pt x="207905" y="2191"/>
                  <a:pt x="7615" y="39233"/>
                  <a:pt x="207" y="40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D0C16FC6-F146-4522-8BFE-D6BC0D9B58E7}"/>
              </a:ext>
            </a:extLst>
          </p:cNvPr>
          <p:cNvSpPr/>
          <p:nvPr/>
        </p:nvSpPr>
        <p:spPr>
          <a:xfrm>
            <a:off x="8992560" y="7751686"/>
            <a:ext cx="362285" cy="120166"/>
          </a:xfrm>
          <a:custGeom>
            <a:avLst/>
            <a:gdLst>
              <a:gd name="connsiteX0" fmla="*/ 628 w 362285"/>
              <a:gd name="connsiteY0" fmla="*/ 93739 h 120166"/>
              <a:gd name="connsiteX1" fmla="*/ 202240 w 362285"/>
              <a:gd name="connsiteY1" fmla="*/ 88977 h 120166"/>
              <a:gd name="connsiteX2" fmla="*/ 160965 w 362285"/>
              <a:gd name="connsiteY2" fmla="*/ 103264 h 120166"/>
              <a:gd name="connsiteX3" fmla="*/ 292728 w 362285"/>
              <a:gd name="connsiteY3" fmla="*/ 20714 h 120166"/>
              <a:gd name="connsiteX4" fmla="*/ 233990 w 362285"/>
              <a:gd name="connsiteY4" fmla="*/ 90564 h 120166"/>
              <a:gd name="connsiteX5" fmla="*/ 338765 w 362285"/>
              <a:gd name="connsiteY5" fmla="*/ 112789 h 120166"/>
              <a:gd name="connsiteX6" fmla="*/ 349878 w 362285"/>
              <a:gd name="connsiteY6" fmla="*/ 119139 h 120166"/>
              <a:gd name="connsiteX7" fmla="*/ 191128 w 362285"/>
              <a:gd name="connsiteY7" fmla="*/ 93739 h 120166"/>
              <a:gd name="connsiteX8" fmla="*/ 294315 w 362285"/>
              <a:gd name="connsiteY8" fmla="*/ 77 h 120166"/>
              <a:gd name="connsiteX9" fmla="*/ 143503 w 362285"/>
              <a:gd name="connsiteY9" fmla="*/ 77864 h 120166"/>
              <a:gd name="connsiteX10" fmla="*/ 628 w 362285"/>
              <a:gd name="connsiteY10" fmla="*/ 93739 h 1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285" h="120166">
                <a:moveTo>
                  <a:pt x="628" y="93739"/>
                </a:moveTo>
                <a:cubicBezTo>
                  <a:pt x="10417" y="95591"/>
                  <a:pt x="175517" y="87390"/>
                  <a:pt x="202240" y="88977"/>
                </a:cubicBezTo>
                <a:cubicBezTo>
                  <a:pt x="228963" y="90564"/>
                  <a:pt x="145884" y="114641"/>
                  <a:pt x="160965" y="103264"/>
                </a:cubicBezTo>
                <a:cubicBezTo>
                  <a:pt x="176046" y="91887"/>
                  <a:pt x="280557" y="22831"/>
                  <a:pt x="292728" y="20714"/>
                </a:cubicBezTo>
                <a:cubicBezTo>
                  <a:pt x="304899" y="18597"/>
                  <a:pt x="226317" y="75218"/>
                  <a:pt x="233990" y="90564"/>
                </a:cubicBezTo>
                <a:cubicBezTo>
                  <a:pt x="241663" y="105910"/>
                  <a:pt x="319450" y="108027"/>
                  <a:pt x="338765" y="112789"/>
                </a:cubicBezTo>
                <a:cubicBezTo>
                  <a:pt x="358080" y="117551"/>
                  <a:pt x="374484" y="122314"/>
                  <a:pt x="349878" y="119139"/>
                </a:cubicBezTo>
                <a:cubicBezTo>
                  <a:pt x="325272" y="115964"/>
                  <a:pt x="200388" y="113583"/>
                  <a:pt x="191128" y="93739"/>
                </a:cubicBezTo>
                <a:cubicBezTo>
                  <a:pt x="181868" y="73895"/>
                  <a:pt x="302252" y="2723"/>
                  <a:pt x="294315" y="77"/>
                </a:cubicBezTo>
                <a:cubicBezTo>
                  <a:pt x="286378" y="-2569"/>
                  <a:pt x="189011" y="63312"/>
                  <a:pt x="143503" y="77864"/>
                </a:cubicBezTo>
                <a:cubicBezTo>
                  <a:pt x="97995" y="92416"/>
                  <a:pt x="-9161" y="91887"/>
                  <a:pt x="628" y="93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3F52256B-C2A9-49E8-A44B-83B4B54B5428}"/>
              </a:ext>
            </a:extLst>
          </p:cNvPr>
          <p:cNvSpPr/>
          <p:nvPr/>
        </p:nvSpPr>
        <p:spPr>
          <a:xfrm>
            <a:off x="8342025" y="7532645"/>
            <a:ext cx="189561" cy="311299"/>
          </a:xfrm>
          <a:custGeom>
            <a:avLst/>
            <a:gdLst>
              <a:gd name="connsiteX0" fmla="*/ 189200 w 189561"/>
              <a:gd name="connsiteY0" fmla="*/ 43 h 311299"/>
              <a:gd name="connsiteX1" fmla="*/ 73313 w 189561"/>
              <a:gd name="connsiteY1" fmla="*/ 93705 h 311299"/>
              <a:gd name="connsiteX2" fmla="*/ 119350 w 189561"/>
              <a:gd name="connsiteY2" fmla="*/ 71480 h 311299"/>
              <a:gd name="connsiteX3" fmla="*/ 46325 w 189561"/>
              <a:gd name="connsiteY3" fmla="*/ 154030 h 311299"/>
              <a:gd name="connsiteX4" fmla="*/ 65375 w 189561"/>
              <a:gd name="connsiteY4" fmla="*/ 146093 h 311299"/>
              <a:gd name="connsiteX5" fmla="*/ 1875 w 189561"/>
              <a:gd name="connsiteY5" fmla="*/ 239755 h 311299"/>
              <a:gd name="connsiteX6" fmla="*/ 32038 w 189561"/>
              <a:gd name="connsiteY6" fmla="*/ 309605 h 311299"/>
              <a:gd name="connsiteX7" fmla="*/ 38388 w 189561"/>
              <a:gd name="connsiteY7" fmla="*/ 290555 h 311299"/>
              <a:gd name="connsiteX8" fmla="*/ 25688 w 189561"/>
              <a:gd name="connsiteY8" fmla="*/ 300080 h 311299"/>
              <a:gd name="connsiteX9" fmla="*/ 6638 w 189561"/>
              <a:gd name="connsiteY9" fmla="*/ 230230 h 311299"/>
              <a:gd name="connsiteX10" fmla="*/ 151100 w 189561"/>
              <a:gd name="connsiteY10" fmla="*/ 71480 h 311299"/>
              <a:gd name="connsiteX11" fmla="*/ 111413 w 189561"/>
              <a:gd name="connsiteY11" fmla="*/ 81005 h 311299"/>
              <a:gd name="connsiteX12" fmla="*/ 189200 w 189561"/>
              <a:gd name="connsiteY12" fmla="*/ 43 h 31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561" h="311299">
                <a:moveTo>
                  <a:pt x="189200" y="43"/>
                </a:moveTo>
                <a:cubicBezTo>
                  <a:pt x="182850" y="2160"/>
                  <a:pt x="84954" y="81799"/>
                  <a:pt x="73313" y="93705"/>
                </a:cubicBezTo>
                <a:cubicBezTo>
                  <a:pt x="61672" y="105611"/>
                  <a:pt x="123848" y="61426"/>
                  <a:pt x="119350" y="71480"/>
                </a:cubicBezTo>
                <a:cubicBezTo>
                  <a:pt x="114852" y="81534"/>
                  <a:pt x="55321" y="141595"/>
                  <a:pt x="46325" y="154030"/>
                </a:cubicBezTo>
                <a:cubicBezTo>
                  <a:pt x="37329" y="166466"/>
                  <a:pt x="72783" y="131806"/>
                  <a:pt x="65375" y="146093"/>
                </a:cubicBezTo>
                <a:cubicBezTo>
                  <a:pt x="57967" y="160380"/>
                  <a:pt x="7431" y="212503"/>
                  <a:pt x="1875" y="239755"/>
                </a:cubicBezTo>
                <a:cubicBezTo>
                  <a:pt x="-3681" y="267007"/>
                  <a:pt x="25952" y="301138"/>
                  <a:pt x="32038" y="309605"/>
                </a:cubicBezTo>
                <a:cubicBezTo>
                  <a:pt x="38124" y="318072"/>
                  <a:pt x="39446" y="292143"/>
                  <a:pt x="38388" y="290555"/>
                </a:cubicBezTo>
                <a:cubicBezTo>
                  <a:pt x="37330" y="288967"/>
                  <a:pt x="30980" y="310134"/>
                  <a:pt x="25688" y="300080"/>
                </a:cubicBezTo>
                <a:cubicBezTo>
                  <a:pt x="20396" y="290026"/>
                  <a:pt x="-14264" y="268330"/>
                  <a:pt x="6638" y="230230"/>
                </a:cubicBezTo>
                <a:cubicBezTo>
                  <a:pt x="27540" y="192130"/>
                  <a:pt x="133638" y="96351"/>
                  <a:pt x="151100" y="71480"/>
                </a:cubicBezTo>
                <a:cubicBezTo>
                  <a:pt x="168562" y="46609"/>
                  <a:pt x="106650" y="88678"/>
                  <a:pt x="111413" y="81005"/>
                </a:cubicBezTo>
                <a:cubicBezTo>
                  <a:pt x="116176" y="73332"/>
                  <a:pt x="195550" y="-2074"/>
                  <a:pt x="18920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232DCCDF-C8DA-4D9C-BD36-94D301D9833F}"/>
              </a:ext>
            </a:extLst>
          </p:cNvPr>
          <p:cNvSpPr/>
          <p:nvPr/>
        </p:nvSpPr>
        <p:spPr>
          <a:xfrm>
            <a:off x="9751560" y="7687909"/>
            <a:ext cx="411858" cy="120239"/>
          </a:xfrm>
          <a:custGeom>
            <a:avLst/>
            <a:gdLst>
              <a:gd name="connsiteX0" fmla="*/ 453 w 411858"/>
              <a:gd name="connsiteY0" fmla="*/ 354 h 120239"/>
              <a:gd name="connsiteX1" fmla="*/ 165553 w 411858"/>
              <a:gd name="connsiteY1" fmla="*/ 22579 h 120239"/>
              <a:gd name="connsiteX2" fmla="*/ 135390 w 411858"/>
              <a:gd name="connsiteY2" fmla="*/ 38454 h 120239"/>
              <a:gd name="connsiteX3" fmla="*/ 241753 w 411858"/>
              <a:gd name="connsiteY3" fmla="*/ 59091 h 120239"/>
              <a:gd name="connsiteX4" fmla="*/ 116340 w 411858"/>
              <a:gd name="connsiteY4" fmla="*/ 108304 h 120239"/>
              <a:gd name="connsiteX5" fmla="*/ 390978 w 411858"/>
              <a:gd name="connsiteY5" fmla="*/ 119416 h 120239"/>
              <a:gd name="connsiteX6" fmla="*/ 392565 w 411858"/>
              <a:gd name="connsiteY6" fmla="*/ 119416 h 120239"/>
              <a:gd name="connsiteX7" fmla="*/ 144915 w 411858"/>
              <a:gd name="connsiteY7" fmla="*/ 95604 h 120239"/>
              <a:gd name="connsiteX8" fmla="*/ 13153 w 411858"/>
              <a:gd name="connsiteY8" fmla="*/ 106716 h 120239"/>
              <a:gd name="connsiteX9" fmla="*/ 157615 w 411858"/>
              <a:gd name="connsiteY9" fmla="*/ 78141 h 120239"/>
              <a:gd name="connsiteX10" fmla="*/ 81415 w 411858"/>
              <a:gd name="connsiteY10" fmla="*/ 65441 h 120239"/>
              <a:gd name="connsiteX11" fmla="*/ 114753 w 411858"/>
              <a:gd name="connsiteY11" fmla="*/ 41629 h 120239"/>
              <a:gd name="connsiteX12" fmla="*/ 453 w 411858"/>
              <a:gd name="connsiteY12" fmla="*/ 354 h 1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858" h="120239">
                <a:moveTo>
                  <a:pt x="453" y="354"/>
                </a:moveTo>
                <a:cubicBezTo>
                  <a:pt x="8920" y="-2821"/>
                  <a:pt x="143064" y="16229"/>
                  <a:pt x="165553" y="22579"/>
                </a:cubicBezTo>
                <a:cubicBezTo>
                  <a:pt x="188042" y="28929"/>
                  <a:pt x="122690" y="32369"/>
                  <a:pt x="135390" y="38454"/>
                </a:cubicBezTo>
                <a:cubicBezTo>
                  <a:pt x="148090" y="44539"/>
                  <a:pt x="244928" y="47449"/>
                  <a:pt x="241753" y="59091"/>
                </a:cubicBezTo>
                <a:cubicBezTo>
                  <a:pt x="238578" y="70733"/>
                  <a:pt x="91469" y="98250"/>
                  <a:pt x="116340" y="108304"/>
                </a:cubicBezTo>
                <a:cubicBezTo>
                  <a:pt x="141211" y="118358"/>
                  <a:pt x="344941" y="117564"/>
                  <a:pt x="390978" y="119416"/>
                </a:cubicBezTo>
                <a:cubicBezTo>
                  <a:pt x="437015" y="121268"/>
                  <a:pt x="392565" y="119416"/>
                  <a:pt x="392565" y="119416"/>
                </a:cubicBezTo>
                <a:cubicBezTo>
                  <a:pt x="351555" y="115447"/>
                  <a:pt x="208150" y="97721"/>
                  <a:pt x="144915" y="95604"/>
                </a:cubicBezTo>
                <a:cubicBezTo>
                  <a:pt x="81680" y="93487"/>
                  <a:pt x="11036" y="109626"/>
                  <a:pt x="13153" y="106716"/>
                </a:cubicBezTo>
                <a:cubicBezTo>
                  <a:pt x="15270" y="103806"/>
                  <a:pt x="146238" y="85020"/>
                  <a:pt x="157615" y="78141"/>
                </a:cubicBezTo>
                <a:cubicBezTo>
                  <a:pt x="168992" y="71262"/>
                  <a:pt x="88559" y="71526"/>
                  <a:pt x="81415" y="65441"/>
                </a:cubicBezTo>
                <a:cubicBezTo>
                  <a:pt x="74271" y="59356"/>
                  <a:pt x="124807" y="50096"/>
                  <a:pt x="114753" y="41629"/>
                </a:cubicBezTo>
                <a:cubicBezTo>
                  <a:pt x="104699" y="33162"/>
                  <a:pt x="-8014" y="3529"/>
                  <a:pt x="453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D21EC4A-4F57-4DAD-B17E-45BCDE64E383}"/>
              </a:ext>
            </a:extLst>
          </p:cNvPr>
          <p:cNvSpPr/>
          <p:nvPr/>
        </p:nvSpPr>
        <p:spPr>
          <a:xfrm>
            <a:off x="9165564" y="7864464"/>
            <a:ext cx="364438" cy="74854"/>
          </a:xfrm>
          <a:custGeom>
            <a:avLst/>
            <a:gdLst>
              <a:gd name="connsiteX0" fmla="*/ 10186 w 364438"/>
              <a:gd name="connsiteY0" fmla="*/ 74624 h 74854"/>
              <a:gd name="connsiteX1" fmla="*/ 362611 w 364438"/>
              <a:gd name="connsiteY1" fmla="*/ 7949 h 74854"/>
              <a:gd name="connsiteX2" fmla="*/ 143536 w 364438"/>
              <a:gd name="connsiteY2" fmla="*/ 25411 h 74854"/>
              <a:gd name="connsiteX3" fmla="*/ 35586 w 364438"/>
              <a:gd name="connsiteY3" fmla="*/ 11 h 74854"/>
              <a:gd name="connsiteX4" fmla="*/ 165761 w 364438"/>
              <a:gd name="connsiteY4" fmla="*/ 22236 h 74854"/>
              <a:gd name="connsiteX5" fmla="*/ 100674 w 364438"/>
              <a:gd name="connsiteY5" fmla="*/ 30174 h 74854"/>
              <a:gd name="connsiteX6" fmla="*/ 10186 w 364438"/>
              <a:gd name="connsiteY6" fmla="*/ 74624 h 7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438" h="74854">
                <a:moveTo>
                  <a:pt x="10186" y="74624"/>
                </a:moveTo>
                <a:cubicBezTo>
                  <a:pt x="53842" y="70920"/>
                  <a:pt x="340386" y="16151"/>
                  <a:pt x="362611" y="7949"/>
                </a:cubicBezTo>
                <a:cubicBezTo>
                  <a:pt x="384836" y="-253"/>
                  <a:pt x="198040" y="26734"/>
                  <a:pt x="143536" y="25411"/>
                </a:cubicBezTo>
                <a:cubicBezTo>
                  <a:pt x="89032" y="24088"/>
                  <a:pt x="31882" y="540"/>
                  <a:pt x="35586" y="11"/>
                </a:cubicBezTo>
                <a:cubicBezTo>
                  <a:pt x="39290" y="-518"/>
                  <a:pt x="154913" y="17209"/>
                  <a:pt x="165761" y="22236"/>
                </a:cubicBezTo>
                <a:cubicBezTo>
                  <a:pt x="176609" y="27263"/>
                  <a:pt x="125545" y="24089"/>
                  <a:pt x="100674" y="30174"/>
                </a:cubicBezTo>
                <a:cubicBezTo>
                  <a:pt x="75803" y="36259"/>
                  <a:pt x="-33470" y="78328"/>
                  <a:pt x="10186" y="74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26A2C20-6C35-442E-A35E-D046A2402549}"/>
              </a:ext>
            </a:extLst>
          </p:cNvPr>
          <p:cNvSpPr/>
          <p:nvPr/>
        </p:nvSpPr>
        <p:spPr>
          <a:xfrm>
            <a:off x="8773309" y="8010426"/>
            <a:ext cx="654883" cy="138840"/>
          </a:xfrm>
          <a:custGeom>
            <a:avLst/>
            <a:gdLst>
              <a:gd name="connsiteX0" fmla="*/ 804 w 654883"/>
              <a:gd name="connsiteY0" fmla="*/ 20737 h 138840"/>
              <a:gd name="connsiteX1" fmla="*/ 243691 w 654883"/>
              <a:gd name="connsiteY1" fmla="*/ 120749 h 138840"/>
              <a:gd name="connsiteX2" fmla="*/ 159554 w 654883"/>
              <a:gd name="connsiteY2" fmla="*/ 103287 h 138840"/>
              <a:gd name="connsiteX3" fmla="*/ 434191 w 654883"/>
              <a:gd name="connsiteY3" fmla="*/ 135037 h 138840"/>
              <a:gd name="connsiteX4" fmla="*/ 654854 w 654883"/>
              <a:gd name="connsiteY4" fmla="*/ 99 h 138840"/>
              <a:gd name="connsiteX5" fmla="*/ 450066 w 654883"/>
              <a:gd name="connsiteY5" fmla="*/ 112812 h 138840"/>
              <a:gd name="connsiteX6" fmla="*/ 481816 w 654883"/>
              <a:gd name="connsiteY6" fmla="*/ 90587 h 138840"/>
              <a:gd name="connsiteX7" fmla="*/ 319891 w 654883"/>
              <a:gd name="connsiteY7" fmla="*/ 111224 h 138840"/>
              <a:gd name="connsiteX8" fmla="*/ 218291 w 654883"/>
              <a:gd name="connsiteY8" fmla="*/ 92174 h 138840"/>
              <a:gd name="connsiteX9" fmla="*/ 94466 w 654883"/>
              <a:gd name="connsiteY9" fmla="*/ 79474 h 138840"/>
              <a:gd name="connsiteX10" fmla="*/ 162729 w 654883"/>
              <a:gd name="connsiteY10" fmla="*/ 90587 h 138840"/>
              <a:gd name="connsiteX11" fmla="*/ 804 w 654883"/>
              <a:gd name="connsiteY11" fmla="*/ 20737 h 13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883" h="138840">
                <a:moveTo>
                  <a:pt x="804" y="20737"/>
                </a:moveTo>
                <a:cubicBezTo>
                  <a:pt x="14298" y="25764"/>
                  <a:pt x="217233" y="106991"/>
                  <a:pt x="243691" y="120749"/>
                </a:cubicBezTo>
                <a:cubicBezTo>
                  <a:pt x="270149" y="134507"/>
                  <a:pt x="127804" y="100906"/>
                  <a:pt x="159554" y="103287"/>
                </a:cubicBezTo>
                <a:cubicBezTo>
                  <a:pt x="191304" y="105668"/>
                  <a:pt x="351641" y="152235"/>
                  <a:pt x="434191" y="135037"/>
                </a:cubicBezTo>
                <a:cubicBezTo>
                  <a:pt x="516741" y="117839"/>
                  <a:pt x="652208" y="3803"/>
                  <a:pt x="654854" y="99"/>
                </a:cubicBezTo>
                <a:cubicBezTo>
                  <a:pt x="657500" y="-3605"/>
                  <a:pt x="478906" y="97731"/>
                  <a:pt x="450066" y="112812"/>
                </a:cubicBezTo>
                <a:cubicBezTo>
                  <a:pt x="421226" y="127893"/>
                  <a:pt x="503512" y="90852"/>
                  <a:pt x="481816" y="90587"/>
                </a:cubicBezTo>
                <a:cubicBezTo>
                  <a:pt x="460120" y="90322"/>
                  <a:pt x="363812" y="110960"/>
                  <a:pt x="319891" y="111224"/>
                </a:cubicBezTo>
                <a:cubicBezTo>
                  <a:pt x="275970" y="111489"/>
                  <a:pt x="255862" y="97466"/>
                  <a:pt x="218291" y="92174"/>
                </a:cubicBezTo>
                <a:cubicBezTo>
                  <a:pt x="180720" y="86882"/>
                  <a:pt x="103726" y="79739"/>
                  <a:pt x="94466" y="79474"/>
                </a:cubicBezTo>
                <a:cubicBezTo>
                  <a:pt x="85206" y="79210"/>
                  <a:pt x="177546" y="99583"/>
                  <a:pt x="162729" y="90587"/>
                </a:cubicBezTo>
                <a:cubicBezTo>
                  <a:pt x="147912" y="81591"/>
                  <a:pt x="-12690" y="15710"/>
                  <a:pt x="804" y="20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4528EA46-DB33-4946-A501-D4DC2BF7259A}"/>
              </a:ext>
            </a:extLst>
          </p:cNvPr>
          <p:cNvSpPr/>
          <p:nvPr/>
        </p:nvSpPr>
        <p:spPr>
          <a:xfrm>
            <a:off x="9601200" y="7827830"/>
            <a:ext cx="542646" cy="56923"/>
          </a:xfrm>
          <a:custGeom>
            <a:avLst/>
            <a:gdLst>
              <a:gd name="connsiteX0" fmla="*/ 0 w 542646"/>
              <a:gd name="connsiteY0" fmla="*/ 52520 h 56923"/>
              <a:gd name="connsiteX1" fmla="*/ 57150 w 542646"/>
              <a:gd name="connsiteY1" fmla="*/ 52520 h 56923"/>
              <a:gd name="connsiteX2" fmla="*/ 247650 w 542646"/>
              <a:gd name="connsiteY2" fmla="*/ 52520 h 56923"/>
              <a:gd name="connsiteX3" fmla="*/ 187325 w 542646"/>
              <a:gd name="connsiteY3" fmla="*/ 49345 h 56923"/>
              <a:gd name="connsiteX4" fmla="*/ 541338 w 542646"/>
              <a:gd name="connsiteY4" fmla="*/ 55695 h 56923"/>
              <a:gd name="connsiteX5" fmla="*/ 303213 w 542646"/>
              <a:gd name="connsiteY5" fmla="*/ 20770 h 56923"/>
              <a:gd name="connsiteX6" fmla="*/ 196850 w 542646"/>
              <a:gd name="connsiteY6" fmla="*/ 133 h 56923"/>
              <a:gd name="connsiteX7" fmla="*/ 276225 w 542646"/>
              <a:gd name="connsiteY7" fmla="*/ 30295 h 56923"/>
              <a:gd name="connsiteX8" fmla="*/ 171450 w 542646"/>
              <a:gd name="connsiteY8" fmla="*/ 22358 h 56923"/>
              <a:gd name="connsiteX9" fmla="*/ 0 w 542646"/>
              <a:gd name="connsiteY9" fmla="*/ 52520 h 5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646" h="56923">
                <a:moveTo>
                  <a:pt x="0" y="52520"/>
                </a:moveTo>
                <a:lnTo>
                  <a:pt x="57150" y="52520"/>
                </a:lnTo>
                <a:lnTo>
                  <a:pt x="247650" y="52520"/>
                </a:lnTo>
                <a:cubicBezTo>
                  <a:pt x="269346" y="51991"/>
                  <a:pt x="187325" y="49345"/>
                  <a:pt x="187325" y="49345"/>
                </a:cubicBezTo>
                <a:cubicBezTo>
                  <a:pt x="236273" y="49874"/>
                  <a:pt x="522023" y="60457"/>
                  <a:pt x="541338" y="55695"/>
                </a:cubicBezTo>
                <a:cubicBezTo>
                  <a:pt x="560653" y="50933"/>
                  <a:pt x="360628" y="30030"/>
                  <a:pt x="303213" y="20770"/>
                </a:cubicBezTo>
                <a:cubicBezTo>
                  <a:pt x="245798" y="11510"/>
                  <a:pt x="201348" y="-1455"/>
                  <a:pt x="196850" y="133"/>
                </a:cubicBezTo>
                <a:cubicBezTo>
                  <a:pt x="192352" y="1720"/>
                  <a:pt x="280458" y="26591"/>
                  <a:pt x="276225" y="30295"/>
                </a:cubicBezTo>
                <a:cubicBezTo>
                  <a:pt x="271992" y="33999"/>
                  <a:pt x="223308" y="18918"/>
                  <a:pt x="171450" y="22358"/>
                </a:cubicBezTo>
                <a:cubicBezTo>
                  <a:pt x="119592" y="25798"/>
                  <a:pt x="42333" y="38365"/>
                  <a:pt x="0" y="52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DAD7C4-9D83-40AF-A0BB-814AD7E4207B}"/>
              </a:ext>
            </a:extLst>
          </p:cNvPr>
          <p:cNvSpPr/>
          <p:nvPr/>
        </p:nvSpPr>
        <p:spPr>
          <a:xfrm>
            <a:off x="9272250" y="7891351"/>
            <a:ext cx="413743" cy="311271"/>
          </a:xfrm>
          <a:custGeom>
            <a:avLst/>
            <a:gdLst>
              <a:gd name="connsiteX0" fmla="*/ 282913 w 413743"/>
              <a:gd name="connsiteY0" fmla="*/ 112 h 311271"/>
              <a:gd name="connsiteX1" fmla="*/ 411500 w 413743"/>
              <a:gd name="connsiteY1" fmla="*/ 68374 h 311271"/>
              <a:gd name="connsiteX2" fmla="*/ 359113 w 413743"/>
              <a:gd name="connsiteY2" fmla="*/ 90599 h 311271"/>
              <a:gd name="connsiteX3" fmla="*/ 287675 w 413743"/>
              <a:gd name="connsiteY3" fmla="*/ 230299 h 311271"/>
              <a:gd name="connsiteX4" fmla="*/ 306725 w 413743"/>
              <a:gd name="connsiteY4" fmla="*/ 198549 h 311271"/>
              <a:gd name="connsiteX5" fmla="*/ 205125 w 413743"/>
              <a:gd name="connsiteY5" fmla="*/ 274749 h 311271"/>
              <a:gd name="connsiteX6" fmla="*/ 338 w 413743"/>
              <a:gd name="connsiteY6" fmla="*/ 311262 h 311271"/>
              <a:gd name="connsiteX7" fmla="*/ 257513 w 413743"/>
              <a:gd name="connsiteY7" fmla="*/ 277924 h 311271"/>
              <a:gd name="connsiteX8" fmla="*/ 255925 w 413743"/>
              <a:gd name="connsiteY8" fmla="*/ 231887 h 311271"/>
              <a:gd name="connsiteX9" fmla="*/ 365463 w 413743"/>
              <a:gd name="connsiteY9" fmla="*/ 84249 h 311271"/>
              <a:gd name="connsiteX10" fmla="*/ 349588 w 413743"/>
              <a:gd name="connsiteY10" fmla="*/ 82662 h 311271"/>
              <a:gd name="connsiteX11" fmla="*/ 321013 w 413743"/>
              <a:gd name="connsiteY11" fmla="*/ 52499 h 311271"/>
              <a:gd name="connsiteX12" fmla="*/ 282913 w 413743"/>
              <a:gd name="connsiteY12" fmla="*/ 112 h 31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743" h="311271">
                <a:moveTo>
                  <a:pt x="282913" y="112"/>
                </a:moveTo>
                <a:cubicBezTo>
                  <a:pt x="297994" y="2758"/>
                  <a:pt x="398800" y="53293"/>
                  <a:pt x="411500" y="68374"/>
                </a:cubicBezTo>
                <a:cubicBezTo>
                  <a:pt x="424200" y="83455"/>
                  <a:pt x="379751" y="63611"/>
                  <a:pt x="359113" y="90599"/>
                </a:cubicBezTo>
                <a:cubicBezTo>
                  <a:pt x="338475" y="117587"/>
                  <a:pt x="296406" y="212307"/>
                  <a:pt x="287675" y="230299"/>
                </a:cubicBezTo>
                <a:cubicBezTo>
                  <a:pt x="278944" y="248291"/>
                  <a:pt x="320483" y="191141"/>
                  <a:pt x="306725" y="198549"/>
                </a:cubicBezTo>
                <a:cubicBezTo>
                  <a:pt x="292967" y="205957"/>
                  <a:pt x="256189" y="255964"/>
                  <a:pt x="205125" y="274749"/>
                </a:cubicBezTo>
                <a:cubicBezTo>
                  <a:pt x="154060" y="293535"/>
                  <a:pt x="-8393" y="310733"/>
                  <a:pt x="338" y="311262"/>
                </a:cubicBezTo>
                <a:cubicBezTo>
                  <a:pt x="9069" y="311791"/>
                  <a:pt x="214915" y="291153"/>
                  <a:pt x="257513" y="277924"/>
                </a:cubicBezTo>
                <a:cubicBezTo>
                  <a:pt x="300111" y="264695"/>
                  <a:pt x="237933" y="264166"/>
                  <a:pt x="255925" y="231887"/>
                </a:cubicBezTo>
                <a:cubicBezTo>
                  <a:pt x="273917" y="199608"/>
                  <a:pt x="349853" y="109120"/>
                  <a:pt x="365463" y="84249"/>
                </a:cubicBezTo>
                <a:cubicBezTo>
                  <a:pt x="381073" y="59378"/>
                  <a:pt x="356996" y="87954"/>
                  <a:pt x="349588" y="82662"/>
                </a:cubicBezTo>
                <a:cubicBezTo>
                  <a:pt x="342180" y="77370"/>
                  <a:pt x="332125" y="62553"/>
                  <a:pt x="321013" y="52499"/>
                </a:cubicBezTo>
                <a:cubicBezTo>
                  <a:pt x="309901" y="42445"/>
                  <a:pt x="267832" y="-2534"/>
                  <a:pt x="282913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3D215A9-67A3-4A33-AEC9-C6A825F6E47E}"/>
              </a:ext>
            </a:extLst>
          </p:cNvPr>
          <p:cNvSpPr/>
          <p:nvPr/>
        </p:nvSpPr>
        <p:spPr>
          <a:xfrm>
            <a:off x="8702528" y="8035730"/>
            <a:ext cx="711391" cy="173607"/>
          </a:xfrm>
          <a:custGeom>
            <a:avLst/>
            <a:gdLst>
              <a:gd name="connsiteX0" fmla="*/ 147 w 711391"/>
              <a:gd name="connsiteY0" fmla="*/ 195 h 173607"/>
              <a:gd name="connsiteX1" fmla="*/ 193822 w 711391"/>
              <a:gd name="connsiteY1" fmla="*/ 101795 h 173607"/>
              <a:gd name="connsiteX2" fmla="*/ 176360 w 711391"/>
              <a:gd name="connsiteY2" fmla="*/ 84333 h 173607"/>
              <a:gd name="connsiteX3" fmla="*/ 301772 w 711391"/>
              <a:gd name="connsiteY3" fmla="*/ 133545 h 173607"/>
              <a:gd name="connsiteX4" fmla="*/ 257322 w 711391"/>
              <a:gd name="connsiteY4" fmla="*/ 125608 h 173607"/>
              <a:gd name="connsiteX5" fmla="*/ 446235 w 711391"/>
              <a:gd name="connsiteY5" fmla="*/ 160533 h 173607"/>
              <a:gd name="connsiteX6" fmla="*/ 322410 w 711391"/>
              <a:gd name="connsiteY6" fmla="*/ 146245 h 173607"/>
              <a:gd name="connsiteX7" fmla="*/ 711347 w 711391"/>
              <a:gd name="connsiteY7" fmla="*/ 173233 h 173607"/>
              <a:gd name="connsiteX8" fmla="*/ 347810 w 711391"/>
              <a:gd name="connsiteY8" fmla="*/ 122433 h 173607"/>
              <a:gd name="connsiteX9" fmla="*/ 300185 w 711391"/>
              <a:gd name="connsiteY9" fmla="*/ 104970 h 173607"/>
              <a:gd name="connsiteX10" fmla="*/ 163660 w 711391"/>
              <a:gd name="connsiteY10" fmla="*/ 76395 h 173607"/>
              <a:gd name="connsiteX11" fmla="*/ 147 w 711391"/>
              <a:gd name="connsiteY11" fmla="*/ 195 h 17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391" h="173607">
                <a:moveTo>
                  <a:pt x="147" y="195"/>
                </a:moveTo>
                <a:cubicBezTo>
                  <a:pt x="5174" y="4428"/>
                  <a:pt x="164453" y="87772"/>
                  <a:pt x="193822" y="101795"/>
                </a:cubicBezTo>
                <a:cubicBezTo>
                  <a:pt x="223191" y="115818"/>
                  <a:pt x="158368" y="79041"/>
                  <a:pt x="176360" y="84333"/>
                </a:cubicBezTo>
                <a:cubicBezTo>
                  <a:pt x="194352" y="89625"/>
                  <a:pt x="288278" y="126666"/>
                  <a:pt x="301772" y="133545"/>
                </a:cubicBezTo>
                <a:cubicBezTo>
                  <a:pt x="315266" y="140424"/>
                  <a:pt x="257322" y="125608"/>
                  <a:pt x="257322" y="125608"/>
                </a:cubicBezTo>
                <a:lnTo>
                  <a:pt x="446235" y="160533"/>
                </a:lnTo>
                <a:cubicBezTo>
                  <a:pt x="457083" y="163973"/>
                  <a:pt x="278225" y="144128"/>
                  <a:pt x="322410" y="146245"/>
                </a:cubicBezTo>
                <a:cubicBezTo>
                  <a:pt x="366595" y="148362"/>
                  <a:pt x="707114" y="177202"/>
                  <a:pt x="711347" y="173233"/>
                </a:cubicBezTo>
                <a:cubicBezTo>
                  <a:pt x="715580" y="169264"/>
                  <a:pt x="416337" y="133810"/>
                  <a:pt x="347810" y="122433"/>
                </a:cubicBezTo>
                <a:cubicBezTo>
                  <a:pt x="279283" y="111056"/>
                  <a:pt x="330876" y="112643"/>
                  <a:pt x="300185" y="104970"/>
                </a:cubicBezTo>
                <a:cubicBezTo>
                  <a:pt x="269494" y="97297"/>
                  <a:pt x="207581" y="90947"/>
                  <a:pt x="163660" y="76395"/>
                </a:cubicBezTo>
                <a:cubicBezTo>
                  <a:pt x="119739" y="61843"/>
                  <a:pt x="-4880" y="-4038"/>
                  <a:pt x="147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D164E465-C09E-4AFE-97EB-8D9753BFC800}"/>
              </a:ext>
            </a:extLst>
          </p:cNvPr>
          <p:cNvSpPr/>
          <p:nvPr/>
        </p:nvSpPr>
        <p:spPr>
          <a:xfrm>
            <a:off x="9062632" y="7899351"/>
            <a:ext cx="390645" cy="133428"/>
          </a:xfrm>
          <a:custGeom>
            <a:avLst/>
            <a:gdLst>
              <a:gd name="connsiteX0" fmla="*/ 389343 w 390645"/>
              <a:gd name="connsiteY0" fmla="*/ 49 h 133428"/>
              <a:gd name="connsiteX1" fmla="*/ 344893 w 390645"/>
              <a:gd name="connsiteY1" fmla="*/ 42912 h 133428"/>
              <a:gd name="connsiteX2" fmla="*/ 168681 w 390645"/>
              <a:gd name="connsiteY2" fmla="*/ 71487 h 133428"/>
              <a:gd name="connsiteX3" fmla="*/ 179793 w 390645"/>
              <a:gd name="connsiteY3" fmla="*/ 66724 h 133428"/>
              <a:gd name="connsiteX4" fmla="*/ 406 w 390645"/>
              <a:gd name="connsiteY4" fmla="*/ 133399 h 133428"/>
              <a:gd name="connsiteX5" fmla="*/ 236943 w 390645"/>
              <a:gd name="connsiteY5" fmla="*/ 74662 h 133428"/>
              <a:gd name="connsiteX6" fmla="*/ 309968 w 390645"/>
              <a:gd name="connsiteY6" fmla="*/ 34974 h 133428"/>
              <a:gd name="connsiteX7" fmla="*/ 389343 w 390645"/>
              <a:gd name="connsiteY7" fmla="*/ 49 h 1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645" h="133428">
                <a:moveTo>
                  <a:pt x="389343" y="49"/>
                </a:moveTo>
                <a:cubicBezTo>
                  <a:pt x="395164" y="1372"/>
                  <a:pt x="381670" y="31006"/>
                  <a:pt x="344893" y="42912"/>
                </a:cubicBezTo>
                <a:cubicBezTo>
                  <a:pt x="308116" y="54818"/>
                  <a:pt x="196198" y="67518"/>
                  <a:pt x="168681" y="71487"/>
                </a:cubicBezTo>
                <a:cubicBezTo>
                  <a:pt x="141164" y="75456"/>
                  <a:pt x="179793" y="66724"/>
                  <a:pt x="179793" y="66724"/>
                </a:cubicBezTo>
                <a:cubicBezTo>
                  <a:pt x="151747" y="77043"/>
                  <a:pt x="-9119" y="132076"/>
                  <a:pt x="406" y="133399"/>
                </a:cubicBezTo>
                <a:cubicBezTo>
                  <a:pt x="9931" y="134722"/>
                  <a:pt x="185349" y="91066"/>
                  <a:pt x="236943" y="74662"/>
                </a:cubicBezTo>
                <a:cubicBezTo>
                  <a:pt x="288537" y="58258"/>
                  <a:pt x="284303" y="45822"/>
                  <a:pt x="309968" y="34974"/>
                </a:cubicBezTo>
                <a:cubicBezTo>
                  <a:pt x="335633" y="24126"/>
                  <a:pt x="383522" y="-1274"/>
                  <a:pt x="38934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3AAFDC4-74F0-41DC-8047-73D11493BDD6}"/>
              </a:ext>
            </a:extLst>
          </p:cNvPr>
          <p:cNvSpPr/>
          <p:nvPr/>
        </p:nvSpPr>
        <p:spPr>
          <a:xfrm>
            <a:off x="8747056" y="7877167"/>
            <a:ext cx="292685" cy="176289"/>
          </a:xfrm>
          <a:custGeom>
            <a:avLst/>
            <a:gdLst>
              <a:gd name="connsiteX0" fmla="*/ 54044 w 292685"/>
              <a:gd name="connsiteY0" fmla="*/ 8 h 176289"/>
              <a:gd name="connsiteX1" fmla="*/ 111194 w 292685"/>
              <a:gd name="connsiteY1" fmla="*/ 68271 h 176289"/>
              <a:gd name="connsiteX2" fmla="*/ 236607 w 292685"/>
              <a:gd name="connsiteY2" fmla="*/ 80971 h 176289"/>
              <a:gd name="connsiteX3" fmla="*/ 152469 w 292685"/>
              <a:gd name="connsiteY3" fmla="*/ 128596 h 176289"/>
              <a:gd name="connsiteX4" fmla="*/ 69 w 292685"/>
              <a:gd name="connsiteY4" fmla="*/ 176221 h 176289"/>
              <a:gd name="connsiteX5" fmla="*/ 135007 w 292685"/>
              <a:gd name="connsiteY5" fmla="*/ 138121 h 176289"/>
              <a:gd name="connsiteX6" fmla="*/ 292169 w 292685"/>
              <a:gd name="connsiteY6" fmla="*/ 95258 h 176289"/>
              <a:gd name="connsiteX7" fmla="*/ 79444 w 292685"/>
              <a:gd name="connsiteY7" fmla="*/ 80971 h 176289"/>
              <a:gd name="connsiteX8" fmla="*/ 74682 w 292685"/>
              <a:gd name="connsiteY8" fmla="*/ 63508 h 176289"/>
              <a:gd name="connsiteX9" fmla="*/ 54044 w 292685"/>
              <a:gd name="connsiteY9" fmla="*/ 8 h 1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85" h="176289">
                <a:moveTo>
                  <a:pt x="54044" y="8"/>
                </a:moveTo>
                <a:cubicBezTo>
                  <a:pt x="60129" y="802"/>
                  <a:pt x="80767" y="54777"/>
                  <a:pt x="111194" y="68271"/>
                </a:cubicBezTo>
                <a:cubicBezTo>
                  <a:pt x="141621" y="81765"/>
                  <a:pt x="229728" y="70917"/>
                  <a:pt x="236607" y="80971"/>
                </a:cubicBezTo>
                <a:cubicBezTo>
                  <a:pt x="243486" y="91025"/>
                  <a:pt x="191892" y="112721"/>
                  <a:pt x="152469" y="128596"/>
                </a:cubicBezTo>
                <a:cubicBezTo>
                  <a:pt x="113046" y="144471"/>
                  <a:pt x="2979" y="174634"/>
                  <a:pt x="69" y="176221"/>
                </a:cubicBezTo>
                <a:cubicBezTo>
                  <a:pt x="-2841" y="177808"/>
                  <a:pt x="86324" y="151615"/>
                  <a:pt x="135007" y="138121"/>
                </a:cubicBezTo>
                <a:cubicBezTo>
                  <a:pt x="183690" y="124627"/>
                  <a:pt x="301429" y="104783"/>
                  <a:pt x="292169" y="95258"/>
                </a:cubicBezTo>
                <a:cubicBezTo>
                  <a:pt x="282909" y="85733"/>
                  <a:pt x="79444" y="80971"/>
                  <a:pt x="79444" y="80971"/>
                </a:cubicBezTo>
                <a:cubicBezTo>
                  <a:pt x="43196" y="75679"/>
                  <a:pt x="75476" y="73298"/>
                  <a:pt x="74682" y="63508"/>
                </a:cubicBezTo>
                <a:cubicBezTo>
                  <a:pt x="73888" y="53718"/>
                  <a:pt x="47959" y="-786"/>
                  <a:pt x="540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0024CB8-B68A-4E68-8730-BD11D2DDE514}"/>
              </a:ext>
            </a:extLst>
          </p:cNvPr>
          <p:cNvSpPr/>
          <p:nvPr/>
        </p:nvSpPr>
        <p:spPr>
          <a:xfrm>
            <a:off x="8459114" y="7858102"/>
            <a:ext cx="440416" cy="182588"/>
          </a:xfrm>
          <a:custGeom>
            <a:avLst/>
            <a:gdLst>
              <a:gd name="connsiteX0" fmla="*/ 674 w 440416"/>
              <a:gd name="connsiteY0" fmla="*/ 23 h 182588"/>
              <a:gd name="connsiteX1" fmla="*/ 175299 w 440416"/>
              <a:gd name="connsiteY1" fmla="*/ 47648 h 182588"/>
              <a:gd name="connsiteX2" fmla="*/ 153074 w 440416"/>
              <a:gd name="connsiteY2" fmla="*/ 79398 h 182588"/>
              <a:gd name="connsiteX3" fmla="*/ 329286 w 440416"/>
              <a:gd name="connsiteY3" fmla="*/ 182586 h 182588"/>
              <a:gd name="connsiteX4" fmla="*/ 261024 w 440416"/>
              <a:gd name="connsiteY4" fmla="*/ 76223 h 182588"/>
              <a:gd name="connsiteX5" fmla="*/ 254674 w 440416"/>
              <a:gd name="connsiteY5" fmla="*/ 41298 h 182588"/>
              <a:gd name="connsiteX6" fmla="*/ 440411 w 440416"/>
              <a:gd name="connsiteY6" fmla="*/ 11136 h 182588"/>
              <a:gd name="connsiteX7" fmla="*/ 261024 w 440416"/>
              <a:gd name="connsiteY7" fmla="*/ 11136 h 182588"/>
              <a:gd name="connsiteX8" fmla="*/ 259436 w 440416"/>
              <a:gd name="connsiteY8" fmla="*/ 31773 h 182588"/>
              <a:gd name="connsiteX9" fmla="*/ 281661 w 440416"/>
              <a:gd name="connsiteY9" fmla="*/ 144486 h 182588"/>
              <a:gd name="connsiteX10" fmla="*/ 187999 w 440416"/>
              <a:gd name="connsiteY10" fmla="*/ 90511 h 182588"/>
              <a:gd name="connsiteX11" fmla="*/ 138786 w 440416"/>
              <a:gd name="connsiteY11" fmla="*/ 61936 h 182588"/>
              <a:gd name="connsiteX12" fmla="*/ 114974 w 440416"/>
              <a:gd name="connsiteY12" fmla="*/ 41298 h 182588"/>
              <a:gd name="connsiteX13" fmla="*/ 674 w 440416"/>
              <a:gd name="connsiteY13" fmla="*/ 23 h 1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416" h="182588">
                <a:moveTo>
                  <a:pt x="674" y="23"/>
                </a:moveTo>
                <a:cubicBezTo>
                  <a:pt x="10728" y="1081"/>
                  <a:pt x="149899" y="34419"/>
                  <a:pt x="175299" y="47648"/>
                </a:cubicBezTo>
                <a:cubicBezTo>
                  <a:pt x="200699" y="60877"/>
                  <a:pt x="127410" y="56908"/>
                  <a:pt x="153074" y="79398"/>
                </a:cubicBezTo>
                <a:cubicBezTo>
                  <a:pt x="178739" y="101888"/>
                  <a:pt x="311294" y="183115"/>
                  <a:pt x="329286" y="182586"/>
                </a:cubicBezTo>
                <a:cubicBezTo>
                  <a:pt x="347278" y="182057"/>
                  <a:pt x="273459" y="99771"/>
                  <a:pt x="261024" y="76223"/>
                </a:cubicBezTo>
                <a:cubicBezTo>
                  <a:pt x="248589" y="52675"/>
                  <a:pt x="224776" y="52146"/>
                  <a:pt x="254674" y="41298"/>
                </a:cubicBezTo>
                <a:cubicBezTo>
                  <a:pt x="284572" y="30450"/>
                  <a:pt x="439353" y="16163"/>
                  <a:pt x="440411" y="11136"/>
                </a:cubicBezTo>
                <a:cubicBezTo>
                  <a:pt x="441469" y="6109"/>
                  <a:pt x="291187" y="7696"/>
                  <a:pt x="261024" y="11136"/>
                </a:cubicBezTo>
                <a:cubicBezTo>
                  <a:pt x="230861" y="14576"/>
                  <a:pt x="255997" y="9548"/>
                  <a:pt x="259436" y="31773"/>
                </a:cubicBezTo>
                <a:cubicBezTo>
                  <a:pt x="262876" y="53998"/>
                  <a:pt x="293567" y="134696"/>
                  <a:pt x="281661" y="144486"/>
                </a:cubicBezTo>
                <a:cubicBezTo>
                  <a:pt x="269755" y="154276"/>
                  <a:pt x="211811" y="104269"/>
                  <a:pt x="187999" y="90511"/>
                </a:cubicBezTo>
                <a:cubicBezTo>
                  <a:pt x="164187" y="76753"/>
                  <a:pt x="150957" y="70138"/>
                  <a:pt x="138786" y="61936"/>
                </a:cubicBezTo>
                <a:cubicBezTo>
                  <a:pt x="126615" y="53734"/>
                  <a:pt x="134024" y="49235"/>
                  <a:pt x="114974" y="41298"/>
                </a:cubicBezTo>
                <a:cubicBezTo>
                  <a:pt x="95924" y="33361"/>
                  <a:pt x="-9380" y="-1035"/>
                  <a:pt x="67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EA2CC84-0520-4017-ABF5-A3CB27E2EE50}"/>
              </a:ext>
            </a:extLst>
          </p:cNvPr>
          <p:cNvSpPr/>
          <p:nvPr/>
        </p:nvSpPr>
        <p:spPr>
          <a:xfrm>
            <a:off x="9404273" y="7553891"/>
            <a:ext cx="422020" cy="246728"/>
          </a:xfrm>
          <a:custGeom>
            <a:avLst/>
            <a:gdLst>
              <a:gd name="connsiteX0" fmla="*/ 95327 w 422020"/>
              <a:gd name="connsiteY0" fmla="*/ 54997 h 246728"/>
              <a:gd name="connsiteX1" fmla="*/ 269952 w 422020"/>
              <a:gd name="connsiteY1" fmla="*/ 131197 h 246728"/>
              <a:gd name="connsiteX2" fmla="*/ 228677 w 422020"/>
              <a:gd name="connsiteY2" fmla="*/ 112147 h 246728"/>
              <a:gd name="connsiteX3" fmla="*/ 416002 w 422020"/>
              <a:gd name="connsiteY3" fmla="*/ 178822 h 246728"/>
              <a:gd name="connsiteX4" fmla="*/ 377902 w 422020"/>
              <a:gd name="connsiteY4" fmla="*/ 188347 h 246728"/>
              <a:gd name="connsiteX5" fmla="*/ 398540 w 422020"/>
              <a:gd name="connsiteY5" fmla="*/ 245497 h 246728"/>
              <a:gd name="connsiteX6" fmla="*/ 308052 w 422020"/>
              <a:gd name="connsiteY6" fmla="*/ 224859 h 246728"/>
              <a:gd name="connsiteX7" fmla="*/ 273127 w 422020"/>
              <a:gd name="connsiteY7" fmla="*/ 193109 h 246728"/>
              <a:gd name="connsiteX8" fmla="*/ 246140 w 422020"/>
              <a:gd name="connsiteY8" fmla="*/ 178822 h 246728"/>
              <a:gd name="connsiteX9" fmla="*/ 306465 w 422020"/>
              <a:gd name="connsiteY9" fmla="*/ 207397 h 246728"/>
              <a:gd name="connsiteX10" fmla="*/ 122315 w 422020"/>
              <a:gd name="connsiteY10" fmla="*/ 161359 h 246728"/>
              <a:gd name="connsiteX11" fmla="*/ 174702 w 422020"/>
              <a:gd name="connsiteY11" fmla="*/ 159772 h 246728"/>
              <a:gd name="connsiteX12" fmla="*/ 265190 w 422020"/>
              <a:gd name="connsiteY12" fmla="*/ 166122 h 246728"/>
              <a:gd name="connsiteX13" fmla="*/ 128665 w 422020"/>
              <a:gd name="connsiteY13" fmla="*/ 107384 h 246728"/>
              <a:gd name="connsiteX14" fmla="*/ 77 w 422020"/>
              <a:gd name="connsiteY14" fmla="*/ 1022 h 246728"/>
              <a:gd name="connsiteX15" fmla="*/ 95327 w 422020"/>
              <a:gd name="connsiteY15" fmla="*/ 54997 h 24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020" h="246728">
                <a:moveTo>
                  <a:pt x="95327" y="54997"/>
                </a:moveTo>
                <a:cubicBezTo>
                  <a:pt x="140306" y="76693"/>
                  <a:pt x="247727" y="121672"/>
                  <a:pt x="269952" y="131197"/>
                </a:cubicBezTo>
                <a:cubicBezTo>
                  <a:pt x="292177" y="140722"/>
                  <a:pt x="204335" y="104210"/>
                  <a:pt x="228677" y="112147"/>
                </a:cubicBezTo>
                <a:cubicBezTo>
                  <a:pt x="253019" y="120084"/>
                  <a:pt x="391131" y="166122"/>
                  <a:pt x="416002" y="178822"/>
                </a:cubicBezTo>
                <a:cubicBezTo>
                  <a:pt x="440873" y="191522"/>
                  <a:pt x="380812" y="177234"/>
                  <a:pt x="377902" y="188347"/>
                </a:cubicBezTo>
                <a:cubicBezTo>
                  <a:pt x="374992" y="199460"/>
                  <a:pt x="410182" y="239412"/>
                  <a:pt x="398540" y="245497"/>
                </a:cubicBezTo>
                <a:cubicBezTo>
                  <a:pt x="386898" y="251582"/>
                  <a:pt x="328954" y="233590"/>
                  <a:pt x="308052" y="224859"/>
                </a:cubicBezTo>
                <a:cubicBezTo>
                  <a:pt x="287150" y="216128"/>
                  <a:pt x="283446" y="200782"/>
                  <a:pt x="273127" y="193109"/>
                </a:cubicBezTo>
                <a:cubicBezTo>
                  <a:pt x="262808" y="185436"/>
                  <a:pt x="240584" y="176441"/>
                  <a:pt x="246140" y="178822"/>
                </a:cubicBezTo>
                <a:cubicBezTo>
                  <a:pt x="251696" y="181203"/>
                  <a:pt x="327102" y="210307"/>
                  <a:pt x="306465" y="207397"/>
                </a:cubicBezTo>
                <a:cubicBezTo>
                  <a:pt x="285828" y="204487"/>
                  <a:pt x="144275" y="169296"/>
                  <a:pt x="122315" y="161359"/>
                </a:cubicBezTo>
                <a:cubicBezTo>
                  <a:pt x="100355" y="153422"/>
                  <a:pt x="150890" y="158978"/>
                  <a:pt x="174702" y="159772"/>
                </a:cubicBezTo>
                <a:cubicBezTo>
                  <a:pt x="198514" y="160566"/>
                  <a:pt x="272863" y="174853"/>
                  <a:pt x="265190" y="166122"/>
                </a:cubicBezTo>
                <a:cubicBezTo>
                  <a:pt x="257517" y="157391"/>
                  <a:pt x="172851" y="134901"/>
                  <a:pt x="128665" y="107384"/>
                </a:cubicBezTo>
                <a:cubicBezTo>
                  <a:pt x="84479" y="79867"/>
                  <a:pt x="2458" y="8959"/>
                  <a:pt x="77" y="1022"/>
                </a:cubicBezTo>
                <a:cubicBezTo>
                  <a:pt x="-2304" y="-6915"/>
                  <a:pt x="50348" y="33301"/>
                  <a:pt x="95327" y="5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39B58E7-FA9B-43D5-AD06-95F0B66E1ECE}"/>
              </a:ext>
            </a:extLst>
          </p:cNvPr>
          <p:cNvSpPr/>
          <p:nvPr/>
        </p:nvSpPr>
        <p:spPr>
          <a:xfrm>
            <a:off x="9422076" y="7622241"/>
            <a:ext cx="347418" cy="166049"/>
          </a:xfrm>
          <a:custGeom>
            <a:avLst/>
            <a:gdLst>
              <a:gd name="connsiteX0" fmla="*/ 126737 w 347418"/>
              <a:gd name="connsiteY0" fmla="*/ 934 h 166049"/>
              <a:gd name="connsiteX1" fmla="*/ 50537 w 347418"/>
              <a:gd name="connsiteY1" fmla="*/ 54909 h 166049"/>
              <a:gd name="connsiteX2" fmla="*/ 141024 w 347418"/>
              <a:gd name="connsiteY2" fmla="*/ 93009 h 166049"/>
              <a:gd name="connsiteX3" fmla="*/ 109274 w 347418"/>
              <a:gd name="connsiteY3" fmla="*/ 100947 h 166049"/>
              <a:gd name="connsiteX4" fmla="*/ 347399 w 347418"/>
              <a:gd name="connsiteY4" fmla="*/ 166034 h 166049"/>
              <a:gd name="connsiteX5" fmla="*/ 121974 w 347418"/>
              <a:gd name="connsiteY5" fmla="*/ 94597 h 166049"/>
              <a:gd name="connsiteX6" fmla="*/ 2912 w 347418"/>
              <a:gd name="connsiteY6" fmla="*/ 67609 h 166049"/>
              <a:gd name="connsiteX7" fmla="*/ 237862 w 347418"/>
              <a:gd name="connsiteY7" fmla="*/ 86659 h 166049"/>
              <a:gd name="connsiteX8" fmla="*/ 123562 w 347418"/>
              <a:gd name="connsiteY8" fmla="*/ 51734 h 166049"/>
              <a:gd name="connsiteX9" fmla="*/ 36249 w 347418"/>
              <a:gd name="connsiteY9" fmla="*/ 23159 h 166049"/>
              <a:gd name="connsiteX10" fmla="*/ 126737 w 347418"/>
              <a:gd name="connsiteY10" fmla="*/ 934 h 16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418" h="166049">
                <a:moveTo>
                  <a:pt x="126737" y="934"/>
                </a:moveTo>
                <a:cubicBezTo>
                  <a:pt x="129118" y="6226"/>
                  <a:pt x="48156" y="39563"/>
                  <a:pt x="50537" y="54909"/>
                </a:cubicBezTo>
                <a:cubicBezTo>
                  <a:pt x="52918" y="70255"/>
                  <a:pt x="131235" y="85336"/>
                  <a:pt x="141024" y="93009"/>
                </a:cubicBezTo>
                <a:cubicBezTo>
                  <a:pt x="150814" y="100682"/>
                  <a:pt x="74878" y="88776"/>
                  <a:pt x="109274" y="100947"/>
                </a:cubicBezTo>
                <a:cubicBezTo>
                  <a:pt x="143670" y="113118"/>
                  <a:pt x="345282" y="167092"/>
                  <a:pt x="347399" y="166034"/>
                </a:cubicBezTo>
                <a:cubicBezTo>
                  <a:pt x="349516" y="164976"/>
                  <a:pt x="179388" y="111001"/>
                  <a:pt x="121974" y="94597"/>
                </a:cubicBezTo>
                <a:cubicBezTo>
                  <a:pt x="64560" y="78193"/>
                  <a:pt x="-16403" y="68932"/>
                  <a:pt x="2912" y="67609"/>
                </a:cubicBezTo>
                <a:cubicBezTo>
                  <a:pt x="22227" y="66286"/>
                  <a:pt x="217754" y="89305"/>
                  <a:pt x="237862" y="86659"/>
                </a:cubicBezTo>
                <a:cubicBezTo>
                  <a:pt x="257970" y="84013"/>
                  <a:pt x="157164" y="62317"/>
                  <a:pt x="123562" y="51734"/>
                </a:cubicBezTo>
                <a:cubicBezTo>
                  <a:pt x="89960" y="41151"/>
                  <a:pt x="40218" y="32155"/>
                  <a:pt x="36249" y="23159"/>
                </a:cubicBezTo>
                <a:cubicBezTo>
                  <a:pt x="32280" y="14163"/>
                  <a:pt x="124356" y="-4358"/>
                  <a:pt x="126737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6043545-4825-455D-8A44-C443C2465508}"/>
              </a:ext>
            </a:extLst>
          </p:cNvPr>
          <p:cNvSpPr/>
          <p:nvPr/>
        </p:nvSpPr>
        <p:spPr>
          <a:xfrm>
            <a:off x="9164037" y="7477100"/>
            <a:ext cx="114689" cy="166025"/>
          </a:xfrm>
          <a:custGeom>
            <a:avLst/>
            <a:gdLst>
              <a:gd name="connsiteX0" fmla="*/ 113313 w 114689"/>
              <a:gd name="connsiteY0" fmla="*/ 25 h 166025"/>
              <a:gd name="connsiteX1" fmla="*/ 70451 w 114689"/>
              <a:gd name="connsiteY1" fmla="*/ 80988 h 166025"/>
              <a:gd name="connsiteX2" fmla="*/ 84738 w 114689"/>
              <a:gd name="connsiteY2" fmla="*/ 163538 h 166025"/>
              <a:gd name="connsiteX3" fmla="*/ 13301 w 114689"/>
              <a:gd name="connsiteY3" fmla="*/ 138138 h 166025"/>
              <a:gd name="connsiteX4" fmla="*/ 10126 w 114689"/>
              <a:gd name="connsiteY4" fmla="*/ 73050 h 166025"/>
              <a:gd name="connsiteX5" fmla="*/ 113313 w 114689"/>
              <a:gd name="connsiteY5" fmla="*/ 25 h 16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89" h="166025">
                <a:moveTo>
                  <a:pt x="113313" y="25"/>
                </a:moveTo>
                <a:cubicBezTo>
                  <a:pt x="123367" y="1348"/>
                  <a:pt x="75213" y="53736"/>
                  <a:pt x="70451" y="80988"/>
                </a:cubicBezTo>
                <a:cubicBezTo>
                  <a:pt x="65689" y="108240"/>
                  <a:pt x="94263" y="154013"/>
                  <a:pt x="84738" y="163538"/>
                </a:cubicBezTo>
                <a:cubicBezTo>
                  <a:pt x="75213" y="173063"/>
                  <a:pt x="25736" y="153219"/>
                  <a:pt x="13301" y="138138"/>
                </a:cubicBezTo>
                <a:cubicBezTo>
                  <a:pt x="866" y="123057"/>
                  <a:pt x="-7601" y="96069"/>
                  <a:pt x="10126" y="73050"/>
                </a:cubicBezTo>
                <a:cubicBezTo>
                  <a:pt x="27853" y="50031"/>
                  <a:pt x="103259" y="-1298"/>
                  <a:pt x="11331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C13C5FA-7077-44FC-93B9-525437749A56}"/>
              </a:ext>
            </a:extLst>
          </p:cNvPr>
          <p:cNvSpPr/>
          <p:nvPr/>
        </p:nvSpPr>
        <p:spPr>
          <a:xfrm>
            <a:off x="8968736" y="7870553"/>
            <a:ext cx="266425" cy="33959"/>
          </a:xfrm>
          <a:custGeom>
            <a:avLst/>
            <a:gdLst>
              <a:gd name="connsiteX0" fmla="*/ 102239 w 266425"/>
              <a:gd name="connsiteY0" fmla="*/ 272 h 33959"/>
              <a:gd name="connsiteX1" fmla="*/ 5402 w 266425"/>
              <a:gd name="connsiteY1" fmla="*/ 33610 h 33959"/>
              <a:gd name="connsiteX2" fmla="*/ 264164 w 266425"/>
              <a:gd name="connsiteY2" fmla="*/ 17735 h 33959"/>
              <a:gd name="connsiteX3" fmla="*/ 102239 w 266425"/>
              <a:gd name="connsiteY3" fmla="*/ 272 h 3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25" h="33959">
                <a:moveTo>
                  <a:pt x="102239" y="272"/>
                </a:moveTo>
                <a:cubicBezTo>
                  <a:pt x="59112" y="2918"/>
                  <a:pt x="-21585" y="30700"/>
                  <a:pt x="5402" y="33610"/>
                </a:cubicBezTo>
                <a:cubicBezTo>
                  <a:pt x="32389" y="36520"/>
                  <a:pt x="242468" y="20381"/>
                  <a:pt x="264164" y="17735"/>
                </a:cubicBezTo>
                <a:cubicBezTo>
                  <a:pt x="285860" y="15089"/>
                  <a:pt x="145366" y="-2374"/>
                  <a:pt x="102239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4EE5A53-0105-444C-97AC-2B202F3A8A8E}"/>
              </a:ext>
            </a:extLst>
          </p:cNvPr>
          <p:cNvSpPr/>
          <p:nvPr/>
        </p:nvSpPr>
        <p:spPr>
          <a:xfrm>
            <a:off x="7831143" y="6862575"/>
            <a:ext cx="173570" cy="725874"/>
          </a:xfrm>
          <a:custGeom>
            <a:avLst/>
            <a:gdLst>
              <a:gd name="connsiteX0" fmla="*/ 173032 w 173570"/>
              <a:gd name="connsiteY0" fmla="*/ 1775 h 725874"/>
              <a:gd name="connsiteX1" fmla="*/ 55557 w 173570"/>
              <a:gd name="connsiteY1" fmla="*/ 255775 h 725874"/>
              <a:gd name="connsiteX2" fmla="*/ 52382 w 173570"/>
              <a:gd name="connsiteY2" fmla="*/ 560575 h 725874"/>
              <a:gd name="connsiteX3" fmla="*/ 52382 w 173570"/>
              <a:gd name="connsiteY3" fmla="*/ 541525 h 725874"/>
              <a:gd name="connsiteX4" fmla="*/ 125407 w 173570"/>
              <a:gd name="connsiteY4" fmla="*/ 725675 h 725874"/>
              <a:gd name="connsiteX5" fmla="*/ 71432 w 173570"/>
              <a:gd name="connsiteY5" fmla="*/ 573275 h 725874"/>
              <a:gd name="connsiteX6" fmla="*/ 1582 w 173570"/>
              <a:gd name="connsiteY6" fmla="*/ 385950 h 725874"/>
              <a:gd name="connsiteX7" fmla="*/ 173032 w 173570"/>
              <a:gd name="connsiteY7" fmla="*/ 1775 h 72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70" h="725874">
                <a:moveTo>
                  <a:pt x="173032" y="1775"/>
                </a:moveTo>
                <a:cubicBezTo>
                  <a:pt x="182028" y="-19921"/>
                  <a:pt x="75665" y="162642"/>
                  <a:pt x="55557" y="255775"/>
                </a:cubicBezTo>
                <a:cubicBezTo>
                  <a:pt x="35449" y="348908"/>
                  <a:pt x="52911" y="512950"/>
                  <a:pt x="52382" y="560575"/>
                </a:cubicBezTo>
                <a:cubicBezTo>
                  <a:pt x="51853" y="608200"/>
                  <a:pt x="40211" y="514008"/>
                  <a:pt x="52382" y="541525"/>
                </a:cubicBezTo>
                <a:cubicBezTo>
                  <a:pt x="64553" y="569042"/>
                  <a:pt x="122232" y="720383"/>
                  <a:pt x="125407" y="725675"/>
                </a:cubicBezTo>
                <a:cubicBezTo>
                  <a:pt x="128582" y="730967"/>
                  <a:pt x="92069" y="629896"/>
                  <a:pt x="71432" y="573275"/>
                </a:cubicBezTo>
                <a:cubicBezTo>
                  <a:pt x="50795" y="516654"/>
                  <a:pt x="-10589" y="478554"/>
                  <a:pt x="1582" y="385950"/>
                </a:cubicBezTo>
                <a:cubicBezTo>
                  <a:pt x="13753" y="293346"/>
                  <a:pt x="164036" y="23471"/>
                  <a:pt x="173032" y="177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36898D3-503B-4086-8F62-E9AE23BFEBB8}"/>
              </a:ext>
            </a:extLst>
          </p:cNvPr>
          <p:cNvSpPr/>
          <p:nvPr/>
        </p:nvSpPr>
        <p:spPr>
          <a:xfrm>
            <a:off x="7435838" y="6905622"/>
            <a:ext cx="257188" cy="851202"/>
          </a:xfrm>
          <a:custGeom>
            <a:avLst/>
            <a:gdLst>
              <a:gd name="connsiteX0" fmla="*/ 79387 w 257188"/>
              <a:gd name="connsiteY0" fmla="*/ 3 h 851202"/>
              <a:gd name="connsiteX1" fmla="*/ 225437 w 257188"/>
              <a:gd name="connsiteY1" fmla="*/ 339728 h 851202"/>
              <a:gd name="connsiteX2" fmla="*/ 209562 w 257188"/>
              <a:gd name="connsiteY2" fmla="*/ 495303 h 851202"/>
              <a:gd name="connsiteX3" fmla="*/ 114312 w 257188"/>
              <a:gd name="connsiteY3" fmla="*/ 647703 h 851202"/>
              <a:gd name="connsiteX4" fmla="*/ 12 w 257188"/>
              <a:gd name="connsiteY4" fmla="*/ 850903 h 851202"/>
              <a:gd name="connsiteX5" fmla="*/ 107962 w 257188"/>
              <a:gd name="connsiteY5" fmla="*/ 600078 h 851202"/>
              <a:gd name="connsiteX6" fmla="*/ 257187 w 257188"/>
              <a:gd name="connsiteY6" fmla="*/ 333378 h 851202"/>
              <a:gd name="connsiteX7" fmla="*/ 79387 w 257188"/>
              <a:gd name="connsiteY7" fmla="*/ 3 h 85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188" h="851202">
                <a:moveTo>
                  <a:pt x="79387" y="3"/>
                </a:moveTo>
                <a:cubicBezTo>
                  <a:pt x="74096" y="1061"/>
                  <a:pt x="203741" y="257178"/>
                  <a:pt x="225437" y="339728"/>
                </a:cubicBezTo>
                <a:cubicBezTo>
                  <a:pt x="247133" y="422278"/>
                  <a:pt x="228083" y="443974"/>
                  <a:pt x="209562" y="495303"/>
                </a:cubicBezTo>
                <a:cubicBezTo>
                  <a:pt x="191041" y="546632"/>
                  <a:pt x="149237" y="588436"/>
                  <a:pt x="114312" y="647703"/>
                </a:cubicBezTo>
                <a:cubicBezTo>
                  <a:pt x="79387" y="706970"/>
                  <a:pt x="1070" y="858840"/>
                  <a:pt x="12" y="850903"/>
                </a:cubicBezTo>
                <a:cubicBezTo>
                  <a:pt x="-1046" y="842966"/>
                  <a:pt x="65100" y="686332"/>
                  <a:pt x="107962" y="600078"/>
                </a:cubicBezTo>
                <a:cubicBezTo>
                  <a:pt x="150824" y="513824"/>
                  <a:pt x="257716" y="429157"/>
                  <a:pt x="257187" y="333378"/>
                </a:cubicBezTo>
                <a:cubicBezTo>
                  <a:pt x="256658" y="237599"/>
                  <a:pt x="84678" y="-1055"/>
                  <a:pt x="79387" y="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204CBA8C-F8B5-47BA-818E-49F0B2B38E5C}"/>
              </a:ext>
            </a:extLst>
          </p:cNvPr>
          <p:cNvSpPr/>
          <p:nvPr/>
        </p:nvSpPr>
        <p:spPr>
          <a:xfrm>
            <a:off x="7434854" y="7919381"/>
            <a:ext cx="80809" cy="724921"/>
          </a:xfrm>
          <a:custGeom>
            <a:avLst/>
            <a:gdLst>
              <a:gd name="connsiteX0" fmla="*/ 42271 w 80809"/>
              <a:gd name="connsiteY0" fmla="*/ 2244 h 724921"/>
              <a:gd name="connsiteX1" fmla="*/ 35921 w 80809"/>
              <a:gd name="connsiteY1" fmla="*/ 278469 h 724921"/>
              <a:gd name="connsiteX2" fmla="*/ 20046 w 80809"/>
              <a:gd name="connsiteY2" fmla="*/ 237194 h 724921"/>
              <a:gd name="connsiteX3" fmla="*/ 48621 w 80809"/>
              <a:gd name="connsiteY3" fmla="*/ 716619 h 724921"/>
              <a:gd name="connsiteX4" fmla="*/ 4171 w 80809"/>
              <a:gd name="connsiteY4" fmla="*/ 529294 h 724921"/>
              <a:gd name="connsiteX5" fmla="*/ 10521 w 80809"/>
              <a:gd name="connsiteY5" fmla="*/ 373719 h 724921"/>
              <a:gd name="connsiteX6" fmla="*/ 80371 w 80809"/>
              <a:gd name="connsiteY6" fmla="*/ 157819 h 724921"/>
              <a:gd name="connsiteX7" fmla="*/ 42271 w 80809"/>
              <a:gd name="connsiteY7" fmla="*/ 2244 h 7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09" h="724921">
                <a:moveTo>
                  <a:pt x="42271" y="2244"/>
                </a:moveTo>
                <a:cubicBezTo>
                  <a:pt x="34863" y="22352"/>
                  <a:pt x="39625" y="239311"/>
                  <a:pt x="35921" y="278469"/>
                </a:cubicBezTo>
                <a:cubicBezTo>
                  <a:pt x="32217" y="317627"/>
                  <a:pt x="17929" y="164169"/>
                  <a:pt x="20046" y="237194"/>
                </a:cubicBezTo>
                <a:cubicBezTo>
                  <a:pt x="22163" y="310219"/>
                  <a:pt x="51267" y="667936"/>
                  <a:pt x="48621" y="716619"/>
                </a:cubicBezTo>
                <a:cubicBezTo>
                  <a:pt x="45975" y="765302"/>
                  <a:pt x="10521" y="586444"/>
                  <a:pt x="4171" y="529294"/>
                </a:cubicBezTo>
                <a:cubicBezTo>
                  <a:pt x="-2179" y="472144"/>
                  <a:pt x="-2179" y="435632"/>
                  <a:pt x="10521" y="373719"/>
                </a:cubicBezTo>
                <a:cubicBezTo>
                  <a:pt x="23221" y="311807"/>
                  <a:pt x="75609" y="213382"/>
                  <a:pt x="80371" y="157819"/>
                </a:cubicBezTo>
                <a:cubicBezTo>
                  <a:pt x="85134" y="102257"/>
                  <a:pt x="49679" y="-17864"/>
                  <a:pt x="42271" y="2244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F27BB59-B1BE-4A00-BBEE-4AF64C8FF0C4}"/>
              </a:ext>
            </a:extLst>
          </p:cNvPr>
          <p:cNvSpPr/>
          <p:nvPr/>
        </p:nvSpPr>
        <p:spPr>
          <a:xfrm>
            <a:off x="7815109" y="7630388"/>
            <a:ext cx="154198" cy="1020630"/>
          </a:xfrm>
          <a:custGeom>
            <a:avLst/>
            <a:gdLst>
              <a:gd name="connsiteX0" fmla="*/ 14441 w 154198"/>
              <a:gd name="connsiteY0" fmla="*/ 2312 h 1020630"/>
              <a:gd name="connsiteX1" fmla="*/ 11266 w 154198"/>
              <a:gd name="connsiteY1" fmla="*/ 253137 h 1020630"/>
              <a:gd name="connsiteX2" fmla="*/ 144616 w 154198"/>
              <a:gd name="connsiteY2" fmla="*/ 611912 h 1020630"/>
              <a:gd name="connsiteX3" fmla="*/ 122391 w 154198"/>
              <a:gd name="connsiteY3" fmla="*/ 602387 h 1020630"/>
              <a:gd name="connsiteX4" fmla="*/ 154141 w 154198"/>
              <a:gd name="connsiteY4" fmla="*/ 1011962 h 1020630"/>
              <a:gd name="connsiteX5" fmla="*/ 112866 w 154198"/>
              <a:gd name="connsiteY5" fmla="*/ 859562 h 1020630"/>
              <a:gd name="connsiteX6" fmla="*/ 77941 w 154198"/>
              <a:gd name="connsiteY6" fmla="*/ 599212 h 1020630"/>
              <a:gd name="connsiteX7" fmla="*/ 109691 w 154198"/>
              <a:gd name="connsiteY7" fmla="*/ 583337 h 1020630"/>
              <a:gd name="connsiteX8" fmla="*/ 71591 w 154198"/>
              <a:gd name="connsiteY8" fmla="*/ 510312 h 1020630"/>
              <a:gd name="connsiteX9" fmla="*/ 1741 w 154198"/>
              <a:gd name="connsiteY9" fmla="*/ 399187 h 1020630"/>
              <a:gd name="connsiteX10" fmla="*/ 14441 w 154198"/>
              <a:gd name="connsiteY10" fmla="*/ 2312 h 10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198" h="1020630">
                <a:moveTo>
                  <a:pt x="14441" y="2312"/>
                </a:moveTo>
                <a:cubicBezTo>
                  <a:pt x="16029" y="-22030"/>
                  <a:pt x="-10430" y="151537"/>
                  <a:pt x="11266" y="253137"/>
                </a:cubicBezTo>
                <a:cubicBezTo>
                  <a:pt x="32962" y="354737"/>
                  <a:pt x="126095" y="553704"/>
                  <a:pt x="144616" y="611912"/>
                </a:cubicBezTo>
                <a:cubicBezTo>
                  <a:pt x="163137" y="670120"/>
                  <a:pt x="120804" y="535712"/>
                  <a:pt x="122391" y="602387"/>
                </a:cubicBezTo>
                <a:cubicBezTo>
                  <a:pt x="123978" y="669062"/>
                  <a:pt x="155728" y="969100"/>
                  <a:pt x="154141" y="1011962"/>
                </a:cubicBezTo>
                <a:cubicBezTo>
                  <a:pt x="152554" y="1054824"/>
                  <a:pt x="125566" y="928354"/>
                  <a:pt x="112866" y="859562"/>
                </a:cubicBezTo>
                <a:cubicBezTo>
                  <a:pt x="100166" y="790770"/>
                  <a:pt x="78470" y="645249"/>
                  <a:pt x="77941" y="599212"/>
                </a:cubicBezTo>
                <a:cubicBezTo>
                  <a:pt x="77412" y="553175"/>
                  <a:pt x="110749" y="598154"/>
                  <a:pt x="109691" y="583337"/>
                </a:cubicBezTo>
                <a:cubicBezTo>
                  <a:pt x="108633" y="568520"/>
                  <a:pt x="89583" y="541004"/>
                  <a:pt x="71591" y="510312"/>
                </a:cubicBezTo>
                <a:cubicBezTo>
                  <a:pt x="53599" y="479620"/>
                  <a:pt x="9149" y="478033"/>
                  <a:pt x="1741" y="399187"/>
                </a:cubicBezTo>
                <a:cubicBezTo>
                  <a:pt x="-5667" y="320341"/>
                  <a:pt x="12853" y="26654"/>
                  <a:pt x="14441" y="231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4886A09-0E11-430E-9A20-D21F069FEA39}"/>
              </a:ext>
            </a:extLst>
          </p:cNvPr>
          <p:cNvSpPr/>
          <p:nvPr/>
        </p:nvSpPr>
        <p:spPr>
          <a:xfrm>
            <a:off x="7915237" y="8726349"/>
            <a:ext cx="187086" cy="535609"/>
          </a:xfrm>
          <a:custGeom>
            <a:avLst/>
            <a:gdLst>
              <a:gd name="connsiteX0" fmla="*/ 87351 w 187086"/>
              <a:gd name="connsiteY0" fmla="*/ 139 h 535609"/>
              <a:gd name="connsiteX1" fmla="*/ 128626 w 187086"/>
              <a:gd name="connsiteY1" fmla="*/ 171589 h 535609"/>
              <a:gd name="connsiteX2" fmla="*/ 117513 w 187086"/>
              <a:gd name="connsiteY2" fmla="*/ 181114 h 535609"/>
              <a:gd name="connsiteX3" fmla="*/ 185776 w 187086"/>
              <a:gd name="connsiteY3" fmla="*/ 357326 h 535609"/>
              <a:gd name="connsiteX4" fmla="*/ 161963 w 187086"/>
              <a:gd name="connsiteY4" fmla="*/ 484326 h 535609"/>
              <a:gd name="connsiteX5" fmla="*/ 155613 w 187086"/>
              <a:gd name="connsiteY5" fmla="*/ 481151 h 535609"/>
              <a:gd name="connsiteX6" fmla="*/ 109576 w 187086"/>
              <a:gd name="connsiteY6" fmla="*/ 511314 h 535609"/>
              <a:gd name="connsiteX7" fmla="*/ 38 w 187086"/>
              <a:gd name="connsiteY7" fmla="*/ 535126 h 535609"/>
              <a:gd name="connsiteX8" fmla="*/ 122276 w 187086"/>
              <a:gd name="connsiteY8" fmla="*/ 489089 h 535609"/>
              <a:gd name="connsiteX9" fmla="*/ 160376 w 187086"/>
              <a:gd name="connsiteY9" fmla="*/ 382726 h 535609"/>
              <a:gd name="connsiteX10" fmla="*/ 161963 w 187086"/>
              <a:gd name="connsiteY10" fmla="*/ 306526 h 535609"/>
              <a:gd name="connsiteX11" fmla="*/ 106401 w 187086"/>
              <a:gd name="connsiteY11" fmla="*/ 208101 h 535609"/>
              <a:gd name="connsiteX12" fmla="*/ 103226 w 187086"/>
              <a:gd name="connsiteY12" fmla="*/ 143014 h 535609"/>
              <a:gd name="connsiteX13" fmla="*/ 87351 w 187086"/>
              <a:gd name="connsiteY13" fmla="*/ 139 h 53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086" h="535609">
                <a:moveTo>
                  <a:pt x="87351" y="139"/>
                </a:moveTo>
                <a:cubicBezTo>
                  <a:pt x="91584" y="4901"/>
                  <a:pt x="123599" y="141427"/>
                  <a:pt x="128626" y="171589"/>
                </a:cubicBezTo>
                <a:cubicBezTo>
                  <a:pt x="133653" y="201751"/>
                  <a:pt x="107988" y="150158"/>
                  <a:pt x="117513" y="181114"/>
                </a:cubicBezTo>
                <a:cubicBezTo>
                  <a:pt x="127038" y="212070"/>
                  <a:pt x="178368" y="306791"/>
                  <a:pt x="185776" y="357326"/>
                </a:cubicBezTo>
                <a:cubicBezTo>
                  <a:pt x="193184" y="407861"/>
                  <a:pt x="166990" y="463688"/>
                  <a:pt x="161963" y="484326"/>
                </a:cubicBezTo>
                <a:cubicBezTo>
                  <a:pt x="156936" y="504964"/>
                  <a:pt x="164344" y="476653"/>
                  <a:pt x="155613" y="481151"/>
                </a:cubicBezTo>
                <a:cubicBezTo>
                  <a:pt x="146882" y="485649"/>
                  <a:pt x="135505" y="502318"/>
                  <a:pt x="109576" y="511314"/>
                </a:cubicBezTo>
                <a:cubicBezTo>
                  <a:pt x="83647" y="520310"/>
                  <a:pt x="-2079" y="538830"/>
                  <a:pt x="38" y="535126"/>
                </a:cubicBezTo>
                <a:cubicBezTo>
                  <a:pt x="2155" y="531422"/>
                  <a:pt x="95553" y="514489"/>
                  <a:pt x="122276" y="489089"/>
                </a:cubicBezTo>
                <a:cubicBezTo>
                  <a:pt x="148999" y="463689"/>
                  <a:pt x="153762" y="413153"/>
                  <a:pt x="160376" y="382726"/>
                </a:cubicBezTo>
                <a:cubicBezTo>
                  <a:pt x="166990" y="352299"/>
                  <a:pt x="170959" y="335630"/>
                  <a:pt x="161963" y="306526"/>
                </a:cubicBezTo>
                <a:cubicBezTo>
                  <a:pt x="152967" y="277422"/>
                  <a:pt x="116190" y="235353"/>
                  <a:pt x="106401" y="208101"/>
                </a:cubicBezTo>
                <a:cubicBezTo>
                  <a:pt x="96612" y="180849"/>
                  <a:pt x="106401" y="172118"/>
                  <a:pt x="103226" y="143014"/>
                </a:cubicBezTo>
                <a:cubicBezTo>
                  <a:pt x="100051" y="113910"/>
                  <a:pt x="83118" y="-4623"/>
                  <a:pt x="8735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CC7B719-4EFB-41F4-9120-54A4858D75EE}"/>
              </a:ext>
            </a:extLst>
          </p:cNvPr>
          <p:cNvSpPr/>
          <p:nvPr/>
        </p:nvSpPr>
        <p:spPr>
          <a:xfrm>
            <a:off x="7497435" y="8931271"/>
            <a:ext cx="257157" cy="301423"/>
          </a:xfrm>
          <a:custGeom>
            <a:avLst/>
            <a:gdLst>
              <a:gd name="connsiteX0" fmla="*/ 27315 w 257157"/>
              <a:gd name="connsiteY0" fmla="*/ 4 h 301423"/>
              <a:gd name="connsiteX1" fmla="*/ 328 w 257157"/>
              <a:gd name="connsiteY1" fmla="*/ 150817 h 301423"/>
              <a:gd name="connsiteX2" fmla="*/ 49540 w 257157"/>
              <a:gd name="connsiteY2" fmla="*/ 179392 h 301423"/>
              <a:gd name="connsiteX3" fmla="*/ 252740 w 257157"/>
              <a:gd name="connsiteY3" fmla="*/ 298454 h 301423"/>
              <a:gd name="connsiteX4" fmla="*/ 181303 w 257157"/>
              <a:gd name="connsiteY4" fmla="*/ 263529 h 301423"/>
              <a:gd name="connsiteX5" fmla="*/ 86053 w 257157"/>
              <a:gd name="connsiteY5" fmla="*/ 242892 h 301423"/>
              <a:gd name="connsiteX6" fmla="*/ 11440 w 257157"/>
              <a:gd name="connsiteY6" fmla="*/ 146054 h 301423"/>
              <a:gd name="connsiteX7" fmla="*/ 27315 w 257157"/>
              <a:gd name="connsiteY7" fmla="*/ 4 h 30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157" h="301423">
                <a:moveTo>
                  <a:pt x="27315" y="4"/>
                </a:moveTo>
                <a:cubicBezTo>
                  <a:pt x="25463" y="798"/>
                  <a:pt x="-3376" y="120919"/>
                  <a:pt x="328" y="150817"/>
                </a:cubicBezTo>
                <a:cubicBezTo>
                  <a:pt x="4032" y="180715"/>
                  <a:pt x="7471" y="154786"/>
                  <a:pt x="49540" y="179392"/>
                </a:cubicBezTo>
                <a:lnTo>
                  <a:pt x="252740" y="298454"/>
                </a:lnTo>
                <a:cubicBezTo>
                  <a:pt x="274700" y="312477"/>
                  <a:pt x="209084" y="272789"/>
                  <a:pt x="181303" y="263529"/>
                </a:cubicBezTo>
                <a:cubicBezTo>
                  <a:pt x="153522" y="254269"/>
                  <a:pt x="114363" y="262471"/>
                  <a:pt x="86053" y="242892"/>
                </a:cubicBezTo>
                <a:cubicBezTo>
                  <a:pt x="57743" y="223313"/>
                  <a:pt x="21759" y="182037"/>
                  <a:pt x="11440" y="146054"/>
                </a:cubicBezTo>
                <a:cubicBezTo>
                  <a:pt x="1121" y="110071"/>
                  <a:pt x="29167" y="-790"/>
                  <a:pt x="273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073756F6-EFBE-40AB-9EEA-4606039AC210}"/>
              </a:ext>
            </a:extLst>
          </p:cNvPr>
          <p:cNvSpPr/>
          <p:nvPr/>
        </p:nvSpPr>
        <p:spPr>
          <a:xfrm>
            <a:off x="7182387" y="8853444"/>
            <a:ext cx="90058" cy="325494"/>
          </a:xfrm>
          <a:custGeom>
            <a:avLst/>
            <a:gdLst>
              <a:gd name="connsiteX0" fmla="*/ 89951 w 90058"/>
              <a:gd name="connsiteY0" fmla="*/ 44 h 325494"/>
              <a:gd name="connsiteX1" fmla="*/ 29626 w 90058"/>
              <a:gd name="connsiteY1" fmla="*/ 134981 h 325494"/>
              <a:gd name="connsiteX2" fmla="*/ 1051 w 90058"/>
              <a:gd name="connsiteY2" fmla="*/ 200069 h 325494"/>
              <a:gd name="connsiteX3" fmla="*/ 64551 w 90058"/>
              <a:gd name="connsiteY3" fmla="*/ 325481 h 325494"/>
              <a:gd name="connsiteX4" fmla="*/ 23276 w 90058"/>
              <a:gd name="connsiteY4" fmla="*/ 192131 h 325494"/>
              <a:gd name="connsiteX5" fmla="*/ 43913 w 90058"/>
              <a:gd name="connsiteY5" fmla="*/ 120694 h 325494"/>
              <a:gd name="connsiteX6" fmla="*/ 89951 w 90058"/>
              <a:gd name="connsiteY6" fmla="*/ 44 h 3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58" h="325494">
                <a:moveTo>
                  <a:pt x="89951" y="44"/>
                </a:moveTo>
                <a:cubicBezTo>
                  <a:pt x="87570" y="2425"/>
                  <a:pt x="44443" y="101644"/>
                  <a:pt x="29626" y="134981"/>
                </a:cubicBezTo>
                <a:cubicBezTo>
                  <a:pt x="14809" y="168319"/>
                  <a:pt x="-4770" y="168319"/>
                  <a:pt x="1051" y="200069"/>
                </a:cubicBezTo>
                <a:cubicBezTo>
                  <a:pt x="6872" y="231819"/>
                  <a:pt x="60847" y="326804"/>
                  <a:pt x="64551" y="325481"/>
                </a:cubicBezTo>
                <a:cubicBezTo>
                  <a:pt x="68255" y="324158"/>
                  <a:pt x="26716" y="226262"/>
                  <a:pt x="23276" y="192131"/>
                </a:cubicBezTo>
                <a:cubicBezTo>
                  <a:pt x="19836" y="158000"/>
                  <a:pt x="33330" y="150063"/>
                  <a:pt x="43913" y="120694"/>
                </a:cubicBezTo>
                <a:cubicBezTo>
                  <a:pt x="54496" y="91325"/>
                  <a:pt x="92332" y="-2337"/>
                  <a:pt x="8995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5AED2A0C-BB97-4E4B-8320-368E8576A587}"/>
              </a:ext>
            </a:extLst>
          </p:cNvPr>
          <p:cNvSpPr/>
          <p:nvPr/>
        </p:nvSpPr>
        <p:spPr>
          <a:xfrm>
            <a:off x="7454413" y="9216994"/>
            <a:ext cx="278309" cy="199588"/>
          </a:xfrm>
          <a:custGeom>
            <a:avLst/>
            <a:gdLst>
              <a:gd name="connsiteX0" fmla="*/ 21125 w 278309"/>
              <a:gd name="connsiteY0" fmla="*/ 31 h 199588"/>
              <a:gd name="connsiteX1" fmla="*/ 6837 w 278309"/>
              <a:gd name="connsiteY1" fmla="*/ 92106 h 199588"/>
              <a:gd name="connsiteX2" fmla="*/ 148125 w 278309"/>
              <a:gd name="connsiteY2" fmla="*/ 193706 h 199588"/>
              <a:gd name="connsiteX3" fmla="*/ 121137 w 278309"/>
              <a:gd name="connsiteY3" fmla="*/ 187356 h 199588"/>
              <a:gd name="connsiteX4" fmla="*/ 278300 w 278309"/>
              <a:gd name="connsiteY4" fmla="*/ 187356 h 199588"/>
              <a:gd name="connsiteX5" fmla="*/ 113200 w 278309"/>
              <a:gd name="connsiteY5" fmla="*/ 160369 h 199588"/>
              <a:gd name="connsiteX6" fmla="*/ 11600 w 278309"/>
              <a:gd name="connsiteY6" fmla="*/ 82581 h 199588"/>
              <a:gd name="connsiteX7" fmla="*/ 21125 w 278309"/>
              <a:gd name="connsiteY7" fmla="*/ 31 h 19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309" h="199588">
                <a:moveTo>
                  <a:pt x="21125" y="31"/>
                </a:moveTo>
                <a:cubicBezTo>
                  <a:pt x="20331" y="1618"/>
                  <a:pt x="-14330" y="59827"/>
                  <a:pt x="6837" y="92106"/>
                </a:cubicBezTo>
                <a:cubicBezTo>
                  <a:pt x="28004" y="124385"/>
                  <a:pt x="129075" y="177831"/>
                  <a:pt x="148125" y="193706"/>
                </a:cubicBezTo>
                <a:cubicBezTo>
                  <a:pt x="167175" y="209581"/>
                  <a:pt x="99441" y="188414"/>
                  <a:pt x="121137" y="187356"/>
                </a:cubicBezTo>
                <a:cubicBezTo>
                  <a:pt x="142833" y="186298"/>
                  <a:pt x="279623" y="191854"/>
                  <a:pt x="278300" y="187356"/>
                </a:cubicBezTo>
                <a:cubicBezTo>
                  <a:pt x="276977" y="182858"/>
                  <a:pt x="157650" y="177831"/>
                  <a:pt x="113200" y="160369"/>
                </a:cubicBezTo>
                <a:cubicBezTo>
                  <a:pt x="68750" y="142907"/>
                  <a:pt x="26417" y="108246"/>
                  <a:pt x="11600" y="82581"/>
                </a:cubicBezTo>
                <a:cubicBezTo>
                  <a:pt x="-3217" y="56916"/>
                  <a:pt x="21919" y="-1556"/>
                  <a:pt x="211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4887CA90-4C38-430B-A64C-067F1601FB1A}"/>
              </a:ext>
            </a:extLst>
          </p:cNvPr>
          <p:cNvSpPr/>
          <p:nvPr/>
        </p:nvSpPr>
        <p:spPr>
          <a:xfrm>
            <a:off x="7740649" y="9034202"/>
            <a:ext cx="171695" cy="296007"/>
          </a:xfrm>
          <a:custGeom>
            <a:avLst/>
            <a:gdLst>
              <a:gd name="connsiteX0" fmla="*/ 34926 w 171695"/>
              <a:gd name="connsiteY0" fmla="*/ 261 h 296007"/>
              <a:gd name="connsiteX1" fmla="*/ 144464 w 171695"/>
              <a:gd name="connsiteY1" fmla="*/ 103448 h 296007"/>
              <a:gd name="connsiteX2" fmla="*/ 171451 w 171695"/>
              <a:gd name="connsiteY2" fmla="*/ 230448 h 296007"/>
              <a:gd name="connsiteX3" fmla="*/ 134939 w 171695"/>
              <a:gd name="connsiteY3" fmla="*/ 295536 h 296007"/>
              <a:gd name="connsiteX4" fmla="*/ 134939 w 171695"/>
              <a:gd name="connsiteY4" fmla="*/ 255848 h 296007"/>
              <a:gd name="connsiteX5" fmla="*/ 1 w 171695"/>
              <a:gd name="connsiteY5" fmla="*/ 182823 h 296007"/>
              <a:gd name="connsiteX6" fmla="*/ 131764 w 171695"/>
              <a:gd name="connsiteY6" fmla="*/ 232036 h 296007"/>
              <a:gd name="connsiteX7" fmla="*/ 160339 w 171695"/>
              <a:gd name="connsiteY7" fmla="*/ 239973 h 296007"/>
              <a:gd name="connsiteX8" fmla="*/ 133351 w 171695"/>
              <a:gd name="connsiteY8" fmla="*/ 184411 h 296007"/>
              <a:gd name="connsiteX9" fmla="*/ 130176 w 171695"/>
              <a:gd name="connsiteY9" fmla="*/ 143136 h 296007"/>
              <a:gd name="connsiteX10" fmla="*/ 136526 w 171695"/>
              <a:gd name="connsiteY10" fmla="*/ 155836 h 296007"/>
              <a:gd name="connsiteX11" fmla="*/ 55564 w 171695"/>
              <a:gd name="connsiteY11" fmla="*/ 135198 h 296007"/>
              <a:gd name="connsiteX12" fmla="*/ 131764 w 171695"/>
              <a:gd name="connsiteY12" fmla="*/ 136786 h 296007"/>
              <a:gd name="connsiteX13" fmla="*/ 142876 w 171695"/>
              <a:gd name="connsiteY13" fmla="*/ 116148 h 296007"/>
              <a:gd name="connsiteX14" fmla="*/ 149226 w 171695"/>
              <a:gd name="connsiteY14" fmla="*/ 74873 h 296007"/>
              <a:gd name="connsiteX15" fmla="*/ 34926 w 171695"/>
              <a:gd name="connsiteY15" fmla="*/ 261 h 2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695" h="296007">
                <a:moveTo>
                  <a:pt x="34926" y="261"/>
                </a:moveTo>
                <a:cubicBezTo>
                  <a:pt x="34132" y="5023"/>
                  <a:pt x="121710" y="65084"/>
                  <a:pt x="144464" y="103448"/>
                </a:cubicBezTo>
                <a:cubicBezTo>
                  <a:pt x="167218" y="141812"/>
                  <a:pt x="173039" y="198433"/>
                  <a:pt x="171451" y="230448"/>
                </a:cubicBezTo>
                <a:cubicBezTo>
                  <a:pt x="169863" y="262463"/>
                  <a:pt x="141024" y="291303"/>
                  <a:pt x="134939" y="295536"/>
                </a:cubicBezTo>
                <a:cubicBezTo>
                  <a:pt x="128854" y="299769"/>
                  <a:pt x="157429" y="274633"/>
                  <a:pt x="134939" y="255848"/>
                </a:cubicBezTo>
                <a:cubicBezTo>
                  <a:pt x="112449" y="237063"/>
                  <a:pt x="530" y="186792"/>
                  <a:pt x="1" y="182823"/>
                </a:cubicBezTo>
                <a:cubicBezTo>
                  <a:pt x="-528" y="178854"/>
                  <a:pt x="105041" y="222511"/>
                  <a:pt x="131764" y="232036"/>
                </a:cubicBezTo>
                <a:cubicBezTo>
                  <a:pt x="158487" y="241561"/>
                  <a:pt x="160075" y="247910"/>
                  <a:pt x="160339" y="239973"/>
                </a:cubicBezTo>
                <a:cubicBezTo>
                  <a:pt x="160603" y="232036"/>
                  <a:pt x="138378" y="200550"/>
                  <a:pt x="133351" y="184411"/>
                </a:cubicBezTo>
                <a:cubicBezTo>
                  <a:pt x="128324" y="168272"/>
                  <a:pt x="129647" y="147899"/>
                  <a:pt x="130176" y="143136"/>
                </a:cubicBezTo>
                <a:cubicBezTo>
                  <a:pt x="130705" y="138374"/>
                  <a:pt x="148961" y="157159"/>
                  <a:pt x="136526" y="155836"/>
                </a:cubicBezTo>
                <a:cubicBezTo>
                  <a:pt x="124091" y="154513"/>
                  <a:pt x="56358" y="138373"/>
                  <a:pt x="55564" y="135198"/>
                </a:cubicBezTo>
                <a:cubicBezTo>
                  <a:pt x="54770" y="132023"/>
                  <a:pt x="117212" y="139961"/>
                  <a:pt x="131764" y="136786"/>
                </a:cubicBezTo>
                <a:cubicBezTo>
                  <a:pt x="146316" y="133611"/>
                  <a:pt x="139966" y="126467"/>
                  <a:pt x="142876" y="116148"/>
                </a:cubicBezTo>
                <a:cubicBezTo>
                  <a:pt x="145786" y="105829"/>
                  <a:pt x="164836" y="92600"/>
                  <a:pt x="149226" y="74873"/>
                </a:cubicBezTo>
                <a:cubicBezTo>
                  <a:pt x="133616" y="57146"/>
                  <a:pt x="35720" y="-4501"/>
                  <a:pt x="34926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C81BDEB9-AA4E-4785-A252-87FE12A3B04F}"/>
              </a:ext>
            </a:extLst>
          </p:cNvPr>
          <p:cNvSpPr/>
          <p:nvPr/>
        </p:nvSpPr>
        <p:spPr>
          <a:xfrm>
            <a:off x="6833127" y="9156587"/>
            <a:ext cx="133430" cy="427275"/>
          </a:xfrm>
          <a:custGeom>
            <a:avLst/>
            <a:gdLst>
              <a:gd name="connsiteX0" fmla="*/ 118536 w 133430"/>
              <a:gd name="connsiteY0" fmla="*/ 113 h 427275"/>
              <a:gd name="connsiteX1" fmla="*/ 24873 w 133430"/>
              <a:gd name="connsiteY1" fmla="*/ 150926 h 427275"/>
              <a:gd name="connsiteX2" fmla="*/ 28048 w 133430"/>
              <a:gd name="connsiteY2" fmla="*/ 219188 h 427275"/>
              <a:gd name="connsiteX3" fmla="*/ 132823 w 133430"/>
              <a:gd name="connsiteY3" fmla="*/ 423976 h 427275"/>
              <a:gd name="connsiteX4" fmla="*/ 69323 w 133430"/>
              <a:gd name="connsiteY4" fmla="*/ 338251 h 427275"/>
              <a:gd name="connsiteX5" fmla="*/ 31223 w 133430"/>
              <a:gd name="connsiteY5" fmla="*/ 239826 h 427275"/>
              <a:gd name="connsiteX6" fmla="*/ 58211 w 133430"/>
              <a:gd name="connsiteY6" fmla="*/ 285863 h 427275"/>
              <a:gd name="connsiteX7" fmla="*/ 4236 w 133430"/>
              <a:gd name="connsiteY7" fmla="*/ 184263 h 427275"/>
              <a:gd name="connsiteX8" fmla="*/ 16936 w 133430"/>
              <a:gd name="connsiteY8" fmla="*/ 127113 h 427275"/>
              <a:gd name="connsiteX9" fmla="*/ 118536 w 133430"/>
              <a:gd name="connsiteY9" fmla="*/ 113 h 42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430" h="427275">
                <a:moveTo>
                  <a:pt x="118536" y="113"/>
                </a:moveTo>
                <a:cubicBezTo>
                  <a:pt x="119859" y="4082"/>
                  <a:pt x="39954" y="114414"/>
                  <a:pt x="24873" y="150926"/>
                </a:cubicBezTo>
                <a:cubicBezTo>
                  <a:pt x="9792" y="187439"/>
                  <a:pt x="10056" y="173680"/>
                  <a:pt x="28048" y="219188"/>
                </a:cubicBezTo>
                <a:cubicBezTo>
                  <a:pt x="46040" y="264696"/>
                  <a:pt x="125944" y="404132"/>
                  <a:pt x="132823" y="423976"/>
                </a:cubicBezTo>
                <a:cubicBezTo>
                  <a:pt x="139702" y="443820"/>
                  <a:pt x="86256" y="368943"/>
                  <a:pt x="69323" y="338251"/>
                </a:cubicBezTo>
                <a:cubicBezTo>
                  <a:pt x="52390" y="307559"/>
                  <a:pt x="33075" y="248557"/>
                  <a:pt x="31223" y="239826"/>
                </a:cubicBezTo>
                <a:cubicBezTo>
                  <a:pt x="29371" y="231095"/>
                  <a:pt x="62709" y="295123"/>
                  <a:pt x="58211" y="285863"/>
                </a:cubicBezTo>
                <a:cubicBezTo>
                  <a:pt x="53713" y="276603"/>
                  <a:pt x="11115" y="210721"/>
                  <a:pt x="4236" y="184263"/>
                </a:cubicBezTo>
                <a:cubicBezTo>
                  <a:pt x="-2643" y="157805"/>
                  <a:pt x="-2908" y="156482"/>
                  <a:pt x="16936" y="127113"/>
                </a:cubicBezTo>
                <a:cubicBezTo>
                  <a:pt x="36780" y="97744"/>
                  <a:pt x="117213" y="-3856"/>
                  <a:pt x="11853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45E539E2-0A52-4BF8-8054-3A200F68C039}"/>
              </a:ext>
            </a:extLst>
          </p:cNvPr>
          <p:cNvSpPr/>
          <p:nvPr/>
        </p:nvSpPr>
        <p:spPr>
          <a:xfrm>
            <a:off x="8240709" y="9058207"/>
            <a:ext cx="189861" cy="664215"/>
          </a:xfrm>
          <a:custGeom>
            <a:avLst/>
            <a:gdLst>
              <a:gd name="connsiteX0" fmla="*/ 4 w 189861"/>
              <a:gd name="connsiteY0" fmla="*/ 68 h 664215"/>
              <a:gd name="connsiteX1" fmla="*/ 131766 w 189861"/>
              <a:gd name="connsiteY1" fmla="*/ 173106 h 664215"/>
              <a:gd name="connsiteX2" fmla="*/ 123829 w 189861"/>
              <a:gd name="connsiteY2" fmla="*/ 169931 h 664215"/>
              <a:gd name="connsiteX3" fmla="*/ 185741 w 189861"/>
              <a:gd name="connsiteY3" fmla="*/ 247718 h 664215"/>
              <a:gd name="connsiteX4" fmla="*/ 177804 w 189861"/>
              <a:gd name="connsiteY4" fmla="*/ 377893 h 664215"/>
              <a:gd name="connsiteX5" fmla="*/ 127004 w 189861"/>
              <a:gd name="connsiteY5" fmla="*/ 487431 h 664215"/>
              <a:gd name="connsiteX6" fmla="*/ 20641 w 189861"/>
              <a:gd name="connsiteY6" fmla="*/ 660468 h 664215"/>
              <a:gd name="connsiteX7" fmla="*/ 52391 w 189861"/>
              <a:gd name="connsiteY7" fmla="*/ 592206 h 664215"/>
              <a:gd name="connsiteX8" fmla="*/ 138116 w 189861"/>
              <a:gd name="connsiteY8" fmla="*/ 428693 h 664215"/>
              <a:gd name="connsiteX9" fmla="*/ 147641 w 189861"/>
              <a:gd name="connsiteY9" fmla="*/ 401706 h 664215"/>
              <a:gd name="connsiteX10" fmla="*/ 176216 w 189861"/>
              <a:gd name="connsiteY10" fmla="*/ 268356 h 664215"/>
              <a:gd name="connsiteX11" fmla="*/ 127004 w 189861"/>
              <a:gd name="connsiteY11" fmla="*/ 195331 h 664215"/>
              <a:gd name="connsiteX12" fmla="*/ 4 w 189861"/>
              <a:gd name="connsiteY12" fmla="*/ 68 h 66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61" h="664215">
                <a:moveTo>
                  <a:pt x="4" y="68"/>
                </a:moveTo>
                <a:cubicBezTo>
                  <a:pt x="798" y="-3636"/>
                  <a:pt x="111129" y="144796"/>
                  <a:pt x="131766" y="173106"/>
                </a:cubicBezTo>
                <a:cubicBezTo>
                  <a:pt x="152404" y="201417"/>
                  <a:pt x="114833" y="157496"/>
                  <a:pt x="123829" y="169931"/>
                </a:cubicBezTo>
                <a:cubicBezTo>
                  <a:pt x="132825" y="182366"/>
                  <a:pt x="176745" y="213058"/>
                  <a:pt x="185741" y="247718"/>
                </a:cubicBezTo>
                <a:cubicBezTo>
                  <a:pt x="194737" y="282378"/>
                  <a:pt x="187594" y="337941"/>
                  <a:pt x="177804" y="377893"/>
                </a:cubicBezTo>
                <a:cubicBezTo>
                  <a:pt x="168015" y="417845"/>
                  <a:pt x="153198" y="440335"/>
                  <a:pt x="127004" y="487431"/>
                </a:cubicBezTo>
                <a:cubicBezTo>
                  <a:pt x="100810" y="534527"/>
                  <a:pt x="33076" y="643006"/>
                  <a:pt x="20641" y="660468"/>
                </a:cubicBezTo>
                <a:cubicBezTo>
                  <a:pt x="8206" y="677930"/>
                  <a:pt x="32812" y="630835"/>
                  <a:pt x="52391" y="592206"/>
                </a:cubicBezTo>
                <a:cubicBezTo>
                  <a:pt x="71970" y="553577"/>
                  <a:pt x="122241" y="460443"/>
                  <a:pt x="138116" y="428693"/>
                </a:cubicBezTo>
                <a:cubicBezTo>
                  <a:pt x="153991" y="396943"/>
                  <a:pt x="141291" y="428429"/>
                  <a:pt x="147641" y="401706"/>
                </a:cubicBezTo>
                <a:cubicBezTo>
                  <a:pt x="153991" y="374983"/>
                  <a:pt x="179655" y="302752"/>
                  <a:pt x="176216" y="268356"/>
                </a:cubicBezTo>
                <a:cubicBezTo>
                  <a:pt x="172777" y="233960"/>
                  <a:pt x="157166" y="237664"/>
                  <a:pt x="127004" y="195331"/>
                </a:cubicBezTo>
                <a:cubicBezTo>
                  <a:pt x="96842" y="152998"/>
                  <a:pt x="-790" y="3772"/>
                  <a:pt x="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9836861B-63EE-46A0-B3DD-3E034AB43853}"/>
              </a:ext>
            </a:extLst>
          </p:cNvPr>
          <p:cNvSpPr/>
          <p:nvPr/>
        </p:nvSpPr>
        <p:spPr>
          <a:xfrm>
            <a:off x="7715250" y="9453486"/>
            <a:ext cx="106363" cy="107112"/>
          </a:xfrm>
          <a:custGeom>
            <a:avLst/>
            <a:gdLst>
              <a:gd name="connsiteX0" fmla="*/ 106363 w 106363"/>
              <a:gd name="connsiteY0" fmla="*/ 77 h 107112"/>
              <a:gd name="connsiteX1" fmla="*/ 57150 w 106363"/>
              <a:gd name="connsiteY1" fmla="*/ 93739 h 107112"/>
              <a:gd name="connsiteX2" fmla="*/ 0 w 106363"/>
              <a:gd name="connsiteY2" fmla="*/ 104852 h 107112"/>
              <a:gd name="connsiteX3" fmla="*/ 57150 w 106363"/>
              <a:gd name="connsiteY3" fmla="*/ 77864 h 107112"/>
              <a:gd name="connsiteX4" fmla="*/ 106363 w 106363"/>
              <a:gd name="connsiteY4" fmla="*/ 77 h 10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63" h="107112">
                <a:moveTo>
                  <a:pt x="106363" y="77"/>
                </a:moveTo>
                <a:cubicBezTo>
                  <a:pt x="106363" y="2723"/>
                  <a:pt x="74877" y="76277"/>
                  <a:pt x="57150" y="93739"/>
                </a:cubicBezTo>
                <a:cubicBezTo>
                  <a:pt x="39423" y="111201"/>
                  <a:pt x="0" y="107498"/>
                  <a:pt x="0" y="104852"/>
                </a:cubicBezTo>
                <a:cubicBezTo>
                  <a:pt x="0" y="102206"/>
                  <a:pt x="39158" y="92152"/>
                  <a:pt x="57150" y="77864"/>
                </a:cubicBezTo>
                <a:cubicBezTo>
                  <a:pt x="75142" y="63576"/>
                  <a:pt x="106363" y="-2569"/>
                  <a:pt x="10636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85A8AAD6-7EC7-45F3-BB9C-1044F5C84542}"/>
              </a:ext>
            </a:extLst>
          </p:cNvPr>
          <p:cNvSpPr/>
          <p:nvPr/>
        </p:nvSpPr>
        <p:spPr>
          <a:xfrm>
            <a:off x="7490933" y="9448767"/>
            <a:ext cx="143666" cy="106817"/>
          </a:xfrm>
          <a:custGeom>
            <a:avLst/>
            <a:gdLst>
              <a:gd name="connsiteX0" fmla="*/ 143355 w 143666"/>
              <a:gd name="connsiteY0" fmla="*/ 33 h 106817"/>
              <a:gd name="connsiteX1" fmla="*/ 43342 w 143666"/>
              <a:gd name="connsiteY1" fmla="*/ 41308 h 106817"/>
              <a:gd name="connsiteX2" fmla="*/ 108430 w 143666"/>
              <a:gd name="connsiteY2" fmla="*/ 106396 h 106817"/>
              <a:gd name="connsiteX3" fmla="*/ 40167 w 143666"/>
              <a:gd name="connsiteY3" fmla="*/ 68296 h 106817"/>
              <a:gd name="connsiteX4" fmla="*/ 3655 w 143666"/>
              <a:gd name="connsiteY4" fmla="*/ 47658 h 106817"/>
              <a:gd name="connsiteX5" fmla="*/ 143355 w 143666"/>
              <a:gd name="connsiteY5" fmla="*/ 33 h 1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66" h="106817">
                <a:moveTo>
                  <a:pt x="143355" y="33"/>
                </a:moveTo>
                <a:cubicBezTo>
                  <a:pt x="149969" y="-1025"/>
                  <a:pt x="49163" y="23581"/>
                  <a:pt x="43342" y="41308"/>
                </a:cubicBezTo>
                <a:cubicBezTo>
                  <a:pt x="37521" y="59035"/>
                  <a:pt x="108959" y="101898"/>
                  <a:pt x="108430" y="106396"/>
                </a:cubicBezTo>
                <a:cubicBezTo>
                  <a:pt x="107901" y="110894"/>
                  <a:pt x="57630" y="78086"/>
                  <a:pt x="40167" y="68296"/>
                </a:cubicBezTo>
                <a:cubicBezTo>
                  <a:pt x="22704" y="58506"/>
                  <a:pt x="-11161" y="58506"/>
                  <a:pt x="3655" y="47658"/>
                </a:cubicBezTo>
                <a:cubicBezTo>
                  <a:pt x="18471" y="36810"/>
                  <a:pt x="136741" y="1091"/>
                  <a:pt x="14335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FD33A9FD-99FC-4E84-8256-FC3EE771428C}"/>
              </a:ext>
            </a:extLst>
          </p:cNvPr>
          <p:cNvSpPr/>
          <p:nvPr/>
        </p:nvSpPr>
        <p:spPr>
          <a:xfrm>
            <a:off x="7107222" y="9350215"/>
            <a:ext cx="298956" cy="92336"/>
          </a:xfrm>
          <a:custGeom>
            <a:avLst/>
            <a:gdLst>
              <a:gd name="connsiteX0" fmla="*/ 16 w 298956"/>
              <a:gd name="connsiteY0" fmla="*/ 92235 h 92336"/>
              <a:gd name="connsiteX1" fmla="*/ 119078 w 298956"/>
              <a:gd name="connsiteY1" fmla="*/ 23973 h 92336"/>
              <a:gd name="connsiteX2" fmla="*/ 227028 w 298956"/>
              <a:gd name="connsiteY2" fmla="*/ 28735 h 92336"/>
              <a:gd name="connsiteX3" fmla="*/ 298466 w 298956"/>
              <a:gd name="connsiteY3" fmla="*/ 55723 h 92336"/>
              <a:gd name="connsiteX4" fmla="*/ 192103 w 298956"/>
              <a:gd name="connsiteY4" fmla="*/ 9685 h 92336"/>
              <a:gd name="connsiteX5" fmla="*/ 111141 w 298956"/>
              <a:gd name="connsiteY5" fmla="*/ 6510 h 92336"/>
              <a:gd name="connsiteX6" fmla="*/ 16 w 298956"/>
              <a:gd name="connsiteY6" fmla="*/ 92235 h 9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956" h="92336">
                <a:moveTo>
                  <a:pt x="16" y="92235"/>
                </a:moveTo>
                <a:cubicBezTo>
                  <a:pt x="1339" y="95146"/>
                  <a:pt x="81243" y="34556"/>
                  <a:pt x="119078" y="23973"/>
                </a:cubicBezTo>
                <a:cubicBezTo>
                  <a:pt x="156913" y="13390"/>
                  <a:pt x="197130" y="23443"/>
                  <a:pt x="227028" y="28735"/>
                </a:cubicBezTo>
                <a:cubicBezTo>
                  <a:pt x="256926" y="34027"/>
                  <a:pt x="304287" y="58898"/>
                  <a:pt x="298466" y="55723"/>
                </a:cubicBezTo>
                <a:cubicBezTo>
                  <a:pt x="292645" y="52548"/>
                  <a:pt x="223324" y="17887"/>
                  <a:pt x="192103" y="9685"/>
                </a:cubicBezTo>
                <a:cubicBezTo>
                  <a:pt x="160882" y="1483"/>
                  <a:pt x="143949" y="-5661"/>
                  <a:pt x="111141" y="6510"/>
                </a:cubicBezTo>
                <a:cubicBezTo>
                  <a:pt x="78333" y="18681"/>
                  <a:pt x="-1307" y="89324"/>
                  <a:pt x="16" y="92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960F5087-E715-41B6-82D7-07E8F8B02647}"/>
              </a:ext>
            </a:extLst>
          </p:cNvPr>
          <p:cNvSpPr/>
          <p:nvPr/>
        </p:nvSpPr>
        <p:spPr>
          <a:xfrm>
            <a:off x="7932731" y="9353375"/>
            <a:ext cx="292759" cy="120055"/>
          </a:xfrm>
          <a:custGeom>
            <a:avLst/>
            <a:gdLst>
              <a:gd name="connsiteX0" fmla="*/ 7 w 292759"/>
              <a:gd name="connsiteY0" fmla="*/ 43038 h 120055"/>
              <a:gd name="connsiteX1" fmla="*/ 155582 w 292759"/>
              <a:gd name="connsiteY1" fmla="*/ 22400 h 120055"/>
              <a:gd name="connsiteX2" fmla="*/ 219082 w 292759"/>
              <a:gd name="connsiteY2" fmla="*/ 58913 h 120055"/>
              <a:gd name="connsiteX3" fmla="*/ 292107 w 292759"/>
              <a:gd name="connsiteY3" fmla="*/ 119238 h 120055"/>
              <a:gd name="connsiteX4" fmla="*/ 174632 w 292759"/>
              <a:gd name="connsiteY4" fmla="*/ 11288 h 120055"/>
              <a:gd name="connsiteX5" fmla="*/ 149232 w 292759"/>
              <a:gd name="connsiteY5" fmla="*/ 6525 h 120055"/>
              <a:gd name="connsiteX6" fmla="*/ 7 w 292759"/>
              <a:gd name="connsiteY6" fmla="*/ 43038 h 12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759" h="120055">
                <a:moveTo>
                  <a:pt x="7" y="43038"/>
                </a:moveTo>
                <a:cubicBezTo>
                  <a:pt x="1065" y="45684"/>
                  <a:pt x="119070" y="19754"/>
                  <a:pt x="155582" y="22400"/>
                </a:cubicBezTo>
                <a:cubicBezTo>
                  <a:pt x="192094" y="25046"/>
                  <a:pt x="196328" y="42773"/>
                  <a:pt x="219082" y="58913"/>
                </a:cubicBezTo>
                <a:cubicBezTo>
                  <a:pt x="241836" y="75053"/>
                  <a:pt x="299515" y="127176"/>
                  <a:pt x="292107" y="119238"/>
                </a:cubicBezTo>
                <a:cubicBezTo>
                  <a:pt x="284699" y="111301"/>
                  <a:pt x="198444" y="30073"/>
                  <a:pt x="174632" y="11288"/>
                </a:cubicBezTo>
                <a:cubicBezTo>
                  <a:pt x="150820" y="-7497"/>
                  <a:pt x="183628" y="1763"/>
                  <a:pt x="149232" y="6525"/>
                </a:cubicBezTo>
                <a:cubicBezTo>
                  <a:pt x="114836" y="11287"/>
                  <a:pt x="-1051" y="40392"/>
                  <a:pt x="7" y="4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CBDEFEFF-A4AC-402E-BCFE-FF0161009077}"/>
              </a:ext>
            </a:extLst>
          </p:cNvPr>
          <p:cNvSpPr/>
          <p:nvPr/>
        </p:nvSpPr>
        <p:spPr>
          <a:xfrm>
            <a:off x="7034661" y="9667813"/>
            <a:ext cx="183408" cy="99656"/>
          </a:xfrm>
          <a:custGeom>
            <a:avLst/>
            <a:gdLst>
              <a:gd name="connsiteX0" fmla="*/ 107502 w 183408"/>
              <a:gd name="connsiteY0" fmla="*/ 79437 h 99656"/>
              <a:gd name="connsiteX1" fmla="*/ 1139 w 183408"/>
              <a:gd name="connsiteY1" fmla="*/ 62 h 99656"/>
              <a:gd name="connsiteX2" fmla="*/ 180527 w 183408"/>
              <a:gd name="connsiteY2" fmla="*/ 93725 h 99656"/>
              <a:gd name="connsiteX3" fmla="*/ 107502 w 183408"/>
              <a:gd name="connsiteY3" fmla="*/ 79437 h 9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08" h="99656">
                <a:moveTo>
                  <a:pt x="107502" y="79437"/>
                </a:moveTo>
                <a:cubicBezTo>
                  <a:pt x="77604" y="63827"/>
                  <a:pt x="-11032" y="-2319"/>
                  <a:pt x="1139" y="62"/>
                </a:cubicBezTo>
                <a:cubicBezTo>
                  <a:pt x="13310" y="2443"/>
                  <a:pt x="163858" y="79967"/>
                  <a:pt x="180527" y="93725"/>
                </a:cubicBezTo>
                <a:cubicBezTo>
                  <a:pt x="197196" y="107483"/>
                  <a:pt x="137400" y="95047"/>
                  <a:pt x="107502" y="7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19D58F93-E030-48BE-B990-3FC532271808}"/>
              </a:ext>
            </a:extLst>
          </p:cNvPr>
          <p:cNvSpPr/>
          <p:nvPr/>
        </p:nvSpPr>
        <p:spPr>
          <a:xfrm>
            <a:off x="7865407" y="9596044"/>
            <a:ext cx="192755" cy="103463"/>
          </a:xfrm>
          <a:custGeom>
            <a:avLst/>
            <a:gdLst>
              <a:gd name="connsiteX0" fmla="*/ 656 w 192755"/>
              <a:gd name="connsiteY0" fmla="*/ 394 h 103463"/>
              <a:gd name="connsiteX1" fmla="*/ 92731 w 192755"/>
              <a:gd name="connsiteY1" fmla="*/ 90881 h 103463"/>
              <a:gd name="connsiteX2" fmla="*/ 192743 w 192755"/>
              <a:gd name="connsiteY2" fmla="*/ 100406 h 103463"/>
              <a:gd name="connsiteX3" fmla="*/ 86381 w 192755"/>
              <a:gd name="connsiteY3" fmla="*/ 68656 h 103463"/>
              <a:gd name="connsiteX4" fmla="*/ 53043 w 192755"/>
              <a:gd name="connsiteY4" fmla="*/ 57544 h 103463"/>
              <a:gd name="connsiteX5" fmla="*/ 656 w 192755"/>
              <a:gd name="connsiteY5" fmla="*/ 394 h 10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55" h="103463">
                <a:moveTo>
                  <a:pt x="656" y="394"/>
                </a:moveTo>
                <a:cubicBezTo>
                  <a:pt x="7271" y="5950"/>
                  <a:pt x="60717" y="74212"/>
                  <a:pt x="92731" y="90881"/>
                </a:cubicBezTo>
                <a:cubicBezTo>
                  <a:pt x="124746" y="107550"/>
                  <a:pt x="193801" y="104110"/>
                  <a:pt x="192743" y="100406"/>
                </a:cubicBezTo>
                <a:cubicBezTo>
                  <a:pt x="191685" y="96702"/>
                  <a:pt x="109664" y="75800"/>
                  <a:pt x="86381" y="68656"/>
                </a:cubicBezTo>
                <a:cubicBezTo>
                  <a:pt x="63098" y="61512"/>
                  <a:pt x="66801" y="65482"/>
                  <a:pt x="53043" y="57544"/>
                </a:cubicBezTo>
                <a:cubicBezTo>
                  <a:pt x="39285" y="49607"/>
                  <a:pt x="-5959" y="-5162"/>
                  <a:pt x="656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12A56E70-D630-4FF3-84E8-871E7581D963}"/>
              </a:ext>
            </a:extLst>
          </p:cNvPr>
          <p:cNvSpPr/>
          <p:nvPr/>
        </p:nvSpPr>
        <p:spPr>
          <a:xfrm>
            <a:off x="5281083" y="6480423"/>
            <a:ext cx="509696" cy="295027"/>
          </a:xfrm>
          <a:custGeom>
            <a:avLst/>
            <a:gdLst>
              <a:gd name="connsiteX0" fmla="*/ 0 w 509696"/>
              <a:gd name="connsiteY0" fmla="*/ 295027 h 295027"/>
              <a:gd name="connsiteX1" fmla="*/ 296334 w 509696"/>
              <a:gd name="connsiteY1" fmla="*/ 104527 h 295027"/>
              <a:gd name="connsiteX2" fmla="*/ 266700 w 509696"/>
              <a:gd name="connsiteY2" fmla="*/ 132044 h 295027"/>
              <a:gd name="connsiteX3" fmla="*/ 505884 w 509696"/>
              <a:gd name="connsiteY3" fmla="*/ 810 h 295027"/>
              <a:gd name="connsiteX4" fmla="*/ 402167 w 509696"/>
              <a:gd name="connsiteY4" fmla="*/ 81244 h 295027"/>
              <a:gd name="connsiteX5" fmla="*/ 247650 w 509696"/>
              <a:gd name="connsiteY5" fmla="*/ 174377 h 295027"/>
              <a:gd name="connsiteX6" fmla="*/ 0 w 509696"/>
              <a:gd name="connsiteY6" fmla="*/ 295027 h 2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696" h="295027">
                <a:moveTo>
                  <a:pt x="0" y="295027"/>
                </a:moveTo>
                <a:lnTo>
                  <a:pt x="296334" y="104527"/>
                </a:lnTo>
                <a:cubicBezTo>
                  <a:pt x="340784" y="77363"/>
                  <a:pt x="231775" y="149330"/>
                  <a:pt x="266700" y="132044"/>
                </a:cubicBezTo>
                <a:cubicBezTo>
                  <a:pt x="301625" y="114758"/>
                  <a:pt x="483306" y="9277"/>
                  <a:pt x="505884" y="810"/>
                </a:cubicBezTo>
                <a:cubicBezTo>
                  <a:pt x="528462" y="-7657"/>
                  <a:pt x="445206" y="52316"/>
                  <a:pt x="402167" y="81244"/>
                </a:cubicBezTo>
                <a:cubicBezTo>
                  <a:pt x="359128" y="110172"/>
                  <a:pt x="247650" y="174377"/>
                  <a:pt x="247650" y="174377"/>
                </a:cubicBezTo>
                <a:lnTo>
                  <a:pt x="0" y="2950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E2F5647-A6DF-4C1E-9DDC-204906810A48}"/>
              </a:ext>
            </a:extLst>
          </p:cNvPr>
          <p:cNvSpPr/>
          <p:nvPr/>
        </p:nvSpPr>
        <p:spPr>
          <a:xfrm>
            <a:off x="5841515" y="6402767"/>
            <a:ext cx="289051" cy="46727"/>
          </a:xfrm>
          <a:custGeom>
            <a:avLst/>
            <a:gdLst>
              <a:gd name="connsiteX0" fmla="*/ 485 w 289051"/>
              <a:gd name="connsiteY0" fmla="*/ 46716 h 46727"/>
              <a:gd name="connsiteX1" fmla="*/ 135952 w 289051"/>
              <a:gd name="connsiteY1" fmla="*/ 2266 h 46727"/>
              <a:gd name="connsiteX2" fmla="*/ 288352 w 289051"/>
              <a:gd name="connsiteY2" fmla="*/ 6500 h 46727"/>
              <a:gd name="connsiteX3" fmla="*/ 184635 w 289051"/>
              <a:gd name="connsiteY3" fmla="*/ 6500 h 46727"/>
              <a:gd name="connsiteX4" fmla="*/ 485 w 289051"/>
              <a:gd name="connsiteY4" fmla="*/ 46716 h 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1" h="46727">
                <a:moveTo>
                  <a:pt x="485" y="46716"/>
                </a:moveTo>
                <a:cubicBezTo>
                  <a:pt x="-7629" y="46010"/>
                  <a:pt x="87974" y="8969"/>
                  <a:pt x="135952" y="2266"/>
                </a:cubicBezTo>
                <a:cubicBezTo>
                  <a:pt x="183930" y="-4437"/>
                  <a:pt x="280238" y="5794"/>
                  <a:pt x="288352" y="6500"/>
                </a:cubicBezTo>
                <a:cubicBezTo>
                  <a:pt x="296466" y="7206"/>
                  <a:pt x="232260" y="-2319"/>
                  <a:pt x="184635" y="6500"/>
                </a:cubicBezTo>
                <a:cubicBezTo>
                  <a:pt x="137010" y="15319"/>
                  <a:pt x="8599" y="47422"/>
                  <a:pt x="485" y="46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7725DDC1-AD99-4EBB-B3F1-F679A9AE6EA6}"/>
              </a:ext>
            </a:extLst>
          </p:cNvPr>
          <p:cNvSpPr/>
          <p:nvPr/>
        </p:nvSpPr>
        <p:spPr>
          <a:xfrm>
            <a:off x="6006565" y="6433552"/>
            <a:ext cx="664765" cy="127001"/>
          </a:xfrm>
          <a:custGeom>
            <a:avLst/>
            <a:gdLst>
              <a:gd name="connsiteX0" fmla="*/ 535 w 664765"/>
              <a:gd name="connsiteY0" fmla="*/ 22281 h 127001"/>
              <a:gd name="connsiteX1" fmla="*/ 341318 w 664765"/>
              <a:gd name="connsiteY1" fmla="*/ 20165 h 127001"/>
              <a:gd name="connsiteX2" fmla="*/ 334968 w 664765"/>
              <a:gd name="connsiteY2" fmla="*/ 26515 h 127001"/>
              <a:gd name="connsiteX3" fmla="*/ 658818 w 664765"/>
              <a:gd name="connsiteY3" fmla="*/ 117531 h 127001"/>
              <a:gd name="connsiteX4" fmla="*/ 538168 w 664765"/>
              <a:gd name="connsiteY4" fmla="*/ 96365 h 127001"/>
              <a:gd name="connsiteX5" fmla="*/ 453502 w 664765"/>
              <a:gd name="connsiteY5" fmla="*/ 113298 h 127001"/>
              <a:gd name="connsiteX6" fmla="*/ 567802 w 664765"/>
              <a:gd name="connsiteY6" fmla="*/ 125998 h 127001"/>
              <a:gd name="connsiteX7" fmla="*/ 489485 w 664765"/>
              <a:gd name="connsiteY7" fmla="*/ 85781 h 127001"/>
              <a:gd name="connsiteX8" fmla="*/ 303218 w 664765"/>
              <a:gd name="connsiteY8" fmla="*/ 9581 h 127001"/>
              <a:gd name="connsiteX9" fmla="*/ 263002 w 664765"/>
              <a:gd name="connsiteY9" fmla="*/ 1115 h 127001"/>
              <a:gd name="connsiteX10" fmla="*/ 535 w 664765"/>
              <a:gd name="connsiteY10" fmla="*/ 22281 h 12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4765" h="127001">
                <a:moveTo>
                  <a:pt x="535" y="22281"/>
                </a:moveTo>
                <a:cubicBezTo>
                  <a:pt x="13588" y="25456"/>
                  <a:pt x="285579" y="19459"/>
                  <a:pt x="341318" y="20165"/>
                </a:cubicBezTo>
                <a:cubicBezTo>
                  <a:pt x="397057" y="20871"/>
                  <a:pt x="282051" y="10287"/>
                  <a:pt x="334968" y="26515"/>
                </a:cubicBezTo>
                <a:cubicBezTo>
                  <a:pt x="387885" y="42743"/>
                  <a:pt x="624951" y="105889"/>
                  <a:pt x="658818" y="117531"/>
                </a:cubicBezTo>
                <a:cubicBezTo>
                  <a:pt x="692685" y="129173"/>
                  <a:pt x="572387" y="97070"/>
                  <a:pt x="538168" y="96365"/>
                </a:cubicBezTo>
                <a:cubicBezTo>
                  <a:pt x="503949" y="95660"/>
                  <a:pt x="448563" y="108359"/>
                  <a:pt x="453502" y="113298"/>
                </a:cubicBezTo>
                <a:cubicBezTo>
                  <a:pt x="458441" y="118237"/>
                  <a:pt x="561805" y="130584"/>
                  <a:pt x="567802" y="125998"/>
                </a:cubicBezTo>
                <a:cubicBezTo>
                  <a:pt x="573799" y="121412"/>
                  <a:pt x="533582" y="105184"/>
                  <a:pt x="489485" y="85781"/>
                </a:cubicBezTo>
                <a:cubicBezTo>
                  <a:pt x="445388" y="66378"/>
                  <a:pt x="340965" y="23692"/>
                  <a:pt x="303218" y="9581"/>
                </a:cubicBezTo>
                <a:cubicBezTo>
                  <a:pt x="265471" y="-4530"/>
                  <a:pt x="263002" y="1115"/>
                  <a:pt x="263002" y="1115"/>
                </a:cubicBezTo>
                <a:cubicBezTo>
                  <a:pt x="217141" y="762"/>
                  <a:pt x="-12518" y="19106"/>
                  <a:pt x="535" y="2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FD9C776-3C1E-41CA-A067-F8630AB79CD1}"/>
              </a:ext>
            </a:extLst>
          </p:cNvPr>
          <p:cNvSpPr/>
          <p:nvPr/>
        </p:nvSpPr>
        <p:spPr>
          <a:xfrm>
            <a:off x="6665307" y="6560950"/>
            <a:ext cx="435952" cy="236652"/>
          </a:xfrm>
          <a:custGeom>
            <a:avLst/>
            <a:gdLst>
              <a:gd name="connsiteX0" fmla="*/ 76 w 435952"/>
              <a:gd name="connsiteY0" fmla="*/ 717 h 236652"/>
              <a:gd name="connsiteX1" fmla="*/ 169410 w 435952"/>
              <a:gd name="connsiteY1" fmla="*/ 87500 h 236652"/>
              <a:gd name="connsiteX2" fmla="*/ 431876 w 435952"/>
              <a:gd name="connsiteY2" fmla="*/ 153117 h 236652"/>
              <a:gd name="connsiteX3" fmla="*/ 332393 w 435952"/>
              <a:gd name="connsiteY3" fmla="*/ 138300 h 236652"/>
              <a:gd name="connsiteX4" fmla="*/ 374726 w 435952"/>
              <a:gd name="connsiteY4" fmla="*/ 235667 h 236652"/>
              <a:gd name="connsiteX5" fmla="*/ 290060 w 435952"/>
              <a:gd name="connsiteY5" fmla="*/ 191217 h 236652"/>
              <a:gd name="connsiteX6" fmla="*/ 184226 w 435952"/>
              <a:gd name="connsiteY6" fmla="*/ 136183 h 236652"/>
              <a:gd name="connsiteX7" fmla="*/ 332393 w 435952"/>
              <a:gd name="connsiteY7" fmla="*/ 170050 h 236652"/>
              <a:gd name="connsiteX8" fmla="*/ 235026 w 435952"/>
              <a:gd name="connsiteY8" fmla="*/ 115017 h 236652"/>
              <a:gd name="connsiteX9" fmla="*/ 148243 w 435952"/>
              <a:gd name="connsiteY9" fmla="*/ 49400 h 236652"/>
              <a:gd name="connsiteX10" fmla="*/ 76 w 435952"/>
              <a:gd name="connsiteY10" fmla="*/ 717 h 23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52" h="236652">
                <a:moveTo>
                  <a:pt x="76" y="717"/>
                </a:moveTo>
                <a:cubicBezTo>
                  <a:pt x="3604" y="7067"/>
                  <a:pt x="97443" y="62100"/>
                  <a:pt x="169410" y="87500"/>
                </a:cubicBezTo>
                <a:cubicBezTo>
                  <a:pt x="241377" y="112900"/>
                  <a:pt x="404712" y="144650"/>
                  <a:pt x="431876" y="153117"/>
                </a:cubicBezTo>
                <a:cubicBezTo>
                  <a:pt x="459040" y="161584"/>
                  <a:pt x="341918" y="124542"/>
                  <a:pt x="332393" y="138300"/>
                </a:cubicBezTo>
                <a:cubicBezTo>
                  <a:pt x="322868" y="152058"/>
                  <a:pt x="381781" y="226848"/>
                  <a:pt x="374726" y="235667"/>
                </a:cubicBezTo>
                <a:cubicBezTo>
                  <a:pt x="367671" y="244486"/>
                  <a:pt x="290060" y="191217"/>
                  <a:pt x="290060" y="191217"/>
                </a:cubicBezTo>
                <a:cubicBezTo>
                  <a:pt x="258310" y="174636"/>
                  <a:pt x="177170" y="139711"/>
                  <a:pt x="184226" y="136183"/>
                </a:cubicBezTo>
                <a:cubicBezTo>
                  <a:pt x="191282" y="132655"/>
                  <a:pt x="323926" y="173578"/>
                  <a:pt x="332393" y="170050"/>
                </a:cubicBezTo>
                <a:cubicBezTo>
                  <a:pt x="340860" y="166522"/>
                  <a:pt x="265718" y="135125"/>
                  <a:pt x="235026" y="115017"/>
                </a:cubicBezTo>
                <a:cubicBezTo>
                  <a:pt x="204334" y="94909"/>
                  <a:pt x="180698" y="67039"/>
                  <a:pt x="148243" y="49400"/>
                </a:cubicBezTo>
                <a:cubicBezTo>
                  <a:pt x="115788" y="31761"/>
                  <a:pt x="-3452" y="-5633"/>
                  <a:pt x="76" y="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7B893C64-2C69-4AC0-9254-AB45D597BD97}"/>
              </a:ext>
            </a:extLst>
          </p:cNvPr>
          <p:cNvSpPr/>
          <p:nvPr/>
        </p:nvSpPr>
        <p:spPr>
          <a:xfrm>
            <a:off x="5289550" y="6679644"/>
            <a:ext cx="534617" cy="152956"/>
          </a:xfrm>
          <a:custGeom>
            <a:avLst/>
            <a:gdLst>
              <a:gd name="connsiteX0" fmla="*/ 0 w 534617"/>
              <a:gd name="connsiteY0" fmla="*/ 125439 h 152956"/>
              <a:gd name="connsiteX1" fmla="*/ 416983 w 534617"/>
              <a:gd name="connsiteY1" fmla="*/ 19606 h 152956"/>
              <a:gd name="connsiteX2" fmla="*/ 330200 w 534617"/>
              <a:gd name="connsiteY2" fmla="*/ 59823 h 152956"/>
              <a:gd name="connsiteX3" fmla="*/ 533400 w 534617"/>
              <a:gd name="connsiteY3" fmla="*/ 21723 h 152956"/>
              <a:gd name="connsiteX4" fmla="*/ 419100 w 534617"/>
              <a:gd name="connsiteY4" fmla="*/ 59823 h 152956"/>
              <a:gd name="connsiteX5" fmla="*/ 510117 w 534617"/>
              <a:gd name="connsiteY5" fmla="*/ 152956 h 152956"/>
              <a:gd name="connsiteX6" fmla="*/ 455083 w 534617"/>
              <a:gd name="connsiteY6" fmla="*/ 59823 h 152956"/>
              <a:gd name="connsiteX7" fmla="*/ 423333 w 534617"/>
              <a:gd name="connsiteY7" fmla="*/ 2673 h 152956"/>
              <a:gd name="connsiteX8" fmla="*/ 345017 w 534617"/>
              <a:gd name="connsiteY8" fmla="*/ 19606 h 152956"/>
              <a:gd name="connsiteX9" fmla="*/ 0 w 534617"/>
              <a:gd name="connsiteY9" fmla="*/ 125439 h 15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617" h="152956">
                <a:moveTo>
                  <a:pt x="0" y="125439"/>
                </a:moveTo>
                <a:lnTo>
                  <a:pt x="416983" y="19606"/>
                </a:lnTo>
                <a:cubicBezTo>
                  <a:pt x="472016" y="8670"/>
                  <a:pt x="310797" y="59470"/>
                  <a:pt x="330200" y="59823"/>
                </a:cubicBezTo>
                <a:cubicBezTo>
                  <a:pt x="349603" y="60176"/>
                  <a:pt x="518583" y="21723"/>
                  <a:pt x="533400" y="21723"/>
                </a:cubicBezTo>
                <a:cubicBezTo>
                  <a:pt x="548217" y="21723"/>
                  <a:pt x="422980" y="37951"/>
                  <a:pt x="419100" y="59823"/>
                </a:cubicBezTo>
                <a:cubicBezTo>
                  <a:pt x="415220" y="81695"/>
                  <a:pt x="504120" y="152956"/>
                  <a:pt x="510117" y="152956"/>
                </a:cubicBezTo>
                <a:cubicBezTo>
                  <a:pt x="516114" y="152956"/>
                  <a:pt x="469547" y="84870"/>
                  <a:pt x="455083" y="59823"/>
                </a:cubicBezTo>
                <a:cubicBezTo>
                  <a:pt x="440619" y="34776"/>
                  <a:pt x="441677" y="9376"/>
                  <a:pt x="423333" y="2673"/>
                </a:cubicBezTo>
                <a:cubicBezTo>
                  <a:pt x="404989" y="-4030"/>
                  <a:pt x="413456" y="1967"/>
                  <a:pt x="345017" y="19606"/>
                </a:cubicBezTo>
                <a:lnTo>
                  <a:pt x="0" y="1254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27EFA2E2-498D-41C9-9DFB-A63193BCD0A7}"/>
              </a:ext>
            </a:extLst>
          </p:cNvPr>
          <p:cNvSpPr/>
          <p:nvPr/>
        </p:nvSpPr>
        <p:spPr>
          <a:xfrm>
            <a:off x="5830989" y="6721348"/>
            <a:ext cx="707395" cy="105097"/>
          </a:xfrm>
          <a:custGeom>
            <a:avLst/>
            <a:gdLst>
              <a:gd name="connsiteX0" fmla="*/ 4661 w 707395"/>
              <a:gd name="connsiteY0" fmla="*/ 1185 h 105097"/>
              <a:gd name="connsiteX1" fmla="*/ 220561 w 707395"/>
              <a:gd name="connsiteY1" fmla="*/ 9652 h 105097"/>
              <a:gd name="connsiteX2" fmla="*/ 220561 w 707395"/>
              <a:gd name="connsiteY2" fmla="*/ 28702 h 105097"/>
              <a:gd name="connsiteX3" fmla="*/ 480911 w 707395"/>
              <a:gd name="connsiteY3" fmla="*/ 68919 h 105097"/>
              <a:gd name="connsiteX4" fmla="*/ 438578 w 707395"/>
              <a:gd name="connsiteY4" fmla="*/ 47752 h 105097"/>
              <a:gd name="connsiteX5" fmla="*/ 707394 w 707395"/>
              <a:gd name="connsiteY5" fmla="*/ 104902 h 105097"/>
              <a:gd name="connsiteX6" fmla="*/ 434344 w 707395"/>
              <a:gd name="connsiteY6" fmla="*/ 24469 h 105097"/>
              <a:gd name="connsiteX7" fmla="*/ 455511 w 707395"/>
              <a:gd name="connsiteY7" fmla="*/ 37169 h 105097"/>
              <a:gd name="connsiteX8" fmla="*/ 315811 w 707395"/>
              <a:gd name="connsiteY8" fmla="*/ 24469 h 105097"/>
              <a:gd name="connsiteX9" fmla="*/ 345444 w 707395"/>
              <a:gd name="connsiteY9" fmla="*/ 24469 h 105097"/>
              <a:gd name="connsiteX10" fmla="*/ 195161 w 707395"/>
              <a:gd name="connsiteY10" fmla="*/ 13885 h 105097"/>
              <a:gd name="connsiteX11" fmla="*/ 78744 w 707395"/>
              <a:gd name="connsiteY11" fmla="*/ 35052 h 105097"/>
              <a:gd name="connsiteX12" fmla="*/ 4661 w 707395"/>
              <a:gd name="connsiteY12" fmla="*/ 1185 h 1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395" h="105097">
                <a:moveTo>
                  <a:pt x="4661" y="1185"/>
                </a:moveTo>
                <a:cubicBezTo>
                  <a:pt x="28297" y="-3048"/>
                  <a:pt x="184578" y="5066"/>
                  <a:pt x="220561" y="9652"/>
                </a:cubicBezTo>
                <a:cubicBezTo>
                  <a:pt x="256544" y="14238"/>
                  <a:pt x="177169" y="18824"/>
                  <a:pt x="220561" y="28702"/>
                </a:cubicBezTo>
                <a:cubicBezTo>
                  <a:pt x="263953" y="38580"/>
                  <a:pt x="444575" y="65744"/>
                  <a:pt x="480911" y="68919"/>
                </a:cubicBezTo>
                <a:cubicBezTo>
                  <a:pt x="517247" y="72094"/>
                  <a:pt x="400831" y="41755"/>
                  <a:pt x="438578" y="47752"/>
                </a:cubicBezTo>
                <a:cubicBezTo>
                  <a:pt x="476325" y="53749"/>
                  <a:pt x="708100" y="108782"/>
                  <a:pt x="707394" y="104902"/>
                </a:cubicBezTo>
                <a:cubicBezTo>
                  <a:pt x="706688" y="101022"/>
                  <a:pt x="476324" y="35758"/>
                  <a:pt x="434344" y="24469"/>
                </a:cubicBezTo>
                <a:cubicBezTo>
                  <a:pt x="392364" y="13180"/>
                  <a:pt x="475266" y="37169"/>
                  <a:pt x="455511" y="37169"/>
                </a:cubicBezTo>
                <a:cubicBezTo>
                  <a:pt x="435756" y="37169"/>
                  <a:pt x="334156" y="26586"/>
                  <a:pt x="315811" y="24469"/>
                </a:cubicBezTo>
                <a:cubicBezTo>
                  <a:pt x="297466" y="22352"/>
                  <a:pt x="365552" y="26233"/>
                  <a:pt x="345444" y="24469"/>
                </a:cubicBezTo>
                <a:cubicBezTo>
                  <a:pt x="325336" y="22705"/>
                  <a:pt x="239611" y="12121"/>
                  <a:pt x="195161" y="13885"/>
                </a:cubicBezTo>
                <a:cubicBezTo>
                  <a:pt x="150711" y="15649"/>
                  <a:pt x="103791" y="36463"/>
                  <a:pt x="78744" y="35052"/>
                </a:cubicBezTo>
                <a:cubicBezTo>
                  <a:pt x="53697" y="33641"/>
                  <a:pt x="-18975" y="5418"/>
                  <a:pt x="4661" y="1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EFAB956-E4A7-4C4F-929C-279040BF6804}"/>
              </a:ext>
            </a:extLst>
          </p:cNvPr>
          <p:cNvSpPr/>
          <p:nvPr/>
        </p:nvSpPr>
        <p:spPr>
          <a:xfrm>
            <a:off x="6535828" y="6705561"/>
            <a:ext cx="410004" cy="195167"/>
          </a:xfrm>
          <a:custGeom>
            <a:avLst/>
            <a:gdLst>
              <a:gd name="connsiteX0" fmla="*/ 439 w 410004"/>
              <a:gd name="connsiteY0" fmla="*/ 80472 h 195167"/>
              <a:gd name="connsiteX1" fmla="*/ 267139 w 410004"/>
              <a:gd name="connsiteY1" fmla="*/ 156672 h 195167"/>
              <a:gd name="connsiteX2" fmla="*/ 182472 w 410004"/>
              <a:gd name="connsiteY2" fmla="*/ 84706 h 195167"/>
              <a:gd name="connsiteX3" fmla="*/ 345455 w 410004"/>
              <a:gd name="connsiteY3" fmla="*/ 133389 h 195167"/>
              <a:gd name="connsiteX4" fmla="*/ 408955 w 410004"/>
              <a:gd name="connsiteY4" fmla="*/ 165139 h 195167"/>
              <a:gd name="connsiteX5" fmla="*/ 385672 w 410004"/>
              <a:gd name="connsiteY5" fmla="*/ 116456 h 195167"/>
              <a:gd name="connsiteX6" fmla="*/ 394139 w 410004"/>
              <a:gd name="connsiteY6" fmla="*/ 27556 h 195167"/>
              <a:gd name="connsiteX7" fmla="*/ 345455 w 410004"/>
              <a:gd name="connsiteY7" fmla="*/ 39 h 195167"/>
              <a:gd name="connsiteX8" fmla="*/ 387789 w 410004"/>
              <a:gd name="connsiteY8" fmla="*/ 31789 h 195167"/>
              <a:gd name="connsiteX9" fmla="*/ 351805 w 410004"/>
              <a:gd name="connsiteY9" fmla="*/ 105872 h 195167"/>
              <a:gd name="connsiteX10" fmla="*/ 313705 w 410004"/>
              <a:gd name="connsiteY10" fmla="*/ 82589 h 195167"/>
              <a:gd name="connsiteX11" fmla="*/ 231155 w 410004"/>
              <a:gd name="connsiteY11" fmla="*/ 69889 h 195167"/>
              <a:gd name="connsiteX12" fmla="*/ 322172 w 410004"/>
              <a:gd name="connsiteY12" fmla="*/ 143972 h 195167"/>
              <a:gd name="connsiteX13" fmla="*/ 252322 w 410004"/>
              <a:gd name="connsiteY13" fmla="*/ 158789 h 195167"/>
              <a:gd name="connsiteX14" fmla="*/ 207872 w 410004"/>
              <a:gd name="connsiteY14" fmla="*/ 139739 h 195167"/>
              <a:gd name="connsiteX15" fmla="*/ 284072 w 410004"/>
              <a:gd name="connsiteY15" fmla="*/ 194772 h 195167"/>
              <a:gd name="connsiteX16" fmla="*/ 205755 w 410004"/>
              <a:gd name="connsiteY16" fmla="*/ 160906 h 195167"/>
              <a:gd name="connsiteX17" fmla="*/ 439 w 410004"/>
              <a:gd name="connsiteY17" fmla="*/ 80472 h 19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0004" h="195167">
                <a:moveTo>
                  <a:pt x="439" y="80472"/>
                </a:moveTo>
                <a:cubicBezTo>
                  <a:pt x="10670" y="79766"/>
                  <a:pt x="236800" y="155966"/>
                  <a:pt x="267139" y="156672"/>
                </a:cubicBezTo>
                <a:cubicBezTo>
                  <a:pt x="297478" y="157378"/>
                  <a:pt x="169420" y="88586"/>
                  <a:pt x="182472" y="84706"/>
                </a:cubicBezTo>
                <a:cubicBezTo>
                  <a:pt x="195524" y="80826"/>
                  <a:pt x="307708" y="119984"/>
                  <a:pt x="345455" y="133389"/>
                </a:cubicBezTo>
                <a:cubicBezTo>
                  <a:pt x="383202" y="146794"/>
                  <a:pt x="402252" y="167961"/>
                  <a:pt x="408955" y="165139"/>
                </a:cubicBezTo>
                <a:cubicBezTo>
                  <a:pt x="415658" y="162317"/>
                  <a:pt x="388141" y="139387"/>
                  <a:pt x="385672" y="116456"/>
                </a:cubicBezTo>
                <a:cubicBezTo>
                  <a:pt x="383203" y="93526"/>
                  <a:pt x="400842" y="46959"/>
                  <a:pt x="394139" y="27556"/>
                </a:cubicBezTo>
                <a:cubicBezTo>
                  <a:pt x="387436" y="8153"/>
                  <a:pt x="346513" y="-666"/>
                  <a:pt x="345455" y="39"/>
                </a:cubicBezTo>
                <a:cubicBezTo>
                  <a:pt x="344397" y="744"/>
                  <a:pt x="386731" y="14150"/>
                  <a:pt x="387789" y="31789"/>
                </a:cubicBezTo>
                <a:cubicBezTo>
                  <a:pt x="388847" y="49428"/>
                  <a:pt x="364152" y="97405"/>
                  <a:pt x="351805" y="105872"/>
                </a:cubicBezTo>
                <a:cubicBezTo>
                  <a:pt x="339458" y="114339"/>
                  <a:pt x="333813" y="88586"/>
                  <a:pt x="313705" y="82589"/>
                </a:cubicBezTo>
                <a:cubicBezTo>
                  <a:pt x="293597" y="76592"/>
                  <a:pt x="229744" y="59659"/>
                  <a:pt x="231155" y="69889"/>
                </a:cubicBezTo>
                <a:cubicBezTo>
                  <a:pt x="232566" y="80119"/>
                  <a:pt x="318644" y="129155"/>
                  <a:pt x="322172" y="143972"/>
                </a:cubicBezTo>
                <a:cubicBezTo>
                  <a:pt x="325700" y="158789"/>
                  <a:pt x="271372" y="159495"/>
                  <a:pt x="252322" y="158789"/>
                </a:cubicBezTo>
                <a:cubicBezTo>
                  <a:pt x="233272" y="158083"/>
                  <a:pt x="202580" y="133742"/>
                  <a:pt x="207872" y="139739"/>
                </a:cubicBezTo>
                <a:cubicBezTo>
                  <a:pt x="213164" y="145736"/>
                  <a:pt x="284425" y="191244"/>
                  <a:pt x="284072" y="194772"/>
                </a:cubicBezTo>
                <a:cubicBezTo>
                  <a:pt x="283719" y="198300"/>
                  <a:pt x="249852" y="177487"/>
                  <a:pt x="205755" y="160906"/>
                </a:cubicBezTo>
                <a:cubicBezTo>
                  <a:pt x="161658" y="144326"/>
                  <a:pt x="-9792" y="81178"/>
                  <a:pt x="439" y="80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889F370-4351-4076-8342-C069696D8AEE}"/>
              </a:ext>
            </a:extLst>
          </p:cNvPr>
          <p:cNvSpPr/>
          <p:nvPr/>
        </p:nvSpPr>
        <p:spPr>
          <a:xfrm>
            <a:off x="8640122" y="7223501"/>
            <a:ext cx="863976" cy="158202"/>
          </a:xfrm>
          <a:custGeom>
            <a:avLst/>
            <a:gdLst>
              <a:gd name="connsiteX0" fmla="*/ 6461 w 863976"/>
              <a:gd name="connsiteY0" fmla="*/ 157316 h 158202"/>
              <a:gd name="connsiteX1" fmla="*/ 192728 w 863976"/>
              <a:gd name="connsiteY1" fmla="*/ 102282 h 158202"/>
              <a:gd name="connsiteX2" fmla="*/ 152511 w 863976"/>
              <a:gd name="connsiteY2" fmla="*/ 85349 h 158202"/>
              <a:gd name="connsiteX3" fmla="*/ 450961 w 863976"/>
              <a:gd name="connsiteY3" fmla="*/ 28199 h 158202"/>
              <a:gd name="connsiteX4" fmla="*/ 493295 w 863976"/>
              <a:gd name="connsiteY4" fmla="*/ 30316 h 158202"/>
              <a:gd name="connsiteX5" fmla="*/ 719778 w 863976"/>
              <a:gd name="connsiteY5" fmla="*/ 53599 h 158202"/>
              <a:gd name="connsiteX6" fmla="*/ 688028 w 863976"/>
              <a:gd name="connsiteY6" fmla="*/ 38782 h 158202"/>
              <a:gd name="connsiteX7" fmla="*/ 844661 w 863976"/>
              <a:gd name="connsiteY7" fmla="*/ 93816 h 158202"/>
              <a:gd name="connsiteX8" fmla="*/ 848895 w 863976"/>
              <a:gd name="connsiteY8" fmla="*/ 117099 h 158202"/>
              <a:gd name="connsiteX9" fmla="*/ 730361 w 863976"/>
              <a:gd name="connsiteY9" fmla="*/ 40899 h 158202"/>
              <a:gd name="connsiteX10" fmla="*/ 681678 w 863976"/>
              <a:gd name="connsiteY10" fmla="*/ 26082 h 158202"/>
              <a:gd name="connsiteX11" fmla="*/ 704961 w 863976"/>
              <a:gd name="connsiteY11" fmla="*/ 30316 h 158202"/>
              <a:gd name="connsiteX12" fmla="*/ 508111 w 863976"/>
              <a:gd name="connsiteY12" fmla="*/ 15499 h 158202"/>
              <a:gd name="connsiteX13" fmla="*/ 461545 w 863976"/>
              <a:gd name="connsiteY13" fmla="*/ 2799 h 158202"/>
              <a:gd name="connsiteX14" fmla="*/ 408628 w 863976"/>
              <a:gd name="connsiteY14" fmla="*/ 7032 h 158202"/>
              <a:gd name="connsiteX15" fmla="*/ 258345 w 863976"/>
              <a:gd name="connsiteY15" fmla="*/ 72649 h 158202"/>
              <a:gd name="connsiteX16" fmla="*/ 163095 w 863976"/>
              <a:gd name="connsiteY16" fmla="*/ 83232 h 158202"/>
              <a:gd name="connsiteX17" fmla="*/ 50911 w 863976"/>
              <a:gd name="connsiteY17" fmla="*/ 134032 h 158202"/>
              <a:gd name="connsiteX18" fmla="*/ 6461 w 863976"/>
              <a:gd name="connsiteY18" fmla="*/ 157316 h 1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3976" h="158202">
                <a:moveTo>
                  <a:pt x="6461" y="157316"/>
                </a:moveTo>
                <a:cubicBezTo>
                  <a:pt x="30097" y="152024"/>
                  <a:pt x="168386" y="114276"/>
                  <a:pt x="192728" y="102282"/>
                </a:cubicBezTo>
                <a:cubicBezTo>
                  <a:pt x="217070" y="90288"/>
                  <a:pt x="109472" y="97696"/>
                  <a:pt x="152511" y="85349"/>
                </a:cubicBezTo>
                <a:cubicBezTo>
                  <a:pt x="195550" y="73002"/>
                  <a:pt x="394164" y="37371"/>
                  <a:pt x="450961" y="28199"/>
                </a:cubicBezTo>
                <a:cubicBezTo>
                  <a:pt x="507758" y="19027"/>
                  <a:pt x="493295" y="30316"/>
                  <a:pt x="493295" y="30316"/>
                </a:cubicBezTo>
                <a:lnTo>
                  <a:pt x="719778" y="53599"/>
                </a:lnTo>
                <a:cubicBezTo>
                  <a:pt x="752233" y="55010"/>
                  <a:pt x="667214" y="32079"/>
                  <a:pt x="688028" y="38782"/>
                </a:cubicBezTo>
                <a:cubicBezTo>
                  <a:pt x="708842" y="45485"/>
                  <a:pt x="817850" y="80763"/>
                  <a:pt x="844661" y="93816"/>
                </a:cubicBezTo>
                <a:cubicBezTo>
                  <a:pt x="871472" y="106869"/>
                  <a:pt x="867945" y="125918"/>
                  <a:pt x="848895" y="117099"/>
                </a:cubicBezTo>
                <a:cubicBezTo>
                  <a:pt x="829845" y="108280"/>
                  <a:pt x="758231" y="56068"/>
                  <a:pt x="730361" y="40899"/>
                </a:cubicBezTo>
                <a:cubicBezTo>
                  <a:pt x="702492" y="25729"/>
                  <a:pt x="685911" y="27846"/>
                  <a:pt x="681678" y="26082"/>
                </a:cubicBezTo>
                <a:cubicBezTo>
                  <a:pt x="677445" y="24318"/>
                  <a:pt x="733889" y="32080"/>
                  <a:pt x="704961" y="30316"/>
                </a:cubicBezTo>
                <a:cubicBezTo>
                  <a:pt x="676033" y="28552"/>
                  <a:pt x="548680" y="20085"/>
                  <a:pt x="508111" y="15499"/>
                </a:cubicBezTo>
                <a:cubicBezTo>
                  <a:pt x="467542" y="10913"/>
                  <a:pt x="478125" y="4210"/>
                  <a:pt x="461545" y="2799"/>
                </a:cubicBezTo>
                <a:cubicBezTo>
                  <a:pt x="444965" y="1388"/>
                  <a:pt x="442495" y="-4610"/>
                  <a:pt x="408628" y="7032"/>
                </a:cubicBezTo>
                <a:cubicBezTo>
                  <a:pt x="374761" y="18674"/>
                  <a:pt x="299267" y="59949"/>
                  <a:pt x="258345" y="72649"/>
                </a:cubicBezTo>
                <a:cubicBezTo>
                  <a:pt x="217423" y="85349"/>
                  <a:pt x="197667" y="73002"/>
                  <a:pt x="163095" y="83232"/>
                </a:cubicBezTo>
                <a:cubicBezTo>
                  <a:pt x="128523" y="93462"/>
                  <a:pt x="71725" y="125213"/>
                  <a:pt x="50911" y="134032"/>
                </a:cubicBezTo>
                <a:cubicBezTo>
                  <a:pt x="30097" y="142851"/>
                  <a:pt x="-17175" y="162608"/>
                  <a:pt x="6461" y="15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29911C9-334D-48AE-A06D-4027A6B0BC6C}"/>
              </a:ext>
            </a:extLst>
          </p:cNvPr>
          <p:cNvSpPr/>
          <p:nvPr/>
        </p:nvSpPr>
        <p:spPr>
          <a:xfrm>
            <a:off x="8392582" y="6643887"/>
            <a:ext cx="137589" cy="167762"/>
          </a:xfrm>
          <a:custGeom>
            <a:avLst/>
            <a:gdLst>
              <a:gd name="connsiteX0" fmla="*/ 137585 w 137589"/>
              <a:gd name="connsiteY0" fmla="*/ 330 h 167762"/>
              <a:gd name="connsiteX1" fmla="*/ 95251 w 137589"/>
              <a:gd name="connsiteY1" fmla="*/ 84996 h 167762"/>
              <a:gd name="connsiteX2" fmla="*/ 1 w 137589"/>
              <a:gd name="connsiteY2" fmla="*/ 167546 h 167762"/>
              <a:gd name="connsiteX3" fmla="*/ 97368 w 137589"/>
              <a:gd name="connsiteY3" fmla="*/ 59596 h 167762"/>
              <a:gd name="connsiteX4" fmla="*/ 137585 w 137589"/>
              <a:gd name="connsiteY4" fmla="*/ 330 h 1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9" h="167762">
                <a:moveTo>
                  <a:pt x="137585" y="330"/>
                </a:moveTo>
                <a:cubicBezTo>
                  <a:pt x="137232" y="4563"/>
                  <a:pt x="118182" y="57127"/>
                  <a:pt x="95251" y="84996"/>
                </a:cubicBezTo>
                <a:cubicBezTo>
                  <a:pt x="72320" y="112865"/>
                  <a:pt x="-352" y="171779"/>
                  <a:pt x="1" y="167546"/>
                </a:cubicBezTo>
                <a:cubicBezTo>
                  <a:pt x="354" y="163313"/>
                  <a:pt x="75848" y="85702"/>
                  <a:pt x="97368" y="59596"/>
                </a:cubicBezTo>
                <a:cubicBezTo>
                  <a:pt x="118887" y="33491"/>
                  <a:pt x="137938" y="-3903"/>
                  <a:pt x="137585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9691B9E7-330F-4FDF-86A0-7146E30B0605}"/>
              </a:ext>
            </a:extLst>
          </p:cNvPr>
          <p:cNvSpPr/>
          <p:nvPr/>
        </p:nvSpPr>
        <p:spPr>
          <a:xfrm>
            <a:off x="8593667" y="6474375"/>
            <a:ext cx="1006445" cy="109813"/>
          </a:xfrm>
          <a:custGeom>
            <a:avLst/>
            <a:gdLst>
              <a:gd name="connsiteX0" fmla="*/ 0 w 1006445"/>
              <a:gd name="connsiteY0" fmla="*/ 93642 h 109813"/>
              <a:gd name="connsiteX1" fmla="*/ 332316 w 1006445"/>
              <a:gd name="connsiteY1" fmla="*/ 104225 h 109813"/>
              <a:gd name="connsiteX2" fmla="*/ 340783 w 1006445"/>
              <a:gd name="connsiteY2" fmla="*/ 104225 h 109813"/>
              <a:gd name="connsiteX3" fmla="*/ 550333 w 1006445"/>
              <a:gd name="connsiteY3" fmla="*/ 34375 h 109813"/>
              <a:gd name="connsiteX4" fmla="*/ 594783 w 1006445"/>
              <a:gd name="connsiteY4" fmla="*/ 21675 h 109813"/>
              <a:gd name="connsiteX5" fmla="*/ 747183 w 1006445"/>
              <a:gd name="connsiteY5" fmla="*/ 508 h 109813"/>
              <a:gd name="connsiteX6" fmla="*/ 670983 w 1006445"/>
              <a:gd name="connsiteY6" fmla="*/ 44958 h 109813"/>
              <a:gd name="connsiteX7" fmla="*/ 838200 w 1006445"/>
              <a:gd name="connsiteY7" fmla="*/ 47075 h 109813"/>
              <a:gd name="connsiteX8" fmla="*/ 1003300 w 1006445"/>
              <a:gd name="connsiteY8" fmla="*/ 53425 h 109813"/>
              <a:gd name="connsiteX9" fmla="*/ 685800 w 1006445"/>
              <a:gd name="connsiteY9" fmla="*/ 28025 h 109813"/>
              <a:gd name="connsiteX10" fmla="*/ 535516 w 1006445"/>
              <a:gd name="connsiteY10" fmla="*/ 13208 h 109813"/>
              <a:gd name="connsiteX11" fmla="*/ 330200 w 1006445"/>
              <a:gd name="connsiteY11" fmla="*/ 72475 h 109813"/>
              <a:gd name="connsiteX12" fmla="*/ 275166 w 1006445"/>
              <a:gd name="connsiteY12" fmla="*/ 72475 h 109813"/>
              <a:gd name="connsiteX13" fmla="*/ 0 w 1006445"/>
              <a:gd name="connsiteY13" fmla="*/ 93642 h 10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6445" h="109813">
                <a:moveTo>
                  <a:pt x="0" y="93642"/>
                </a:moveTo>
                <a:lnTo>
                  <a:pt x="332316" y="104225"/>
                </a:lnTo>
                <a:cubicBezTo>
                  <a:pt x="389113" y="105989"/>
                  <a:pt x="304447" y="115867"/>
                  <a:pt x="340783" y="104225"/>
                </a:cubicBezTo>
                <a:cubicBezTo>
                  <a:pt x="377119" y="92583"/>
                  <a:pt x="508000" y="48133"/>
                  <a:pt x="550333" y="34375"/>
                </a:cubicBezTo>
                <a:cubicBezTo>
                  <a:pt x="592666" y="20617"/>
                  <a:pt x="561975" y="27319"/>
                  <a:pt x="594783" y="21675"/>
                </a:cubicBezTo>
                <a:cubicBezTo>
                  <a:pt x="627591" y="16031"/>
                  <a:pt x="734483" y="-3372"/>
                  <a:pt x="747183" y="508"/>
                </a:cubicBezTo>
                <a:cubicBezTo>
                  <a:pt x="759883" y="4388"/>
                  <a:pt x="655813" y="37197"/>
                  <a:pt x="670983" y="44958"/>
                </a:cubicBezTo>
                <a:cubicBezTo>
                  <a:pt x="686153" y="52719"/>
                  <a:pt x="782814" y="45664"/>
                  <a:pt x="838200" y="47075"/>
                </a:cubicBezTo>
                <a:cubicBezTo>
                  <a:pt x="893586" y="48486"/>
                  <a:pt x="1028700" y="56600"/>
                  <a:pt x="1003300" y="53425"/>
                </a:cubicBezTo>
                <a:cubicBezTo>
                  <a:pt x="977900" y="50250"/>
                  <a:pt x="763764" y="34728"/>
                  <a:pt x="685800" y="28025"/>
                </a:cubicBezTo>
                <a:cubicBezTo>
                  <a:pt x="607836" y="21322"/>
                  <a:pt x="594783" y="5800"/>
                  <a:pt x="535516" y="13208"/>
                </a:cubicBezTo>
                <a:cubicBezTo>
                  <a:pt x="476249" y="20616"/>
                  <a:pt x="373592" y="62597"/>
                  <a:pt x="330200" y="72475"/>
                </a:cubicBezTo>
                <a:cubicBezTo>
                  <a:pt x="286808" y="82353"/>
                  <a:pt x="275166" y="72475"/>
                  <a:pt x="275166" y="72475"/>
                </a:cubicBezTo>
                <a:lnTo>
                  <a:pt x="0" y="936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A233D1DF-4438-4E24-B99E-61C0F5522100}"/>
              </a:ext>
            </a:extLst>
          </p:cNvPr>
          <p:cNvSpPr/>
          <p:nvPr/>
        </p:nvSpPr>
        <p:spPr>
          <a:xfrm>
            <a:off x="8508978" y="6699049"/>
            <a:ext cx="312945" cy="294201"/>
          </a:xfrm>
          <a:custGeom>
            <a:avLst/>
            <a:gdLst>
              <a:gd name="connsiteX0" fmla="*/ 78339 w 312945"/>
              <a:gd name="connsiteY0" fmla="*/ 201 h 294201"/>
              <a:gd name="connsiteX1" fmla="*/ 48705 w 312945"/>
              <a:gd name="connsiteY1" fmla="*/ 118734 h 294201"/>
              <a:gd name="connsiteX2" fmla="*/ 22 w 312945"/>
              <a:gd name="connsiteY2" fmla="*/ 146251 h 294201"/>
              <a:gd name="connsiteX3" fmla="*/ 55055 w 312945"/>
              <a:gd name="connsiteY3" fmla="*/ 290184 h 294201"/>
              <a:gd name="connsiteX4" fmla="*/ 46589 w 312945"/>
              <a:gd name="connsiteY4" fmla="*/ 247851 h 294201"/>
              <a:gd name="connsiteX5" fmla="*/ 105855 w 312945"/>
              <a:gd name="connsiteY5" fmla="*/ 180118 h 294201"/>
              <a:gd name="connsiteX6" fmla="*/ 311172 w 312945"/>
              <a:gd name="connsiteY6" fmla="*/ 144134 h 294201"/>
              <a:gd name="connsiteX7" fmla="*/ 209572 w 312945"/>
              <a:gd name="connsiteY7" fmla="*/ 169534 h 294201"/>
              <a:gd name="connsiteX8" fmla="*/ 285772 w 312945"/>
              <a:gd name="connsiteY8" fmla="*/ 209751 h 294201"/>
              <a:gd name="connsiteX9" fmla="*/ 186289 w 312945"/>
              <a:gd name="connsiteY9" fmla="*/ 137784 h 294201"/>
              <a:gd name="connsiteX10" fmla="*/ 55055 w 312945"/>
              <a:gd name="connsiteY10" fmla="*/ 197051 h 294201"/>
              <a:gd name="connsiteX11" fmla="*/ 38122 w 312945"/>
              <a:gd name="connsiteY11" fmla="*/ 148368 h 294201"/>
              <a:gd name="connsiteX12" fmla="*/ 38122 w 312945"/>
              <a:gd name="connsiteY12" fmla="*/ 91218 h 294201"/>
              <a:gd name="connsiteX13" fmla="*/ 78339 w 312945"/>
              <a:gd name="connsiteY13" fmla="*/ 201 h 29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945" h="294201">
                <a:moveTo>
                  <a:pt x="78339" y="201"/>
                </a:moveTo>
                <a:cubicBezTo>
                  <a:pt x="80103" y="4787"/>
                  <a:pt x="61758" y="94392"/>
                  <a:pt x="48705" y="118734"/>
                </a:cubicBezTo>
                <a:cubicBezTo>
                  <a:pt x="35652" y="143076"/>
                  <a:pt x="-1036" y="117676"/>
                  <a:pt x="22" y="146251"/>
                </a:cubicBezTo>
                <a:cubicBezTo>
                  <a:pt x="1080" y="174826"/>
                  <a:pt x="47294" y="273251"/>
                  <a:pt x="55055" y="290184"/>
                </a:cubicBezTo>
                <a:cubicBezTo>
                  <a:pt x="62816" y="307117"/>
                  <a:pt x="38122" y="266195"/>
                  <a:pt x="46589" y="247851"/>
                </a:cubicBezTo>
                <a:cubicBezTo>
                  <a:pt x="55056" y="229507"/>
                  <a:pt x="61758" y="197404"/>
                  <a:pt x="105855" y="180118"/>
                </a:cubicBezTo>
                <a:cubicBezTo>
                  <a:pt x="149952" y="162832"/>
                  <a:pt x="293886" y="145898"/>
                  <a:pt x="311172" y="144134"/>
                </a:cubicBezTo>
                <a:cubicBezTo>
                  <a:pt x="328458" y="142370"/>
                  <a:pt x="213805" y="158598"/>
                  <a:pt x="209572" y="169534"/>
                </a:cubicBezTo>
                <a:cubicBezTo>
                  <a:pt x="205339" y="180470"/>
                  <a:pt x="289652" y="215043"/>
                  <a:pt x="285772" y="209751"/>
                </a:cubicBezTo>
                <a:cubicBezTo>
                  <a:pt x="281892" y="204459"/>
                  <a:pt x="224742" y="139901"/>
                  <a:pt x="186289" y="137784"/>
                </a:cubicBezTo>
                <a:cubicBezTo>
                  <a:pt x="147836" y="135667"/>
                  <a:pt x="79749" y="195287"/>
                  <a:pt x="55055" y="197051"/>
                </a:cubicBezTo>
                <a:cubicBezTo>
                  <a:pt x="30361" y="198815"/>
                  <a:pt x="40944" y="166007"/>
                  <a:pt x="38122" y="148368"/>
                </a:cubicBezTo>
                <a:cubicBezTo>
                  <a:pt x="35300" y="130729"/>
                  <a:pt x="33183" y="111679"/>
                  <a:pt x="38122" y="91218"/>
                </a:cubicBezTo>
                <a:cubicBezTo>
                  <a:pt x="43061" y="70757"/>
                  <a:pt x="76575" y="-4385"/>
                  <a:pt x="78339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E5FC6B8E-BA4F-4214-8C6A-7447F373D7BF}"/>
              </a:ext>
            </a:extLst>
          </p:cNvPr>
          <p:cNvSpPr/>
          <p:nvPr/>
        </p:nvSpPr>
        <p:spPr>
          <a:xfrm>
            <a:off x="8798757" y="6766676"/>
            <a:ext cx="528684" cy="125204"/>
          </a:xfrm>
          <a:custGeom>
            <a:avLst/>
            <a:gdLst>
              <a:gd name="connsiteX0" fmla="*/ 226 w 528684"/>
              <a:gd name="connsiteY0" fmla="*/ 125191 h 125204"/>
              <a:gd name="connsiteX1" fmla="*/ 112410 w 528684"/>
              <a:gd name="connsiteY1" fmla="*/ 55341 h 125204"/>
              <a:gd name="connsiteX2" fmla="*/ 281743 w 528684"/>
              <a:gd name="connsiteY2" fmla="*/ 68041 h 125204"/>
              <a:gd name="connsiteX3" fmla="*/ 404510 w 528684"/>
              <a:gd name="connsiteY3" fmla="*/ 61691 h 125204"/>
              <a:gd name="connsiteX4" fmla="*/ 252110 w 528684"/>
              <a:gd name="connsiteY4" fmla="*/ 82857 h 125204"/>
              <a:gd name="connsiteX5" fmla="*/ 207660 w 528684"/>
              <a:gd name="connsiteY5" fmla="*/ 74391 h 125204"/>
              <a:gd name="connsiteX6" fmla="*/ 503993 w 528684"/>
              <a:gd name="connsiteY6" fmla="*/ 27824 h 125204"/>
              <a:gd name="connsiteX7" fmla="*/ 436260 w 528684"/>
              <a:gd name="connsiteY7" fmla="*/ 53224 h 125204"/>
              <a:gd name="connsiteX8" fmla="*/ 527276 w 528684"/>
              <a:gd name="connsiteY8" fmla="*/ 307 h 125204"/>
              <a:gd name="connsiteX9" fmla="*/ 349476 w 528684"/>
              <a:gd name="connsiteY9" fmla="*/ 32057 h 125204"/>
              <a:gd name="connsiteX10" fmla="*/ 190726 w 528684"/>
              <a:gd name="connsiteY10" fmla="*/ 44757 h 125204"/>
              <a:gd name="connsiteX11" fmla="*/ 142043 w 528684"/>
              <a:gd name="connsiteY11" fmla="*/ 32057 h 125204"/>
              <a:gd name="connsiteX12" fmla="*/ 84893 w 528684"/>
              <a:gd name="connsiteY12" fmla="*/ 48991 h 125204"/>
              <a:gd name="connsiteX13" fmla="*/ 226 w 528684"/>
              <a:gd name="connsiteY13" fmla="*/ 125191 h 12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684" h="125204">
                <a:moveTo>
                  <a:pt x="226" y="125191"/>
                </a:moveTo>
                <a:cubicBezTo>
                  <a:pt x="4812" y="126249"/>
                  <a:pt x="65491" y="64866"/>
                  <a:pt x="112410" y="55341"/>
                </a:cubicBezTo>
                <a:cubicBezTo>
                  <a:pt x="159330" y="45816"/>
                  <a:pt x="233060" y="66983"/>
                  <a:pt x="281743" y="68041"/>
                </a:cubicBezTo>
                <a:cubicBezTo>
                  <a:pt x="330426" y="69099"/>
                  <a:pt x="409449" y="59222"/>
                  <a:pt x="404510" y="61691"/>
                </a:cubicBezTo>
                <a:cubicBezTo>
                  <a:pt x="399571" y="64160"/>
                  <a:pt x="284918" y="80740"/>
                  <a:pt x="252110" y="82857"/>
                </a:cubicBezTo>
                <a:cubicBezTo>
                  <a:pt x="219302" y="84974"/>
                  <a:pt x="165679" y="83563"/>
                  <a:pt x="207660" y="74391"/>
                </a:cubicBezTo>
                <a:cubicBezTo>
                  <a:pt x="249641" y="65219"/>
                  <a:pt x="465893" y="31352"/>
                  <a:pt x="503993" y="27824"/>
                </a:cubicBezTo>
                <a:cubicBezTo>
                  <a:pt x="542093" y="24296"/>
                  <a:pt x="432379" y="57810"/>
                  <a:pt x="436260" y="53224"/>
                </a:cubicBezTo>
                <a:cubicBezTo>
                  <a:pt x="440141" y="48638"/>
                  <a:pt x="541740" y="3835"/>
                  <a:pt x="527276" y="307"/>
                </a:cubicBezTo>
                <a:cubicBezTo>
                  <a:pt x="512812" y="-3221"/>
                  <a:pt x="405568" y="24649"/>
                  <a:pt x="349476" y="32057"/>
                </a:cubicBezTo>
                <a:cubicBezTo>
                  <a:pt x="293384" y="39465"/>
                  <a:pt x="225298" y="44757"/>
                  <a:pt x="190726" y="44757"/>
                </a:cubicBezTo>
                <a:cubicBezTo>
                  <a:pt x="156154" y="44757"/>
                  <a:pt x="159682" y="31351"/>
                  <a:pt x="142043" y="32057"/>
                </a:cubicBezTo>
                <a:cubicBezTo>
                  <a:pt x="124404" y="32763"/>
                  <a:pt x="107823" y="34880"/>
                  <a:pt x="84893" y="48991"/>
                </a:cubicBezTo>
                <a:cubicBezTo>
                  <a:pt x="61963" y="63102"/>
                  <a:pt x="-4360" y="124133"/>
                  <a:pt x="226" y="125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53FECF4D-FF77-43F7-9B1B-1644871E9947}"/>
              </a:ext>
            </a:extLst>
          </p:cNvPr>
          <p:cNvSpPr/>
          <p:nvPr/>
        </p:nvSpPr>
        <p:spPr>
          <a:xfrm>
            <a:off x="9236639" y="6732098"/>
            <a:ext cx="633443" cy="117528"/>
          </a:xfrm>
          <a:custGeom>
            <a:avLst/>
            <a:gdLst>
              <a:gd name="connsiteX0" fmla="*/ 2611 w 633443"/>
              <a:gd name="connsiteY0" fmla="*/ 1019 h 117528"/>
              <a:gd name="connsiteX1" fmla="*/ 332811 w 633443"/>
              <a:gd name="connsiteY1" fmla="*/ 3135 h 117528"/>
              <a:gd name="connsiteX2" fmla="*/ 282011 w 633443"/>
              <a:gd name="connsiteY2" fmla="*/ 17952 h 117528"/>
              <a:gd name="connsiteX3" fmla="*/ 523311 w 633443"/>
              <a:gd name="connsiteY3" fmla="*/ 51819 h 117528"/>
              <a:gd name="connsiteX4" fmla="*/ 411128 w 633443"/>
              <a:gd name="connsiteY4" fmla="*/ 47585 h 117528"/>
              <a:gd name="connsiteX5" fmla="*/ 633378 w 633443"/>
              <a:gd name="connsiteY5" fmla="*/ 117435 h 117528"/>
              <a:gd name="connsiteX6" fmla="*/ 432294 w 633443"/>
              <a:gd name="connsiteY6" fmla="*/ 30652 h 117528"/>
              <a:gd name="connsiteX7" fmla="*/ 241794 w 633443"/>
              <a:gd name="connsiteY7" fmla="*/ 39119 h 117528"/>
              <a:gd name="connsiteX8" fmla="*/ 298944 w 633443"/>
              <a:gd name="connsiteY8" fmla="*/ 26419 h 117528"/>
              <a:gd name="connsiteX9" fmla="*/ 184644 w 633443"/>
              <a:gd name="connsiteY9" fmla="*/ 15835 h 117528"/>
              <a:gd name="connsiteX10" fmla="*/ 2611 w 633443"/>
              <a:gd name="connsiteY10" fmla="*/ 1019 h 1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43" h="117528">
                <a:moveTo>
                  <a:pt x="2611" y="1019"/>
                </a:moveTo>
                <a:cubicBezTo>
                  <a:pt x="27306" y="-1098"/>
                  <a:pt x="286244" y="313"/>
                  <a:pt x="332811" y="3135"/>
                </a:cubicBezTo>
                <a:cubicBezTo>
                  <a:pt x="379378" y="5957"/>
                  <a:pt x="250261" y="9838"/>
                  <a:pt x="282011" y="17952"/>
                </a:cubicBezTo>
                <a:cubicBezTo>
                  <a:pt x="313761" y="26066"/>
                  <a:pt x="501792" y="46880"/>
                  <a:pt x="523311" y="51819"/>
                </a:cubicBezTo>
                <a:cubicBezTo>
                  <a:pt x="544830" y="56758"/>
                  <a:pt x="392784" y="36649"/>
                  <a:pt x="411128" y="47585"/>
                </a:cubicBezTo>
                <a:cubicBezTo>
                  <a:pt x="429472" y="58521"/>
                  <a:pt x="629850" y="120257"/>
                  <a:pt x="633378" y="117435"/>
                </a:cubicBezTo>
                <a:cubicBezTo>
                  <a:pt x="636906" y="114613"/>
                  <a:pt x="497558" y="43705"/>
                  <a:pt x="432294" y="30652"/>
                </a:cubicBezTo>
                <a:cubicBezTo>
                  <a:pt x="367030" y="17599"/>
                  <a:pt x="264019" y="39824"/>
                  <a:pt x="241794" y="39119"/>
                </a:cubicBezTo>
                <a:cubicBezTo>
                  <a:pt x="219569" y="38414"/>
                  <a:pt x="308469" y="30300"/>
                  <a:pt x="298944" y="26419"/>
                </a:cubicBezTo>
                <a:cubicBezTo>
                  <a:pt x="289419" y="22538"/>
                  <a:pt x="234033" y="15130"/>
                  <a:pt x="184644" y="15835"/>
                </a:cubicBezTo>
                <a:cubicBezTo>
                  <a:pt x="135255" y="16540"/>
                  <a:pt x="-22084" y="3136"/>
                  <a:pt x="2611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434A62D9-F8B1-4B45-BFF0-6B79D29CD607}"/>
              </a:ext>
            </a:extLst>
          </p:cNvPr>
          <p:cNvSpPr/>
          <p:nvPr/>
        </p:nvSpPr>
        <p:spPr>
          <a:xfrm>
            <a:off x="9423248" y="6535748"/>
            <a:ext cx="624607" cy="284644"/>
          </a:xfrm>
          <a:custGeom>
            <a:avLst/>
            <a:gdLst>
              <a:gd name="connsiteX0" fmla="*/ 152 w 624607"/>
              <a:gd name="connsiteY0" fmla="*/ 21685 h 284644"/>
              <a:gd name="connsiteX1" fmla="*/ 218169 w 624607"/>
              <a:gd name="connsiteY1" fmla="*/ 32269 h 284644"/>
              <a:gd name="connsiteX2" fmla="*/ 180069 w 624607"/>
              <a:gd name="connsiteY2" fmla="*/ 2635 h 284644"/>
              <a:gd name="connsiteX3" fmla="*/ 391735 w 624607"/>
              <a:gd name="connsiteY3" fmla="*/ 110585 h 284644"/>
              <a:gd name="connsiteX4" fmla="*/ 379035 w 624607"/>
              <a:gd name="connsiteY4" fmla="*/ 102119 h 284644"/>
              <a:gd name="connsiteX5" fmla="*/ 467935 w 624607"/>
              <a:gd name="connsiteY5" fmla="*/ 220652 h 284644"/>
              <a:gd name="connsiteX6" fmla="*/ 624569 w 624607"/>
              <a:gd name="connsiteY6" fmla="*/ 284152 h 284644"/>
              <a:gd name="connsiteX7" fmla="*/ 453119 w 624607"/>
              <a:gd name="connsiteY7" fmla="*/ 188902 h 284644"/>
              <a:gd name="connsiteX8" fmla="*/ 328235 w 624607"/>
              <a:gd name="connsiteY8" fmla="*/ 93652 h 284644"/>
              <a:gd name="connsiteX9" fmla="*/ 385385 w 624607"/>
              <a:gd name="connsiteY9" fmla="*/ 203719 h 284644"/>
              <a:gd name="connsiteX10" fmla="*/ 311302 w 624607"/>
              <a:gd name="connsiteY10" fmla="*/ 59785 h 284644"/>
              <a:gd name="connsiteX11" fmla="*/ 256269 w 624607"/>
              <a:gd name="connsiteY11" fmla="*/ 28035 h 284644"/>
              <a:gd name="connsiteX12" fmla="*/ 152 w 624607"/>
              <a:gd name="connsiteY12" fmla="*/ 21685 h 2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607" h="284644">
                <a:moveTo>
                  <a:pt x="152" y="21685"/>
                </a:moveTo>
                <a:cubicBezTo>
                  <a:pt x="-6198" y="22391"/>
                  <a:pt x="188183" y="35444"/>
                  <a:pt x="218169" y="32269"/>
                </a:cubicBezTo>
                <a:cubicBezTo>
                  <a:pt x="248155" y="29094"/>
                  <a:pt x="151141" y="-10418"/>
                  <a:pt x="180069" y="2635"/>
                </a:cubicBezTo>
                <a:cubicBezTo>
                  <a:pt x="208997" y="15688"/>
                  <a:pt x="358574" y="94004"/>
                  <a:pt x="391735" y="110585"/>
                </a:cubicBezTo>
                <a:cubicBezTo>
                  <a:pt x="424896" y="127166"/>
                  <a:pt x="366335" y="83774"/>
                  <a:pt x="379035" y="102119"/>
                </a:cubicBezTo>
                <a:cubicBezTo>
                  <a:pt x="391735" y="120464"/>
                  <a:pt x="427013" y="190313"/>
                  <a:pt x="467935" y="220652"/>
                </a:cubicBezTo>
                <a:cubicBezTo>
                  <a:pt x="508857" y="250991"/>
                  <a:pt x="627038" y="289444"/>
                  <a:pt x="624569" y="284152"/>
                </a:cubicBezTo>
                <a:cubicBezTo>
                  <a:pt x="622100" y="278860"/>
                  <a:pt x="502508" y="220652"/>
                  <a:pt x="453119" y="188902"/>
                </a:cubicBezTo>
                <a:cubicBezTo>
                  <a:pt x="403730" y="157152"/>
                  <a:pt x="339524" y="91182"/>
                  <a:pt x="328235" y="93652"/>
                </a:cubicBezTo>
                <a:cubicBezTo>
                  <a:pt x="316946" y="96122"/>
                  <a:pt x="388207" y="209363"/>
                  <a:pt x="385385" y="203719"/>
                </a:cubicBezTo>
                <a:cubicBezTo>
                  <a:pt x="382563" y="198075"/>
                  <a:pt x="332821" y="89066"/>
                  <a:pt x="311302" y="59785"/>
                </a:cubicBezTo>
                <a:cubicBezTo>
                  <a:pt x="289783" y="30504"/>
                  <a:pt x="304599" y="35090"/>
                  <a:pt x="256269" y="28035"/>
                </a:cubicBezTo>
                <a:cubicBezTo>
                  <a:pt x="207939" y="20980"/>
                  <a:pt x="6502" y="20979"/>
                  <a:pt x="152" y="21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B9811161-F550-4EDE-8D35-6812FC605529}"/>
              </a:ext>
            </a:extLst>
          </p:cNvPr>
          <p:cNvSpPr/>
          <p:nvPr/>
        </p:nvSpPr>
        <p:spPr>
          <a:xfrm>
            <a:off x="9749323" y="6830213"/>
            <a:ext cx="392176" cy="177000"/>
          </a:xfrm>
          <a:custGeom>
            <a:avLst/>
            <a:gdLst>
              <a:gd name="connsiteX0" fmla="*/ 44 w 392176"/>
              <a:gd name="connsiteY0" fmla="*/ 12970 h 177000"/>
              <a:gd name="connsiteX1" fmla="*/ 186310 w 392176"/>
              <a:gd name="connsiteY1" fmla="*/ 59537 h 177000"/>
              <a:gd name="connsiteX2" fmla="*/ 387394 w 392176"/>
              <a:gd name="connsiteY2" fmla="*/ 175954 h 177000"/>
              <a:gd name="connsiteX3" fmla="*/ 326010 w 392176"/>
              <a:gd name="connsiteY3" fmla="*/ 110337 h 177000"/>
              <a:gd name="connsiteX4" fmla="*/ 290027 w 392176"/>
              <a:gd name="connsiteY4" fmla="*/ 270 h 177000"/>
              <a:gd name="connsiteX5" fmla="*/ 285794 w 392176"/>
              <a:gd name="connsiteY5" fmla="*/ 78587 h 177000"/>
              <a:gd name="connsiteX6" fmla="*/ 234994 w 392176"/>
              <a:gd name="connsiteY6" fmla="*/ 57420 h 177000"/>
              <a:gd name="connsiteX7" fmla="*/ 169377 w 392176"/>
              <a:gd name="connsiteY7" fmla="*/ 27787 h 177000"/>
              <a:gd name="connsiteX8" fmla="*/ 44 w 392176"/>
              <a:gd name="connsiteY8" fmla="*/ 12970 h 1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76" h="177000">
                <a:moveTo>
                  <a:pt x="44" y="12970"/>
                </a:moveTo>
                <a:cubicBezTo>
                  <a:pt x="2866" y="18262"/>
                  <a:pt x="121752" y="32373"/>
                  <a:pt x="186310" y="59537"/>
                </a:cubicBezTo>
                <a:cubicBezTo>
                  <a:pt x="250868" y="86701"/>
                  <a:pt x="364111" y="167487"/>
                  <a:pt x="387394" y="175954"/>
                </a:cubicBezTo>
                <a:cubicBezTo>
                  <a:pt x="410677" y="184421"/>
                  <a:pt x="342238" y="139618"/>
                  <a:pt x="326010" y="110337"/>
                </a:cubicBezTo>
                <a:cubicBezTo>
                  <a:pt x="309782" y="81056"/>
                  <a:pt x="296730" y="5562"/>
                  <a:pt x="290027" y="270"/>
                </a:cubicBezTo>
                <a:cubicBezTo>
                  <a:pt x="283324" y="-5022"/>
                  <a:pt x="294966" y="69062"/>
                  <a:pt x="285794" y="78587"/>
                </a:cubicBezTo>
                <a:cubicBezTo>
                  <a:pt x="276622" y="88112"/>
                  <a:pt x="254397" y="65887"/>
                  <a:pt x="234994" y="57420"/>
                </a:cubicBezTo>
                <a:cubicBezTo>
                  <a:pt x="215591" y="48953"/>
                  <a:pt x="209241" y="34842"/>
                  <a:pt x="169377" y="27787"/>
                </a:cubicBezTo>
                <a:cubicBezTo>
                  <a:pt x="129513" y="20732"/>
                  <a:pt x="-2778" y="7678"/>
                  <a:pt x="44" y="12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CDD978BB-001F-4213-BE8D-957C49095575}"/>
              </a:ext>
            </a:extLst>
          </p:cNvPr>
          <p:cNvSpPr/>
          <p:nvPr/>
        </p:nvSpPr>
        <p:spPr>
          <a:xfrm>
            <a:off x="7432657" y="9813848"/>
            <a:ext cx="145821" cy="315976"/>
          </a:xfrm>
          <a:custGeom>
            <a:avLst/>
            <a:gdLst>
              <a:gd name="connsiteX0" fmla="*/ 139718 w 145821"/>
              <a:gd name="connsiteY0" fmla="*/ 77 h 315976"/>
              <a:gd name="connsiteX1" fmla="*/ 133368 w 145821"/>
              <a:gd name="connsiteY1" fmla="*/ 142952 h 315976"/>
              <a:gd name="connsiteX2" fmla="*/ 18 w 145821"/>
              <a:gd name="connsiteY2" fmla="*/ 314402 h 315976"/>
              <a:gd name="connsiteX3" fmla="*/ 123843 w 145821"/>
              <a:gd name="connsiteY3" fmla="*/ 222327 h 315976"/>
              <a:gd name="connsiteX4" fmla="*/ 130193 w 145821"/>
              <a:gd name="connsiteY4" fmla="*/ 123902 h 315976"/>
              <a:gd name="connsiteX5" fmla="*/ 139718 w 145821"/>
              <a:gd name="connsiteY5" fmla="*/ 77 h 31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821" h="315976">
                <a:moveTo>
                  <a:pt x="139718" y="77"/>
                </a:moveTo>
                <a:cubicBezTo>
                  <a:pt x="140247" y="3252"/>
                  <a:pt x="156651" y="90565"/>
                  <a:pt x="133368" y="142952"/>
                </a:cubicBezTo>
                <a:cubicBezTo>
                  <a:pt x="110085" y="195340"/>
                  <a:pt x="1605" y="301173"/>
                  <a:pt x="18" y="314402"/>
                </a:cubicBezTo>
                <a:cubicBezTo>
                  <a:pt x="-1569" y="327631"/>
                  <a:pt x="102147" y="254077"/>
                  <a:pt x="123843" y="222327"/>
                </a:cubicBezTo>
                <a:cubicBezTo>
                  <a:pt x="145539" y="190577"/>
                  <a:pt x="127018" y="155123"/>
                  <a:pt x="130193" y="123902"/>
                </a:cubicBezTo>
                <a:cubicBezTo>
                  <a:pt x="133368" y="92681"/>
                  <a:pt x="139189" y="-3098"/>
                  <a:pt x="139718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8214017-81E8-4371-A579-2200EE8EF8E4}"/>
              </a:ext>
            </a:extLst>
          </p:cNvPr>
          <p:cNvSpPr/>
          <p:nvPr/>
        </p:nvSpPr>
        <p:spPr>
          <a:xfrm>
            <a:off x="7699770" y="9766691"/>
            <a:ext cx="142700" cy="399867"/>
          </a:xfrm>
          <a:custGeom>
            <a:avLst/>
            <a:gdLst>
              <a:gd name="connsiteX0" fmla="*/ 47230 w 142700"/>
              <a:gd name="connsiteY0" fmla="*/ 2784 h 399867"/>
              <a:gd name="connsiteX1" fmla="*/ 2780 w 142700"/>
              <a:gd name="connsiteY1" fmla="*/ 193284 h 399867"/>
              <a:gd name="connsiteX2" fmla="*/ 142480 w 142700"/>
              <a:gd name="connsiteY2" fmla="*/ 399659 h 399867"/>
              <a:gd name="connsiteX3" fmla="*/ 34530 w 142700"/>
              <a:gd name="connsiteY3" fmla="*/ 231384 h 399867"/>
              <a:gd name="connsiteX4" fmla="*/ 12305 w 142700"/>
              <a:gd name="connsiteY4" fmla="*/ 196459 h 399867"/>
              <a:gd name="connsiteX5" fmla="*/ 21830 w 142700"/>
              <a:gd name="connsiteY5" fmla="*/ 85334 h 399867"/>
              <a:gd name="connsiteX6" fmla="*/ 47230 w 142700"/>
              <a:gd name="connsiteY6" fmla="*/ 2784 h 39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700" h="399867">
                <a:moveTo>
                  <a:pt x="47230" y="2784"/>
                </a:moveTo>
                <a:cubicBezTo>
                  <a:pt x="44055" y="20776"/>
                  <a:pt x="-13095" y="127138"/>
                  <a:pt x="2780" y="193284"/>
                </a:cubicBezTo>
                <a:cubicBezTo>
                  <a:pt x="18655" y="259430"/>
                  <a:pt x="137188" y="393309"/>
                  <a:pt x="142480" y="399659"/>
                </a:cubicBezTo>
                <a:cubicBezTo>
                  <a:pt x="147772" y="406009"/>
                  <a:pt x="56226" y="265251"/>
                  <a:pt x="34530" y="231384"/>
                </a:cubicBezTo>
                <a:cubicBezTo>
                  <a:pt x="12834" y="197517"/>
                  <a:pt x="14422" y="220801"/>
                  <a:pt x="12305" y="196459"/>
                </a:cubicBezTo>
                <a:cubicBezTo>
                  <a:pt x="10188" y="172117"/>
                  <a:pt x="20772" y="111792"/>
                  <a:pt x="21830" y="85334"/>
                </a:cubicBezTo>
                <a:cubicBezTo>
                  <a:pt x="22888" y="58876"/>
                  <a:pt x="50405" y="-15208"/>
                  <a:pt x="47230" y="2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B91DB26E-F925-4C57-BABA-CCFF20B098E6}"/>
              </a:ext>
            </a:extLst>
          </p:cNvPr>
          <p:cNvSpPr/>
          <p:nvPr/>
        </p:nvSpPr>
        <p:spPr>
          <a:xfrm>
            <a:off x="6451591" y="10371598"/>
            <a:ext cx="841630" cy="91123"/>
          </a:xfrm>
          <a:custGeom>
            <a:avLst/>
            <a:gdLst>
              <a:gd name="connsiteX0" fmla="*/ 9 w 841630"/>
              <a:gd name="connsiteY0" fmla="*/ 50869 h 91123"/>
              <a:gd name="connsiteX1" fmla="*/ 237076 w 841630"/>
              <a:gd name="connsiteY1" fmla="*/ 91085 h 91123"/>
              <a:gd name="connsiteX2" fmla="*/ 461442 w 841630"/>
              <a:gd name="connsiteY2" fmla="*/ 42402 h 91123"/>
              <a:gd name="connsiteX3" fmla="*/ 529176 w 841630"/>
              <a:gd name="connsiteY3" fmla="*/ 21235 h 91123"/>
              <a:gd name="connsiteX4" fmla="*/ 840326 w 841630"/>
              <a:gd name="connsiteY4" fmla="*/ 8535 h 91123"/>
              <a:gd name="connsiteX5" fmla="*/ 635009 w 841630"/>
              <a:gd name="connsiteY5" fmla="*/ 69 h 91123"/>
              <a:gd name="connsiteX6" fmla="*/ 499542 w 841630"/>
              <a:gd name="connsiteY6" fmla="*/ 8535 h 91123"/>
              <a:gd name="connsiteX7" fmla="*/ 334442 w 841630"/>
              <a:gd name="connsiteY7" fmla="*/ 59335 h 91123"/>
              <a:gd name="connsiteX8" fmla="*/ 245542 w 841630"/>
              <a:gd name="connsiteY8" fmla="*/ 69919 h 91123"/>
              <a:gd name="connsiteX9" fmla="*/ 9 w 841630"/>
              <a:gd name="connsiteY9" fmla="*/ 50869 h 9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630" h="91123">
                <a:moveTo>
                  <a:pt x="9" y="50869"/>
                </a:moveTo>
                <a:cubicBezTo>
                  <a:pt x="-1402" y="54397"/>
                  <a:pt x="160171" y="92496"/>
                  <a:pt x="237076" y="91085"/>
                </a:cubicBezTo>
                <a:cubicBezTo>
                  <a:pt x="313981" y="89674"/>
                  <a:pt x="412759" y="54044"/>
                  <a:pt x="461442" y="42402"/>
                </a:cubicBezTo>
                <a:cubicBezTo>
                  <a:pt x="510125" y="30760"/>
                  <a:pt x="466029" y="26879"/>
                  <a:pt x="529176" y="21235"/>
                </a:cubicBezTo>
                <a:cubicBezTo>
                  <a:pt x="592323" y="15591"/>
                  <a:pt x="822687" y="12063"/>
                  <a:pt x="840326" y="8535"/>
                </a:cubicBezTo>
                <a:cubicBezTo>
                  <a:pt x="857965" y="5007"/>
                  <a:pt x="691806" y="69"/>
                  <a:pt x="635009" y="69"/>
                </a:cubicBezTo>
                <a:cubicBezTo>
                  <a:pt x="578212" y="69"/>
                  <a:pt x="549636" y="-1343"/>
                  <a:pt x="499542" y="8535"/>
                </a:cubicBezTo>
                <a:cubicBezTo>
                  <a:pt x="449448" y="18413"/>
                  <a:pt x="376775" y="49104"/>
                  <a:pt x="334442" y="59335"/>
                </a:cubicBezTo>
                <a:cubicBezTo>
                  <a:pt x="292109" y="69566"/>
                  <a:pt x="299517" y="70624"/>
                  <a:pt x="245542" y="69919"/>
                </a:cubicBezTo>
                <a:cubicBezTo>
                  <a:pt x="191567" y="69214"/>
                  <a:pt x="1420" y="47341"/>
                  <a:pt x="9" y="50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6A93F21A-B7ED-45EF-9268-AB5DE3AE3EBF}"/>
              </a:ext>
            </a:extLst>
          </p:cNvPr>
          <p:cNvSpPr/>
          <p:nvPr/>
        </p:nvSpPr>
        <p:spPr>
          <a:xfrm>
            <a:off x="7246972" y="10325977"/>
            <a:ext cx="331697" cy="119785"/>
          </a:xfrm>
          <a:custGeom>
            <a:avLst/>
            <a:gdLst>
              <a:gd name="connsiteX0" fmla="*/ 2611 w 331697"/>
              <a:gd name="connsiteY0" fmla="*/ 7590 h 119785"/>
              <a:gd name="connsiteX1" fmla="*/ 233328 w 331697"/>
              <a:gd name="connsiteY1" fmla="*/ 32990 h 119785"/>
              <a:gd name="connsiteX2" fmla="*/ 330695 w 331697"/>
              <a:gd name="connsiteY2" fmla="*/ 119773 h 119785"/>
              <a:gd name="connsiteX3" fmla="*/ 282011 w 331697"/>
              <a:gd name="connsiteY3" fmla="*/ 39340 h 119785"/>
              <a:gd name="connsiteX4" fmla="*/ 250261 w 331697"/>
              <a:gd name="connsiteY4" fmla="*/ 24523 h 119785"/>
              <a:gd name="connsiteX5" fmla="*/ 114795 w 331697"/>
              <a:gd name="connsiteY5" fmla="*/ 1240 h 119785"/>
              <a:gd name="connsiteX6" fmla="*/ 2611 w 331697"/>
              <a:gd name="connsiteY6" fmla="*/ 7590 h 11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97" h="119785">
                <a:moveTo>
                  <a:pt x="2611" y="7590"/>
                </a:moveTo>
                <a:cubicBezTo>
                  <a:pt x="22366" y="12882"/>
                  <a:pt x="178647" y="14293"/>
                  <a:pt x="233328" y="32990"/>
                </a:cubicBezTo>
                <a:cubicBezTo>
                  <a:pt x="288009" y="51687"/>
                  <a:pt x="322581" y="118715"/>
                  <a:pt x="330695" y="119773"/>
                </a:cubicBezTo>
                <a:cubicBezTo>
                  <a:pt x="338809" y="120831"/>
                  <a:pt x="295417" y="55215"/>
                  <a:pt x="282011" y="39340"/>
                </a:cubicBezTo>
                <a:cubicBezTo>
                  <a:pt x="268605" y="23465"/>
                  <a:pt x="278130" y="30873"/>
                  <a:pt x="250261" y="24523"/>
                </a:cubicBezTo>
                <a:cubicBezTo>
                  <a:pt x="222392" y="18173"/>
                  <a:pt x="149014" y="4768"/>
                  <a:pt x="114795" y="1240"/>
                </a:cubicBezTo>
                <a:cubicBezTo>
                  <a:pt x="80576" y="-2288"/>
                  <a:pt x="-17144" y="2298"/>
                  <a:pt x="2611" y="7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1A6AD48-AFEC-4682-B6BE-DF2EECD0007B}"/>
              </a:ext>
            </a:extLst>
          </p:cNvPr>
          <p:cNvSpPr/>
          <p:nvPr/>
        </p:nvSpPr>
        <p:spPr>
          <a:xfrm>
            <a:off x="7567077" y="10345685"/>
            <a:ext cx="927222" cy="127596"/>
          </a:xfrm>
          <a:custGeom>
            <a:avLst/>
            <a:gdLst>
              <a:gd name="connsiteX0" fmla="*/ 6 w 927222"/>
              <a:gd name="connsiteY0" fmla="*/ 91598 h 127596"/>
              <a:gd name="connsiteX1" fmla="*/ 148173 w 927222"/>
              <a:gd name="connsiteY1" fmla="*/ 19632 h 127596"/>
              <a:gd name="connsiteX2" fmla="*/ 116423 w 927222"/>
              <a:gd name="connsiteY2" fmla="*/ 30215 h 127596"/>
              <a:gd name="connsiteX3" fmla="*/ 262473 w 927222"/>
              <a:gd name="connsiteY3" fmla="*/ 28098 h 127596"/>
              <a:gd name="connsiteX4" fmla="*/ 256123 w 927222"/>
              <a:gd name="connsiteY4" fmla="*/ 23865 h 127596"/>
              <a:gd name="connsiteX5" fmla="*/ 480490 w 927222"/>
              <a:gd name="connsiteY5" fmla="*/ 49265 h 127596"/>
              <a:gd name="connsiteX6" fmla="*/ 713323 w 927222"/>
              <a:gd name="connsiteY6" fmla="*/ 89482 h 127596"/>
              <a:gd name="connsiteX7" fmla="*/ 751423 w 927222"/>
              <a:gd name="connsiteY7" fmla="*/ 87365 h 127596"/>
              <a:gd name="connsiteX8" fmla="*/ 927106 w 927222"/>
              <a:gd name="connsiteY8" fmla="*/ 127582 h 127596"/>
              <a:gd name="connsiteX9" fmla="*/ 776823 w 927222"/>
              <a:gd name="connsiteY9" fmla="*/ 91598 h 127596"/>
              <a:gd name="connsiteX10" fmla="*/ 673106 w 927222"/>
              <a:gd name="connsiteY10" fmla="*/ 59848 h 127596"/>
              <a:gd name="connsiteX11" fmla="*/ 641356 w 927222"/>
              <a:gd name="connsiteY11" fmla="*/ 89482 h 127596"/>
              <a:gd name="connsiteX12" fmla="*/ 459323 w 927222"/>
              <a:gd name="connsiteY12" fmla="*/ 32332 h 127596"/>
              <a:gd name="connsiteX13" fmla="*/ 402173 w 927222"/>
              <a:gd name="connsiteY13" fmla="*/ 13282 h 127596"/>
              <a:gd name="connsiteX14" fmla="*/ 266706 w 927222"/>
              <a:gd name="connsiteY14" fmla="*/ 582 h 127596"/>
              <a:gd name="connsiteX15" fmla="*/ 154523 w 927222"/>
              <a:gd name="connsiteY15" fmla="*/ 32332 h 127596"/>
              <a:gd name="connsiteX16" fmla="*/ 6 w 927222"/>
              <a:gd name="connsiteY16" fmla="*/ 91598 h 12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222" h="127596">
                <a:moveTo>
                  <a:pt x="6" y="91598"/>
                </a:moveTo>
                <a:cubicBezTo>
                  <a:pt x="-1052" y="89481"/>
                  <a:pt x="128770" y="29863"/>
                  <a:pt x="148173" y="19632"/>
                </a:cubicBezTo>
                <a:cubicBezTo>
                  <a:pt x="167576" y="9401"/>
                  <a:pt x="97373" y="28804"/>
                  <a:pt x="116423" y="30215"/>
                </a:cubicBezTo>
                <a:cubicBezTo>
                  <a:pt x="135473" y="31626"/>
                  <a:pt x="239190" y="29156"/>
                  <a:pt x="262473" y="28098"/>
                </a:cubicBezTo>
                <a:cubicBezTo>
                  <a:pt x="285756" y="27040"/>
                  <a:pt x="219787" y="20337"/>
                  <a:pt x="256123" y="23865"/>
                </a:cubicBezTo>
                <a:cubicBezTo>
                  <a:pt x="292459" y="27393"/>
                  <a:pt x="404290" y="38329"/>
                  <a:pt x="480490" y="49265"/>
                </a:cubicBezTo>
                <a:cubicBezTo>
                  <a:pt x="556690" y="60201"/>
                  <a:pt x="668168" y="83132"/>
                  <a:pt x="713323" y="89482"/>
                </a:cubicBezTo>
                <a:cubicBezTo>
                  <a:pt x="758478" y="95832"/>
                  <a:pt x="715793" y="81015"/>
                  <a:pt x="751423" y="87365"/>
                </a:cubicBezTo>
                <a:cubicBezTo>
                  <a:pt x="787053" y="93715"/>
                  <a:pt x="922873" y="126877"/>
                  <a:pt x="927106" y="127582"/>
                </a:cubicBezTo>
                <a:cubicBezTo>
                  <a:pt x="931339" y="128288"/>
                  <a:pt x="819156" y="102887"/>
                  <a:pt x="776823" y="91598"/>
                </a:cubicBezTo>
                <a:cubicBezTo>
                  <a:pt x="734490" y="80309"/>
                  <a:pt x="695684" y="60201"/>
                  <a:pt x="673106" y="59848"/>
                </a:cubicBezTo>
                <a:cubicBezTo>
                  <a:pt x="650528" y="59495"/>
                  <a:pt x="676987" y="94068"/>
                  <a:pt x="641356" y="89482"/>
                </a:cubicBezTo>
                <a:cubicBezTo>
                  <a:pt x="605726" y="84896"/>
                  <a:pt x="459323" y="32332"/>
                  <a:pt x="459323" y="32332"/>
                </a:cubicBezTo>
                <a:cubicBezTo>
                  <a:pt x="419459" y="19632"/>
                  <a:pt x="434276" y="18574"/>
                  <a:pt x="402173" y="13282"/>
                </a:cubicBezTo>
                <a:cubicBezTo>
                  <a:pt x="370070" y="7990"/>
                  <a:pt x="307981" y="-2593"/>
                  <a:pt x="266706" y="582"/>
                </a:cubicBezTo>
                <a:cubicBezTo>
                  <a:pt x="225431" y="3757"/>
                  <a:pt x="195798" y="12929"/>
                  <a:pt x="154523" y="32332"/>
                </a:cubicBezTo>
                <a:cubicBezTo>
                  <a:pt x="113248" y="51735"/>
                  <a:pt x="1064" y="93715"/>
                  <a:pt x="6" y="91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41A03A9E-907F-4A0E-BB71-F484742DF72D}"/>
              </a:ext>
            </a:extLst>
          </p:cNvPr>
          <p:cNvSpPr/>
          <p:nvPr/>
        </p:nvSpPr>
        <p:spPr>
          <a:xfrm>
            <a:off x="8331197" y="10419948"/>
            <a:ext cx="324142" cy="59684"/>
          </a:xfrm>
          <a:custGeom>
            <a:avLst/>
            <a:gdLst>
              <a:gd name="connsiteX0" fmla="*/ 3 w 324142"/>
              <a:gd name="connsiteY0" fmla="*/ 6752 h 59684"/>
              <a:gd name="connsiteX1" fmla="*/ 150286 w 324142"/>
              <a:gd name="connsiteY1" fmla="*/ 59669 h 59684"/>
              <a:gd name="connsiteX2" fmla="*/ 323853 w 324142"/>
              <a:gd name="connsiteY2" fmla="*/ 402 h 59684"/>
              <a:gd name="connsiteX3" fmla="*/ 190503 w 324142"/>
              <a:gd name="connsiteY3" fmla="*/ 34269 h 59684"/>
              <a:gd name="connsiteX4" fmla="*/ 154520 w 324142"/>
              <a:gd name="connsiteY4" fmla="*/ 46969 h 59684"/>
              <a:gd name="connsiteX5" fmla="*/ 3 w 324142"/>
              <a:gd name="connsiteY5" fmla="*/ 6752 h 5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42" h="59684">
                <a:moveTo>
                  <a:pt x="3" y="6752"/>
                </a:moveTo>
                <a:cubicBezTo>
                  <a:pt x="-703" y="8869"/>
                  <a:pt x="96311" y="60727"/>
                  <a:pt x="150286" y="59669"/>
                </a:cubicBezTo>
                <a:cubicBezTo>
                  <a:pt x="204261" y="58611"/>
                  <a:pt x="317150" y="4635"/>
                  <a:pt x="323853" y="402"/>
                </a:cubicBezTo>
                <a:cubicBezTo>
                  <a:pt x="330556" y="-3831"/>
                  <a:pt x="218725" y="26508"/>
                  <a:pt x="190503" y="34269"/>
                </a:cubicBezTo>
                <a:cubicBezTo>
                  <a:pt x="162281" y="42030"/>
                  <a:pt x="183448" y="51908"/>
                  <a:pt x="154520" y="46969"/>
                </a:cubicBezTo>
                <a:cubicBezTo>
                  <a:pt x="125592" y="42030"/>
                  <a:pt x="709" y="4635"/>
                  <a:pt x="3" y="6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ED1114E9-57F1-4EF4-8698-20BAD9E05922}"/>
              </a:ext>
            </a:extLst>
          </p:cNvPr>
          <p:cNvSpPr/>
          <p:nvPr/>
        </p:nvSpPr>
        <p:spPr>
          <a:xfrm>
            <a:off x="6378979" y="10488310"/>
            <a:ext cx="327580" cy="40086"/>
          </a:xfrm>
          <a:custGeom>
            <a:avLst/>
            <a:gdLst>
              <a:gd name="connsiteX0" fmla="*/ 654 w 327580"/>
              <a:gd name="connsiteY0" fmla="*/ 1890 h 40086"/>
              <a:gd name="connsiteX1" fmla="*/ 155171 w 327580"/>
              <a:gd name="connsiteY1" fmla="*/ 6123 h 40086"/>
              <a:gd name="connsiteX2" fmla="*/ 324504 w 327580"/>
              <a:gd name="connsiteY2" fmla="*/ 39990 h 40086"/>
              <a:gd name="connsiteX3" fmla="*/ 252538 w 327580"/>
              <a:gd name="connsiteY3" fmla="*/ 16707 h 40086"/>
              <a:gd name="connsiteX4" fmla="*/ 104371 w 327580"/>
              <a:gd name="connsiteY4" fmla="*/ 27290 h 40086"/>
              <a:gd name="connsiteX5" fmla="*/ 654 w 327580"/>
              <a:gd name="connsiteY5" fmla="*/ 1890 h 4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80" h="40086">
                <a:moveTo>
                  <a:pt x="654" y="1890"/>
                </a:moveTo>
                <a:cubicBezTo>
                  <a:pt x="9121" y="-1638"/>
                  <a:pt x="101196" y="-227"/>
                  <a:pt x="155171" y="6123"/>
                </a:cubicBezTo>
                <a:cubicBezTo>
                  <a:pt x="209146" y="12473"/>
                  <a:pt x="308276" y="38226"/>
                  <a:pt x="324504" y="39990"/>
                </a:cubicBezTo>
                <a:cubicBezTo>
                  <a:pt x="340732" y="41754"/>
                  <a:pt x="289227" y="18824"/>
                  <a:pt x="252538" y="16707"/>
                </a:cubicBezTo>
                <a:cubicBezTo>
                  <a:pt x="215849" y="14590"/>
                  <a:pt x="140707" y="29760"/>
                  <a:pt x="104371" y="27290"/>
                </a:cubicBezTo>
                <a:cubicBezTo>
                  <a:pt x="68035" y="24821"/>
                  <a:pt x="-7813" y="5418"/>
                  <a:pt x="654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FB68F41F-503F-4443-BD74-BBC977A760CF}"/>
              </a:ext>
            </a:extLst>
          </p:cNvPr>
          <p:cNvSpPr/>
          <p:nvPr/>
        </p:nvSpPr>
        <p:spPr>
          <a:xfrm>
            <a:off x="6843891" y="10553683"/>
            <a:ext cx="609567" cy="81821"/>
          </a:xfrm>
          <a:custGeom>
            <a:avLst/>
            <a:gdLst>
              <a:gd name="connsiteX0" fmla="*/ 1409 w 609567"/>
              <a:gd name="connsiteY0" fmla="*/ 17 h 81821"/>
              <a:gd name="connsiteX1" fmla="*/ 323142 w 609567"/>
              <a:gd name="connsiteY1" fmla="*/ 59284 h 81821"/>
              <a:gd name="connsiteX2" fmla="*/ 606776 w 609567"/>
              <a:gd name="connsiteY2" fmla="*/ 74100 h 81821"/>
              <a:gd name="connsiteX3" fmla="*/ 458609 w 609567"/>
              <a:gd name="connsiteY3" fmla="*/ 80450 h 81821"/>
              <a:gd name="connsiteX4" fmla="*/ 304092 w 609567"/>
              <a:gd name="connsiteY4" fmla="*/ 80450 h 81821"/>
              <a:gd name="connsiteX5" fmla="*/ 208842 w 609567"/>
              <a:gd name="connsiteY5" fmla="*/ 65634 h 81821"/>
              <a:gd name="connsiteX6" fmla="*/ 1409 w 609567"/>
              <a:gd name="connsiteY6" fmla="*/ 17 h 8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67" h="81821">
                <a:moveTo>
                  <a:pt x="1409" y="17"/>
                </a:moveTo>
                <a:cubicBezTo>
                  <a:pt x="20459" y="-1041"/>
                  <a:pt x="222248" y="46937"/>
                  <a:pt x="323142" y="59284"/>
                </a:cubicBezTo>
                <a:cubicBezTo>
                  <a:pt x="424036" y="71631"/>
                  <a:pt x="584198" y="70572"/>
                  <a:pt x="606776" y="74100"/>
                </a:cubicBezTo>
                <a:cubicBezTo>
                  <a:pt x="629354" y="77628"/>
                  <a:pt x="509056" y="79392"/>
                  <a:pt x="458609" y="80450"/>
                </a:cubicBezTo>
                <a:cubicBezTo>
                  <a:pt x="408162" y="81508"/>
                  <a:pt x="345720" y="82919"/>
                  <a:pt x="304092" y="80450"/>
                </a:cubicBezTo>
                <a:cubicBezTo>
                  <a:pt x="262464" y="77981"/>
                  <a:pt x="255761" y="76217"/>
                  <a:pt x="208842" y="65634"/>
                </a:cubicBezTo>
                <a:cubicBezTo>
                  <a:pt x="161923" y="55051"/>
                  <a:pt x="-17641" y="1075"/>
                  <a:pt x="140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1EC780B-6AA9-4E30-AD12-D620700FF00F}"/>
              </a:ext>
            </a:extLst>
          </p:cNvPr>
          <p:cNvSpPr/>
          <p:nvPr/>
        </p:nvSpPr>
        <p:spPr>
          <a:xfrm>
            <a:off x="7462505" y="10521784"/>
            <a:ext cx="963949" cy="142624"/>
          </a:xfrm>
          <a:custGeom>
            <a:avLst/>
            <a:gdLst>
              <a:gd name="connsiteX0" fmla="*/ 862 w 963949"/>
              <a:gd name="connsiteY0" fmla="*/ 137749 h 142624"/>
              <a:gd name="connsiteX1" fmla="*/ 373395 w 963949"/>
              <a:gd name="connsiteY1" fmla="*/ 141983 h 142624"/>
              <a:gd name="connsiteX2" fmla="*/ 309895 w 963949"/>
              <a:gd name="connsiteY2" fmla="*/ 129283 h 142624"/>
              <a:gd name="connsiteX3" fmla="*/ 589295 w 963949"/>
              <a:gd name="connsiteY3" fmla="*/ 112349 h 142624"/>
              <a:gd name="connsiteX4" fmla="*/ 608345 w 963949"/>
              <a:gd name="connsiteY4" fmla="*/ 95416 h 142624"/>
              <a:gd name="connsiteX5" fmla="*/ 686662 w 963949"/>
              <a:gd name="connsiteY5" fmla="*/ 72133 h 142624"/>
              <a:gd name="connsiteX6" fmla="*/ 809428 w 963949"/>
              <a:gd name="connsiteY6" fmla="*/ 84833 h 142624"/>
              <a:gd name="connsiteX7" fmla="*/ 963945 w 963949"/>
              <a:gd name="connsiteY7" fmla="*/ 166 h 142624"/>
              <a:gd name="connsiteX8" fmla="*/ 813662 w 963949"/>
              <a:gd name="connsiteY8" fmla="*/ 63666 h 142624"/>
              <a:gd name="connsiteX9" fmla="*/ 614695 w 963949"/>
              <a:gd name="connsiteY9" fmla="*/ 80599 h 142624"/>
              <a:gd name="connsiteX10" fmla="*/ 498278 w 963949"/>
              <a:gd name="connsiteY10" fmla="*/ 95416 h 142624"/>
              <a:gd name="connsiteX11" fmla="*/ 360695 w 963949"/>
              <a:gd name="connsiteY11" fmla="*/ 108116 h 142624"/>
              <a:gd name="connsiteX12" fmla="*/ 390328 w 963949"/>
              <a:gd name="connsiteY12" fmla="*/ 82716 h 142624"/>
              <a:gd name="connsiteX13" fmla="*/ 273912 w 963949"/>
              <a:gd name="connsiteY13" fmla="*/ 112349 h 142624"/>
              <a:gd name="connsiteX14" fmla="*/ 862 w 963949"/>
              <a:gd name="connsiteY14" fmla="*/ 137749 h 14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3949" h="142624">
                <a:moveTo>
                  <a:pt x="862" y="137749"/>
                </a:moveTo>
                <a:cubicBezTo>
                  <a:pt x="17442" y="142688"/>
                  <a:pt x="321890" y="143394"/>
                  <a:pt x="373395" y="141983"/>
                </a:cubicBezTo>
                <a:cubicBezTo>
                  <a:pt x="424900" y="140572"/>
                  <a:pt x="273912" y="134222"/>
                  <a:pt x="309895" y="129283"/>
                </a:cubicBezTo>
                <a:cubicBezTo>
                  <a:pt x="345878" y="124344"/>
                  <a:pt x="539553" y="117993"/>
                  <a:pt x="589295" y="112349"/>
                </a:cubicBezTo>
                <a:cubicBezTo>
                  <a:pt x="639037" y="106705"/>
                  <a:pt x="592117" y="102119"/>
                  <a:pt x="608345" y="95416"/>
                </a:cubicBezTo>
                <a:cubicBezTo>
                  <a:pt x="624573" y="88713"/>
                  <a:pt x="653148" y="73897"/>
                  <a:pt x="686662" y="72133"/>
                </a:cubicBezTo>
                <a:cubicBezTo>
                  <a:pt x="720176" y="70369"/>
                  <a:pt x="763214" y="96827"/>
                  <a:pt x="809428" y="84833"/>
                </a:cubicBezTo>
                <a:cubicBezTo>
                  <a:pt x="855642" y="72839"/>
                  <a:pt x="963239" y="3694"/>
                  <a:pt x="963945" y="166"/>
                </a:cubicBezTo>
                <a:cubicBezTo>
                  <a:pt x="964651" y="-3362"/>
                  <a:pt x="871870" y="50261"/>
                  <a:pt x="813662" y="63666"/>
                </a:cubicBezTo>
                <a:cubicBezTo>
                  <a:pt x="755454" y="77071"/>
                  <a:pt x="667259" y="75307"/>
                  <a:pt x="614695" y="80599"/>
                </a:cubicBezTo>
                <a:cubicBezTo>
                  <a:pt x="562131" y="85891"/>
                  <a:pt x="540611" y="90830"/>
                  <a:pt x="498278" y="95416"/>
                </a:cubicBezTo>
                <a:cubicBezTo>
                  <a:pt x="455945" y="100002"/>
                  <a:pt x="378687" y="110233"/>
                  <a:pt x="360695" y="108116"/>
                </a:cubicBezTo>
                <a:cubicBezTo>
                  <a:pt x="342703" y="105999"/>
                  <a:pt x="404792" y="82011"/>
                  <a:pt x="390328" y="82716"/>
                </a:cubicBezTo>
                <a:cubicBezTo>
                  <a:pt x="375864" y="83421"/>
                  <a:pt x="336354" y="103882"/>
                  <a:pt x="273912" y="112349"/>
                </a:cubicBezTo>
                <a:cubicBezTo>
                  <a:pt x="211470" y="120816"/>
                  <a:pt x="-15718" y="132810"/>
                  <a:pt x="862" y="137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3BAEC48-8D6C-4A49-BE87-FCA81705D4A7}"/>
              </a:ext>
            </a:extLst>
          </p:cNvPr>
          <p:cNvSpPr/>
          <p:nvPr/>
        </p:nvSpPr>
        <p:spPr>
          <a:xfrm>
            <a:off x="8241359" y="10502417"/>
            <a:ext cx="340963" cy="322531"/>
          </a:xfrm>
          <a:custGeom>
            <a:avLst/>
            <a:gdLst>
              <a:gd name="connsiteX0" fmla="*/ 339608 w 340963"/>
              <a:gd name="connsiteY0" fmla="*/ 483 h 322531"/>
              <a:gd name="connsiteX1" fmla="*/ 233774 w 340963"/>
              <a:gd name="connsiteY1" fmla="*/ 78800 h 322531"/>
              <a:gd name="connsiteX2" fmla="*/ 191441 w 340963"/>
              <a:gd name="connsiteY2" fmla="*/ 121133 h 322531"/>
              <a:gd name="connsiteX3" fmla="*/ 155458 w 340963"/>
              <a:gd name="connsiteY3" fmla="*/ 190983 h 322531"/>
              <a:gd name="connsiteX4" fmla="*/ 85608 w 340963"/>
              <a:gd name="connsiteY4" fmla="*/ 174050 h 322531"/>
              <a:gd name="connsiteX5" fmla="*/ 941 w 340963"/>
              <a:gd name="connsiteY5" fmla="*/ 322216 h 322531"/>
              <a:gd name="connsiteX6" fmla="*/ 41158 w 340963"/>
              <a:gd name="connsiteY6" fmla="*/ 212150 h 322531"/>
              <a:gd name="connsiteX7" fmla="*/ 55974 w 340963"/>
              <a:gd name="connsiteY7" fmla="*/ 171933 h 322531"/>
              <a:gd name="connsiteX8" fmla="*/ 134291 w 340963"/>
              <a:gd name="connsiteY8" fmla="*/ 159233 h 322531"/>
              <a:gd name="connsiteX9" fmla="*/ 151224 w 340963"/>
              <a:gd name="connsiteY9" fmla="*/ 119016 h 322531"/>
              <a:gd name="connsiteX10" fmla="*/ 339608 w 340963"/>
              <a:gd name="connsiteY10" fmla="*/ 483 h 32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63" h="322531">
                <a:moveTo>
                  <a:pt x="339608" y="483"/>
                </a:moveTo>
                <a:cubicBezTo>
                  <a:pt x="353366" y="-6220"/>
                  <a:pt x="258468" y="58692"/>
                  <a:pt x="233774" y="78800"/>
                </a:cubicBezTo>
                <a:cubicBezTo>
                  <a:pt x="209080" y="98908"/>
                  <a:pt x="204494" y="102436"/>
                  <a:pt x="191441" y="121133"/>
                </a:cubicBezTo>
                <a:cubicBezTo>
                  <a:pt x="178388" y="139830"/>
                  <a:pt x="173097" y="182164"/>
                  <a:pt x="155458" y="190983"/>
                </a:cubicBezTo>
                <a:cubicBezTo>
                  <a:pt x="137819" y="199802"/>
                  <a:pt x="111361" y="152178"/>
                  <a:pt x="85608" y="174050"/>
                </a:cubicBezTo>
                <a:cubicBezTo>
                  <a:pt x="59855" y="195922"/>
                  <a:pt x="8349" y="315866"/>
                  <a:pt x="941" y="322216"/>
                </a:cubicBezTo>
                <a:cubicBezTo>
                  <a:pt x="-6467" y="328566"/>
                  <a:pt x="31986" y="237197"/>
                  <a:pt x="41158" y="212150"/>
                </a:cubicBezTo>
                <a:cubicBezTo>
                  <a:pt x="50330" y="187103"/>
                  <a:pt x="40452" y="180752"/>
                  <a:pt x="55974" y="171933"/>
                </a:cubicBezTo>
                <a:cubicBezTo>
                  <a:pt x="71496" y="163114"/>
                  <a:pt x="118416" y="168052"/>
                  <a:pt x="134291" y="159233"/>
                </a:cubicBezTo>
                <a:cubicBezTo>
                  <a:pt x="150166" y="150414"/>
                  <a:pt x="119827" y="145474"/>
                  <a:pt x="151224" y="119016"/>
                </a:cubicBezTo>
                <a:cubicBezTo>
                  <a:pt x="182621" y="92558"/>
                  <a:pt x="325850" y="7186"/>
                  <a:pt x="339608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AD635D56-16A2-49FD-AD11-6EAD3A7B1AD1}"/>
              </a:ext>
            </a:extLst>
          </p:cNvPr>
          <p:cNvSpPr/>
          <p:nvPr/>
        </p:nvSpPr>
        <p:spPr>
          <a:xfrm>
            <a:off x="7598738" y="10805608"/>
            <a:ext cx="605464" cy="87517"/>
          </a:xfrm>
          <a:custGeom>
            <a:avLst/>
            <a:gdLst>
              <a:gd name="connsiteX0" fmla="*/ 95 w 605464"/>
              <a:gd name="connsiteY0" fmla="*/ 82525 h 87517"/>
              <a:gd name="connsiteX1" fmla="*/ 230812 w 605464"/>
              <a:gd name="connsiteY1" fmla="*/ 82525 h 87517"/>
              <a:gd name="connsiteX2" fmla="*/ 395912 w 605464"/>
              <a:gd name="connsiteY2" fmla="*/ 23259 h 87517"/>
              <a:gd name="connsiteX3" fmla="*/ 605462 w 605464"/>
              <a:gd name="connsiteY3" fmla="*/ 6325 h 87517"/>
              <a:gd name="connsiteX4" fmla="*/ 400145 w 605464"/>
              <a:gd name="connsiteY4" fmla="*/ 2092 h 87517"/>
              <a:gd name="connsiteX5" fmla="*/ 281612 w 605464"/>
              <a:gd name="connsiteY5" fmla="*/ 38075 h 87517"/>
              <a:gd name="connsiteX6" fmla="*/ 203295 w 605464"/>
              <a:gd name="connsiteY6" fmla="*/ 67709 h 87517"/>
              <a:gd name="connsiteX7" fmla="*/ 95 w 605464"/>
              <a:gd name="connsiteY7" fmla="*/ 82525 h 8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464" h="87517">
                <a:moveTo>
                  <a:pt x="95" y="82525"/>
                </a:moveTo>
                <a:cubicBezTo>
                  <a:pt x="4681" y="84994"/>
                  <a:pt x="164843" y="92403"/>
                  <a:pt x="230812" y="82525"/>
                </a:cubicBezTo>
                <a:cubicBezTo>
                  <a:pt x="296782" y="72647"/>
                  <a:pt x="333470" y="35959"/>
                  <a:pt x="395912" y="23259"/>
                </a:cubicBezTo>
                <a:cubicBezTo>
                  <a:pt x="458354" y="10559"/>
                  <a:pt x="604757" y="9853"/>
                  <a:pt x="605462" y="6325"/>
                </a:cubicBezTo>
                <a:cubicBezTo>
                  <a:pt x="606167" y="2797"/>
                  <a:pt x="454120" y="-3200"/>
                  <a:pt x="400145" y="2092"/>
                </a:cubicBezTo>
                <a:cubicBezTo>
                  <a:pt x="346170" y="7384"/>
                  <a:pt x="314420" y="27139"/>
                  <a:pt x="281612" y="38075"/>
                </a:cubicBezTo>
                <a:cubicBezTo>
                  <a:pt x="248804" y="49011"/>
                  <a:pt x="249862" y="60301"/>
                  <a:pt x="203295" y="67709"/>
                </a:cubicBezTo>
                <a:cubicBezTo>
                  <a:pt x="156728" y="75117"/>
                  <a:pt x="-4491" y="80056"/>
                  <a:pt x="95" y="8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ECAC98A4-5034-46AF-A81C-C3E318379104}"/>
              </a:ext>
            </a:extLst>
          </p:cNvPr>
          <p:cNvSpPr/>
          <p:nvPr/>
        </p:nvSpPr>
        <p:spPr>
          <a:xfrm>
            <a:off x="6416657" y="10537719"/>
            <a:ext cx="429794" cy="187063"/>
          </a:xfrm>
          <a:custGeom>
            <a:avLst/>
            <a:gdLst>
              <a:gd name="connsiteX0" fmla="*/ 1076 w 429794"/>
              <a:gd name="connsiteY0" fmla="*/ 1164 h 187063"/>
              <a:gd name="connsiteX1" fmla="*/ 134426 w 429794"/>
              <a:gd name="connsiteY1" fmla="*/ 58314 h 187063"/>
              <a:gd name="connsiteX2" fmla="*/ 159826 w 429794"/>
              <a:gd name="connsiteY2" fmla="*/ 43498 h 187063"/>
              <a:gd name="connsiteX3" fmla="*/ 424410 w 429794"/>
              <a:gd name="connsiteY3" fmla="*/ 183198 h 187063"/>
              <a:gd name="connsiteX4" fmla="*/ 335510 w 429794"/>
              <a:gd name="connsiteY4" fmla="*/ 147214 h 187063"/>
              <a:gd name="connsiteX5" fmla="*/ 307993 w 429794"/>
              <a:gd name="connsiteY5" fmla="*/ 138748 h 187063"/>
              <a:gd name="connsiteX6" fmla="*/ 178876 w 429794"/>
              <a:gd name="connsiteY6" fmla="*/ 71014 h 187063"/>
              <a:gd name="connsiteX7" fmla="*/ 121726 w 429794"/>
              <a:gd name="connsiteY7" fmla="*/ 56198 h 187063"/>
              <a:gd name="connsiteX8" fmla="*/ 73043 w 429794"/>
              <a:gd name="connsiteY8" fmla="*/ 22331 h 187063"/>
              <a:gd name="connsiteX9" fmla="*/ 1076 w 429794"/>
              <a:gd name="connsiteY9" fmla="*/ 1164 h 1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794" h="187063">
                <a:moveTo>
                  <a:pt x="1076" y="1164"/>
                </a:moveTo>
                <a:cubicBezTo>
                  <a:pt x="11307" y="7161"/>
                  <a:pt x="107968" y="51258"/>
                  <a:pt x="134426" y="58314"/>
                </a:cubicBezTo>
                <a:cubicBezTo>
                  <a:pt x="160884" y="65370"/>
                  <a:pt x="111495" y="22684"/>
                  <a:pt x="159826" y="43498"/>
                </a:cubicBezTo>
                <a:cubicBezTo>
                  <a:pt x="208157" y="64312"/>
                  <a:pt x="395129" y="165912"/>
                  <a:pt x="424410" y="183198"/>
                </a:cubicBezTo>
                <a:cubicBezTo>
                  <a:pt x="453691" y="200484"/>
                  <a:pt x="354913" y="154622"/>
                  <a:pt x="335510" y="147214"/>
                </a:cubicBezTo>
                <a:cubicBezTo>
                  <a:pt x="316107" y="139806"/>
                  <a:pt x="334099" y="151448"/>
                  <a:pt x="307993" y="138748"/>
                </a:cubicBezTo>
                <a:cubicBezTo>
                  <a:pt x="281887" y="126048"/>
                  <a:pt x="209921" y="84772"/>
                  <a:pt x="178876" y="71014"/>
                </a:cubicBezTo>
                <a:cubicBezTo>
                  <a:pt x="147832" y="57256"/>
                  <a:pt x="139365" y="64312"/>
                  <a:pt x="121726" y="56198"/>
                </a:cubicBezTo>
                <a:cubicBezTo>
                  <a:pt x="104087" y="48084"/>
                  <a:pt x="89624" y="30798"/>
                  <a:pt x="73043" y="22331"/>
                </a:cubicBezTo>
                <a:cubicBezTo>
                  <a:pt x="56463" y="13864"/>
                  <a:pt x="-9155" y="-4833"/>
                  <a:pt x="1076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FC2D5813-242D-48B2-9175-C9DA448DD06E}"/>
              </a:ext>
            </a:extLst>
          </p:cNvPr>
          <p:cNvSpPr/>
          <p:nvPr/>
        </p:nvSpPr>
        <p:spPr>
          <a:xfrm>
            <a:off x="6893983" y="10739967"/>
            <a:ext cx="630967" cy="153462"/>
          </a:xfrm>
          <a:custGeom>
            <a:avLst/>
            <a:gdLst>
              <a:gd name="connsiteX0" fmla="*/ 0 w 630967"/>
              <a:gd name="connsiteY0" fmla="*/ 0 h 153462"/>
              <a:gd name="connsiteX1" fmla="*/ 232834 w 630967"/>
              <a:gd name="connsiteY1" fmla="*/ 86783 h 153462"/>
              <a:gd name="connsiteX2" fmla="*/ 423334 w 630967"/>
              <a:gd name="connsiteY2" fmla="*/ 101600 h 153462"/>
              <a:gd name="connsiteX3" fmla="*/ 522817 w 630967"/>
              <a:gd name="connsiteY3" fmla="*/ 152400 h 153462"/>
              <a:gd name="connsiteX4" fmla="*/ 630767 w 630967"/>
              <a:gd name="connsiteY4" fmla="*/ 48683 h 153462"/>
              <a:gd name="connsiteX5" fmla="*/ 546100 w 630967"/>
              <a:gd name="connsiteY5" fmla="*/ 124883 h 153462"/>
              <a:gd name="connsiteX6" fmla="*/ 419100 w 630967"/>
              <a:gd name="connsiteY6" fmla="*/ 80433 h 153462"/>
              <a:gd name="connsiteX7" fmla="*/ 294217 w 630967"/>
              <a:gd name="connsiteY7" fmla="*/ 74083 h 153462"/>
              <a:gd name="connsiteX8" fmla="*/ 194734 w 630967"/>
              <a:gd name="connsiteY8" fmla="*/ 50800 h 153462"/>
              <a:gd name="connsiteX9" fmla="*/ 0 w 630967"/>
              <a:gd name="connsiteY9" fmla="*/ 0 h 15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967" h="153462">
                <a:moveTo>
                  <a:pt x="0" y="0"/>
                </a:moveTo>
                <a:cubicBezTo>
                  <a:pt x="81139" y="34925"/>
                  <a:pt x="162278" y="69850"/>
                  <a:pt x="232834" y="86783"/>
                </a:cubicBezTo>
                <a:cubicBezTo>
                  <a:pt x="303390" y="103716"/>
                  <a:pt x="375004" y="90664"/>
                  <a:pt x="423334" y="101600"/>
                </a:cubicBezTo>
                <a:cubicBezTo>
                  <a:pt x="471664" y="112536"/>
                  <a:pt x="488245" y="161220"/>
                  <a:pt x="522817" y="152400"/>
                </a:cubicBezTo>
                <a:cubicBezTo>
                  <a:pt x="557389" y="143581"/>
                  <a:pt x="626886" y="53269"/>
                  <a:pt x="630767" y="48683"/>
                </a:cubicBezTo>
                <a:cubicBezTo>
                  <a:pt x="634648" y="44097"/>
                  <a:pt x="581378" y="119591"/>
                  <a:pt x="546100" y="124883"/>
                </a:cubicBezTo>
                <a:cubicBezTo>
                  <a:pt x="510822" y="130175"/>
                  <a:pt x="461081" y="88900"/>
                  <a:pt x="419100" y="80433"/>
                </a:cubicBezTo>
                <a:cubicBezTo>
                  <a:pt x="377120" y="71966"/>
                  <a:pt x="331611" y="79022"/>
                  <a:pt x="294217" y="74083"/>
                </a:cubicBezTo>
                <a:cubicBezTo>
                  <a:pt x="256823" y="69144"/>
                  <a:pt x="239184" y="61736"/>
                  <a:pt x="194734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54C26005-975F-4686-9B60-1E358A56344C}"/>
              </a:ext>
            </a:extLst>
          </p:cNvPr>
          <p:cNvSpPr/>
          <p:nvPr/>
        </p:nvSpPr>
        <p:spPr>
          <a:xfrm>
            <a:off x="6845300" y="10514408"/>
            <a:ext cx="719205" cy="69187"/>
          </a:xfrm>
          <a:custGeom>
            <a:avLst/>
            <a:gdLst>
              <a:gd name="connsiteX0" fmla="*/ 0 w 719205"/>
              <a:gd name="connsiteY0" fmla="*/ 5425 h 69187"/>
              <a:gd name="connsiteX1" fmla="*/ 302683 w 719205"/>
              <a:gd name="connsiteY1" fmla="*/ 13892 h 69187"/>
              <a:gd name="connsiteX2" fmla="*/ 713317 w 719205"/>
              <a:gd name="connsiteY2" fmla="*/ 49875 h 69187"/>
              <a:gd name="connsiteX3" fmla="*/ 543983 w 719205"/>
              <a:gd name="connsiteY3" fmla="*/ 62575 h 69187"/>
              <a:gd name="connsiteX4" fmla="*/ 522817 w 719205"/>
              <a:gd name="connsiteY4" fmla="*/ 68925 h 69187"/>
              <a:gd name="connsiteX5" fmla="*/ 556683 w 719205"/>
              <a:gd name="connsiteY5" fmla="*/ 54109 h 69187"/>
              <a:gd name="connsiteX6" fmla="*/ 387350 w 719205"/>
              <a:gd name="connsiteY6" fmla="*/ 5425 h 69187"/>
              <a:gd name="connsiteX7" fmla="*/ 294217 w 719205"/>
              <a:gd name="connsiteY7" fmla="*/ 1192 h 69187"/>
              <a:gd name="connsiteX8" fmla="*/ 0 w 719205"/>
              <a:gd name="connsiteY8" fmla="*/ 5425 h 6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205" h="69187">
                <a:moveTo>
                  <a:pt x="0" y="5425"/>
                </a:moveTo>
                <a:cubicBezTo>
                  <a:pt x="91898" y="5954"/>
                  <a:pt x="183797" y="6484"/>
                  <a:pt x="302683" y="13892"/>
                </a:cubicBezTo>
                <a:cubicBezTo>
                  <a:pt x="421569" y="21300"/>
                  <a:pt x="673100" y="41761"/>
                  <a:pt x="713317" y="49875"/>
                </a:cubicBezTo>
                <a:cubicBezTo>
                  <a:pt x="753534" y="57989"/>
                  <a:pt x="575733" y="59400"/>
                  <a:pt x="543983" y="62575"/>
                </a:cubicBezTo>
                <a:cubicBezTo>
                  <a:pt x="512233" y="65750"/>
                  <a:pt x="520700" y="70336"/>
                  <a:pt x="522817" y="68925"/>
                </a:cubicBezTo>
                <a:cubicBezTo>
                  <a:pt x="524934" y="67514"/>
                  <a:pt x="579261" y="64692"/>
                  <a:pt x="556683" y="54109"/>
                </a:cubicBezTo>
                <a:cubicBezTo>
                  <a:pt x="534105" y="43526"/>
                  <a:pt x="431094" y="14245"/>
                  <a:pt x="387350" y="5425"/>
                </a:cubicBezTo>
                <a:cubicBezTo>
                  <a:pt x="343606" y="-3395"/>
                  <a:pt x="294217" y="1192"/>
                  <a:pt x="294217" y="1192"/>
                </a:cubicBezTo>
                <a:lnTo>
                  <a:pt x="0" y="54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B4AA647A-9FD1-4C05-AFB8-AD503D9F1EED}"/>
              </a:ext>
            </a:extLst>
          </p:cNvPr>
          <p:cNvSpPr/>
          <p:nvPr/>
        </p:nvSpPr>
        <p:spPr>
          <a:xfrm>
            <a:off x="7595492" y="10491914"/>
            <a:ext cx="789558" cy="76687"/>
          </a:xfrm>
          <a:custGeom>
            <a:avLst/>
            <a:gdLst>
              <a:gd name="connsiteX0" fmla="*/ 3341 w 789558"/>
              <a:gd name="connsiteY0" fmla="*/ 66019 h 76687"/>
              <a:gd name="connsiteX1" fmla="*/ 270041 w 789558"/>
              <a:gd name="connsiteY1" fmla="*/ 76603 h 76687"/>
              <a:gd name="connsiteX2" fmla="*/ 282741 w 789558"/>
              <a:gd name="connsiteY2" fmla="*/ 59669 h 76687"/>
              <a:gd name="connsiteX3" fmla="*/ 545208 w 789558"/>
              <a:gd name="connsiteY3" fmla="*/ 59669 h 76687"/>
              <a:gd name="connsiteX4" fmla="*/ 536741 w 789558"/>
              <a:gd name="connsiteY4" fmla="*/ 42736 h 76687"/>
              <a:gd name="connsiteX5" fmla="*/ 680675 w 789558"/>
              <a:gd name="connsiteY5" fmla="*/ 8869 h 76687"/>
              <a:gd name="connsiteX6" fmla="*/ 786508 w 789558"/>
              <a:gd name="connsiteY6" fmla="*/ 15219 h 76687"/>
              <a:gd name="connsiteX7" fmla="*/ 560025 w 789558"/>
              <a:gd name="connsiteY7" fmla="*/ 403 h 76687"/>
              <a:gd name="connsiteX8" fmla="*/ 469008 w 789558"/>
              <a:gd name="connsiteY8" fmla="*/ 34269 h 76687"/>
              <a:gd name="connsiteX9" fmla="*/ 261575 w 789558"/>
              <a:gd name="connsiteY9" fmla="*/ 49086 h 76687"/>
              <a:gd name="connsiteX10" fmla="*/ 130341 w 789558"/>
              <a:gd name="connsiteY10" fmla="*/ 61786 h 76687"/>
              <a:gd name="connsiteX11" fmla="*/ 3341 w 789558"/>
              <a:gd name="connsiteY11" fmla="*/ 66019 h 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9558" h="76687">
                <a:moveTo>
                  <a:pt x="3341" y="66019"/>
                </a:moveTo>
                <a:cubicBezTo>
                  <a:pt x="26624" y="68489"/>
                  <a:pt x="223474" y="77661"/>
                  <a:pt x="270041" y="76603"/>
                </a:cubicBezTo>
                <a:cubicBezTo>
                  <a:pt x="316608" y="75545"/>
                  <a:pt x="236880" y="62491"/>
                  <a:pt x="282741" y="59669"/>
                </a:cubicBezTo>
                <a:cubicBezTo>
                  <a:pt x="328602" y="56847"/>
                  <a:pt x="502875" y="62491"/>
                  <a:pt x="545208" y="59669"/>
                </a:cubicBezTo>
                <a:cubicBezTo>
                  <a:pt x="587541" y="56847"/>
                  <a:pt x="514163" y="51203"/>
                  <a:pt x="536741" y="42736"/>
                </a:cubicBezTo>
                <a:cubicBezTo>
                  <a:pt x="559319" y="34269"/>
                  <a:pt x="639047" y="13455"/>
                  <a:pt x="680675" y="8869"/>
                </a:cubicBezTo>
                <a:cubicBezTo>
                  <a:pt x="722303" y="4283"/>
                  <a:pt x="806616" y="16630"/>
                  <a:pt x="786508" y="15219"/>
                </a:cubicBezTo>
                <a:cubicBezTo>
                  <a:pt x="766400" y="13808"/>
                  <a:pt x="612942" y="-2772"/>
                  <a:pt x="560025" y="403"/>
                </a:cubicBezTo>
                <a:cubicBezTo>
                  <a:pt x="507108" y="3578"/>
                  <a:pt x="518750" y="26155"/>
                  <a:pt x="469008" y="34269"/>
                </a:cubicBezTo>
                <a:cubicBezTo>
                  <a:pt x="419266" y="42383"/>
                  <a:pt x="261575" y="49086"/>
                  <a:pt x="261575" y="49086"/>
                </a:cubicBezTo>
                <a:cubicBezTo>
                  <a:pt x="205130" y="53672"/>
                  <a:pt x="176202" y="59316"/>
                  <a:pt x="130341" y="61786"/>
                </a:cubicBezTo>
                <a:cubicBezTo>
                  <a:pt x="84480" y="64255"/>
                  <a:pt x="-19942" y="63549"/>
                  <a:pt x="3341" y="66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BF4F60C0-3BFE-4177-A6F2-F9A537420390}"/>
              </a:ext>
            </a:extLst>
          </p:cNvPr>
          <p:cNvSpPr/>
          <p:nvPr/>
        </p:nvSpPr>
        <p:spPr>
          <a:xfrm>
            <a:off x="9558866" y="8847646"/>
            <a:ext cx="538165" cy="740869"/>
          </a:xfrm>
          <a:custGeom>
            <a:avLst/>
            <a:gdLst>
              <a:gd name="connsiteX0" fmla="*/ 537634 w 538165"/>
              <a:gd name="connsiteY0" fmla="*/ 21 h 740869"/>
              <a:gd name="connsiteX1" fmla="*/ 419101 w 538165"/>
              <a:gd name="connsiteY1" fmla="*/ 368321 h 740869"/>
              <a:gd name="connsiteX2" fmla="*/ 254001 w 538165"/>
              <a:gd name="connsiteY2" fmla="*/ 554587 h 740869"/>
              <a:gd name="connsiteX3" fmla="*/ 300567 w 538165"/>
              <a:gd name="connsiteY3" fmla="*/ 491087 h 740869"/>
              <a:gd name="connsiteX4" fmla="*/ 1 w 538165"/>
              <a:gd name="connsiteY4" fmla="*/ 740854 h 740869"/>
              <a:gd name="connsiteX5" fmla="*/ 296334 w 538165"/>
              <a:gd name="connsiteY5" fmla="*/ 478387 h 740869"/>
              <a:gd name="connsiteX6" fmla="*/ 372534 w 538165"/>
              <a:gd name="connsiteY6" fmla="*/ 351387 h 740869"/>
              <a:gd name="connsiteX7" fmla="*/ 537634 w 538165"/>
              <a:gd name="connsiteY7" fmla="*/ 21 h 74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165" h="740869">
                <a:moveTo>
                  <a:pt x="537634" y="21"/>
                </a:moveTo>
                <a:cubicBezTo>
                  <a:pt x="545395" y="2843"/>
                  <a:pt x="466373" y="275893"/>
                  <a:pt x="419101" y="368321"/>
                </a:cubicBezTo>
                <a:cubicBezTo>
                  <a:pt x="371829" y="460749"/>
                  <a:pt x="273757" y="534126"/>
                  <a:pt x="254001" y="554587"/>
                </a:cubicBezTo>
                <a:cubicBezTo>
                  <a:pt x="234245" y="575048"/>
                  <a:pt x="342900" y="460043"/>
                  <a:pt x="300567" y="491087"/>
                </a:cubicBezTo>
                <a:cubicBezTo>
                  <a:pt x="258234" y="522131"/>
                  <a:pt x="706" y="742971"/>
                  <a:pt x="1" y="740854"/>
                </a:cubicBezTo>
                <a:cubicBezTo>
                  <a:pt x="-705" y="738737"/>
                  <a:pt x="234245" y="543298"/>
                  <a:pt x="296334" y="478387"/>
                </a:cubicBezTo>
                <a:cubicBezTo>
                  <a:pt x="358423" y="413476"/>
                  <a:pt x="328084" y="431114"/>
                  <a:pt x="372534" y="351387"/>
                </a:cubicBezTo>
                <a:cubicBezTo>
                  <a:pt x="416984" y="271660"/>
                  <a:pt x="529873" y="-2801"/>
                  <a:pt x="537634" y="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E21F2705-1B8E-479F-A7F8-960F0A44E53C}"/>
              </a:ext>
            </a:extLst>
          </p:cNvPr>
          <p:cNvSpPr/>
          <p:nvPr/>
        </p:nvSpPr>
        <p:spPr>
          <a:xfrm>
            <a:off x="10204215" y="8368193"/>
            <a:ext cx="95577" cy="572528"/>
          </a:xfrm>
          <a:custGeom>
            <a:avLst/>
            <a:gdLst>
              <a:gd name="connsiteX0" fmla="*/ 235 w 95577"/>
              <a:gd name="connsiteY0" fmla="*/ 7457 h 572528"/>
              <a:gd name="connsiteX1" fmla="*/ 63735 w 95577"/>
              <a:gd name="connsiteY1" fmla="*/ 458307 h 572528"/>
              <a:gd name="connsiteX2" fmla="*/ 31985 w 95577"/>
              <a:gd name="connsiteY2" fmla="*/ 566257 h 572528"/>
              <a:gd name="connsiteX3" fmla="*/ 95485 w 95577"/>
              <a:gd name="connsiteY3" fmla="*/ 324957 h 572528"/>
              <a:gd name="connsiteX4" fmla="*/ 44685 w 95577"/>
              <a:gd name="connsiteY4" fmla="*/ 185257 h 572528"/>
              <a:gd name="connsiteX5" fmla="*/ 235 w 95577"/>
              <a:gd name="connsiteY5" fmla="*/ 7457 h 57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77" h="572528">
                <a:moveTo>
                  <a:pt x="235" y="7457"/>
                </a:moveTo>
                <a:cubicBezTo>
                  <a:pt x="3410" y="52965"/>
                  <a:pt x="58443" y="365174"/>
                  <a:pt x="63735" y="458307"/>
                </a:cubicBezTo>
                <a:cubicBezTo>
                  <a:pt x="69027" y="551440"/>
                  <a:pt x="26693" y="588482"/>
                  <a:pt x="31985" y="566257"/>
                </a:cubicBezTo>
                <a:cubicBezTo>
                  <a:pt x="37277" y="544032"/>
                  <a:pt x="93368" y="388457"/>
                  <a:pt x="95485" y="324957"/>
                </a:cubicBezTo>
                <a:cubicBezTo>
                  <a:pt x="97602" y="261457"/>
                  <a:pt x="62677" y="232882"/>
                  <a:pt x="44685" y="185257"/>
                </a:cubicBezTo>
                <a:cubicBezTo>
                  <a:pt x="26693" y="137632"/>
                  <a:pt x="-2940" y="-38051"/>
                  <a:pt x="235" y="74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8C6DA394-0A97-4338-A7B8-AFAF961EB163}"/>
              </a:ext>
            </a:extLst>
          </p:cNvPr>
          <p:cNvSpPr/>
          <p:nvPr/>
        </p:nvSpPr>
        <p:spPr>
          <a:xfrm>
            <a:off x="10587433" y="7505107"/>
            <a:ext cx="109927" cy="902862"/>
          </a:xfrm>
          <a:custGeom>
            <a:avLst/>
            <a:gdLst>
              <a:gd name="connsiteX0" fmla="*/ 134 w 109927"/>
              <a:gd name="connsiteY0" fmla="*/ 593 h 902862"/>
              <a:gd name="connsiteX1" fmla="*/ 101734 w 109927"/>
              <a:gd name="connsiteY1" fmla="*/ 423926 h 902862"/>
              <a:gd name="connsiteX2" fmla="*/ 101734 w 109927"/>
              <a:gd name="connsiteY2" fmla="*/ 902293 h 902862"/>
              <a:gd name="connsiteX3" fmla="*/ 84800 w 109927"/>
              <a:gd name="connsiteY3" fmla="*/ 517060 h 902862"/>
              <a:gd name="connsiteX4" fmla="*/ 80567 w 109927"/>
              <a:gd name="connsiteY4" fmla="*/ 335026 h 902862"/>
              <a:gd name="connsiteX5" fmla="*/ 134 w 109927"/>
              <a:gd name="connsiteY5" fmla="*/ 593 h 9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27" h="902862">
                <a:moveTo>
                  <a:pt x="134" y="593"/>
                </a:moveTo>
                <a:cubicBezTo>
                  <a:pt x="3662" y="15410"/>
                  <a:pt x="84801" y="273643"/>
                  <a:pt x="101734" y="423926"/>
                </a:cubicBezTo>
                <a:cubicBezTo>
                  <a:pt x="118667" y="574209"/>
                  <a:pt x="104556" y="886771"/>
                  <a:pt x="101734" y="902293"/>
                </a:cubicBezTo>
                <a:cubicBezTo>
                  <a:pt x="98912" y="917815"/>
                  <a:pt x="88328" y="611604"/>
                  <a:pt x="84800" y="517060"/>
                </a:cubicBezTo>
                <a:cubicBezTo>
                  <a:pt x="81272" y="422516"/>
                  <a:pt x="97500" y="417576"/>
                  <a:pt x="80567" y="335026"/>
                </a:cubicBezTo>
                <a:cubicBezTo>
                  <a:pt x="63634" y="252476"/>
                  <a:pt x="-3394" y="-14224"/>
                  <a:pt x="134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D0CC4135-9344-4DF1-9DD3-E765454AA8D5}"/>
              </a:ext>
            </a:extLst>
          </p:cNvPr>
          <p:cNvSpPr/>
          <p:nvPr/>
        </p:nvSpPr>
        <p:spPr>
          <a:xfrm>
            <a:off x="10336328" y="8500232"/>
            <a:ext cx="302307" cy="1232767"/>
          </a:xfrm>
          <a:custGeom>
            <a:avLst/>
            <a:gdLst>
              <a:gd name="connsiteX0" fmla="*/ 302039 w 302307"/>
              <a:gd name="connsiteY0" fmla="*/ 301 h 1232767"/>
              <a:gd name="connsiteX1" fmla="*/ 136939 w 302307"/>
              <a:gd name="connsiteY1" fmla="*/ 537935 h 1232767"/>
              <a:gd name="connsiteX2" fmla="*/ 73439 w 302307"/>
              <a:gd name="connsiteY2" fmla="*/ 690335 h 1232767"/>
              <a:gd name="connsiteX3" fmla="*/ 5705 w 302307"/>
              <a:gd name="connsiteY3" fmla="*/ 1219501 h 1232767"/>
              <a:gd name="connsiteX4" fmla="*/ 5705 w 302307"/>
              <a:gd name="connsiteY4" fmla="*/ 1050168 h 1232767"/>
              <a:gd name="connsiteX5" fmla="*/ 22639 w 302307"/>
              <a:gd name="connsiteY5" fmla="*/ 796168 h 1232767"/>
              <a:gd name="connsiteX6" fmla="*/ 94605 w 302307"/>
              <a:gd name="connsiteY6" fmla="*/ 465968 h 1232767"/>
              <a:gd name="connsiteX7" fmla="*/ 302039 w 302307"/>
              <a:gd name="connsiteY7" fmla="*/ 301 h 123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307" h="1232767">
                <a:moveTo>
                  <a:pt x="302039" y="301"/>
                </a:moveTo>
                <a:cubicBezTo>
                  <a:pt x="309095" y="12295"/>
                  <a:pt x="175039" y="422929"/>
                  <a:pt x="136939" y="537935"/>
                </a:cubicBezTo>
                <a:cubicBezTo>
                  <a:pt x="98839" y="652941"/>
                  <a:pt x="95311" y="576741"/>
                  <a:pt x="73439" y="690335"/>
                </a:cubicBezTo>
                <a:cubicBezTo>
                  <a:pt x="51567" y="803929"/>
                  <a:pt x="16994" y="1159529"/>
                  <a:pt x="5705" y="1219501"/>
                </a:cubicBezTo>
                <a:cubicBezTo>
                  <a:pt x="-5584" y="1279473"/>
                  <a:pt x="2883" y="1120723"/>
                  <a:pt x="5705" y="1050168"/>
                </a:cubicBezTo>
                <a:cubicBezTo>
                  <a:pt x="8527" y="979613"/>
                  <a:pt x="7822" y="893535"/>
                  <a:pt x="22639" y="796168"/>
                </a:cubicBezTo>
                <a:cubicBezTo>
                  <a:pt x="37456" y="698801"/>
                  <a:pt x="44511" y="594379"/>
                  <a:pt x="94605" y="465968"/>
                </a:cubicBezTo>
                <a:cubicBezTo>
                  <a:pt x="144699" y="337557"/>
                  <a:pt x="294983" y="-11693"/>
                  <a:pt x="302039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C57AF5C7-43AB-4979-B320-10C83098F68D}"/>
              </a:ext>
            </a:extLst>
          </p:cNvPr>
          <p:cNvSpPr/>
          <p:nvPr/>
        </p:nvSpPr>
        <p:spPr>
          <a:xfrm>
            <a:off x="9550316" y="9656204"/>
            <a:ext cx="411107" cy="271015"/>
          </a:xfrm>
          <a:custGeom>
            <a:avLst/>
            <a:gdLst>
              <a:gd name="connsiteX0" fmla="*/ 410717 w 411107"/>
              <a:gd name="connsiteY0" fmla="*/ 29 h 271015"/>
              <a:gd name="connsiteX1" fmla="*/ 304884 w 411107"/>
              <a:gd name="connsiteY1" fmla="*/ 165129 h 271015"/>
              <a:gd name="connsiteX2" fmla="*/ 84 w 411107"/>
              <a:gd name="connsiteY2" fmla="*/ 270963 h 271015"/>
              <a:gd name="connsiteX3" fmla="*/ 275251 w 411107"/>
              <a:gd name="connsiteY3" fmla="*/ 152429 h 271015"/>
              <a:gd name="connsiteX4" fmla="*/ 410717 w 411107"/>
              <a:gd name="connsiteY4" fmla="*/ 29 h 2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07" h="271015">
                <a:moveTo>
                  <a:pt x="410717" y="29"/>
                </a:moveTo>
                <a:cubicBezTo>
                  <a:pt x="415656" y="2146"/>
                  <a:pt x="373323" y="119973"/>
                  <a:pt x="304884" y="165129"/>
                </a:cubicBezTo>
                <a:cubicBezTo>
                  <a:pt x="236445" y="210285"/>
                  <a:pt x="5023" y="273080"/>
                  <a:pt x="84" y="270963"/>
                </a:cubicBezTo>
                <a:cubicBezTo>
                  <a:pt x="-4855" y="268846"/>
                  <a:pt x="207518" y="195468"/>
                  <a:pt x="275251" y="152429"/>
                </a:cubicBezTo>
                <a:cubicBezTo>
                  <a:pt x="342984" y="109390"/>
                  <a:pt x="405778" y="-2088"/>
                  <a:pt x="410717" y="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C9CD8BA7-C8ED-46B2-92D5-189927F983CC}"/>
              </a:ext>
            </a:extLst>
          </p:cNvPr>
          <p:cNvSpPr/>
          <p:nvPr/>
        </p:nvSpPr>
        <p:spPr>
          <a:xfrm>
            <a:off x="10112774" y="9817011"/>
            <a:ext cx="216949" cy="901785"/>
          </a:xfrm>
          <a:custGeom>
            <a:avLst/>
            <a:gdLst>
              <a:gd name="connsiteX0" fmla="*/ 216559 w 216949"/>
              <a:gd name="connsiteY0" fmla="*/ 89 h 901785"/>
              <a:gd name="connsiteX1" fmla="*/ 81093 w 216949"/>
              <a:gd name="connsiteY1" fmla="*/ 554656 h 901785"/>
              <a:gd name="connsiteX2" fmla="*/ 17593 w 216949"/>
              <a:gd name="connsiteY2" fmla="*/ 897556 h 901785"/>
              <a:gd name="connsiteX3" fmla="*/ 659 w 216949"/>
              <a:gd name="connsiteY3" fmla="*/ 736689 h 901785"/>
              <a:gd name="connsiteX4" fmla="*/ 34526 w 216949"/>
              <a:gd name="connsiteY4" fmla="*/ 596989 h 901785"/>
              <a:gd name="connsiteX5" fmla="*/ 216559 w 216949"/>
              <a:gd name="connsiteY5" fmla="*/ 89 h 90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49" h="901785">
                <a:moveTo>
                  <a:pt x="216559" y="89"/>
                </a:moveTo>
                <a:cubicBezTo>
                  <a:pt x="224320" y="-6967"/>
                  <a:pt x="114254" y="405078"/>
                  <a:pt x="81093" y="554656"/>
                </a:cubicBezTo>
                <a:cubicBezTo>
                  <a:pt x="47932" y="704234"/>
                  <a:pt x="30999" y="867217"/>
                  <a:pt x="17593" y="897556"/>
                </a:cubicBezTo>
                <a:cubicBezTo>
                  <a:pt x="4187" y="927895"/>
                  <a:pt x="-2163" y="786783"/>
                  <a:pt x="659" y="736689"/>
                </a:cubicBezTo>
                <a:cubicBezTo>
                  <a:pt x="3481" y="686595"/>
                  <a:pt x="659" y="713406"/>
                  <a:pt x="34526" y="596989"/>
                </a:cubicBezTo>
                <a:cubicBezTo>
                  <a:pt x="68393" y="480572"/>
                  <a:pt x="208798" y="7145"/>
                  <a:pt x="21655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CF70C0F-5D17-4C0A-B61B-FDD2ED44866F}"/>
              </a:ext>
            </a:extLst>
          </p:cNvPr>
          <p:cNvSpPr/>
          <p:nvPr/>
        </p:nvSpPr>
        <p:spPr>
          <a:xfrm>
            <a:off x="9648640" y="10689164"/>
            <a:ext cx="465166" cy="423338"/>
          </a:xfrm>
          <a:custGeom>
            <a:avLst/>
            <a:gdLst>
              <a:gd name="connsiteX0" fmla="*/ 464793 w 465166"/>
              <a:gd name="connsiteY0" fmla="*/ 3 h 423338"/>
              <a:gd name="connsiteX1" fmla="*/ 151527 w 465166"/>
              <a:gd name="connsiteY1" fmla="*/ 173569 h 423338"/>
              <a:gd name="connsiteX2" fmla="*/ 3360 w 465166"/>
              <a:gd name="connsiteY2" fmla="*/ 423336 h 423338"/>
              <a:gd name="connsiteX3" fmla="*/ 83793 w 465166"/>
              <a:gd name="connsiteY3" fmla="*/ 177803 h 423338"/>
              <a:gd name="connsiteX4" fmla="*/ 464793 w 465166"/>
              <a:gd name="connsiteY4" fmla="*/ 3 h 42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166" h="423338">
                <a:moveTo>
                  <a:pt x="464793" y="3"/>
                </a:moveTo>
                <a:cubicBezTo>
                  <a:pt x="476082" y="-703"/>
                  <a:pt x="228432" y="103014"/>
                  <a:pt x="151527" y="173569"/>
                </a:cubicBezTo>
                <a:cubicBezTo>
                  <a:pt x="74622" y="244124"/>
                  <a:pt x="14649" y="422630"/>
                  <a:pt x="3360" y="423336"/>
                </a:cubicBezTo>
                <a:cubicBezTo>
                  <a:pt x="-7929" y="424042"/>
                  <a:pt x="6888" y="246242"/>
                  <a:pt x="83793" y="177803"/>
                </a:cubicBezTo>
                <a:cubicBezTo>
                  <a:pt x="160698" y="109364"/>
                  <a:pt x="453504" y="709"/>
                  <a:pt x="4647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DC849191-9E9B-4D57-ACE5-692747FADF40}"/>
              </a:ext>
            </a:extLst>
          </p:cNvPr>
          <p:cNvSpPr/>
          <p:nvPr/>
        </p:nvSpPr>
        <p:spPr>
          <a:xfrm>
            <a:off x="8669701" y="11235204"/>
            <a:ext cx="851777" cy="635159"/>
          </a:xfrm>
          <a:custGeom>
            <a:avLst/>
            <a:gdLst>
              <a:gd name="connsiteX0" fmla="*/ 851066 w 851777"/>
              <a:gd name="connsiteY0" fmla="*/ 63 h 635159"/>
              <a:gd name="connsiteX1" fmla="*/ 643632 w 851777"/>
              <a:gd name="connsiteY1" fmla="*/ 177863 h 635159"/>
              <a:gd name="connsiteX2" fmla="*/ 389632 w 851777"/>
              <a:gd name="connsiteY2" fmla="*/ 330263 h 635159"/>
              <a:gd name="connsiteX3" fmla="*/ 199132 w 851777"/>
              <a:gd name="connsiteY3" fmla="*/ 453029 h 635159"/>
              <a:gd name="connsiteX4" fmla="*/ 166 w 851777"/>
              <a:gd name="connsiteY4" fmla="*/ 635063 h 635159"/>
              <a:gd name="connsiteX5" fmla="*/ 232999 w 851777"/>
              <a:gd name="connsiteY5" fmla="*/ 427629 h 635159"/>
              <a:gd name="connsiteX6" fmla="*/ 571666 w 851777"/>
              <a:gd name="connsiteY6" fmla="*/ 160929 h 635159"/>
              <a:gd name="connsiteX7" fmla="*/ 851066 w 851777"/>
              <a:gd name="connsiteY7" fmla="*/ 63 h 63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777" h="635159">
                <a:moveTo>
                  <a:pt x="851066" y="63"/>
                </a:moveTo>
                <a:cubicBezTo>
                  <a:pt x="863060" y="2885"/>
                  <a:pt x="720538" y="122830"/>
                  <a:pt x="643632" y="177863"/>
                </a:cubicBezTo>
                <a:cubicBezTo>
                  <a:pt x="566726" y="232896"/>
                  <a:pt x="463715" y="284402"/>
                  <a:pt x="389632" y="330263"/>
                </a:cubicBezTo>
                <a:cubicBezTo>
                  <a:pt x="315549" y="376124"/>
                  <a:pt x="264043" y="402229"/>
                  <a:pt x="199132" y="453029"/>
                </a:cubicBezTo>
                <a:cubicBezTo>
                  <a:pt x="134221" y="503829"/>
                  <a:pt x="-5478" y="639296"/>
                  <a:pt x="166" y="635063"/>
                </a:cubicBezTo>
                <a:cubicBezTo>
                  <a:pt x="5810" y="630830"/>
                  <a:pt x="137749" y="506651"/>
                  <a:pt x="232999" y="427629"/>
                </a:cubicBezTo>
                <a:cubicBezTo>
                  <a:pt x="328249" y="348607"/>
                  <a:pt x="466538" y="232190"/>
                  <a:pt x="571666" y="160929"/>
                </a:cubicBezTo>
                <a:cubicBezTo>
                  <a:pt x="676794" y="89668"/>
                  <a:pt x="839072" y="-2759"/>
                  <a:pt x="85106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4041882D-0BCD-49A9-9D65-847ABFB575F2}"/>
              </a:ext>
            </a:extLst>
          </p:cNvPr>
          <p:cNvSpPr/>
          <p:nvPr/>
        </p:nvSpPr>
        <p:spPr>
          <a:xfrm>
            <a:off x="6423209" y="11918731"/>
            <a:ext cx="1114619" cy="328323"/>
          </a:xfrm>
          <a:custGeom>
            <a:avLst/>
            <a:gdLst>
              <a:gd name="connsiteX0" fmla="*/ 58024 w 1114619"/>
              <a:gd name="connsiteY0" fmla="*/ 19269 h 328323"/>
              <a:gd name="connsiteX1" fmla="*/ 735358 w 1114619"/>
              <a:gd name="connsiteY1" fmla="*/ 260569 h 328323"/>
              <a:gd name="connsiteX2" fmla="*/ 1112124 w 1114619"/>
              <a:gd name="connsiteY2" fmla="*/ 328302 h 328323"/>
              <a:gd name="connsiteX3" fmla="*/ 908924 w 1114619"/>
              <a:gd name="connsiteY3" fmla="*/ 256336 h 328323"/>
              <a:gd name="connsiteX4" fmla="*/ 794624 w 1114619"/>
              <a:gd name="connsiteY4" fmla="*/ 214002 h 328323"/>
              <a:gd name="connsiteX5" fmla="*/ 117291 w 1114619"/>
              <a:gd name="connsiteY5" fmla="*/ 36202 h 328323"/>
              <a:gd name="connsiteX6" fmla="*/ 58024 w 1114619"/>
              <a:gd name="connsiteY6" fmla="*/ 19269 h 32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619" h="328323">
                <a:moveTo>
                  <a:pt x="58024" y="19269"/>
                </a:moveTo>
                <a:cubicBezTo>
                  <a:pt x="161035" y="56664"/>
                  <a:pt x="559675" y="209064"/>
                  <a:pt x="735358" y="260569"/>
                </a:cubicBezTo>
                <a:cubicBezTo>
                  <a:pt x="911041" y="312074"/>
                  <a:pt x="1083196" y="329007"/>
                  <a:pt x="1112124" y="328302"/>
                </a:cubicBezTo>
                <a:cubicBezTo>
                  <a:pt x="1141052" y="327597"/>
                  <a:pt x="908924" y="256336"/>
                  <a:pt x="908924" y="256336"/>
                </a:cubicBezTo>
                <a:cubicBezTo>
                  <a:pt x="856007" y="237286"/>
                  <a:pt x="926563" y="250691"/>
                  <a:pt x="794624" y="214002"/>
                </a:cubicBezTo>
                <a:cubicBezTo>
                  <a:pt x="662685" y="177313"/>
                  <a:pt x="236530" y="67246"/>
                  <a:pt x="117291" y="36202"/>
                </a:cubicBezTo>
                <a:cubicBezTo>
                  <a:pt x="-1948" y="5158"/>
                  <a:pt x="-44987" y="-18126"/>
                  <a:pt x="58024" y="19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A8AFD533-E8FF-473D-87F1-945241528E0B}"/>
              </a:ext>
            </a:extLst>
          </p:cNvPr>
          <p:cNvSpPr/>
          <p:nvPr/>
        </p:nvSpPr>
        <p:spPr>
          <a:xfrm>
            <a:off x="5101720" y="10333240"/>
            <a:ext cx="262909" cy="551482"/>
          </a:xfrm>
          <a:custGeom>
            <a:avLst/>
            <a:gdLst>
              <a:gd name="connsiteX0" fmla="*/ 37547 w 262909"/>
              <a:gd name="connsiteY0" fmla="*/ 327 h 551482"/>
              <a:gd name="connsiteX1" fmla="*/ 12147 w 262909"/>
              <a:gd name="connsiteY1" fmla="*/ 250093 h 551482"/>
              <a:gd name="connsiteX2" fmla="*/ 261913 w 262909"/>
              <a:gd name="connsiteY2" fmla="*/ 550660 h 551482"/>
              <a:gd name="connsiteX3" fmla="*/ 96813 w 262909"/>
              <a:gd name="connsiteY3" fmla="*/ 334760 h 551482"/>
              <a:gd name="connsiteX4" fmla="*/ 24847 w 262909"/>
              <a:gd name="connsiteY4" fmla="*/ 199293 h 551482"/>
              <a:gd name="connsiteX5" fmla="*/ 37547 w 262909"/>
              <a:gd name="connsiteY5" fmla="*/ 327 h 5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909" h="551482">
                <a:moveTo>
                  <a:pt x="37547" y="327"/>
                </a:moveTo>
                <a:cubicBezTo>
                  <a:pt x="35430" y="8794"/>
                  <a:pt x="-25247" y="158371"/>
                  <a:pt x="12147" y="250093"/>
                </a:cubicBezTo>
                <a:cubicBezTo>
                  <a:pt x="49541" y="341815"/>
                  <a:pt x="247802" y="536549"/>
                  <a:pt x="261913" y="550660"/>
                </a:cubicBezTo>
                <a:cubicBezTo>
                  <a:pt x="276024" y="564771"/>
                  <a:pt x="136324" y="393321"/>
                  <a:pt x="96813" y="334760"/>
                </a:cubicBezTo>
                <a:cubicBezTo>
                  <a:pt x="57302" y="276199"/>
                  <a:pt x="32608" y="248682"/>
                  <a:pt x="24847" y="199293"/>
                </a:cubicBezTo>
                <a:cubicBezTo>
                  <a:pt x="17086" y="149904"/>
                  <a:pt x="39664" y="-8140"/>
                  <a:pt x="37547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01C5FDE-B2CE-4A2D-8FD2-A4EE25619A0D}"/>
              </a:ext>
            </a:extLst>
          </p:cNvPr>
          <p:cNvSpPr/>
          <p:nvPr/>
        </p:nvSpPr>
        <p:spPr>
          <a:xfrm>
            <a:off x="5045548" y="9512292"/>
            <a:ext cx="250558" cy="389493"/>
          </a:xfrm>
          <a:custGeom>
            <a:avLst/>
            <a:gdLst>
              <a:gd name="connsiteX0" fmla="*/ 585 w 250558"/>
              <a:gd name="connsiteY0" fmla="*/ 8 h 389493"/>
              <a:gd name="connsiteX1" fmla="*/ 72552 w 250558"/>
              <a:gd name="connsiteY1" fmla="*/ 245541 h 389493"/>
              <a:gd name="connsiteX2" fmla="*/ 250352 w 250558"/>
              <a:gd name="connsiteY2" fmla="*/ 389475 h 389493"/>
              <a:gd name="connsiteX3" fmla="*/ 106419 w 250558"/>
              <a:gd name="connsiteY3" fmla="*/ 237075 h 389493"/>
              <a:gd name="connsiteX4" fmla="*/ 585 w 250558"/>
              <a:gd name="connsiteY4" fmla="*/ 8 h 38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58" h="389493">
                <a:moveTo>
                  <a:pt x="585" y="8"/>
                </a:moveTo>
                <a:cubicBezTo>
                  <a:pt x="-5060" y="1419"/>
                  <a:pt x="30924" y="180630"/>
                  <a:pt x="72552" y="245541"/>
                </a:cubicBezTo>
                <a:cubicBezTo>
                  <a:pt x="114180" y="310452"/>
                  <a:pt x="244708" y="390886"/>
                  <a:pt x="250352" y="389475"/>
                </a:cubicBezTo>
                <a:cubicBezTo>
                  <a:pt x="255997" y="388064"/>
                  <a:pt x="144519" y="299164"/>
                  <a:pt x="106419" y="237075"/>
                </a:cubicBezTo>
                <a:cubicBezTo>
                  <a:pt x="68319" y="174986"/>
                  <a:pt x="6230" y="-1403"/>
                  <a:pt x="585" y="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C2FC427A-176D-445A-B776-A1494060CBE1}"/>
              </a:ext>
            </a:extLst>
          </p:cNvPr>
          <p:cNvSpPr/>
          <p:nvPr/>
        </p:nvSpPr>
        <p:spPr>
          <a:xfrm>
            <a:off x="4597076" y="9029684"/>
            <a:ext cx="162524" cy="609633"/>
          </a:xfrm>
          <a:custGeom>
            <a:avLst/>
            <a:gdLst>
              <a:gd name="connsiteX0" fmla="*/ 324 w 162524"/>
              <a:gd name="connsiteY0" fmla="*/ 16 h 609633"/>
              <a:gd name="connsiteX1" fmla="*/ 118857 w 162524"/>
              <a:gd name="connsiteY1" fmla="*/ 317516 h 609633"/>
              <a:gd name="connsiteX2" fmla="*/ 93457 w 162524"/>
              <a:gd name="connsiteY2" fmla="*/ 609616 h 609633"/>
              <a:gd name="connsiteX3" fmla="*/ 161191 w 162524"/>
              <a:gd name="connsiteY3" fmla="*/ 304816 h 609633"/>
              <a:gd name="connsiteX4" fmla="*/ 324 w 162524"/>
              <a:gd name="connsiteY4" fmla="*/ 16 h 6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24" h="609633">
                <a:moveTo>
                  <a:pt x="324" y="16"/>
                </a:moveTo>
                <a:cubicBezTo>
                  <a:pt x="-6732" y="2133"/>
                  <a:pt x="103335" y="215916"/>
                  <a:pt x="118857" y="317516"/>
                </a:cubicBezTo>
                <a:cubicBezTo>
                  <a:pt x="134379" y="419116"/>
                  <a:pt x="86401" y="611733"/>
                  <a:pt x="93457" y="609616"/>
                </a:cubicBezTo>
                <a:cubicBezTo>
                  <a:pt x="100513" y="607499"/>
                  <a:pt x="173185" y="404299"/>
                  <a:pt x="161191" y="304816"/>
                </a:cubicBezTo>
                <a:cubicBezTo>
                  <a:pt x="149197" y="205333"/>
                  <a:pt x="7380" y="-2101"/>
                  <a:pt x="32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860BD6D0-4087-44EC-9AEE-BA7F5E845A00}"/>
              </a:ext>
            </a:extLst>
          </p:cNvPr>
          <p:cNvSpPr/>
          <p:nvPr/>
        </p:nvSpPr>
        <p:spPr>
          <a:xfrm>
            <a:off x="10266406" y="6093510"/>
            <a:ext cx="369844" cy="1389853"/>
          </a:xfrm>
          <a:custGeom>
            <a:avLst/>
            <a:gdLst>
              <a:gd name="connsiteX0" fmla="*/ 7894 w 369844"/>
              <a:gd name="connsiteY0" fmla="*/ 2490 h 1389853"/>
              <a:gd name="connsiteX1" fmla="*/ 344444 w 369844"/>
              <a:gd name="connsiteY1" fmla="*/ 554940 h 1389853"/>
              <a:gd name="connsiteX2" fmla="*/ 319044 w 369844"/>
              <a:gd name="connsiteY2" fmla="*/ 529540 h 1389853"/>
              <a:gd name="connsiteX3" fmla="*/ 331744 w 369844"/>
              <a:gd name="connsiteY3" fmla="*/ 789890 h 1389853"/>
              <a:gd name="connsiteX4" fmla="*/ 369844 w 369844"/>
              <a:gd name="connsiteY4" fmla="*/ 1380440 h 1389853"/>
              <a:gd name="connsiteX5" fmla="*/ 331744 w 369844"/>
              <a:gd name="connsiteY5" fmla="*/ 1107390 h 1389853"/>
              <a:gd name="connsiteX6" fmla="*/ 280944 w 369844"/>
              <a:gd name="connsiteY6" fmla="*/ 510490 h 1389853"/>
              <a:gd name="connsiteX7" fmla="*/ 122194 w 369844"/>
              <a:gd name="connsiteY7" fmla="*/ 358090 h 1389853"/>
              <a:gd name="connsiteX8" fmla="*/ 7894 w 369844"/>
              <a:gd name="connsiteY8" fmla="*/ 2490 h 138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844" h="1389853">
                <a:moveTo>
                  <a:pt x="7894" y="2490"/>
                </a:moveTo>
                <a:cubicBezTo>
                  <a:pt x="44936" y="35298"/>
                  <a:pt x="292586" y="467098"/>
                  <a:pt x="344444" y="554940"/>
                </a:cubicBezTo>
                <a:cubicBezTo>
                  <a:pt x="396302" y="642782"/>
                  <a:pt x="321161" y="490382"/>
                  <a:pt x="319044" y="529540"/>
                </a:cubicBezTo>
                <a:cubicBezTo>
                  <a:pt x="316927" y="568698"/>
                  <a:pt x="323277" y="648073"/>
                  <a:pt x="331744" y="789890"/>
                </a:cubicBezTo>
                <a:cubicBezTo>
                  <a:pt x="340211" y="931707"/>
                  <a:pt x="369844" y="1327523"/>
                  <a:pt x="369844" y="1380440"/>
                </a:cubicBezTo>
                <a:cubicBezTo>
                  <a:pt x="369844" y="1433357"/>
                  <a:pt x="346561" y="1252382"/>
                  <a:pt x="331744" y="1107390"/>
                </a:cubicBezTo>
                <a:cubicBezTo>
                  <a:pt x="316927" y="962398"/>
                  <a:pt x="315869" y="635373"/>
                  <a:pt x="280944" y="510490"/>
                </a:cubicBezTo>
                <a:cubicBezTo>
                  <a:pt x="246019" y="385607"/>
                  <a:pt x="170877" y="445932"/>
                  <a:pt x="122194" y="358090"/>
                </a:cubicBezTo>
                <a:cubicBezTo>
                  <a:pt x="73511" y="270248"/>
                  <a:pt x="-29148" y="-30318"/>
                  <a:pt x="7894" y="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661B24B2-3372-41E6-8559-49389BD74C5C}"/>
              </a:ext>
            </a:extLst>
          </p:cNvPr>
          <p:cNvSpPr/>
          <p:nvPr/>
        </p:nvSpPr>
        <p:spPr>
          <a:xfrm>
            <a:off x="11226090" y="7087819"/>
            <a:ext cx="339390" cy="125790"/>
          </a:xfrm>
          <a:custGeom>
            <a:avLst/>
            <a:gdLst>
              <a:gd name="connsiteX0" fmla="*/ 710 w 339390"/>
              <a:gd name="connsiteY0" fmla="*/ 125781 h 125790"/>
              <a:gd name="connsiteX1" fmla="*/ 140410 w 339390"/>
              <a:gd name="connsiteY1" fmla="*/ 24181 h 125790"/>
              <a:gd name="connsiteX2" fmla="*/ 337260 w 339390"/>
              <a:gd name="connsiteY2" fmla="*/ 62281 h 125790"/>
              <a:gd name="connsiteX3" fmla="*/ 235660 w 339390"/>
              <a:gd name="connsiteY3" fmla="*/ 5131 h 125790"/>
              <a:gd name="connsiteX4" fmla="*/ 92785 w 339390"/>
              <a:gd name="connsiteY4" fmla="*/ 17831 h 125790"/>
              <a:gd name="connsiteX5" fmla="*/ 710 w 339390"/>
              <a:gd name="connsiteY5" fmla="*/ 125781 h 1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90" h="125790">
                <a:moveTo>
                  <a:pt x="710" y="125781"/>
                </a:moveTo>
                <a:cubicBezTo>
                  <a:pt x="8647" y="126839"/>
                  <a:pt x="84318" y="34764"/>
                  <a:pt x="140410" y="24181"/>
                </a:cubicBezTo>
                <a:cubicBezTo>
                  <a:pt x="196502" y="13598"/>
                  <a:pt x="321385" y="65456"/>
                  <a:pt x="337260" y="62281"/>
                </a:cubicBezTo>
                <a:cubicBezTo>
                  <a:pt x="353135" y="59106"/>
                  <a:pt x="276406" y="12539"/>
                  <a:pt x="235660" y="5131"/>
                </a:cubicBezTo>
                <a:cubicBezTo>
                  <a:pt x="194914" y="-2277"/>
                  <a:pt x="132472" y="-4394"/>
                  <a:pt x="92785" y="17831"/>
                </a:cubicBezTo>
                <a:cubicBezTo>
                  <a:pt x="53098" y="40056"/>
                  <a:pt x="-7227" y="124723"/>
                  <a:pt x="710" y="125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4E673E8-9E59-4FE2-A48E-9E14BC06A564}"/>
              </a:ext>
            </a:extLst>
          </p:cNvPr>
          <p:cNvSpPr/>
          <p:nvPr/>
        </p:nvSpPr>
        <p:spPr>
          <a:xfrm>
            <a:off x="11301389" y="7204075"/>
            <a:ext cx="288381" cy="155584"/>
          </a:xfrm>
          <a:custGeom>
            <a:avLst/>
            <a:gdLst>
              <a:gd name="connsiteX0" fmla="*/ 1611 w 288381"/>
              <a:gd name="connsiteY0" fmla="*/ 155575 h 155584"/>
              <a:gd name="connsiteX1" fmla="*/ 160361 w 288381"/>
              <a:gd name="connsiteY1" fmla="*/ 31750 h 155584"/>
              <a:gd name="connsiteX2" fmla="*/ 287361 w 288381"/>
              <a:gd name="connsiteY2" fmla="*/ 155575 h 155584"/>
              <a:gd name="connsiteX3" fmla="*/ 217511 w 288381"/>
              <a:gd name="connsiteY3" fmla="*/ 38100 h 155584"/>
              <a:gd name="connsiteX4" fmla="*/ 169886 w 288381"/>
              <a:gd name="connsiteY4" fmla="*/ 0 h 155584"/>
              <a:gd name="connsiteX5" fmla="*/ 84161 w 288381"/>
              <a:gd name="connsiteY5" fmla="*/ 38100 h 155584"/>
              <a:gd name="connsiteX6" fmla="*/ 1611 w 288381"/>
              <a:gd name="connsiteY6" fmla="*/ 155575 h 15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81" h="155584">
                <a:moveTo>
                  <a:pt x="1611" y="155575"/>
                </a:moveTo>
                <a:cubicBezTo>
                  <a:pt x="14311" y="154517"/>
                  <a:pt x="112736" y="31750"/>
                  <a:pt x="160361" y="31750"/>
                </a:cubicBezTo>
                <a:cubicBezTo>
                  <a:pt x="207986" y="31750"/>
                  <a:pt x="277836" y="154517"/>
                  <a:pt x="287361" y="155575"/>
                </a:cubicBezTo>
                <a:cubicBezTo>
                  <a:pt x="296886" y="156633"/>
                  <a:pt x="237090" y="64029"/>
                  <a:pt x="217511" y="38100"/>
                </a:cubicBezTo>
                <a:cubicBezTo>
                  <a:pt x="197932" y="12171"/>
                  <a:pt x="192111" y="0"/>
                  <a:pt x="169886" y="0"/>
                </a:cubicBezTo>
                <a:cubicBezTo>
                  <a:pt x="147661" y="0"/>
                  <a:pt x="113794" y="10054"/>
                  <a:pt x="84161" y="38100"/>
                </a:cubicBezTo>
                <a:cubicBezTo>
                  <a:pt x="54528" y="66146"/>
                  <a:pt x="-11089" y="156633"/>
                  <a:pt x="1611" y="155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C9F049BC-FCAB-4966-A12B-D374D00082C7}"/>
              </a:ext>
            </a:extLst>
          </p:cNvPr>
          <p:cNvSpPr/>
          <p:nvPr/>
        </p:nvSpPr>
        <p:spPr>
          <a:xfrm>
            <a:off x="11436043" y="7215726"/>
            <a:ext cx="155886" cy="861892"/>
          </a:xfrm>
          <a:custGeom>
            <a:avLst/>
            <a:gdLst>
              <a:gd name="connsiteX0" fmla="*/ 86032 w 155886"/>
              <a:gd name="connsiteY0" fmla="*/ 1049 h 861892"/>
              <a:gd name="connsiteX1" fmla="*/ 133657 w 155886"/>
              <a:gd name="connsiteY1" fmla="*/ 204249 h 861892"/>
              <a:gd name="connsiteX2" fmla="*/ 66982 w 155886"/>
              <a:gd name="connsiteY2" fmla="*/ 556674 h 861892"/>
              <a:gd name="connsiteX3" fmla="*/ 47932 w 155886"/>
              <a:gd name="connsiteY3" fmla="*/ 664624 h 861892"/>
              <a:gd name="connsiteX4" fmla="*/ 307 w 155886"/>
              <a:gd name="connsiteY4" fmla="*/ 861474 h 861892"/>
              <a:gd name="connsiteX5" fmla="*/ 73332 w 155886"/>
              <a:gd name="connsiteY5" fmla="*/ 607474 h 861892"/>
              <a:gd name="connsiteX6" fmla="*/ 98732 w 155886"/>
              <a:gd name="connsiteY6" fmla="*/ 477299 h 861892"/>
              <a:gd name="connsiteX7" fmla="*/ 155882 w 155886"/>
              <a:gd name="connsiteY7" fmla="*/ 286799 h 861892"/>
              <a:gd name="connsiteX8" fmla="*/ 86032 w 155886"/>
              <a:gd name="connsiteY8" fmla="*/ 1049 h 8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86" h="861892">
                <a:moveTo>
                  <a:pt x="86032" y="1049"/>
                </a:moveTo>
                <a:cubicBezTo>
                  <a:pt x="82328" y="-12709"/>
                  <a:pt x="136832" y="111645"/>
                  <a:pt x="133657" y="204249"/>
                </a:cubicBezTo>
                <a:cubicBezTo>
                  <a:pt x="130482" y="296853"/>
                  <a:pt x="81269" y="479945"/>
                  <a:pt x="66982" y="556674"/>
                </a:cubicBezTo>
                <a:cubicBezTo>
                  <a:pt x="52695" y="633403"/>
                  <a:pt x="59044" y="613824"/>
                  <a:pt x="47932" y="664624"/>
                </a:cubicBezTo>
                <a:cubicBezTo>
                  <a:pt x="36819" y="715424"/>
                  <a:pt x="-3926" y="870999"/>
                  <a:pt x="307" y="861474"/>
                </a:cubicBezTo>
                <a:cubicBezTo>
                  <a:pt x="4540" y="851949"/>
                  <a:pt x="56928" y="671503"/>
                  <a:pt x="73332" y="607474"/>
                </a:cubicBezTo>
                <a:cubicBezTo>
                  <a:pt x="89736" y="543445"/>
                  <a:pt x="84974" y="530745"/>
                  <a:pt x="98732" y="477299"/>
                </a:cubicBezTo>
                <a:cubicBezTo>
                  <a:pt x="112490" y="423853"/>
                  <a:pt x="156411" y="359295"/>
                  <a:pt x="155882" y="286799"/>
                </a:cubicBezTo>
                <a:cubicBezTo>
                  <a:pt x="155353" y="214303"/>
                  <a:pt x="89736" y="14807"/>
                  <a:pt x="86032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69552F62-25C8-4031-B64B-59228C966F32}"/>
              </a:ext>
            </a:extLst>
          </p:cNvPr>
          <p:cNvSpPr/>
          <p:nvPr/>
        </p:nvSpPr>
        <p:spPr>
          <a:xfrm>
            <a:off x="11417160" y="7226290"/>
            <a:ext cx="216045" cy="1136684"/>
          </a:xfrm>
          <a:custGeom>
            <a:avLst/>
            <a:gdLst>
              <a:gd name="connsiteX0" fmla="*/ 171590 w 216045"/>
              <a:gd name="connsiteY0" fmla="*/ 10 h 1136684"/>
              <a:gd name="connsiteX1" fmla="*/ 216040 w 216045"/>
              <a:gd name="connsiteY1" fmla="*/ 254010 h 1136684"/>
              <a:gd name="connsiteX2" fmla="*/ 168415 w 216045"/>
              <a:gd name="connsiteY2" fmla="*/ 422285 h 1136684"/>
              <a:gd name="connsiteX3" fmla="*/ 184290 w 216045"/>
              <a:gd name="connsiteY3" fmla="*/ 603260 h 1136684"/>
              <a:gd name="connsiteX4" fmla="*/ 152540 w 216045"/>
              <a:gd name="connsiteY4" fmla="*/ 606435 h 1136684"/>
              <a:gd name="connsiteX5" fmla="*/ 92215 w 216045"/>
              <a:gd name="connsiteY5" fmla="*/ 819160 h 1136684"/>
              <a:gd name="connsiteX6" fmla="*/ 140 w 216045"/>
              <a:gd name="connsiteY6" fmla="*/ 1136660 h 1136684"/>
              <a:gd name="connsiteX7" fmla="*/ 114440 w 216045"/>
              <a:gd name="connsiteY7" fmla="*/ 835035 h 1136684"/>
              <a:gd name="connsiteX8" fmla="*/ 168415 w 216045"/>
              <a:gd name="connsiteY8" fmla="*/ 606435 h 1136684"/>
              <a:gd name="connsiteX9" fmla="*/ 196990 w 216045"/>
              <a:gd name="connsiteY9" fmla="*/ 387360 h 1136684"/>
              <a:gd name="connsiteX10" fmla="*/ 193815 w 216045"/>
              <a:gd name="connsiteY10" fmla="*/ 244485 h 1136684"/>
              <a:gd name="connsiteX11" fmla="*/ 171590 w 216045"/>
              <a:gd name="connsiteY11" fmla="*/ 10 h 113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45" h="1136684">
                <a:moveTo>
                  <a:pt x="171590" y="10"/>
                </a:moveTo>
                <a:cubicBezTo>
                  <a:pt x="175294" y="1597"/>
                  <a:pt x="216569" y="183631"/>
                  <a:pt x="216040" y="254010"/>
                </a:cubicBezTo>
                <a:cubicBezTo>
                  <a:pt x="215511" y="324389"/>
                  <a:pt x="173707" y="364077"/>
                  <a:pt x="168415" y="422285"/>
                </a:cubicBezTo>
                <a:cubicBezTo>
                  <a:pt x="163123" y="480493"/>
                  <a:pt x="186936" y="572568"/>
                  <a:pt x="184290" y="603260"/>
                </a:cubicBezTo>
                <a:cubicBezTo>
                  <a:pt x="181644" y="633952"/>
                  <a:pt x="167886" y="570452"/>
                  <a:pt x="152540" y="606435"/>
                </a:cubicBezTo>
                <a:cubicBezTo>
                  <a:pt x="137194" y="642418"/>
                  <a:pt x="117615" y="730789"/>
                  <a:pt x="92215" y="819160"/>
                </a:cubicBezTo>
                <a:cubicBezTo>
                  <a:pt x="66815" y="907531"/>
                  <a:pt x="-3564" y="1134014"/>
                  <a:pt x="140" y="1136660"/>
                </a:cubicBezTo>
                <a:cubicBezTo>
                  <a:pt x="3844" y="1139306"/>
                  <a:pt x="86394" y="923406"/>
                  <a:pt x="114440" y="835035"/>
                </a:cubicBezTo>
                <a:cubicBezTo>
                  <a:pt x="142486" y="746664"/>
                  <a:pt x="154657" y="681048"/>
                  <a:pt x="168415" y="606435"/>
                </a:cubicBezTo>
                <a:cubicBezTo>
                  <a:pt x="182173" y="531823"/>
                  <a:pt x="192757" y="447685"/>
                  <a:pt x="196990" y="387360"/>
                </a:cubicBezTo>
                <a:cubicBezTo>
                  <a:pt x="201223" y="327035"/>
                  <a:pt x="199636" y="305339"/>
                  <a:pt x="193815" y="244485"/>
                </a:cubicBezTo>
                <a:cubicBezTo>
                  <a:pt x="187994" y="183631"/>
                  <a:pt x="167886" y="-1577"/>
                  <a:pt x="17159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1B5C2BB6-D499-47BC-B901-9EF3139A3DAD}"/>
              </a:ext>
            </a:extLst>
          </p:cNvPr>
          <p:cNvSpPr/>
          <p:nvPr/>
        </p:nvSpPr>
        <p:spPr>
          <a:xfrm>
            <a:off x="11007595" y="8476806"/>
            <a:ext cx="336680" cy="1159911"/>
          </a:xfrm>
          <a:custGeom>
            <a:avLst/>
            <a:gdLst>
              <a:gd name="connsiteX0" fmla="*/ 336680 w 336680"/>
              <a:gd name="connsiteY0" fmla="*/ 444 h 1159911"/>
              <a:gd name="connsiteX1" fmla="*/ 270005 w 336680"/>
              <a:gd name="connsiteY1" fmla="*/ 448119 h 1159911"/>
              <a:gd name="connsiteX2" fmla="*/ 187455 w 336680"/>
              <a:gd name="connsiteY2" fmla="*/ 575119 h 1159911"/>
              <a:gd name="connsiteX3" fmla="*/ 158880 w 336680"/>
              <a:gd name="connsiteY3" fmla="*/ 854519 h 1159911"/>
              <a:gd name="connsiteX4" fmla="*/ 130 w 336680"/>
              <a:gd name="connsiteY4" fmla="*/ 1156144 h 1159911"/>
              <a:gd name="connsiteX5" fmla="*/ 133480 w 336680"/>
              <a:gd name="connsiteY5" fmla="*/ 994219 h 1159911"/>
              <a:gd name="connsiteX6" fmla="*/ 225555 w 336680"/>
              <a:gd name="connsiteY6" fmla="*/ 575119 h 1159911"/>
              <a:gd name="connsiteX7" fmla="*/ 270005 w 336680"/>
              <a:gd name="connsiteY7" fmla="*/ 368744 h 1159911"/>
              <a:gd name="connsiteX8" fmla="*/ 336680 w 336680"/>
              <a:gd name="connsiteY8" fmla="*/ 444 h 115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680" h="1159911">
                <a:moveTo>
                  <a:pt x="336680" y="444"/>
                </a:moveTo>
                <a:cubicBezTo>
                  <a:pt x="336680" y="13673"/>
                  <a:pt x="294876" y="352340"/>
                  <a:pt x="270005" y="448119"/>
                </a:cubicBezTo>
                <a:cubicBezTo>
                  <a:pt x="245134" y="543898"/>
                  <a:pt x="205976" y="507386"/>
                  <a:pt x="187455" y="575119"/>
                </a:cubicBezTo>
                <a:cubicBezTo>
                  <a:pt x="168934" y="642852"/>
                  <a:pt x="190101" y="757682"/>
                  <a:pt x="158880" y="854519"/>
                </a:cubicBezTo>
                <a:cubicBezTo>
                  <a:pt x="127659" y="951356"/>
                  <a:pt x="4363" y="1132861"/>
                  <a:pt x="130" y="1156144"/>
                </a:cubicBezTo>
                <a:cubicBezTo>
                  <a:pt x="-4103" y="1179427"/>
                  <a:pt x="95909" y="1091056"/>
                  <a:pt x="133480" y="994219"/>
                </a:cubicBezTo>
                <a:cubicBezTo>
                  <a:pt x="171051" y="897382"/>
                  <a:pt x="202801" y="679365"/>
                  <a:pt x="225555" y="575119"/>
                </a:cubicBezTo>
                <a:cubicBezTo>
                  <a:pt x="248309" y="470873"/>
                  <a:pt x="247251" y="464523"/>
                  <a:pt x="270005" y="368744"/>
                </a:cubicBezTo>
                <a:cubicBezTo>
                  <a:pt x="292759" y="272965"/>
                  <a:pt x="336680" y="-12785"/>
                  <a:pt x="33668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459038FE-B7E7-4300-B575-E55CDB9DF62E}"/>
              </a:ext>
            </a:extLst>
          </p:cNvPr>
          <p:cNvSpPr/>
          <p:nvPr/>
        </p:nvSpPr>
        <p:spPr>
          <a:xfrm>
            <a:off x="11029336" y="8302270"/>
            <a:ext cx="405521" cy="1391509"/>
          </a:xfrm>
          <a:custGeom>
            <a:avLst/>
            <a:gdLst>
              <a:gd name="connsiteX0" fmla="*/ 403839 w 405521"/>
              <a:gd name="connsiteY0" fmla="*/ 3530 h 1391509"/>
              <a:gd name="connsiteX1" fmla="*/ 337164 w 405521"/>
              <a:gd name="connsiteY1" fmla="*/ 336905 h 1391509"/>
              <a:gd name="connsiteX2" fmla="*/ 337164 w 405521"/>
              <a:gd name="connsiteY2" fmla="*/ 301980 h 1391509"/>
              <a:gd name="connsiteX3" fmla="*/ 280014 w 405521"/>
              <a:gd name="connsiteY3" fmla="*/ 771880 h 1391509"/>
              <a:gd name="connsiteX4" fmla="*/ 232389 w 405521"/>
              <a:gd name="connsiteY4" fmla="*/ 943330 h 1391509"/>
              <a:gd name="connsiteX5" fmla="*/ 251439 w 405521"/>
              <a:gd name="connsiteY5" fmla="*/ 835380 h 1391509"/>
              <a:gd name="connsiteX6" fmla="*/ 216514 w 405521"/>
              <a:gd name="connsiteY6" fmla="*/ 994130 h 1391509"/>
              <a:gd name="connsiteX7" fmla="*/ 60939 w 405521"/>
              <a:gd name="connsiteY7" fmla="*/ 1276705 h 1391509"/>
              <a:gd name="connsiteX8" fmla="*/ 614 w 405521"/>
              <a:gd name="connsiteY8" fmla="*/ 1391005 h 1391509"/>
              <a:gd name="connsiteX9" fmla="*/ 92689 w 405521"/>
              <a:gd name="connsiteY9" fmla="*/ 1238605 h 1391509"/>
              <a:gd name="connsiteX10" fmla="*/ 264139 w 405521"/>
              <a:gd name="connsiteY10" fmla="*/ 892530 h 1391509"/>
              <a:gd name="connsiteX11" fmla="*/ 286364 w 405521"/>
              <a:gd name="connsiteY11" fmla="*/ 892530 h 1391509"/>
              <a:gd name="connsiteX12" fmla="*/ 257789 w 405521"/>
              <a:gd name="connsiteY12" fmla="*/ 740130 h 1391509"/>
              <a:gd name="connsiteX13" fmla="*/ 257789 w 405521"/>
              <a:gd name="connsiteY13" fmla="*/ 581380 h 1391509"/>
              <a:gd name="connsiteX14" fmla="*/ 403839 w 405521"/>
              <a:gd name="connsiteY14" fmla="*/ 3530 h 13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521" h="1391509">
                <a:moveTo>
                  <a:pt x="403839" y="3530"/>
                </a:moveTo>
                <a:cubicBezTo>
                  <a:pt x="417068" y="-37216"/>
                  <a:pt x="348276" y="287163"/>
                  <a:pt x="337164" y="336905"/>
                </a:cubicBezTo>
                <a:cubicBezTo>
                  <a:pt x="326052" y="386647"/>
                  <a:pt x="346689" y="229484"/>
                  <a:pt x="337164" y="301980"/>
                </a:cubicBezTo>
                <a:cubicBezTo>
                  <a:pt x="327639" y="374476"/>
                  <a:pt x="297476" y="664988"/>
                  <a:pt x="280014" y="771880"/>
                </a:cubicBezTo>
                <a:cubicBezTo>
                  <a:pt x="262552" y="878772"/>
                  <a:pt x="237151" y="932747"/>
                  <a:pt x="232389" y="943330"/>
                </a:cubicBezTo>
                <a:cubicBezTo>
                  <a:pt x="227626" y="953913"/>
                  <a:pt x="254085" y="826913"/>
                  <a:pt x="251439" y="835380"/>
                </a:cubicBezTo>
                <a:cubicBezTo>
                  <a:pt x="248793" y="843847"/>
                  <a:pt x="248264" y="920576"/>
                  <a:pt x="216514" y="994130"/>
                </a:cubicBezTo>
                <a:cubicBezTo>
                  <a:pt x="184764" y="1067684"/>
                  <a:pt x="96922" y="1210559"/>
                  <a:pt x="60939" y="1276705"/>
                </a:cubicBezTo>
                <a:cubicBezTo>
                  <a:pt x="24956" y="1342851"/>
                  <a:pt x="-4678" y="1397355"/>
                  <a:pt x="614" y="1391005"/>
                </a:cubicBezTo>
                <a:cubicBezTo>
                  <a:pt x="5906" y="1384655"/>
                  <a:pt x="48768" y="1321684"/>
                  <a:pt x="92689" y="1238605"/>
                </a:cubicBezTo>
                <a:cubicBezTo>
                  <a:pt x="136610" y="1155526"/>
                  <a:pt x="231860" y="950209"/>
                  <a:pt x="264139" y="892530"/>
                </a:cubicBezTo>
                <a:cubicBezTo>
                  <a:pt x="296418" y="834851"/>
                  <a:pt x="287422" y="917930"/>
                  <a:pt x="286364" y="892530"/>
                </a:cubicBezTo>
                <a:cubicBezTo>
                  <a:pt x="285306" y="867130"/>
                  <a:pt x="262551" y="791988"/>
                  <a:pt x="257789" y="740130"/>
                </a:cubicBezTo>
                <a:cubicBezTo>
                  <a:pt x="253026" y="688272"/>
                  <a:pt x="231331" y="703088"/>
                  <a:pt x="257789" y="581380"/>
                </a:cubicBezTo>
                <a:cubicBezTo>
                  <a:pt x="284247" y="459672"/>
                  <a:pt x="390610" y="44276"/>
                  <a:pt x="403839" y="3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906B9BE5-E7BE-4A5C-BB96-5311BF5861F4}"/>
              </a:ext>
            </a:extLst>
          </p:cNvPr>
          <p:cNvSpPr/>
          <p:nvPr/>
        </p:nvSpPr>
        <p:spPr>
          <a:xfrm>
            <a:off x="10728190" y="9724662"/>
            <a:ext cx="317768" cy="169476"/>
          </a:xfrm>
          <a:custGeom>
            <a:avLst/>
            <a:gdLst>
              <a:gd name="connsiteX0" fmla="*/ 317635 w 317768"/>
              <a:gd name="connsiteY0" fmla="*/ 363 h 169476"/>
              <a:gd name="connsiteX1" fmla="*/ 171585 w 317768"/>
              <a:gd name="connsiteY1" fmla="*/ 121013 h 169476"/>
              <a:gd name="connsiteX2" fmla="*/ 135 w 317768"/>
              <a:gd name="connsiteY2" fmla="*/ 168638 h 169476"/>
              <a:gd name="connsiteX3" fmla="*/ 146185 w 317768"/>
              <a:gd name="connsiteY3" fmla="*/ 86088 h 169476"/>
              <a:gd name="connsiteX4" fmla="*/ 317635 w 317768"/>
              <a:gd name="connsiteY4" fmla="*/ 363 h 1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68" h="169476">
                <a:moveTo>
                  <a:pt x="317635" y="363"/>
                </a:moveTo>
                <a:cubicBezTo>
                  <a:pt x="321868" y="6184"/>
                  <a:pt x="224502" y="92967"/>
                  <a:pt x="171585" y="121013"/>
                </a:cubicBezTo>
                <a:cubicBezTo>
                  <a:pt x="118668" y="149059"/>
                  <a:pt x="4368" y="174459"/>
                  <a:pt x="135" y="168638"/>
                </a:cubicBezTo>
                <a:cubicBezTo>
                  <a:pt x="-4098" y="162817"/>
                  <a:pt x="91681" y="112017"/>
                  <a:pt x="146185" y="86088"/>
                </a:cubicBezTo>
                <a:cubicBezTo>
                  <a:pt x="200689" y="60159"/>
                  <a:pt x="313402" y="-5458"/>
                  <a:pt x="317635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BA321AF-231C-4E2E-AE48-F4B36D5CCA2C}"/>
              </a:ext>
            </a:extLst>
          </p:cNvPr>
          <p:cNvSpPr/>
          <p:nvPr/>
        </p:nvSpPr>
        <p:spPr>
          <a:xfrm>
            <a:off x="10467405" y="9418796"/>
            <a:ext cx="105347" cy="425348"/>
          </a:xfrm>
          <a:custGeom>
            <a:avLst/>
            <a:gdLst>
              <a:gd name="connsiteX0" fmla="*/ 60895 w 105347"/>
              <a:gd name="connsiteY0" fmla="*/ 1429 h 425348"/>
              <a:gd name="connsiteX1" fmla="*/ 570 w 105347"/>
              <a:gd name="connsiteY1" fmla="*/ 176054 h 425348"/>
              <a:gd name="connsiteX2" fmla="*/ 105345 w 105347"/>
              <a:gd name="connsiteY2" fmla="*/ 423704 h 425348"/>
              <a:gd name="connsiteX3" fmla="*/ 3745 w 105347"/>
              <a:gd name="connsiteY3" fmla="*/ 271304 h 425348"/>
              <a:gd name="connsiteX4" fmla="*/ 60895 w 105347"/>
              <a:gd name="connsiteY4" fmla="*/ 1429 h 4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47" h="425348">
                <a:moveTo>
                  <a:pt x="60895" y="1429"/>
                </a:moveTo>
                <a:cubicBezTo>
                  <a:pt x="60366" y="-14446"/>
                  <a:pt x="-6838" y="105675"/>
                  <a:pt x="570" y="176054"/>
                </a:cubicBezTo>
                <a:cubicBezTo>
                  <a:pt x="7978" y="246433"/>
                  <a:pt x="104816" y="407829"/>
                  <a:pt x="105345" y="423704"/>
                </a:cubicBezTo>
                <a:cubicBezTo>
                  <a:pt x="105874" y="439579"/>
                  <a:pt x="8507" y="336921"/>
                  <a:pt x="3745" y="271304"/>
                </a:cubicBezTo>
                <a:cubicBezTo>
                  <a:pt x="-1018" y="205687"/>
                  <a:pt x="61424" y="17304"/>
                  <a:pt x="60895" y="1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3F025789-071F-4C0F-8BF1-712D2F46D451}"/>
              </a:ext>
            </a:extLst>
          </p:cNvPr>
          <p:cNvSpPr/>
          <p:nvPr/>
        </p:nvSpPr>
        <p:spPr>
          <a:xfrm>
            <a:off x="11197226" y="7518325"/>
            <a:ext cx="191761" cy="810119"/>
          </a:xfrm>
          <a:custGeom>
            <a:avLst/>
            <a:gdLst>
              <a:gd name="connsiteX0" fmla="*/ 191499 w 191761"/>
              <a:gd name="connsiteY0" fmla="*/ 75 h 810119"/>
              <a:gd name="connsiteX1" fmla="*/ 143874 w 191761"/>
              <a:gd name="connsiteY1" fmla="*/ 266775 h 810119"/>
              <a:gd name="connsiteX2" fmla="*/ 102599 w 191761"/>
              <a:gd name="connsiteY2" fmla="*/ 333450 h 810119"/>
              <a:gd name="connsiteX3" fmla="*/ 118474 w 191761"/>
              <a:gd name="connsiteY3" fmla="*/ 546175 h 810119"/>
              <a:gd name="connsiteX4" fmla="*/ 10524 w 191761"/>
              <a:gd name="connsiteY4" fmla="*/ 704925 h 810119"/>
              <a:gd name="connsiteX5" fmla="*/ 7349 w 191761"/>
              <a:gd name="connsiteY5" fmla="*/ 809700 h 810119"/>
              <a:gd name="connsiteX6" fmla="*/ 39099 w 191761"/>
              <a:gd name="connsiteY6" fmla="*/ 666825 h 810119"/>
              <a:gd name="connsiteX7" fmla="*/ 96249 w 191761"/>
              <a:gd name="connsiteY7" fmla="*/ 419175 h 810119"/>
              <a:gd name="connsiteX8" fmla="*/ 121649 w 191761"/>
              <a:gd name="connsiteY8" fmla="*/ 241375 h 810119"/>
              <a:gd name="connsiteX9" fmla="*/ 191499 w 191761"/>
              <a:gd name="connsiteY9" fmla="*/ 75 h 8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61" h="810119">
                <a:moveTo>
                  <a:pt x="191499" y="75"/>
                </a:moveTo>
                <a:cubicBezTo>
                  <a:pt x="195203" y="4308"/>
                  <a:pt x="158691" y="211213"/>
                  <a:pt x="143874" y="266775"/>
                </a:cubicBezTo>
                <a:cubicBezTo>
                  <a:pt x="129057" y="322337"/>
                  <a:pt x="106832" y="286883"/>
                  <a:pt x="102599" y="333450"/>
                </a:cubicBezTo>
                <a:cubicBezTo>
                  <a:pt x="98366" y="380017"/>
                  <a:pt x="133820" y="484263"/>
                  <a:pt x="118474" y="546175"/>
                </a:cubicBezTo>
                <a:cubicBezTo>
                  <a:pt x="103128" y="608087"/>
                  <a:pt x="29045" y="661004"/>
                  <a:pt x="10524" y="704925"/>
                </a:cubicBezTo>
                <a:cubicBezTo>
                  <a:pt x="-7997" y="748846"/>
                  <a:pt x="2587" y="816050"/>
                  <a:pt x="7349" y="809700"/>
                </a:cubicBezTo>
                <a:cubicBezTo>
                  <a:pt x="12111" y="803350"/>
                  <a:pt x="24282" y="731912"/>
                  <a:pt x="39099" y="666825"/>
                </a:cubicBezTo>
                <a:cubicBezTo>
                  <a:pt x="53916" y="601738"/>
                  <a:pt x="82491" y="490083"/>
                  <a:pt x="96249" y="419175"/>
                </a:cubicBezTo>
                <a:cubicBezTo>
                  <a:pt x="110007" y="348267"/>
                  <a:pt x="101541" y="312812"/>
                  <a:pt x="121649" y="241375"/>
                </a:cubicBezTo>
                <a:cubicBezTo>
                  <a:pt x="141757" y="169938"/>
                  <a:pt x="187795" y="-4158"/>
                  <a:pt x="19149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90A47606-A7AE-44E0-A139-B246EAD0E9DD}"/>
              </a:ext>
            </a:extLst>
          </p:cNvPr>
          <p:cNvSpPr/>
          <p:nvPr/>
        </p:nvSpPr>
        <p:spPr>
          <a:xfrm>
            <a:off x="11270975" y="7320300"/>
            <a:ext cx="280546" cy="213988"/>
          </a:xfrm>
          <a:custGeom>
            <a:avLst/>
            <a:gdLst>
              <a:gd name="connsiteX0" fmla="*/ 275 w 280546"/>
              <a:gd name="connsiteY0" fmla="*/ 213975 h 213988"/>
              <a:gd name="connsiteX1" fmla="*/ 174900 w 280546"/>
              <a:gd name="connsiteY1" fmla="*/ 48875 h 213988"/>
              <a:gd name="connsiteX2" fmla="*/ 209825 w 280546"/>
              <a:gd name="connsiteY2" fmla="*/ 45700 h 213988"/>
              <a:gd name="connsiteX3" fmla="*/ 279675 w 280546"/>
              <a:gd name="connsiteY3" fmla="*/ 153650 h 213988"/>
              <a:gd name="connsiteX4" fmla="*/ 241575 w 280546"/>
              <a:gd name="connsiteY4" fmla="*/ 7600 h 213988"/>
              <a:gd name="connsiteX5" fmla="*/ 136800 w 280546"/>
              <a:gd name="connsiteY5" fmla="*/ 39350 h 213988"/>
              <a:gd name="connsiteX6" fmla="*/ 275 w 280546"/>
              <a:gd name="connsiteY6" fmla="*/ 213975 h 21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46" h="213988">
                <a:moveTo>
                  <a:pt x="275" y="213975"/>
                </a:moveTo>
                <a:cubicBezTo>
                  <a:pt x="6625" y="215563"/>
                  <a:pt x="139975" y="76921"/>
                  <a:pt x="174900" y="48875"/>
                </a:cubicBezTo>
                <a:cubicBezTo>
                  <a:pt x="209825" y="20829"/>
                  <a:pt x="192363" y="28238"/>
                  <a:pt x="209825" y="45700"/>
                </a:cubicBezTo>
                <a:cubicBezTo>
                  <a:pt x="227287" y="63162"/>
                  <a:pt x="274383" y="160000"/>
                  <a:pt x="279675" y="153650"/>
                </a:cubicBezTo>
                <a:cubicBezTo>
                  <a:pt x="284967" y="147300"/>
                  <a:pt x="265387" y="26650"/>
                  <a:pt x="241575" y="7600"/>
                </a:cubicBezTo>
                <a:cubicBezTo>
                  <a:pt x="217763" y="-11450"/>
                  <a:pt x="174371" y="7600"/>
                  <a:pt x="136800" y="39350"/>
                </a:cubicBezTo>
                <a:cubicBezTo>
                  <a:pt x="99229" y="71100"/>
                  <a:pt x="-6075" y="212387"/>
                  <a:pt x="275" y="21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1DD26F75-1197-410F-A317-146B250BAF81}"/>
              </a:ext>
            </a:extLst>
          </p:cNvPr>
          <p:cNvSpPr/>
          <p:nvPr/>
        </p:nvSpPr>
        <p:spPr>
          <a:xfrm>
            <a:off x="10915286" y="8312121"/>
            <a:ext cx="426945" cy="836204"/>
          </a:xfrm>
          <a:custGeom>
            <a:avLst/>
            <a:gdLst>
              <a:gd name="connsiteX0" fmla="*/ 425814 w 426945"/>
              <a:gd name="connsiteY0" fmla="*/ 29 h 836204"/>
              <a:gd name="connsiteX1" fmla="*/ 305164 w 426945"/>
              <a:gd name="connsiteY1" fmla="*/ 400079 h 836204"/>
              <a:gd name="connsiteX2" fmla="*/ 314689 w 426945"/>
              <a:gd name="connsiteY2" fmla="*/ 374679 h 836204"/>
              <a:gd name="connsiteX3" fmla="*/ 232139 w 426945"/>
              <a:gd name="connsiteY3" fmla="*/ 488979 h 836204"/>
              <a:gd name="connsiteX4" fmla="*/ 130539 w 426945"/>
              <a:gd name="connsiteY4" fmla="*/ 527079 h 836204"/>
              <a:gd name="connsiteX5" fmla="*/ 6714 w 426945"/>
              <a:gd name="connsiteY5" fmla="*/ 828704 h 836204"/>
              <a:gd name="connsiteX6" fmla="*/ 38464 w 426945"/>
              <a:gd name="connsiteY6" fmla="*/ 717579 h 836204"/>
              <a:gd name="connsiteX7" fmla="*/ 222614 w 426945"/>
              <a:gd name="connsiteY7" fmla="*/ 422304 h 836204"/>
              <a:gd name="connsiteX8" fmla="*/ 425814 w 426945"/>
              <a:gd name="connsiteY8" fmla="*/ 29 h 83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945" h="836204">
                <a:moveTo>
                  <a:pt x="425814" y="29"/>
                </a:moveTo>
                <a:cubicBezTo>
                  <a:pt x="439572" y="-3675"/>
                  <a:pt x="323685" y="337637"/>
                  <a:pt x="305164" y="400079"/>
                </a:cubicBezTo>
                <a:cubicBezTo>
                  <a:pt x="286643" y="462521"/>
                  <a:pt x="326860" y="359862"/>
                  <a:pt x="314689" y="374679"/>
                </a:cubicBezTo>
                <a:cubicBezTo>
                  <a:pt x="302518" y="389496"/>
                  <a:pt x="262831" y="463579"/>
                  <a:pt x="232139" y="488979"/>
                </a:cubicBezTo>
                <a:cubicBezTo>
                  <a:pt x="201447" y="514379"/>
                  <a:pt x="168110" y="470458"/>
                  <a:pt x="130539" y="527079"/>
                </a:cubicBezTo>
                <a:cubicBezTo>
                  <a:pt x="92968" y="583700"/>
                  <a:pt x="22060" y="796954"/>
                  <a:pt x="6714" y="828704"/>
                </a:cubicBezTo>
                <a:cubicBezTo>
                  <a:pt x="-8632" y="860454"/>
                  <a:pt x="2481" y="785312"/>
                  <a:pt x="38464" y="717579"/>
                </a:cubicBezTo>
                <a:cubicBezTo>
                  <a:pt x="74447" y="649846"/>
                  <a:pt x="159114" y="538721"/>
                  <a:pt x="222614" y="422304"/>
                </a:cubicBezTo>
                <a:cubicBezTo>
                  <a:pt x="286114" y="305887"/>
                  <a:pt x="412056" y="3733"/>
                  <a:pt x="42581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426E51FC-80FE-4568-8212-909650840D46}"/>
              </a:ext>
            </a:extLst>
          </p:cNvPr>
          <p:cNvSpPr/>
          <p:nvPr/>
        </p:nvSpPr>
        <p:spPr>
          <a:xfrm>
            <a:off x="10531442" y="9079018"/>
            <a:ext cx="154468" cy="592090"/>
          </a:xfrm>
          <a:custGeom>
            <a:avLst/>
            <a:gdLst>
              <a:gd name="connsiteX0" fmla="*/ 139733 w 154468"/>
              <a:gd name="connsiteY0" fmla="*/ 1482 h 592090"/>
              <a:gd name="connsiteX1" fmla="*/ 149258 w 154468"/>
              <a:gd name="connsiteY1" fmla="*/ 226907 h 592090"/>
              <a:gd name="connsiteX2" fmla="*/ 47658 w 154468"/>
              <a:gd name="connsiteY2" fmla="*/ 445982 h 592090"/>
              <a:gd name="connsiteX3" fmla="*/ 33 w 154468"/>
              <a:gd name="connsiteY3" fmla="*/ 592032 h 592090"/>
              <a:gd name="connsiteX4" fmla="*/ 54008 w 154468"/>
              <a:gd name="connsiteY4" fmla="*/ 430107 h 592090"/>
              <a:gd name="connsiteX5" fmla="*/ 139733 w 154468"/>
              <a:gd name="connsiteY5" fmla="*/ 144357 h 592090"/>
              <a:gd name="connsiteX6" fmla="*/ 139733 w 154468"/>
              <a:gd name="connsiteY6" fmla="*/ 1482 h 59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68" h="592090">
                <a:moveTo>
                  <a:pt x="139733" y="1482"/>
                </a:moveTo>
                <a:cubicBezTo>
                  <a:pt x="141320" y="15240"/>
                  <a:pt x="164604" y="152824"/>
                  <a:pt x="149258" y="226907"/>
                </a:cubicBezTo>
                <a:cubicBezTo>
                  <a:pt x="133912" y="300990"/>
                  <a:pt x="72529" y="385128"/>
                  <a:pt x="47658" y="445982"/>
                </a:cubicBezTo>
                <a:cubicBezTo>
                  <a:pt x="22787" y="506836"/>
                  <a:pt x="-1025" y="594678"/>
                  <a:pt x="33" y="592032"/>
                </a:cubicBezTo>
                <a:cubicBezTo>
                  <a:pt x="1091" y="589386"/>
                  <a:pt x="30725" y="504719"/>
                  <a:pt x="54008" y="430107"/>
                </a:cubicBezTo>
                <a:cubicBezTo>
                  <a:pt x="77291" y="355495"/>
                  <a:pt x="123329" y="216324"/>
                  <a:pt x="139733" y="144357"/>
                </a:cubicBezTo>
                <a:cubicBezTo>
                  <a:pt x="156137" y="72390"/>
                  <a:pt x="138146" y="-12276"/>
                  <a:pt x="139733" y="1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A16FB747-7546-4490-93BA-A68E5AE4B4DE}"/>
              </a:ext>
            </a:extLst>
          </p:cNvPr>
          <p:cNvSpPr/>
          <p:nvPr/>
        </p:nvSpPr>
        <p:spPr>
          <a:xfrm>
            <a:off x="10678500" y="8447789"/>
            <a:ext cx="207508" cy="596706"/>
          </a:xfrm>
          <a:custGeom>
            <a:avLst/>
            <a:gdLst>
              <a:gd name="connsiteX0" fmla="*/ 84750 w 207508"/>
              <a:gd name="connsiteY0" fmla="*/ 886 h 596706"/>
              <a:gd name="connsiteX1" fmla="*/ 160950 w 207508"/>
              <a:gd name="connsiteY1" fmla="*/ 305686 h 596706"/>
              <a:gd name="connsiteX2" fmla="*/ 205400 w 207508"/>
              <a:gd name="connsiteY2" fmla="*/ 454911 h 596706"/>
              <a:gd name="connsiteX3" fmla="*/ 94275 w 207508"/>
              <a:gd name="connsiteY3" fmla="*/ 556511 h 596706"/>
              <a:gd name="connsiteX4" fmla="*/ 2200 w 207508"/>
              <a:gd name="connsiteY4" fmla="*/ 591436 h 596706"/>
              <a:gd name="connsiteX5" fmla="*/ 189525 w 207508"/>
              <a:gd name="connsiteY5" fmla="*/ 451736 h 596706"/>
              <a:gd name="connsiteX6" fmla="*/ 192700 w 207508"/>
              <a:gd name="connsiteY6" fmla="*/ 315211 h 596706"/>
              <a:gd name="connsiteX7" fmla="*/ 189525 w 207508"/>
              <a:gd name="connsiteY7" fmla="*/ 216786 h 596706"/>
              <a:gd name="connsiteX8" fmla="*/ 84750 w 207508"/>
              <a:gd name="connsiteY8" fmla="*/ 886 h 59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08" h="596706">
                <a:moveTo>
                  <a:pt x="84750" y="886"/>
                </a:moveTo>
                <a:cubicBezTo>
                  <a:pt x="79987" y="15703"/>
                  <a:pt x="140842" y="230015"/>
                  <a:pt x="160950" y="305686"/>
                </a:cubicBezTo>
                <a:cubicBezTo>
                  <a:pt x="181058" y="381357"/>
                  <a:pt x="216512" y="413107"/>
                  <a:pt x="205400" y="454911"/>
                </a:cubicBezTo>
                <a:cubicBezTo>
                  <a:pt x="194288" y="496715"/>
                  <a:pt x="128142" y="533757"/>
                  <a:pt x="94275" y="556511"/>
                </a:cubicBezTo>
                <a:cubicBezTo>
                  <a:pt x="60408" y="579265"/>
                  <a:pt x="-13675" y="608898"/>
                  <a:pt x="2200" y="591436"/>
                </a:cubicBezTo>
                <a:cubicBezTo>
                  <a:pt x="18075" y="573974"/>
                  <a:pt x="157775" y="497773"/>
                  <a:pt x="189525" y="451736"/>
                </a:cubicBezTo>
                <a:cubicBezTo>
                  <a:pt x="221275" y="405699"/>
                  <a:pt x="192700" y="354369"/>
                  <a:pt x="192700" y="315211"/>
                </a:cubicBezTo>
                <a:cubicBezTo>
                  <a:pt x="192700" y="276053"/>
                  <a:pt x="206458" y="272349"/>
                  <a:pt x="189525" y="216786"/>
                </a:cubicBezTo>
                <a:cubicBezTo>
                  <a:pt x="172592" y="161224"/>
                  <a:pt x="89513" y="-13931"/>
                  <a:pt x="84750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4511236-5175-4E7D-AC44-2E4A487E96AA}"/>
              </a:ext>
            </a:extLst>
          </p:cNvPr>
          <p:cNvSpPr/>
          <p:nvPr/>
        </p:nvSpPr>
        <p:spPr>
          <a:xfrm>
            <a:off x="10810848" y="7905837"/>
            <a:ext cx="403423" cy="446005"/>
          </a:xfrm>
          <a:custGeom>
            <a:avLst/>
            <a:gdLst>
              <a:gd name="connsiteX0" fmla="*/ 27 w 403423"/>
              <a:gd name="connsiteY0" fmla="*/ 234863 h 446005"/>
              <a:gd name="connsiteX1" fmla="*/ 174652 w 403423"/>
              <a:gd name="connsiteY1" fmla="*/ 266613 h 446005"/>
              <a:gd name="connsiteX2" fmla="*/ 333402 w 403423"/>
              <a:gd name="connsiteY2" fmla="*/ 82463 h 446005"/>
              <a:gd name="connsiteX3" fmla="*/ 336577 w 403423"/>
              <a:gd name="connsiteY3" fmla="*/ 47538 h 446005"/>
              <a:gd name="connsiteX4" fmla="*/ 390552 w 403423"/>
              <a:gd name="connsiteY4" fmla="*/ 101513 h 446005"/>
              <a:gd name="connsiteX5" fmla="*/ 390552 w 403423"/>
              <a:gd name="connsiteY5" fmla="*/ 136438 h 446005"/>
              <a:gd name="connsiteX6" fmla="*/ 384202 w 403423"/>
              <a:gd name="connsiteY6" fmla="*/ 301538 h 446005"/>
              <a:gd name="connsiteX7" fmla="*/ 276252 w 403423"/>
              <a:gd name="connsiteY7" fmla="*/ 336463 h 446005"/>
              <a:gd name="connsiteX8" fmla="*/ 184177 w 403423"/>
              <a:gd name="connsiteY8" fmla="*/ 431713 h 446005"/>
              <a:gd name="connsiteX9" fmla="*/ 168302 w 403423"/>
              <a:gd name="connsiteY9" fmla="*/ 438063 h 446005"/>
              <a:gd name="connsiteX10" fmla="*/ 308002 w 403423"/>
              <a:gd name="connsiteY10" fmla="*/ 358688 h 446005"/>
              <a:gd name="connsiteX11" fmla="*/ 390552 w 403423"/>
              <a:gd name="connsiteY11" fmla="*/ 355513 h 446005"/>
              <a:gd name="connsiteX12" fmla="*/ 393727 w 403423"/>
              <a:gd name="connsiteY12" fmla="*/ 15788 h 446005"/>
              <a:gd name="connsiteX13" fmla="*/ 298477 w 403423"/>
              <a:gd name="connsiteY13" fmla="*/ 66588 h 446005"/>
              <a:gd name="connsiteX14" fmla="*/ 225452 w 403423"/>
              <a:gd name="connsiteY14" fmla="*/ 158663 h 446005"/>
              <a:gd name="connsiteX15" fmla="*/ 187352 w 403423"/>
              <a:gd name="connsiteY15" fmla="*/ 212638 h 446005"/>
              <a:gd name="connsiteX16" fmla="*/ 27 w 403423"/>
              <a:gd name="connsiteY16" fmla="*/ 234863 h 4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423" h="446005">
                <a:moveTo>
                  <a:pt x="27" y="234863"/>
                </a:moveTo>
                <a:cubicBezTo>
                  <a:pt x="-2090" y="243859"/>
                  <a:pt x="119090" y="292013"/>
                  <a:pt x="174652" y="266613"/>
                </a:cubicBezTo>
                <a:cubicBezTo>
                  <a:pt x="230215" y="241213"/>
                  <a:pt x="306414" y="118976"/>
                  <a:pt x="333402" y="82463"/>
                </a:cubicBezTo>
                <a:cubicBezTo>
                  <a:pt x="360390" y="45950"/>
                  <a:pt x="327052" y="44363"/>
                  <a:pt x="336577" y="47538"/>
                </a:cubicBezTo>
                <a:cubicBezTo>
                  <a:pt x="346102" y="50713"/>
                  <a:pt x="381556" y="86696"/>
                  <a:pt x="390552" y="101513"/>
                </a:cubicBezTo>
                <a:cubicBezTo>
                  <a:pt x="399548" y="116330"/>
                  <a:pt x="390552" y="136438"/>
                  <a:pt x="390552" y="136438"/>
                </a:cubicBezTo>
                <a:cubicBezTo>
                  <a:pt x="389494" y="169775"/>
                  <a:pt x="403252" y="268201"/>
                  <a:pt x="384202" y="301538"/>
                </a:cubicBezTo>
                <a:cubicBezTo>
                  <a:pt x="365152" y="334876"/>
                  <a:pt x="309590" y="314767"/>
                  <a:pt x="276252" y="336463"/>
                </a:cubicBezTo>
                <a:cubicBezTo>
                  <a:pt x="242915" y="358159"/>
                  <a:pt x="202169" y="414780"/>
                  <a:pt x="184177" y="431713"/>
                </a:cubicBezTo>
                <a:cubicBezTo>
                  <a:pt x="166185" y="448646"/>
                  <a:pt x="147665" y="450234"/>
                  <a:pt x="168302" y="438063"/>
                </a:cubicBezTo>
                <a:cubicBezTo>
                  <a:pt x="188939" y="425892"/>
                  <a:pt x="270960" y="372446"/>
                  <a:pt x="308002" y="358688"/>
                </a:cubicBezTo>
                <a:cubicBezTo>
                  <a:pt x="345044" y="344930"/>
                  <a:pt x="376265" y="412663"/>
                  <a:pt x="390552" y="355513"/>
                </a:cubicBezTo>
                <a:cubicBezTo>
                  <a:pt x="404840" y="298363"/>
                  <a:pt x="409073" y="63942"/>
                  <a:pt x="393727" y="15788"/>
                </a:cubicBezTo>
                <a:cubicBezTo>
                  <a:pt x="378381" y="-32366"/>
                  <a:pt x="326523" y="42775"/>
                  <a:pt x="298477" y="66588"/>
                </a:cubicBezTo>
                <a:cubicBezTo>
                  <a:pt x="270431" y="90400"/>
                  <a:pt x="243973" y="134321"/>
                  <a:pt x="225452" y="158663"/>
                </a:cubicBezTo>
                <a:cubicBezTo>
                  <a:pt x="206931" y="183005"/>
                  <a:pt x="219631" y="199409"/>
                  <a:pt x="187352" y="212638"/>
                </a:cubicBezTo>
                <a:cubicBezTo>
                  <a:pt x="155073" y="225867"/>
                  <a:pt x="2144" y="225867"/>
                  <a:pt x="27" y="234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3E2C8FB2-F827-4E3B-BA89-F7580B4C4075}"/>
              </a:ext>
            </a:extLst>
          </p:cNvPr>
          <p:cNvSpPr/>
          <p:nvPr/>
        </p:nvSpPr>
        <p:spPr>
          <a:xfrm>
            <a:off x="5466233" y="11067983"/>
            <a:ext cx="766082" cy="725431"/>
          </a:xfrm>
          <a:custGeom>
            <a:avLst/>
            <a:gdLst>
              <a:gd name="connsiteX0" fmla="*/ 1117 w 766082"/>
              <a:gd name="connsiteY0" fmla="*/ 67 h 725431"/>
              <a:gd name="connsiteX1" fmla="*/ 229717 w 766082"/>
              <a:gd name="connsiteY1" fmla="*/ 311217 h 725431"/>
              <a:gd name="connsiteX2" fmla="*/ 763117 w 766082"/>
              <a:gd name="connsiteY2" fmla="*/ 723967 h 725431"/>
              <a:gd name="connsiteX3" fmla="*/ 439267 w 766082"/>
              <a:gd name="connsiteY3" fmla="*/ 444567 h 725431"/>
              <a:gd name="connsiteX4" fmla="*/ 312267 w 766082"/>
              <a:gd name="connsiteY4" fmla="*/ 336617 h 725431"/>
              <a:gd name="connsiteX5" fmla="*/ 1117 w 766082"/>
              <a:gd name="connsiteY5" fmla="*/ 67 h 72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082" h="725431">
                <a:moveTo>
                  <a:pt x="1117" y="67"/>
                </a:moveTo>
                <a:cubicBezTo>
                  <a:pt x="-12641" y="-4166"/>
                  <a:pt x="102717" y="190567"/>
                  <a:pt x="229717" y="311217"/>
                </a:cubicBezTo>
                <a:cubicBezTo>
                  <a:pt x="356717" y="431867"/>
                  <a:pt x="728192" y="701742"/>
                  <a:pt x="763117" y="723967"/>
                </a:cubicBezTo>
                <a:cubicBezTo>
                  <a:pt x="798042" y="746192"/>
                  <a:pt x="514409" y="509125"/>
                  <a:pt x="439267" y="444567"/>
                </a:cubicBezTo>
                <a:cubicBezTo>
                  <a:pt x="364125" y="380009"/>
                  <a:pt x="385292" y="408584"/>
                  <a:pt x="312267" y="336617"/>
                </a:cubicBezTo>
                <a:cubicBezTo>
                  <a:pt x="239242" y="264650"/>
                  <a:pt x="14875" y="4300"/>
                  <a:pt x="111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3331BC21-4232-4097-8CC3-4A3ED0CDE7B1}"/>
              </a:ext>
            </a:extLst>
          </p:cNvPr>
          <p:cNvSpPr/>
          <p:nvPr/>
        </p:nvSpPr>
        <p:spPr>
          <a:xfrm>
            <a:off x="4641795" y="7219948"/>
            <a:ext cx="169882" cy="1138170"/>
          </a:xfrm>
          <a:custGeom>
            <a:avLst/>
            <a:gdLst>
              <a:gd name="connsiteX0" fmla="*/ 139755 w 169882"/>
              <a:gd name="connsiteY0" fmla="*/ 2 h 1138170"/>
              <a:gd name="connsiteX1" fmla="*/ 50855 w 169882"/>
              <a:gd name="connsiteY1" fmla="*/ 488952 h 1138170"/>
              <a:gd name="connsiteX2" fmla="*/ 165155 w 169882"/>
              <a:gd name="connsiteY2" fmla="*/ 1117602 h 1138170"/>
              <a:gd name="connsiteX3" fmla="*/ 133405 w 169882"/>
              <a:gd name="connsiteY3" fmla="*/ 939802 h 1138170"/>
              <a:gd name="connsiteX4" fmla="*/ 55 w 169882"/>
              <a:gd name="connsiteY4" fmla="*/ 482602 h 1138170"/>
              <a:gd name="connsiteX5" fmla="*/ 139755 w 169882"/>
              <a:gd name="connsiteY5" fmla="*/ 2 h 113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82" h="1138170">
                <a:moveTo>
                  <a:pt x="139755" y="2"/>
                </a:moveTo>
                <a:cubicBezTo>
                  <a:pt x="148222" y="1060"/>
                  <a:pt x="46622" y="302685"/>
                  <a:pt x="50855" y="488952"/>
                </a:cubicBezTo>
                <a:cubicBezTo>
                  <a:pt x="55088" y="675219"/>
                  <a:pt x="151397" y="1042460"/>
                  <a:pt x="165155" y="1117602"/>
                </a:cubicBezTo>
                <a:cubicBezTo>
                  <a:pt x="178913" y="1192744"/>
                  <a:pt x="160922" y="1045635"/>
                  <a:pt x="133405" y="939802"/>
                </a:cubicBezTo>
                <a:cubicBezTo>
                  <a:pt x="105888" y="833969"/>
                  <a:pt x="3230" y="645585"/>
                  <a:pt x="55" y="482602"/>
                </a:cubicBezTo>
                <a:cubicBezTo>
                  <a:pt x="-3120" y="319619"/>
                  <a:pt x="131288" y="-1056"/>
                  <a:pt x="139755" y="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3DD28975-8786-44BB-A8A6-C673A5176322}"/>
              </a:ext>
            </a:extLst>
          </p:cNvPr>
          <p:cNvSpPr/>
          <p:nvPr/>
        </p:nvSpPr>
        <p:spPr>
          <a:xfrm>
            <a:off x="3560738" y="6703961"/>
            <a:ext cx="405472" cy="812060"/>
          </a:xfrm>
          <a:custGeom>
            <a:avLst/>
            <a:gdLst>
              <a:gd name="connsiteX0" fmla="*/ 404837 w 405472"/>
              <a:gd name="connsiteY0" fmla="*/ 230239 h 812060"/>
              <a:gd name="connsiteX1" fmla="*/ 303237 w 405472"/>
              <a:gd name="connsiteY1" fmla="*/ 52439 h 812060"/>
              <a:gd name="connsiteX2" fmla="*/ 157187 w 405472"/>
              <a:gd name="connsiteY2" fmla="*/ 77839 h 812060"/>
              <a:gd name="connsiteX3" fmla="*/ 68287 w 405472"/>
              <a:gd name="connsiteY3" fmla="*/ 236589 h 812060"/>
              <a:gd name="connsiteX4" fmla="*/ 7962 w 405472"/>
              <a:gd name="connsiteY4" fmla="*/ 487414 h 812060"/>
              <a:gd name="connsiteX5" fmla="*/ 4787 w 405472"/>
              <a:gd name="connsiteY5" fmla="*/ 811264 h 812060"/>
              <a:gd name="connsiteX6" fmla="*/ 46062 w 405472"/>
              <a:gd name="connsiteY6" fmla="*/ 566789 h 812060"/>
              <a:gd name="connsiteX7" fmla="*/ 36537 w 405472"/>
              <a:gd name="connsiteY7" fmla="*/ 192139 h 812060"/>
              <a:gd name="connsiteX8" fmla="*/ 119087 w 405472"/>
              <a:gd name="connsiteY8" fmla="*/ 55614 h 812060"/>
              <a:gd name="connsiteX9" fmla="*/ 255612 w 405472"/>
              <a:gd name="connsiteY9" fmla="*/ 7989 h 812060"/>
              <a:gd name="connsiteX10" fmla="*/ 404837 w 405472"/>
              <a:gd name="connsiteY10" fmla="*/ 230239 h 8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472" h="812060">
                <a:moveTo>
                  <a:pt x="404837" y="230239"/>
                </a:moveTo>
                <a:cubicBezTo>
                  <a:pt x="412775" y="237647"/>
                  <a:pt x="344512" y="77839"/>
                  <a:pt x="303237" y="52439"/>
                </a:cubicBezTo>
                <a:cubicBezTo>
                  <a:pt x="261962" y="27039"/>
                  <a:pt x="196345" y="47147"/>
                  <a:pt x="157187" y="77839"/>
                </a:cubicBezTo>
                <a:cubicBezTo>
                  <a:pt x="118029" y="108531"/>
                  <a:pt x="93158" y="168326"/>
                  <a:pt x="68287" y="236589"/>
                </a:cubicBezTo>
                <a:cubicBezTo>
                  <a:pt x="43416" y="304852"/>
                  <a:pt x="18545" y="391635"/>
                  <a:pt x="7962" y="487414"/>
                </a:cubicBezTo>
                <a:cubicBezTo>
                  <a:pt x="-2621" y="583193"/>
                  <a:pt x="-1563" y="798035"/>
                  <a:pt x="4787" y="811264"/>
                </a:cubicBezTo>
                <a:cubicBezTo>
                  <a:pt x="11137" y="824493"/>
                  <a:pt x="40770" y="669976"/>
                  <a:pt x="46062" y="566789"/>
                </a:cubicBezTo>
                <a:cubicBezTo>
                  <a:pt x="51354" y="463602"/>
                  <a:pt x="24366" y="277335"/>
                  <a:pt x="36537" y="192139"/>
                </a:cubicBezTo>
                <a:cubicBezTo>
                  <a:pt x="48708" y="106943"/>
                  <a:pt x="82574" y="86306"/>
                  <a:pt x="119087" y="55614"/>
                </a:cubicBezTo>
                <a:cubicBezTo>
                  <a:pt x="155599" y="24922"/>
                  <a:pt x="210104" y="-17940"/>
                  <a:pt x="255612" y="7989"/>
                </a:cubicBezTo>
                <a:cubicBezTo>
                  <a:pt x="301120" y="33918"/>
                  <a:pt x="396899" y="222831"/>
                  <a:pt x="404837" y="230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80D37AFA-3B46-45E1-AE4C-7230D60F3558}"/>
              </a:ext>
            </a:extLst>
          </p:cNvPr>
          <p:cNvSpPr/>
          <p:nvPr/>
        </p:nvSpPr>
        <p:spPr>
          <a:xfrm>
            <a:off x="3713999" y="6991007"/>
            <a:ext cx="80469" cy="524864"/>
          </a:xfrm>
          <a:custGeom>
            <a:avLst/>
            <a:gdLst>
              <a:gd name="connsiteX0" fmla="*/ 76951 w 80469"/>
              <a:gd name="connsiteY0" fmla="*/ 343 h 524864"/>
              <a:gd name="connsiteX1" fmla="*/ 67426 w 80469"/>
              <a:gd name="connsiteY1" fmla="*/ 187668 h 524864"/>
              <a:gd name="connsiteX2" fmla="*/ 10276 w 80469"/>
              <a:gd name="connsiteY2" fmla="*/ 381343 h 524864"/>
              <a:gd name="connsiteX3" fmla="*/ 751 w 80469"/>
              <a:gd name="connsiteY3" fmla="*/ 524218 h 524864"/>
              <a:gd name="connsiteX4" fmla="*/ 19801 w 80469"/>
              <a:gd name="connsiteY4" fmla="*/ 425793 h 524864"/>
              <a:gd name="connsiteX5" fmla="*/ 73776 w 80469"/>
              <a:gd name="connsiteY5" fmla="*/ 235293 h 524864"/>
              <a:gd name="connsiteX6" fmla="*/ 76951 w 80469"/>
              <a:gd name="connsiteY6" fmla="*/ 343 h 52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69" h="524864">
                <a:moveTo>
                  <a:pt x="76951" y="343"/>
                </a:moveTo>
                <a:cubicBezTo>
                  <a:pt x="75893" y="-7594"/>
                  <a:pt x="78539" y="124168"/>
                  <a:pt x="67426" y="187668"/>
                </a:cubicBezTo>
                <a:cubicBezTo>
                  <a:pt x="56313" y="251168"/>
                  <a:pt x="21388" y="325251"/>
                  <a:pt x="10276" y="381343"/>
                </a:cubicBezTo>
                <a:cubicBezTo>
                  <a:pt x="-836" y="437435"/>
                  <a:pt x="-836" y="516810"/>
                  <a:pt x="751" y="524218"/>
                </a:cubicBezTo>
                <a:cubicBezTo>
                  <a:pt x="2338" y="531626"/>
                  <a:pt x="7630" y="473947"/>
                  <a:pt x="19801" y="425793"/>
                </a:cubicBezTo>
                <a:cubicBezTo>
                  <a:pt x="31972" y="377639"/>
                  <a:pt x="61605" y="304085"/>
                  <a:pt x="73776" y="235293"/>
                </a:cubicBezTo>
                <a:cubicBezTo>
                  <a:pt x="85947" y="166501"/>
                  <a:pt x="78009" y="8280"/>
                  <a:pt x="76951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48CF1644-508B-4258-BBBF-39F835EE7BEC}"/>
              </a:ext>
            </a:extLst>
          </p:cNvPr>
          <p:cNvSpPr/>
          <p:nvPr/>
        </p:nvSpPr>
        <p:spPr>
          <a:xfrm>
            <a:off x="3691294" y="6975346"/>
            <a:ext cx="167586" cy="884775"/>
          </a:xfrm>
          <a:custGeom>
            <a:avLst/>
            <a:gdLst>
              <a:gd name="connsiteX0" fmla="*/ 29806 w 167586"/>
              <a:gd name="connsiteY0" fmla="*/ 129 h 884775"/>
              <a:gd name="connsiteX1" fmla="*/ 1231 w 167586"/>
              <a:gd name="connsiteY1" fmla="*/ 225554 h 884775"/>
              <a:gd name="connsiteX2" fmla="*/ 13931 w 167586"/>
              <a:gd name="connsiteY2" fmla="*/ 438279 h 884775"/>
              <a:gd name="connsiteX3" fmla="*/ 90131 w 167586"/>
              <a:gd name="connsiteY3" fmla="*/ 663704 h 884775"/>
              <a:gd name="connsiteX4" fmla="*/ 166331 w 167586"/>
              <a:gd name="connsiteY4" fmla="*/ 882779 h 884775"/>
              <a:gd name="connsiteX5" fmla="*/ 131406 w 167586"/>
              <a:gd name="connsiteY5" fmla="*/ 765304 h 884775"/>
              <a:gd name="connsiteX6" fmla="*/ 52031 w 167586"/>
              <a:gd name="connsiteY6" fmla="*/ 647829 h 884775"/>
              <a:gd name="connsiteX7" fmla="*/ 42506 w 167586"/>
              <a:gd name="connsiteY7" fmla="*/ 708154 h 884775"/>
              <a:gd name="connsiteX8" fmla="*/ 32981 w 167586"/>
              <a:gd name="connsiteY8" fmla="*/ 565279 h 884775"/>
              <a:gd name="connsiteX9" fmla="*/ 20281 w 167586"/>
              <a:gd name="connsiteY9" fmla="*/ 390654 h 884775"/>
              <a:gd name="connsiteX10" fmla="*/ 29806 w 167586"/>
              <a:gd name="connsiteY10" fmla="*/ 257304 h 884775"/>
              <a:gd name="connsiteX11" fmla="*/ 29806 w 167586"/>
              <a:gd name="connsiteY11" fmla="*/ 129 h 8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586" h="884775">
                <a:moveTo>
                  <a:pt x="29806" y="129"/>
                </a:moveTo>
                <a:cubicBezTo>
                  <a:pt x="25043" y="-5163"/>
                  <a:pt x="3877" y="152529"/>
                  <a:pt x="1231" y="225554"/>
                </a:cubicBezTo>
                <a:cubicBezTo>
                  <a:pt x="-1415" y="298579"/>
                  <a:pt x="-886" y="365254"/>
                  <a:pt x="13931" y="438279"/>
                </a:cubicBezTo>
                <a:cubicBezTo>
                  <a:pt x="28748" y="511304"/>
                  <a:pt x="90131" y="663704"/>
                  <a:pt x="90131" y="663704"/>
                </a:cubicBezTo>
                <a:cubicBezTo>
                  <a:pt x="115531" y="737787"/>
                  <a:pt x="159452" y="865846"/>
                  <a:pt x="166331" y="882779"/>
                </a:cubicBezTo>
                <a:cubicBezTo>
                  <a:pt x="173210" y="899712"/>
                  <a:pt x="150456" y="804462"/>
                  <a:pt x="131406" y="765304"/>
                </a:cubicBezTo>
                <a:cubicBezTo>
                  <a:pt x="112356" y="726146"/>
                  <a:pt x="66848" y="657354"/>
                  <a:pt x="52031" y="647829"/>
                </a:cubicBezTo>
                <a:cubicBezTo>
                  <a:pt x="37214" y="638304"/>
                  <a:pt x="45681" y="721912"/>
                  <a:pt x="42506" y="708154"/>
                </a:cubicBezTo>
                <a:cubicBezTo>
                  <a:pt x="39331" y="694396"/>
                  <a:pt x="36685" y="618196"/>
                  <a:pt x="32981" y="565279"/>
                </a:cubicBezTo>
                <a:cubicBezTo>
                  <a:pt x="29277" y="512362"/>
                  <a:pt x="20810" y="441983"/>
                  <a:pt x="20281" y="390654"/>
                </a:cubicBezTo>
                <a:cubicBezTo>
                  <a:pt x="19752" y="339325"/>
                  <a:pt x="23456" y="320804"/>
                  <a:pt x="29806" y="257304"/>
                </a:cubicBezTo>
                <a:cubicBezTo>
                  <a:pt x="36156" y="193804"/>
                  <a:pt x="34569" y="5421"/>
                  <a:pt x="2980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EB4EDB2C-8342-4A84-9EFA-B1FA4DF2A271}"/>
              </a:ext>
            </a:extLst>
          </p:cNvPr>
          <p:cNvSpPr/>
          <p:nvPr/>
        </p:nvSpPr>
        <p:spPr>
          <a:xfrm>
            <a:off x="3603697" y="7530114"/>
            <a:ext cx="146679" cy="989572"/>
          </a:xfrm>
          <a:custGeom>
            <a:avLst/>
            <a:gdLst>
              <a:gd name="connsiteX0" fmla="*/ 3103 w 146679"/>
              <a:gd name="connsiteY0" fmla="*/ 986 h 989572"/>
              <a:gd name="connsiteX1" fmla="*/ 101528 w 146679"/>
              <a:gd name="connsiteY1" fmla="*/ 328011 h 989572"/>
              <a:gd name="connsiteX2" fmla="*/ 101528 w 146679"/>
              <a:gd name="connsiteY2" fmla="*/ 426436 h 989572"/>
              <a:gd name="connsiteX3" fmla="*/ 133278 w 146679"/>
              <a:gd name="connsiteY3" fmla="*/ 975711 h 989572"/>
              <a:gd name="connsiteX4" fmla="*/ 142803 w 146679"/>
              <a:gd name="connsiteY4" fmla="*/ 788386 h 989572"/>
              <a:gd name="connsiteX5" fmla="*/ 136453 w 146679"/>
              <a:gd name="connsiteY5" fmla="*/ 391511 h 989572"/>
              <a:gd name="connsiteX6" fmla="*/ 34853 w 146679"/>
              <a:gd name="connsiteY6" fmla="*/ 232761 h 989572"/>
              <a:gd name="connsiteX7" fmla="*/ 3103 w 146679"/>
              <a:gd name="connsiteY7" fmla="*/ 986 h 98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79" h="989572">
                <a:moveTo>
                  <a:pt x="3103" y="986"/>
                </a:moveTo>
                <a:cubicBezTo>
                  <a:pt x="14216" y="16861"/>
                  <a:pt x="85124" y="257103"/>
                  <a:pt x="101528" y="328011"/>
                </a:cubicBezTo>
                <a:cubicBezTo>
                  <a:pt x="117932" y="398919"/>
                  <a:pt x="96236" y="318486"/>
                  <a:pt x="101528" y="426436"/>
                </a:cubicBezTo>
                <a:cubicBezTo>
                  <a:pt x="106820" y="534386"/>
                  <a:pt x="126399" y="915386"/>
                  <a:pt x="133278" y="975711"/>
                </a:cubicBezTo>
                <a:cubicBezTo>
                  <a:pt x="140157" y="1036036"/>
                  <a:pt x="142274" y="885753"/>
                  <a:pt x="142803" y="788386"/>
                </a:cubicBezTo>
                <a:cubicBezTo>
                  <a:pt x="143332" y="691019"/>
                  <a:pt x="154445" y="484115"/>
                  <a:pt x="136453" y="391511"/>
                </a:cubicBezTo>
                <a:cubicBezTo>
                  <a:pt x="118461" y="298907"/>
                  <a:pt x="57078" y="300494"/>
                  <a:pt x="34853" y="232761"/>
                </a:cubicBezTo>
                <a:cubicBezTo>
                  <a:pt x="12628" y="165028"/>
                  <a:pt x="-8010" y="-14889"/>
                  <a:pt x="3103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F01B0C7B-F2C5-4364-BDD9-A773DBDA9AE6}"/>
              </a:ext>
            </a:extLst>
          </p:cNvPr>
          <p:cNvSpPr/>
          <p:nvPr/>
        </p:nvSpPr>
        <p:spPr>
          <a:xfrm>
            <a:off x="3799769" y="8369152"/>
            <a:ext cx="311921" cy="1093247"/>
          </a:xfrm>
          <a:custGeom>
            <a:avLst/>
            <a:gdLst>
              <a:gd name="connsiteX0" fmla="*/ 22931 w 311921"/>
              <a:gd name="connsiteY0" fmla="*/ 148 h 1093247"/>
              <a:gd name="connsiteX1" fmla="*/ 38806 w 311921"/>
              <a:gd name="connsiteY1" fmla="*/ 323998 h 1093247"/>
              <a:gd name="connsiteX2" fmla="*/ 92781 w 311921"/>
              <a:gd name="connsiteY2" fmla="*/ 730398 h 1093247"/>
              <a:gd name="connsiteX3" fmla="*/ 311856 w 311921"/>
              <a:gd name="connsiteY3" fmla="*/ 1092348 h 1093247"/>
              <a:gd name="connsiteX4" fmla="*/ 115006 w 311921"/>
              <a:gd name="connsiteY4" fmla="*/ 825648 h 1093247"/>
              <a:gd name="connsiteX5" fmla="*/ 41981 w 311921"/>
              <a:gd name="connsiteY5" fmla="*/ 587523 h 1093247"/>
              <a:gd name="connsiteX6" fmla="*/ 706 w 311921"/>
              <a:gd name="connsiteY6" fmla="*/ 285898 h 1093247"/>
              <a:gd name="connsiteX7" fmla="*/ 22931 w 311921"/>
              <a:gd name="connsiteY7" fmla="*/ 148 h 109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1" h="1093247">
                <a:moveTo>
                  <a:pt x="22931" y="148"/>
                </a:moveTo>
                <a:cubicBezTo>
                  <a:pt x="29281" y="6498"/>
                  <a:pt x="27164" y="202290"/>
                  <a:pt x="38806" y="323998"/>
                </a:cubicBezTo>
                <a:cubicBezTo>
                  <a:pt x="50448" y="445706"/>
                  <a:pt x="47273" y="602340"/>
                  <a:pt x="92781" y="730398"/>
                </a:cubicBezTo>
                <a:cubicBezTo>
                  <a:pt x="138289" y="858456"/>
                  <a:pt x="308152" y="1076473"/>
                  <a:pt x="311856" y="1092348"/>
                </a:cubicBezTo>
                <a:cubicBezTo>
                  <a:pt x="315560" y="1108223"/>
                  <a:pt x="159985" y="909786"/>
                  <a:pt x="115006" y="825648"/>
                </a:cubicBezTo>
                <a:cubicBezTo>
                  <a:pt x="70027" y="741511"/>
                  <a:pt x="61031" y="677481"/>
                  <a:pt x="41981" y="587523"/>
                </a:cubicBezTo>
                <a:cubicBezTo>
                  <a:pt x="22931" y="497565"/>
                  <a:pt x="5469" y="378502"/>
                  <a:pt x="706" y="285898"/>
                </a:cubicBezTo>
                <a:cubicBezTo>
                  <a:pt x="-4057" y="193294"/>
                  <a:pt x="16581" y="-6202"/>
                  <a:pt x="22931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4B8C3677-0FB2-4D20-B20B-A64EC337B570}"/>
              </a:ext>
            </a:extLst>
          </p:cNvPr>
          <p:cNvSpPr/>
          <p:nvPr/>
        </p:nvSpPr>
        <p:spPr>
          <a:xfrm>
            <a:off x="3812496" y="8032325"/>
            <a:ext cx="258829" cy="641106"/>
          </a:xfrm>
          <a:custGeom>
            <a:avLst/>
            <a:gdLst>
              <a:gd name="connsiteX0" fmla="*/ 13379 w 258829"/>
              <a:gd name="connsiteY0" fmla="*/ 425 h 641106"/>
              <a:gd name="connsiteX1" fmla="*/ 19729 w 258829"/>
              <a:gd name="connsiteY1" fmla="*/ 232200 h 641106"/>
              <a:gd name="connsiteX2" fmla="*/ 251504 w 258829"/>
              <a:gd name="connsiteY2" fmla="*/ 632250 h 641106"/>
              <a:gd name="connsiteX3" fmla="*/ 188004 w 258829"/>
              <a:gd name="connsiteY3" fmla="*/ 502075 h 641106"/>
              <a:gd name="connsiteX4" fmla="*/ 57829 w 258829"/>
              <a:gd name="connsiteY4" fmla="*/ 416350 h 641106"/>
              <a:gd name="connsiteX5" fmla="*/ 191179 w 258829"/>
              <a:gd name="connsiteY5" fmla="*/ 584625 h 641106"/>
              <a:gd name="connsiteX6" fmla="*/ 26079 w 258829"/>
              <a:gd name="connsiteY6" fmla="*/ 286175 h 641106"/>
              <a:gd name="connsiteX7" fmla="*/ 13379 w 258829"/>
              <a:gd name="connsiteY7" fmla="*/ 425 h 64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29" h="641106">
                <a:moveTo>
                  <a:pt x="13379" y="425"/>
                </a:moveTo>
                <a:cubicBezTo>
                  <a:pt x="12321" y="-8571"/>
                  <a:pt x="-19958" y="126896"/>
                  <a:pt x="19729" y="232200"/>
                </a:cubicBezTo>
                <a:cubicBezTo>
                  <a:pt x="59416" y="337504"/>
                  <a:pt x="223458" y="587271"/>
                  <a:pt x="251504" y="632250"/>
                </a:cubicBezTo>
                <a:cubicBezTo>
                  <a:pt x="279550" y="677229"/>
                  <a:pt x="220283" y="538058"/>
                  <a:pt x="188004" y="502075"/>
                </a:cubicBezTo>
                <a:cubicBezTo>
                  <a:pt x="155725" y="466092"/>
                  <a:pt x="57300" y="402592"/>
                  <a:pt x="57829" y="416350"/>
                </a:cubicBezTo>
                <a:cubicBezTo>
                  <a:pt x="58358" y="430108"/>
                  <a:pt x="196471" y="606321"/>
                  <a:pt x="191179" y="584625"/>
                </a:cubicBezTo>
                <a:cubicBezTo>
                  <a:pt x="185887" y="562929"/>
                  <a:pt x="56771" y="378779"/>
                  <a:pt x="26079" y="286175"/>
                </a:cubicBezTo>
                <a:cubicBezTo>
                  <a:pt x="-4613" y="193571"/>
                  <a:pt x="14437" y="9421"/>
                  <a:pt x="1337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367FC97C-E983-4CF6-A0CE-89E65F187C7B}"/>
              </a:ext>
            </a:extLst>
          </p:cNvPr>
          <p:cNvSpPr/>
          <p:nvPr/>
        </p:nvSpPr>
        <p:spPr>
          <a:xfrm>
            <a:off x="3749675" y="8567194"/>
            <a:ext cx="210197" cy="783668"/>
          </a:xfrm>
          <a:custGeom>
            <a:avLst/>
            <a:gdLst>
              <a:gd name="connsiteX0" fmla="*/ 0 w 210197"/>
              <a:gd name="connsiteY0" fmla="*/ 5306 h 783668"/>
              <a:gd name="connsiteX1" fmla="*/ 50800 w 210197"/>
              <a:gd name="connsiteY1" fmla="*/ 325981 h 783668"/>
              <a:gd name="connsiteX2" fmla="*/ 209550 w 210197"/>
              <a:gd name="connsiteY2" fmla="*/ 780006 h 783668"/>
              <a:gd name="connsiteX3" fmla="*/ 104775 w 210197"/>
              <a:gd name="connsiteY3" fmla="*/ 519656 h 783668"/>
              <a:gd name="connsiteX4" fmla="*/ 50800 w 210197"/>
              <a:gd name="connsiteY4" fmla="*/ 157706 h 783668"/>
              <a:gd name="connsiteX5" fmla="*/ 0 w 210197"/>
              <a:gd name="connsiteY5" fmla="*/ 5306 h 78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97" h="783668">
                <a:moveTo>
                  <a:pt x="0" y="5306"/>
                </a:moveTo>
                <a:cubicBezTo>
                  <a:pt x="0" y="33352"/>
                  <a:pt x="15875" y="196864"/>
                  <a:pt x="50800" y="325981"/>
                </a:cubicBezTo>
                <a:cubicBezTo>
                  <a:pt x="85725" y="455098"/>
                  <a:pt x="200554" y="747727"/>
                  <a:pt x="209550" y="780006"/>
                </a:cubicBezTo>
                <a:cubicBezTo>
                  <a:pt x="218546" y="812285"/>
                  <a:pt x="131233" y="623373"/>
                  <a:pt x="104775" y="519656"/>
                </a:cubicBezTo>
                <a:cubicBezTo>
                  <a:pt x="78317" y="415939"/>
                  <a:pt x="67733" y="250310"/>
                  <a:pt x="50800" y="157706"/>
                </a:cubicBezTo>
                <a:cubicBezTo>
                  <a:pt x="33867" y="65102"/>
                  <a:pt x="0" y="-22740"/>
                  <a:pt x="0" y="5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EBD9A8EA-1004-48AA-A5A6-616654A95EB1}"/>
              </a:ext>
            </a:extLst>
          </p:cNvPr>
          <p:cNvSpPr/>
          <p:nvPr/>
        </p:nvSpPr>
        <p:spPr>
          <a:xfrm>
            <a:off x="4364958" y="8974421"/>
            <a:ext cx="250713" cy="643022"/>
          </a:xfrm>
          <a:custGeom>
            <a:avLst/>
            <a:gdLst>
              <a:gd name="connsiteX0" fmla="*/ 64167 w 250713"/>
              <a:gd name="connsiteY0" fmla="*/ 1304 h 643022"/>
              <a:gd name="connsiteX1" fmla="*/ 216567 w 250713"/>
              <a:gd name="connsiteY1" fmla="*/ 366429 h 643022"/>
              <a:gd name="connsiteX2" fmla="*/ 156242 w 250713"/>
              <a:gd name="connsiteY2" fmla="*/ 512479 h 643022"/>
              <a:gd name="connsiteX3" fmla="*/ 667 w 250713"/>
              <a:gd name="connsiteY3" fmla="*/ 642654 h 643022"/>
              <a:gd name="connsiteX4" fmla="*/ 222917 w 250713"/>
              <a:gd name="connsiteY4" fmla="*/ 471204 h 643022"/>
              <a:gd name="connsiteX5" fmla="*/ 232442 w 250713"/>
              <a:gd name="connsiteY5" fmla="*/ 252129 h 643022"/>
              <a:gd name="connsiteX6" fmla="*/ 64167 w 250713"/>
              <a:gd name="connsiteY6" fmla="*/ 1304 h 6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713" h="643022">
                <a:moveTo>
                  <a:pt x="64167" y="1304"/>
                </a:moveTo>
                <a:cubicBezTo>
                  <a:pt x="61521" y="20354"/>
                  <a:pt x="201221" y="281233"/>
                  <a:pt x="216567" y="366429"/>
                </a:cubicBezTo>
                <a:cubicBezTo>
                  <a:pt x="231913" y="451625"/>
                  <a:pt x="192225" y="466442"/>
                  <a:pt x="156242" y="512479"/>
                </a:cubicBezTo>
                <a:cubicBezTo>
                  <a:pt x="120259" y="558516"/>
                  <a:pt x="-10445" y="649533"/>
                  <a:pt x="667" y="642654"/>
                </a:cubicBezTo>
                <a:cubicBezTo>
                  <a:pt x="11779" y="635775"/>
                  <a:pt x="184288" y="536291"/>
                  <a:pt x="222917" y="471204"/>
                </a:cubicBezTo>
                <a:cubicBezTo>
                  <a:pt x="261546" y="406117"/>
                  <a:pt x="255196" y="327271"/>
                  <a:pt x="232442" y="252129"/>
                </a:cubicBezTo>
                <a:cubicBezTo>
                  <a:pt x="209688" y="176987"/>
                  <a:pt x="66813" y="-17746"/>
                  <a:pt x="64167" y="1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500761DB-89F3-4413-8892-876D9A45A7DC}"/>
              </a:ext>
            </a:extLst>
          </p:cNvPr>
          <p:cNvSpPr/>
          <p:nvPr/>
        </p:nvSpPr>
        <p:spPr>
          <a:xfrm>
            <a:off x="3892107" y="8009401"/>
            <a:ext cx="455698" cy="710834"/>
          </a:xfrm>
          <a:custGeom>
            <a:avLst/>
            <a:gdLst>
              <a:gd name="connsiteX0" fmla="*/ 23726 w 455698"/>
              <a:gd name="connsiteY0" fmla="*/ 12766 h 710834"/>
              <a:gd name="connsiteX1" fmla="*/ 66060 w 455698"/>
              <a:gd name="connsiteY1" fmla="*/ 287932 h 710834"/>
              <a:gd name="connsiteX2" fmla="*/ 447060 w 455698"/>
              <a:gd name="connsiteY2" fmla="*/ 702799 h 710834"/>
              <a:gd name="connsiteX3" fmla="*/ 307360 w 455698"/>
              <a:gd name="connsiteY3" fmla="*/ 541932 h 710834"/>
              <a:gd name="connsiteX4" fmla="*/ 23726 w 455698"/>
              <a:gd name="connsiteY4" fmla="*/ 296399 h 710834"/>
              <a:gd name="connsiteX5" fmla="*/ 19493 w 455698"/>
              <a:gd name="connsiteY5" fmla="*/ 72032 h 710834"/>
              <a:gd name="connsiteX6" fmla="*/ 23726 w 455698"/>
              <a:gd name="connsiteY6" fmla="*/ 12766 h 71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98" h="710834">
                <a:moveTo>
                  <a:pt x="23726" y="12766"/>
                </a:moveTo>
                <a:cubicBezTo>
                  <a:pt x="31487" y="48749"/>
                  <a:pt x="-4496" y="172927"/>
                  <a:pt x="66060" y="287932"/>
                </a:cubicBezTo>
                <a:cubicBezTo>
                  <a:pt x="136616" y="402937"/>
                  <a:pt x="406843" y="660466"/>
                  <a:pt x="447060" y="702799"/>
                </a:cubicBezTo>
                <a:cubicBezTo>
                  <a:pt x="487277" y="745132"/>
                  <a:pt x="377916" y="609665"/>
                  <a:pt x="307360" y="541932"/>
                </a:cubicBezTo>
                <a:cubicBezTo>
                  <a:pt x="236804" y="474199"/>
                  <a:pt x="71704" y="374716"/>
                  <a:pt x="23726" y="296399"/>
                </a:cubicBezTo>
                <a:cubicBezTo>
                  <a:pt x="-24252" y="218082"/>
                  <a:pt x="14554" y="120715"/>
                  <a:pt x="19493" y="72032"/>
                </a:cubicBezTo>
                <a:cubicBezTo>
                  <a:pt x="24432" y="23349"/>
                  <a:pt x="15965" y="-23217"/>
                  <a:pt x="23726" y="1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F14C4582-E17D-4FF9-8B88-7EA5488E34B0}"/>
              </a:ext>
            </a:extLst>
          </p:cNvPr>
          <p:cNvSpPr/>
          <p:nvPr/>
        </p:nvSpPr>
        <p:spPr>
          <a:xfrm>
            <a:off x="4636186" y="4540719"/>
            <a:ext cx="1770011" cy="900012"/>
          </a:xfrm>
          <a:custGeom>
            <a:avLst/>
            <a:gdLst>
              <a:gd name="connsiteX0" fmla="*/ 1769694 w 1770011"/>
              <a:gd name="connsiteY0" fmla="*/ 801 h 900012"/>
              <a:gd name="connsiteX1" fmla="*/ 774014 w 1770011"/>
              <a:gd name="connsiteY1" fmla="*/ 473241 h 900012"/>
              <a:gd name="connsiteX2" fmla="*/ 961974 w 1770011"/>
              <a:gd name="connsiteY2" fmla="*/ 371641 h 900012"/>
              <a:gd name="connsiteX3" fmla="*/ 484454 w 1770011"/>
              <a:gd name="connsiteY3" fmla="*/ 447841 h 900012"/>
              <a:gd name="connsiteX4" fmla="*/ 1854 w 1770011"/>
              <a:gd name="connsiteY4" fmla="*/ 899961 h 900012"/>
              <a:gd name="connsiteX5" fmla="*/ 667334 w 1770011"/>
              <a:gd name="connsiteY5" fmla="*/ 417361 h 900012"/>
              <a:gd name="connsiteX6" fmla="*/ 286334 w 1770011"/>
              <a:gd name="connsiteY6" fmla="*/ 630721 h 900012"/>
              <a:gd name="connsiteX7" fmla="*/ 1185494 w 1770011"/>
              <a:gd name="connsiteY7" fmla="*/ 381801 h 900012"/>
              <a:gd name="connsiteX8" fmla="*/ 885774 w 1770011"/>
              <a:gd name="connsiteY8" fmla="*/ 361481 h 900012"/>
              <a:gd name="connsiteX9" fmla="*/ 1769694 w 1770011"/>
              <a:gd name="connsiteY9" fmla="*/ 801 h 9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011" h="900012">
                <a:moveTo>
                  <a:pt x="1769694" y="801"/>
                </a:moveTo>
                <a:cubicBezTo>
                  <a:pt x="1751067" y="19428"/>
                  <a:pt x="908634" y="411434"/>
                  <a:pt x="774014" y="473241"/>
                </a:cubicBezTo>
                <a:cubicBezTo>
                  <a:pt x="639394" y="535048"/>
                  <a:pt x="1010234" y="375874"/>
                  <a:pt x="961974" y="371641"/>
                </a:cubicBezTo>
                <a:cubicBezTo>
                  <a:pt x="913714" y="367408"/>
                  <a:pt x="644474" y="359788"/>
                  <a:pt x="484454" y="447841"/>
                </a:cubicBezTo>
                <a:cubicBezTo>
                  <a:pt x="324434" y="535894"/>
                  <a:pt x="-28626" y="905041"/>
                  <a:pt x="1854" y="899961"/>
                </a:cubicBezTo>
                <a:cubicBezTo>
                  <a:pt x="32334" y="894881"/>
                  <a:pt x="619921" y="462234"/>
                  <a:pt x="667334" y="417361"/>
                </a:cubicBezTo>
                <a:cubicBezTo>
                  <a:pt x="714747" y="372488"/>
                  <a:pt x="199974" y="636648"/>
                  <a:pt x="286334" y="630721"/>
                </a:cubicBezTo>
                <a:cubicBezTo>
                  <a:pt x="372694" y="624794"/>
                  <a:pt x="1085588" y="426674"/>
                  <a:pt x="1185494" y="381801"/>
                </a:cubicBezTo>
                <a:cubicBezTo>
                  <a:pt x="1285400" y="336928"/>
                  <a:pt x="790947" y="429214"/>
                  <a:pt x="885774" y="361481"/>
                </a:cubicBezTo>
                <a:cubicBezTo>
                  <a:pt x="980601" y="293748"/>
                  <a:pt x="1788321" y="-17826"/>
                  <a:pt x="1769694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EF1CF2D2-60A7-4C0A-9590-8D3C5AFAC23D}"/>
              </a:ext>
            </a:extLst>
          </p:cNvPr>
          <p:cNvSpPr/>
          <p:nvPr/>
        </p:nvSpPr>
        <p:spPr>
          <a:xfrm>
            <a:off x="4600739" y="5257360"/>
            <a:ext cx="551130" cy="2058110"/>
          </a:xfrm>
          <a:custGeom>
            <a:avLst/>
            <a:gdLst>
              <a:gd name="connsiteX0" fmla="*/ 550381 w 551130"/>
              <a:gd name="connsiteY0" fmla="*/ 440 h 2058110"/>
              <a:gd name="connsiteX1" fmla="*/ 367501 w 551130"/>
              <a:gd name="connsiteY1" fmla="*/ 356040 h 2058110"/>
              <a:gd name="connsiteX2" fmla="*/ 418301 w 551130"/>
              <a:gd name="connsiteY2" fmla="*/ 620200 h 2058110"/>
              <a:gd name="connsiteX3" fmla="*/ 138901 w 551130"/>
              <a:gd name="connsiteY3" fmla="*/ 1102800 h 2058110"/>
              <a:gd name="connsiteX4" fmla="*/ 392901 w 551130"/>
              <a:gd name="connsiteY4" fmla="*/ 833560 h 2058110"/>
              <a:gd name="connsiteX5" fmla="*/ 77941 w 551130"/>
              <a:gd name="connsiteY5" fmla="*/ 1341560 h 2058110"/>
              <a:gd name="connsiteX6" fmla="*/ 113501 w 551130"/>
              <a:gd name="connsiteY6" fmla="*/ 1331400 h 2058110"/>
              <a:gd name="connsiteX7" fmla="*/ 6821 w 551130"/>
              <a:gd name="connsiteY7" fmla="*/ 2042600 h 2058110"/>
              <a:gd name="connsiteX8" fmla="*/ 16981 w 551130"/>
              <a:gd name="connsiteY8" fmla="*/ 1763200 h 2058110"/>
              <a:gd name="connsiteX9" fmla="*/ 67781 w 551130"/>
              <a:gd name="connsiteY9" fmla="*/ 1092640 h 2058110"/>
              <a:gd name="connsiteX10" fmla="*/ 103341 w 551130"/>
              <a:gd name="connsiteY10" fmla="*/ 1102800 h 2058110"/>
              <a:gd name="connsiteX11" fmla="*/ 342101 w 551130"/>
              <a:gd name="connsiteY11" fmla="*/ 635440 h 2058110"/>
              <a:gd name="connsiteX12" fmla="*/ 260821 w 551130"/>
              <a:gd name="connsiteY12" fmla="*/ 650680 h 2058110"/>
              <a:gd name="connsiteX13" fmla="*/ 286221 w 551130"/>
              <a:gd name="connsiteY13" fmla="*/ 432240 h 2058110"/>
              <a:gd name="connsiteX14" fmla="*/ 550381 w 551130"/>
              <a:gd name="connsiteY14" fmla="*/ 440 h 205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130" h="2058110">
                <a:moveTo>
                  <a:pt x="550381" y="440"/>
                </a:moveTo>
                <a:cubicBezTo>
                  <a:pt x="563928" y="-12260"/>
                  <a:pt x="389514" y="252747"/>
                  <a:pt x="367501" y="356040"/>
                </a:cubicBezTo>
                <a:cubicBezTo>
                  <a:pt x="345488" y="459333"/>
                  <a:pt x="456401" y="495740"/>
                  <a:pt x="418301" y="620200"/>
                </a:cubicBezTo>
                <a:cubicBezTo>
                  <a:pt x="380201" y="744660"/>
                  <a:pt x="143134" y="1067240"/>
                  <a:pt x="138901" y="1102800"/>
                </a:cubicBezTo>
                <a:cubicBezTo>
                  <a:pt x="134668" y="1138360"/>
                  <a:pt x="403061" y="793767"/>
                  <a:pt x="392901" y="833560"/>
                </a:cubicBezTo>
                <a:cubicBezTo>
                  <a:pt x="382741" y="873353"/>
                  <a:pt x="124508" y="1258587"/>
                  <a:pt x="77941" y="1341560"/>
                </a:cubicBezTo>
                <a:cubicBezTo>
                  <a:pt x="31374" y="1424533"/>
                  <a:pt x="125354" y="1214560"/>
                  <a:pt x="113501" y="1331400"/>
                </a:cubicBezTo>
                <a:cubicBezTo>
                  <a:pt x="101648" y="1448240"/>
                  <a:pt x="22908" y="1970633"/>
                  <a:pt x="6821" y="2042600"/>
                </a:cubicBezTo>
                <a:cubicBezTo>
                  <a:pt x="-9266" y="2114567"/>
                  <a:pt x="6821" y="1921527"/>
                  <a:pt x="16981" y="1763200"/>
                </a:cubicBezTo>
                <a:cubicBezTo>
                  <a:pt x="27141" y="1604873"/>
                  <a:pt x="53388" y="1202707"/>
                  <a:pt x="67781" y="1092640"/>
                </a:cubicBezTo>
                <a:cubicBezTo>
                  <a:pt x="82174" y="982573"/>
                  <a:pt x="57621" y="1179000"/>
                  <a:pt x="103341" y="1102800"/>
                </a:cubicBezTo>
                <a:cubicBezTo>
                  <a:pt x="149061" y="1026600"/>
                  <a:pt x="315854" y="710793"/>
                  <a:pt x="342101" y="635440"/>
                </a:cubicBezTo>
                <a:cubicBezTo>
                  <a:pt x="368348" y="560087"/>
                  <a:pt x="270134" y="684547"/>
                  <a:pt x="260821" y="650680"/>
                </a:cubicBezTo>
                <a:cubicBezTo>
                  <a:pt x="251508" y="616813"/>
                  <a:pt x="231188" y="543153"/>
                  <a:pt x="286221" y="432240"/>
                </a:cubicBezTo>
                <a:cubicBezTo>
                  <a:pt x="341254" y="321327"/>
                  <a:pt x="536834" y="13140"/>
                  <a:pt x="550381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45F12995-412F-46E6-B0A6-F0A1DB1C7EF4}"/>
              </a:ext>
            </a:extLst>
          </p:cNvPr>
          <p:cNvSpPr/>
          <p:nvPr/>
        </p:nvSpPr>
        <p:spPr>
          <a:xfrm>
            <a:off x="4424650" y="6364181"/>
            <a:ext cx="335339" cy="1675711"/>
          </a:xfrm>
          <a:custGeom>
            <a:avLst/>
            <a:gdLst>
              <a:gd name="connsiteX0" fmla="*/ 335310 w 335339"/>
              <a:gd name="connsiteY0" fmla="*/ 11219 h 1675711"/>
              <a:gd name="connsiteX1" fmla="*/ 101630 w 335339"/>
              <a:gd name="connsiteY1" fmla="*/ 717339 h 1675711"/>
              <a:gd name="connsiteX2" fmla="*/ 167670 w 335339"/>
              <a:gd name="connsiteY2" fmla="*/ 402379 h 1675711"/>
              <a:gd name="connsiteX3" fmla="*/ 71150 w 335339"/>
              <a:gd name="connsiteY3" fmla="*/ 1291379 h 1675711"/>
              <a:gd name="connsiteX4" fmla="*/ 147350 w 335339"/>
              <a:gd name="connsiteY4" fmla="*/ 793539 h 1675711"/>
              <a:gd name="connsiteX5" fmla="*/ 10190 w 335339"/>
              <a:gd name="connsiteY5" fmla="*/ 1662219 h 1675711"/>
              <a:gd name="connsiteX6" fmla="*/ 40670 w 335339"/>
              <a:gd name="connsiteY6" fmla="*/ 1260899 h 1675711"/>
              <a:gd name="connsiteX7" fmla="*/ 30 w 335339"/>
              <a:gd name="connsiteY7" fmla="*/ 443019 h 1675711"/>
              <a:gd name="connsiteX8" fmla="*/ 35590 w 335339"/>
              <a:gd name="connsiteY8" fmla="*/ 1001819 h 1675711"/>
              <a:gd name="connsiteX9" fmla="*/ 116870 w 335339"/>
              <a:gd name="connsiteY9" fmla="*/ 336339 h 1675711"/>
              <a:gd name="connsiteX10" fmla="*/ 335310 w 335339"/>
              <a:gd name="connsiteY10" fmla="*/ 11219 h 16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339" h="1675711">
                <a:moveTo>
                  <a:pt x="335310" y="11219"/>
                </a:moveTo>
                <a:cubicBezTo>
                  <a:pt x="332770" y="74719"/>
                  <a:pt x="129570" y="652146"/>
                  <a:pt x="101630" y="717339"/>
                </a:cubicBezTo>
                <a:cubicBezTo>
                  <a:pt x="73690" y="782532"/>
                  <a:pt x="172750" y="306706"/>
                  <a:pt x="167670" y="402379"/>
                </a:cubicBezTo>
                <a:cubicBezTo>
                  <a:pt x="162590" y="498052"/>
                  <a:pt x="74537" y="1226186"/>
                  <a:pt x="71150" y="1291379"/>
                </a:cubicBezTo>
                <a:cubicBezTo>
                  <a:pt x="67763" y="1356572"/>
                  <a:pt x="157510" y="731732"/>
                  <a:pt x="147350" y="793539"/>
                </a:cubicBezTo>
                <a:cubicBezTo>
                  <a:pt x="137190" y="855346"/>
                  <a:pt x="27970" y="1584326"/>
                  <a:pt x="10190" y="1662219"/>
                </a:cubicBezTo>
                <a:cubicBezTo>
                  <a:pt x="-7590" y="1740112"/>
                  <a:pt x="42363" y="1464099"/>
                  <a:pt x="40670" y="1260899"/>
                </a:cubicBezTo>
                <a:cubicBezTo>
                  <a:pt x="38977" y="1057699"/>
                  <a:pt x="877" y="486199"/>
                  <a:pt x="30" y="443019"/>
                </a:cubicBezTo>
                <a:cubicBezTo>
                  <a:pt x="-817" y="399839"/>
                  <a:pt x="16117" y="1019599"/>
                  <a:pt x="35590" y="1001819"/>
                </a:cubicBezTo>
                <a:cubicBezTo>
                  <a:pt x="55063" y="984039"/>
                  <a:pt x="60143" y="505672"/>
                  <a:pt x="116870" y="336339"/>
                </a:cubicBezTo>
                <a:cubicBezTo>
                  <a:pt x="173597" y="167006"/>
                  <a:pt x="337850" y="-52281"/>
                  <a:pt x="335310" y="1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AFAB3BE4-7D95-43B3-A91B-41E607C61424}"/>
              </a:ext>
            </a:extLst>
          </p:cNvPr>
          <p:cNvSpPr/>
          <p:nvPr/>
        </p:nvSpPr>
        <p:spPr>
          <a:xfrm>
            <a:off x="3729563" y="5501617"/>
            <a:ext cx="609844" cy="1920849"/>
          </a:xfrm>
          <a:custGeom>
            <a:avLst/>
            <a:gdLst>
              <a:gd name="connsiteX0" fmla="*/ 603677 w 609844"/>
              <a:gd name="connsiteY0" fmla="*/ 5103 h 1920849"/>
              <a:gd name="connsiteX1" fmla="*/ 115997 w 609844"/>
              <a:gd name="connsiteY1" fmla="*/ 457223 h 1920849"/>
              <a:gd name="connsiteX2" fmla="*/ 258237 w 609844"/>
              <a:gd name="connsiteY2" fmla="*/ 375943 h 1920849"/>
              <a:gd name="connsiteX3" fmla="*/ 14397 w 609844"/>
              <a:gd name="connsiteY3" fmla="*/ 711223 h 1920849"/>
              <a:gd name="connsiteX4" fmla="*/ 44877 w 609844"/>
              <a:gd name="connsiteY4" fmla="*/ 609623 h 1920849"/>
              <a:gd name="connsiteX5" fmla="*/ 182037 w 609844"/>
              <a:gd name="connsiteY5" fmla="*/ 1259863 h 1920849"/>
              <a:gd name="connsiteX6" fmla="*/ 146477 w 609844"/>
              <a:gd name="connsiteY6" fmla="*/ 1198903 h 1920849"/>
              <a:gd name="connsiteX7" fmla="*/ 354757 w 609844"/>
              <a:gd name="connsiteY7" fmla="*/ 1915183 h 1920849"/>
              <a:gd name="connsiteX8" fmla="*/ 278557 w 609844"/>
              <a:gd name="connsiteY8" fmla="*/ 1488463 h 1920849"/>
              <a:gd name="connsiteX9" fmla="*/ 24557 w 609844"/>
              <a:gd name="connsiteY9" fmla="*/ 685823 h 1920849"/>
              <a:gd name="connsiteX10" fmla="*/ 49957 w 609844"/>
              <a:gd name="connsiteY10" fmla="*/ 746783 h 1920849"/>
              <a:gd name="connsiteX11" fmla="*/ 110917 w 609844"/>
              <a:gd name="connsiteY11" fmla="*/ 360703 h 1920849"/>
              <a:gd name="connsiteX12" fmla="*/ 90597 w 609844"/>
              <a:gd name="connsiteY12" fmla="*/ 386103 h 1920849"/>
              <a:gd name="connsiteX13" fmla="*/ 369997 w 609844"/>
              <a:gd name="connsiteY13" fmla="*/ 223543 h 1920849"/>
              <a:gd name="connsiteX14" fmla="*/ 603677 w 609844"/>
              <a:gd name="connsiteY14" fmla="*/ 5103 h 19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844" h="1920849">
                <a:moveTo>
                  <a:pt x="603677" y="5103"/>
                </a:moveTo>
                <a:cubicBezTo>
                  <a:pt x="561344" y="44050"/>
                  <a:pt x="173570" y="395416"/>
                  <a:pt x="115997" y="457223"/>
                </a:cubicBezTo>
                <a:cubicBezTo>
                  <a:pt x="58424" y="519030"/>
                  <a:pt x="275170" y="333610"/>
                  <a:pt x="258237" y="375943"/>
                </a:cubicBezTo>
                <a:cubicBezTo>
                  <a:pt x="241304" y="418276"/>
                  <a:pt x="49957" y="672276"/>
                  <a:pt x="14397" y="711223"/>
                </a:cubicBezTo>
                <a:cubicBezTo>
                  <a:pt x="-21163" y="750170"/>
                  <a:pt x="16937" y="518183"/>
                  <a:pt x="44877" y="609623"/>
                </a:cubicBezTo>
                <a:cubicBezTo>
                  <a:pt x="72817" y="701063"/>
                  <a:pt x="165104" y="1161650"/>
                  <a:pt x="182037" y="1259863"/>
                </a:cubicBezTo>
                <a:cubicBezTo>
                  <a:pt x="198970" y="1358076"/>
                  <a:pt x="117690" y="1089683"/>
                  <a:pt x="146477" y="1198903"/>
                </a:cubicBezTo>
                <a:cubicBezTo>
                  <a:pt x="175264" y="1308123"/>
                  <a:pt x="332744" y="1866923"/>
                  <a:pt x="354757" y="1915183"/>
                </a:cubicBezTo>
                <a:cubicBezTo>
                  <a:pt x="376770" y="1963443"/>
                  <a:pt x="333590" y="1693356"/>
                  <a:pt x="278557" y="1488463"/>
                </a:cubicBezTo>
                <a:cubicBezTo>
                  <a:pt x="223524" y="1283570"/>
                  <a:pt x="62657" y="809436"/>
                  <a:pt x="24557" y="685823"/>
                </a:cubicBezTo>
                <a:cubicBezTo>
                  <a:pt x="-13543" y="562210"/>
                  <a:pt x="35564" y="800970"/>
                  <a:pt x="49957" y="746783"/>
                </a:cubicBezTo>
                <a:cubicBezTo>
                  <a:pt x="64350" y="692596"/>
                  <a:pt x="104144" y="420816"/>
                  <a:pt x="110917" y="360703"/>
                </a:cubicBezTo>
                <a:cubicBezTo>
                  <a:pt x="117690" y="300590"/>
                  <a:pt x="47417" y="408963"/>
                  <a:pt x="90597" y="386103"/>
                </a:cubicBezTo>
                <a:cubicBezTo>
                  <a:pt x="133777" y="363243"/>
                  <a:pt x="280250" y="286196"/>
                  <a:pt x="369997" y="223543"/>
                </a:cubicBezTo>
                <a:cubicBezTo>
                  <a:pt x="459744" y="160890"/>
                  <a:pt x="646010" y="-33844"/>
                  <a:pt x="603677" y="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E442A412-C781-42B6-A76E-E8E14C103EDB}"/>
              </a:ext>
            </a:extLst>
          </p:cNvPr>
          <p:cNvSpPr/>
          <p:nvPr/>
        </p:nvSpPr>
        <p:spPr>
          <a:xfrm>
            <a:off x="3894505" y="3943488"/>
            <a:ext cx="1018304" cy="1958808"/>
          </a:xfrm>
          <a:custGeom>
            <a:avLst/>
            <a:gdLst>
              <a:gd name="connsiteX0" fmla="*/ 916255 w 1018304"/>
              <a:gd name="connsiteY0" fmla="*/ 54472 h 1958808"/>
              <a:gd name="connsiteX1" fmla="*/ 286335 w 1018304"/>
              <a:gd name="connsiteY1" fmla="*/ 674232 h 1958808"/>
              <a:gd name="connsiteX2" fmla="*/ 387935 w 1018304"/>
              <a:gd name="connsiteY2" fmla="*/ 496432 h 1958808"/>
              <a:gd name="connsiteX3" fmla="*/ 113615 w 1018304"/>
              <a:gd name="connsiteY3" fmla="*/ 1024752 h 1958808"/>
              <a:gd name="connsiteX4" fmla="*/ 235535 w 1018304"/>
              <a:gd name="connsiteY4" fmla="*/ 811392 h 1958808"/>
              <a:gd name="connsiteX5" fmla="*/ 164415 w 1018304"/>
              <a:gd name="connsiteY5" fmla="*/ 1370192 h 1958808"/>
              <a:gd name="connsiteX6" fmla="*/ 245695 w 1018304"/>
              <a:gd name="connsiteY6" fmla="*/ 1014592 h 1958808"/>
              <a:gd name="connsiteX7" fmla="*/ 83135 w 1018304"/>
              <a:gd name="connsiteY7" fmla="*/ 1949312 h 1958808"/>
              <a:gd name="connsiteX8" fmla="*/ 139015 w 1018304"/>
              <a:gd name="connsiteY8" fmla="*/ 1451472 h 1958808"/>
              <a:gd name="connsiteX9" fmla="*/ 184735 w 1018304"/>
              <a:gd name="connsiteY9" fmla="*/ 704712 h 1958808"/>
              <a:gd name="connsiteX10" fmla="*/ 6935 w 1018304"/>
              <a:gd name="connsiteY10" fmla="*/ 1309232 h 1958808"/>
              <a:gd name="connsiteX11" fmla="*/ 464135 w 1018304"/>
              <a:gd name="connsiteY11" fmla="*/ 384672 h 1958808"/>
              <a:gd name="connsiteX12" fmla="*/ 972135 w 1018304"/>
              <a:gd name="connsiteY12" fmla="*/ 64632 h 1958808"/>
              <a:gd name="connsiteX13" fmla="*/ 916255 w 1018304"/>
              <a:gd name="connsiteY13" fmla="*/ 54472 h 195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8304" h="1958808">
                <a:moveTo>
                  <a:pt x="916255" y="54472"/>
                </a:moveTo>
                <a:cubicBezTo>
                  <a:pt x="801955" y="156072"/>
                  <a:pt x="374388" y="600572"/>
                  <a:pt x="286335" y="674232"/>
                </a:cubicBezTo>
                <a:cubicBezTo>
                  <a:pt x="198282" y="747892"/>
                  <a:pt x="416722" y="438012"/>
                  <a:pt x="387935" y="496432"/>
                </a:cubicBezTo>
                <a:cubicBezTo>
                  <a:pt x="359148" y="554852"/>
                  <a:pt x="139015" y="972259"/>
                  <a:pt x="113615" y="1024752"/>
                </a:cubicBezTo>
                <a:cubicBezTo>
                  <a:pt x="88215" y="1077245"/>
                  <a:pt x="227068" y="753819"/>
                  <a:pt x="235535" y="811392"/>
                </a:cubicBezTo>
                <a:cubicBezTo>
                  <a:pt x="244002" y="868965"/>
                  <a:pt x="162722" y="1336325"/>
                  <a:pt x="164415" y="1370192"/>
                </a:cubicBezTo>
                <a:cubicBezTo>
                  <a:pt x="166108" y="1404059"/>
                  <a:pt x="259242" y="918072"/>
                  <a:pt x="245695" y="1014592"/>
                </a:cubicBezTo>
                <a:cubicBezTo>
                  <a:pt x="232148" y="1111112"/>
                  <a:pt x="100915" y="1876499"/>
                  <a:pt x="83135" y="1949312"/>
                </a:cubicBezTo>
                <a:cubicBezTo>
                  <a:pt x="65355" y="2022125"/>
                  <a:pt x="122082" y="1658905"/>
                  <a:pt x="139015" y="1451472"/>
                </a:cubicBezTo>
                <a:cubicBezTo>
                  <a:pt x="155948" y="1244039"/>
                  <a:pt x="206748" y="728419"/>
                  <a:pt x="184735" y="704712"/>
                </a:cubicBezTo>
                <a:cubicBezTo>
                  <a:pt x="162722" y="681005"/>
                  <a:pt x="-39632" y="1362572"/>
                  <a:pt x="6935" y="1309232"/>
                </a:cubicBezTo>
                <a:cubicBezTo>
                  <a:pt x="53502" y="1255892"/>
                  <a:pt x="303268" y="592105"/>
                  <a:pt x="464135" y="384672"/>
                </a:cubicBezTo>
                <a:cubicBezTo>
                  <a:pt x="625002" y="177239"/>
                  <a:pt x="895935" y="113739"/>
                  <a:pt x="972135" y="64632"/>
                </a:cubicBezTo>
                <a:cubicBezTo>
                  <a:pt x="1048335" y="15525"/>
                  <a:pt x="1030555" y="-47128"/>
                  <a:pt x="916255" y="54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257C109F-146A-47E2-9391-C97B3CDFE45A}"/>
              </a:ext>
            </a:extLst>
          </p:cNvPr>
          <p:cNvSpPr/>
          <p:nvPr/>
        </p:nvSpPr>
        <p:spPr>
          <a:xfrm>
            <a:off x="5390542" y="3863934"/>
            <a:ext cx="2677783" cy="1006828"/>
          </a:xfrm>
          <a:custGeom>
            <a:avLst/>
            <a:gdLst>
              <a:gd name="connsiteX0" fmla="*/ 2667608 w 2677783"/>
              <a:gd name="connsiteY0" fmla="*/ 352466 h 1006828"/>
              <a:gd name="connsiteX1" fmla="*/ 1245208 w 2677783"/>
              <a:gd name="connsiteY1" fmla="*/ 15916 h 1006828"/>
              <a:gd name="connsiteX2" fmla="*/ 1702408 w 2677783"/>
              <a:gd name="connsiteY2" fmla="*/ 117516 h 1006828"/>
              <a:gd name="connsiteX3" fmla="*/ 387958 w 2677783"/>
              <a:gd name="connsiteY3" fmla="*/ 663616 h 1006828"/>
              <a:gd name="connsiteX4" fmla="*/ 1022958 w 2677783"/>
              <a:gd name="connsiteY4" fmla="*/ 288966 h 1006828"/>
              <a:gd name="connsiteX5" fmla="*/ 608 w 2677783"/>
              <a:gd name="connsiteY5" fmla="*/ 1006516 h 1006828"/>
              <a:gd name="connsiteX6" fmla="*/ 1194408 w 2677783"/>
              <a:gd name="connsiteY6" fmla="*/ 187366 h 1006828"/>
              <a:gd name="connsiteX7" fmla="*/ 1080108 w 2677783"/>
              <a:gd name="connsiteY7" fmla="*/ 327066 h 1006828"/>
              <a:gd name="connsiteX8" fmla="*/ 1842108 w 2677783"/>
              <a:gd name="connsiteY8" fmla="*/ 168316 h 1006828"/>
              <a:gd name="connsiteX9" fmla="*/ 2667608 w 2677783"/>
              <a:gd name="connsiteY9" fmla="*/ 352466 h 10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7783" h="1006828">
                <a:moveTo>
                  <a:pt x="2667608" y="352466"/>
                </a:moveTo>
                <a:cubicBezTo>
                  <a:pt x="2568125" y="327066"/>
                  <a:pt x="1406075" y="55074"/>
                  <a:pt x="1245208" y="15916"/>
                </a:cubicBezTo>
                <a:cubicBezTo>
                  <a:pt x="1084341" y="-23242"/>
                  <a:pt x="1845283" y="9566"/>
                  <a:pt x="1702408" y="117516"/>
                </a:cubicBezTo>
                <a:cubicBezTo>
                  <a:pt x="1559533" y="225466"/>
                  <a:pt x="501200" y="635041"/>
                  <a:pt x="387958" y="663616"/>
                </a:cubicBezTo>
                <a:cubicBezTo>
                  <a:pt x="274716" y="692191"/>
                  <a:pt x="1087516" y="231816"/>
                  <a:pt x="1022958" y="288966"/>
                </a:cubicBezTo>
                <a:cubicBezTo>
                  <a:pt x="958400" y="346116"/>
                  <a:pt x="-27967" y="1023449"/>
                  <a:pt x="608" y="1006516"/>
                </a:cubicBezTo>
                <a:cubicBezTo>
                  <a:pt x="29183" y="989583"/>
                  <a:pt x="1014492" y="300608"/>
                  <a:pt x="1194408" y="187366"/>
                </a:cubicBezTo>
                <a:cubicBezTo>
                  <a:pt x="1374324" y="74124"/>
                  <a:pt x="972158" y="330241"/>
                  <a:pt x="1080108" y="327066"/>
                </a:cubicBezTo>
                <a:cubicBezTo>
                  <a:pt x="1188058" y="323891"/>
                  <a:pt x="1573291" y="165141"/>
                  <a:pt x="1842108" y="168316"/>
                </a:cubicBezTo>
                <a:cubicBezTo>
                  <a:pt x="2110925" y="171491"/>
                  <a:pt x="2767091" y="377866"/>
                  <a:pt x="2667608" y="35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87C2B1F-2AC5-411A-BC15-5F78C86EE11F}"/>
              </a:ext>
            </a:extLst>
          </p:cNvPr>
          <p:cNvSpPr/>
          <p:nvPr/>
        </p:nvSpPr>
        <p:spPr>
          <a:xfrm>
            <a:off x="4815509" y="2689723"/>
            <a:ext cx="4146404" cy="1241807"/>
          </a:xfrm>
          <a:custGeom>
            <a:avLst/>
            <a:gdLst>
              <a:gd name="connsiteX0" fmla="*/ 4144341 w 4146404"/>
              <a:gd name="connsiteY0" fmla="*/ 1240927 h 1241807"/>
              <a:gd name="connsiteX1" fmla="*/ 3153741 w 4146404"/>
              <a:gd name="connsiteY1" fmla="*/ 288427 h 1241807"/>
              <a:gd name="connsiteX2" fmla="*/ 3769691 w 4146404"/>
              <a:gd name="connsiteY2" fmla="*/ 510677 h 1241807"/>
              <a:gd name="connsiteX3" fmla="*/ 2220291 w 4146404"/>
              <a:gd name="connsiteY3" fmla="*/ 47127 h 1241807"/>
              <a:gd name="connsiteX4" fmla="*/ 2309191 w 4146404"/>
              <a:gd name="connsiteY4" fmla="*/ 47127 h 1241807"/>
              <a:gd name="connsiteX5" fmla="*/ 1070941 w 4146404"/>
              <a:gd name="connsiteY5" fmla="*/ 326527 h 1241807"/>
              <a:gd name="connsiteX6" fmla="*/ 1159841 w 4146404"/>
              <a:gd name="connsiteY6" fmla="*/ 218577 h 1241807"/>
              <a:gd name="connsiteX7" fmla="*/ 4141 w 4146404"/>
              <a:gd name="connsiteY7" fmla="*/ 898027 h 1241807"/>
              <a:gd name="connsiteX8" fmla="*/ 1629741 w 4146404"/>
              <a:gd name="connsiteY8" fmla="*/ 123327 h 1241807"/>
              <a:gd name="connsiteX9" fmla="*/ 1807541 w 4146404"/>
              <a:gd name="connsiteY9" fmla="*/ 129677 h 1241807"/>
              <a:gd name="connsiteX10" fmla="*/ 2328241 w 4146404"/>
              <a:gd name="connsiteY10" fmla="*/ 116977 h 1241807"/>
              <a:gd name="connsiteX11" fmla="*/ 3382341 w 4146404"/>
              <a:gd name="connsiteY11" fmla="*/ 453527 h 1241807"/>
              <a:gd name="connsiteX12" fmla="*/ 4144341 w 4146404"/>
              <a:gd name="connsiteY12" fmla="*/ 1240927 h 12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6404" h="1241807">
                <a:moveTo>
                  <a:pt x="4144341" y="1240927"/>
                </a:moveTo>
                <a:cubicBezTo>
                  <a:pt x="4106241" y="1213410"/>
                  <a:pt x="3216183" y="410135"/>
                  <a:pt x="3153741" y="288427"/>
                </a:cubicBezTo>
                <a:cubicBezTo>
                  <a:pt x="3091299" y="166719"/>
                  <a:pt x="3925266" y="550894"/>
                  <a:pt x="3769691" y="510677"/>
                </a:cubicBezTo>
                <a:cubicBezTo>
                  <a:pt x="3614116" y="470460"/>
                  <a:pt x="2463708" y="124385"/>
                  <a:pt x="2220291" y="47127"/>
                </a:cubicBezTo>
                <a:cubicBezTo>
                  <a:pt x="1976874" y="-30131"/>
                  <a:pt x="2500749" y="560"/>
                  <a:pt x="2309191" y="47127"/>
                </a:cubicBezTo>
                <a:cubicBezTo>
                  <a:pt x="2117633" y="93694"/>
                  <a:pt x="1262499" y="297952"/>
                  <a:pt x="1070941" y="326527"/>
                </a:cubicBezTo>
                <a:cubicBezTo>
                  <a:pt x="879383" y="355102"/>
                  <a:pt x="1337641" y="123327"/>
                  <a:pt x="1159841" y="218577"/>
                </a:cubicBezTo>
                <a:cubicBezTo>
                  <a:pt x="982041" y="313827"/>
                  <a:pt x="-74175" y="913902"/>
                  <a:pt x="4141" y="898027"/>
                </a:cubicBezTo>
                <a:cubicBezTo>
                  <a:pt x="82457" y="882152"/>
                  <a:pt x="1329174" y="251385"/>
                  <a:pt x="1629741" y="123327"/>
                </a:cubicBezTo>
                <a:cubicBezTo>
                  <a:pt x="1930308" y="-4731"/>
                  <a:pt x="1691124" y="130735"/>
                  <a:pt x="1807541" y="129677"/>
                </a:cubicBezTo>
                <a:cubicBezTo>
                  <a:pt x="1923958" y="128619"/>
                  <a:pt x="2065774" y="63002"/>
                  <a:pt x="2328241" y="116977"/>
                </a:cubicBezTo>
                <a:cubicBezTo>
                  <a:pt x="2590708" y="170952"/>
                  <a:pt x="3080716" y="264085"/>
                  <a:pt x="3382341" y="453527"/>
                </a:cubicBezTo>
                <a:cubicBezTo>
                  <a:pt x="3683966" y="642969"/>
                  <a:pt x="4182441" y="1268444"/>
                  <a:pt x="4144341" y="1240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E647BE03-4FF5-45E8-B1E2-04DCCA6C329B}"/>
              </a:ext>
            </a:extLst>
          </p:cNvPr>
          <p:cNvSpPr/>
          <p:nvPr/>
        </p:nvSpPr>
        <p:spPr>
          <a:xfrm>
            <a:off x="4046897" y="3925269"/>
            <a:ext cx="2544997" cy="1494068"/>
          </a:xfrm>
          <a:custGeom>
            <a:avLst/>
            <a:gdLst>
              <a:gd name="connsiteX0" fmla="*/ 2544403 w 2544997"/>
              <a:gd name="connsiteY0" fmla="*/ 5381 h 1494068"/>
              <a:gd name="connsiteX1" fmla="*/ 1210903 w 2544997"/>
              <a:gd name="connsiteY1" fmla="*/ 253031 h 1494068"/>
              <a:gd name="connsiteX2" fmla="*/ 1439503 w 2544997"/>
              <a:gd name="connsiteY2" fmla="*/ 119681 h 1494068"/>
              <a:gd name="connsiteX3" fmla="*/ 772753 w 2544997"/>
              <a:gd name="connsiteY3" fmla="*/ 500681 h 1494068"/>
              <a:gd name="connsiteX4" fmla="*/ 918803 w 2544997"/>
              <a:gd name="connsiteY4" fmla="*/ 386381 h 1494068"/>
              <a:gd name="connsiteX5" fmla="*/ 4403 w 2544997"/>
              <a:gd name="connsiteY5" fmla="*/ 1491281 h 1494068"/>
              <a:gd name="connsiteX6" fmla="*/ 569553 w 2544997"/>
              <a:gd name="connsiteY6" fmla="*/ 703881 h 1494068"/>
              <a:gd name="connsiteX7" fmla="*/ 525103 w 2544997"/>
              <a:gd name="connsiteY7" fmla="*/ 748331 h 1494068"/>
              <a:gd name="connsiteX8" fmla="*/ 1369653 w 2544997"/>
              <a:gd name="connsiteY8" fmla="*/ 138731 h 1494068"/>
              <a:gd name="connsiteX9" fmla="*/ 2544403 w 2544997"/>
              <a:gd name="connsiteY9" fmla="*/ 5381 h 149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4997" h="1494068">
                <a:moveTo>
                  <a:pt x="2544403" y="5381"/>
                </a:moveTo>
                <a:cubicBezTo>
                  <a:pt x="2517945" y="24431"/>
                  <a:pt x="1395053" y="233981"/>
                  <a:pt x="1210903" y="253031"/>
                </a:cubicBezTo>
                <a:cubicBezTo>
                  <a:pt x="1026753" y="272081"/>
                  <a:pt x="1439503" y="119681"/>
                  <a:pt x="1439503" y="119681"/>
                </a:cubicBezTo>
                <a:lnTo>
                  <a:pt x="772753" y="500681"/>
                </a:lnTo>
                <a:cubicBezTo>
                  <a:pt x="685970" y="545131"/>
                  <a:pt x="1046861" y="221281"/>
                  <a:pt x="918803" y="386381"/>
                </a:cubicBezTo>
                <a:cubicBezTo>
                  <a:pt x="790745" y="551481"/>
                  <a:pt x="62611" y="1438364"/>
                  <a:pt x="4403" y="1491281"/>
                </a:cubicBezTo>
                <a:cubicBezTo>
                  <a:pt x="-53805" y="1544198"/>
                  <a:pt x="482770" y="827706"/>
                  <a:pt x="569553" y="703881"/>
                </a:cubicBezTo>
                <a:cubicBezTo>
                  <a:pt x="656336" y="580056"/>
                  <a:pt x="391753" y="842523"/>
                  <a:pt x="525103" y="748331"/>
                </a:cubicBezTo>
                <a:cubicBezTo>
                  <a:pt x="658453" y="654139"/>
                  <a:pt x="1032045" y="262556"/>
                  <a:pt x="1369653" y="138731"/>
                </a:cubicBezTo>
                <a:cubicBezTo>
                  <a:pt x="1707261" y="14906"/>
                  <a:pt x="2570861" y="-13669"/>
                  <a:pt x="2544403" y="5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11106009-44D2-4A05-B64B-4F642911EFFB}"/>
              </a:ext>
            </a:extLst>
          </p:cNvPr>
          <p:cNvSpPr/>
          <p:nvPr/>
        </p:nvSpPr>
        <p:spPr>
          <a:xfrm>
            <a:off x="5419678" y="2276096"/>
            <a:ext cx="3859480" cy="1112299"/>
          </a:xfrm>
          <a:custGeom>
            <a:avLst/>
            <a:gdLst>
              <a:gd name="connsiteX0" fmla="*/ 3844972 w 3859480"/>
              <a:gd name="connsiteY0" fmla="*/ 1108454 h 1112299"/>
              <a:gd name="connsiteX1" fmla="*/ 2352722 w 3859480"/>
              <a:gd name="connsiteY1" fmla="*/ 175004 h 1112299"/>
              <a:gd name="connsiteX2" fmla="*/ 2670222 w 3859480"/>
              <a:gd name="connsiteY2" fmla="*/ 225804 h 1112299"/>
              <a:gd name="connsiteX3" fmla="*/ 1336722 w 3859480"/>
              <a:gd name="connsiteY3" fmla="*/ 143254 h 1112299"/>
              <a:gd name="connsiteX4" fmla="*/ 1419272 w 3859480"/>
              <a:gd name="connsiteY4" fmla="*/ 60704 h 1112299"/>
              <a:gd name="connsiteX5" fmla="*/ 3222 w 3859480"/>
              <a:gd name="connsiteY5" fmla="*/ 740154 h 1112299"/>
              <a:gd name="connsiteX6" fmla="*/ 1031922 w 3859480"/>
              <a:gd name="connsiteY6" fmla="*/ 175004 h 1112299"/>
              <a:gd name="connsiteX7" fmla="*/ 1012872 w 3859480"/>
              <a:gd name="connsiteY7" fmla="*/ 194054 h 1112299"/>
              <a:gd name="connsiteX8" fmla="*/ 1978072 w 3859480"/>
              <a:gd name="connsiteY8" fmla="*/ 3554 h 1112299"/>
              <a:gd name="connsiteX9" fmla="*/ 1762172 w 3859480"/>
              <a:gd name="connsiteY9" fmla="*/ 73404 h 1112299"/>
              <a:gd name="connsiteX10" fmla="*/ 2359072 w 3859480"/>
              <a:gd name="connsiteY10" fmla="*/ 117854 h 1112299"/>
              <a:gd name="connsiteX11" fmla="*/ 3070272 w 3859480"/>
              <a:gd name="connsiteY11" fmla="*/ 492504 h 1112299"/>
              <a:gd name="connsiteX12" fmla="*/ 3844972 w 3859480"/>
              <a:gd name="connsiteY12" fmla="*/ 1108454 h 11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59480" h="1112299">
                <a:moveTo>
                  <a:pt x="3844972" y="1108454"/>
                </a:moveTo>
                <a:cubicBezTo>
                  <a:pt x="3725380" y="1055537"/>
                  <a:pt x="2548514" y="322112"/>
                  <a:pt x="2352722" y="175004"/>
                </a:cubicBezTo>
                <a:cubicBezTo>
                  <a:pt x="2156930" y="27896"/>
                  <a:pt x="2839555" y="231096"/>
                  <a:pt x="2670222" y="225804"/>
                </a:cubicBezTo>
                <a:cubicBezTo>
                  <a:pt x="2500889" y="220512"/>
                  <a:pt x="1545214" y="170771"/>
                  <a:pt x="1336722" y="143254"/>
                </a:cubicBezTo>
                <a:cubicBezTo>
                  <a:pt x="1128230" y="115737"/>
                  <a:pt x="1641522" y="-38779"/>
                  <a:pt x="1419272" y="60704"/>
                </a:cubicBezTo>
                <a:cubicBezTo>
                  <a:pt x="1197022" y="160187"/>
                  <a:pt x="67780" y="721104"/>
                  <a:pt x="3222" y="740154"/>
                </a:cubicBezTo>
                <a:cubicBezTo>
                  <a:pt x="-61336" y="759204"/>
                  <a:pt x="863647" y="266021"/>
                  <a:pt x="1031922" y="175004"/>
                </a:cubicBezTo>
                <a:cubicBezTo>
                  <a:pt x="1200197" y="83987"/>
                  <a:pt x="855180" y="222629"/>
                  <a:pt x="1012872" y="194054"/>
                </a:cubicBezTo>
                <a:cubicBezTo>
                  <a:pt x="1170564" y="165479"/>
                  <a:pt x="1853189" y="23662"/>
                  <a:pt x="1978072" y="3554"/>
                </a:cubicBezTo>
                <a:cubicBezTo>
                  <a:pt x="2102955" y="-16554"/>
                  <a:pt x="1698672" y="54354"/>
                  <a:pt x="1762172" y="73404"/>
                </a:cubicBezTo>
                <a:cubicBezTo>
                  <a:pt x="1825672" y="92454"/>
                  <a:pt x="2141055" y="48004"/>
                  <a:pt x="2359072" y="117854"/>
                </a:cubicBezTo>
                <a:cubicBezTo>
                  <a:pt x="2577089" y="187704"/>
                  <a:pt x="2827914" y="331637"/>
                  <a:pt x="3070272" y="492504"/>
                </a:cubicBezTo>
                <a:cubicBezTo>
                  <a:pt x="3312630" y="653371"/>
                  <a:pt x="3964564" y="1161371"/>
                  <a:pt x="3844972" y="1108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1506E587-E050-47A4-901D-2F5B860B138C}"/>
              </a:ext>
            </a:extLst>
          </p:cNvPr>
          <p:cNvSpPr/>
          <p:nvPr/>
        </p:nvSpPr>
        <p:spPr>
          <a:xfrm>
            <a:off x="4433469" y="3165498"/>
            <a:ext cx="4193754" cy="901511"/>
          </a:xfrm>
          <a:custGeom>
            <a:avLst/>
            <a:gdLst>
              <a:gd name="connsiteX0" fmla="*/ 4081881 w 4193754"/>
              <a:gd name="connsiteY0" fmla="*/ 873102 h 901511"/>
              <a:gd name="connsiteX1" fmla="*/ 3999331 w 4193754"/>
              <a:gd name="connsiteY1" fmla="*/ 803252 h 901511"/>
              <a:gd name="connsiteX2" fmla="*/ 2284831 w 4193754"/>
              <a:gd name="connsiteY2" fmla="*/ 66652 h 901511"/>
              <a:gd name="connsiteX3" fmla="*/ 2418181 w 4193754"/>
              <a:gd name="connsiteY3" fmla="*/ 92052 h 901511"/>
              <a:gd name="connsiteX4" fmla="*/ 703681 w 4193754"/>
              <a:gd name="connsiteY4" fmla="*/ 574652 h 901511"/>
              <a:gd name="connsiteX5" fmla="*/ 710031 w 4193754"/>
              <a:gd name="connsiteY5" fmla="*/ 542902 h 901511"/>
              <a:gd name="connsiteX6" fmla="*/ 24231 w 4193754"/>
              <a:gd name="connsiteY6" fmla="*/ 815952 h 901511"/>
              <a:gd name="connsiteX7" fmla="*/ 1706981 w 4193754"/>
              <a:gd name="connsiteY7" fmla="*/ 212702 h 901511"/>
              <a:gd name="connsiteX8" fmla="*/ 1776831 w 4193754"/>
              <a:gd name="connsiteY8" fmla="*/ 206352 h 901511"/>
              <a:gd name="connsiteX9" fmla="*/ 2272131 w 4193754"/>
              <a:gd name="connsiteY9" fmla="*/ 142852 h 901511"/>
              <a:gd name="connsiteX10" fmla="*/ 3269081 w 4193754"/>
              <a:gd name="connsiteY10" fmla="*/ 549252 h 901511"/>
              <a:gd name="connsiteX11" fmla="*/ 4081881 w 4193754"/>
              <a:gd name="connsiteY11" fmla="*/ 873102 h 90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3754" h="901511">
                <a:moveTo>
                  <a:pt x="4081881" y="873102"/>
                </a:moveTo>
                <a:cubicBezTo>
                  <a:pt x="4190360" y="905381"/>
                  <a:pt x="4298839" y="937660"/>
                  <a:pt x="3999331" y="803252"/>
                </a:cubicBezTo>
                <a:cubicBezTo>
                  <a:pt x="3699823" y="668844"/>
                  <a:pt x="2548356" y="185185"/>
                  <a:pt x="2284831" y="66652"/>
                </a:cubicBezTo>
                <a:cubicBezTo>
                  <a:pt x="2021306" y="-51881"/>
                  <a:pt x="2681706" y="7385"/>
                  <a:pt x="2418181" y="92052"/>
                </a:cubicBezTo>
                <a:cubicBezTo>
                  <a:pt x="2154656" y="176719"/>
                  <a:pt x="988373" y="499510"/>
                  <a:pt x="703681" y="574652"/>
                </a:cubicBezTo>
                <a:cubicBezTo>
                  <a:pt x="418989" y="649794"/>
                  <a:pt x="823273" y="502685"/>
                  <a:pt x="710031" y="542902"/>
                </a:cubicBezTo>
                <a:cubicBezTo>
                  <a:pt x="596789" y="583119"/>
                  <a:pt x="-141927" y="870985"/>
                  <a:pt x="24231" y="815952"/>
                </a:cubicBezTo>
                <a:cubicBezTo>
                  <a:pt x="190389" y="760919"/>
                  <a:pt x="1414881" y="314302"/>
                  <a:pt x="1706981" y="212702"/>
                </a:cubicBezTo>
                <a:cubicBezTo>
                  <a:pt x="1999081" y="111102"/>
                  <a:pt x="1682639" y="217994"/>
                  <a:pt x="1776831" y="206352"/>
                </a:cubicBezTo>
                <a:cubicBezTo>
                  <a:pt x="1871023" y="194710"/>
                  <a:pt x="2023423" y="85702"/>
                  <a:pt x="2272131" y="142852"/>
                </a:cubicBezTo>
                <a:cubicBezTo>
                  <a:pt x="2520839" y="200002"/>
                  <a:pt x="3269081" y="549252"/>
                  <a:pt x="3269081" y="549252"/>
                </a:cubicBezTo>
                <a:lnTo>
                  <a:pt x="4081881" y="8731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6EBA0B8C-E7AF-4F41-A692-66A0464243C2}"/>
              </a:ext>
            </a:extLst>
          </p:cNvPr>
          <p:cNvSpPr/>
          <p:nvPr/>
        </p:nvSpPr>
        <p:spPr>
          <a:xfrm>
            <a:off x="7046505" y="2106983"/>
            <a:ext cx="2206892" cy="802953"/>
          </a:xfrm>
          <a:custGeom>
            <a:avLst/>
            <a:gdLst>
              <a:gd name="connsiteX0" fmla="*/ 2173695 w 2206892"/>
              <a:gd name="connsiteY0" fmla="*/ 769567 h 802953"/>
              <a:gd name="connsiteX1" fmla="*/ 2091145 w 2206892"/>
              <a:gd name="connsiteY1" fmla="*/ 731467 h 802953"/>
              <a:gd name="connsiteX2" fmla="*/ 1475195 w 2206892"/>
              <a:gd name="connsiteY2" fmla="*/ 147267 h 802953"/>
              <a:gd name="connsiteX3" fmla="*/ 1760945 w 2206892"/>
              <a:gd name="connsiteY3" fmla="*/ 274267 h 802953"/>
              <a:gd name="connsiteX4" fmla="*/ 1341845 w 2206892"/>
              <a:gd name="connsiteY4" fmla="*/ 90117 h 802953"/>
              <a:gd name="connsiteX5" fmla="*/ 1995 w 2206892"/>
              <a:gd name="connsiteY5" fmla="*/ 134567 h 802953"/>
              <a:gd name="connsiteX6" fmla="*/ 1037045 w 2206892"/>
              <a:gd name="connsiteY6" fmla="*/ 1217 h 802953"/>
              <a:gd name="connsiteX7" fmla="*/ 910045 w 2206892"/>
              <a:gd name="connsiteY7" fmla="*/ 71067 h 802953"/>
              <a:gd name="connsiteX8" fmla="*/ 1341845 w 2206892"/>
              <a:gd name="connsiteY8" fmla="*/ 115517 h 802953"/>
              <a:gd name="connsiteX9" fmla="*/ 1703795 w 2206892"/>
              <a:gd name="connsiteY9" fmla="*/ 515567 h 802953"/>
              <a:gd name="connsiteX10" fmla="*/ 2173695 w 2206892"/>
              <a:gd name="connsiteY10" fmla="*/ 769567 h 8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6892" h="802953">
                <a:moveTo>
                  <a:pt x="2173695" y="769567"/>
                </a:moveTo>
                <a:cubicBezTo>
                  <a:pt x="2238253" y="805550"/>
                  <a:pt x="2207562" y="835184"/>
                  <a:pt x="2091145" y="731467"/>
                </a:cubicBezTo>
                <a:cubicBezTo>
                  <a:pt x="1974728" y="627750"/>
                  <a:pt x="1530228" y="223467"/>
                  <a:pt x="1475195" y="147267"/>
                </a:cubicBezTo>
                <a:cubicBezTo>
                  <a:pt x="1420162" y="71067"/>
                  <a:pt x="1783170" y="283792"/>
                  <a:pt x="1760945" y="274267"/>
                </a:cubicBezTo>
                <a:cubicBezTo>
                  <a:pt x="1738720" y="264742"/>
                  <a:pt x="1635003" y="113400"/>
                  <a:pt x="1341845" y="90117"/>
                </a:cubicBezTo>
                <a:cubicBezTo>
                  <a:pt x="1048687" y="66834"/>
                  <a:pt x="52795" y="149384"/>
                  <a:pt x="1995" y="134567"/>
                </a:cubicBezTo>
                <a:cubicBezTo>
                  <a:pt x="-48805" y="119750"/>
                  <a:pt x="885703" y="11800"/>
                  <a:pt x="1037045" y="1217"/>
                </a:cubicBezTo>
                <a:cubicBezTo>
                  <a:pt x="1188387" y="-9366"/>
                  <a:pt x="859245" y="52017"/>
                  <a:pt x="910045" y="71067"/>
                </a:cubicBezTo>
                <a:cubicBezTo>
                  <a:pt x="960845" y="90117"/>
                  <a:pt x="1209553" y="41434"/>
                  <a:pt x="1341845" y="115517"/>
                </a:cubicBezTo>
                <a:cubicBezTo>
                  <a:pt x="1474137" y="189600"/>
                  <a:pt x="1564095" y="405500"/>
                  <a:pt x="1703795" y="515567"/>
                </a:cubicBezTo>
                <a:cubicBezTo>
                  <a:pt x="1843495" y="625634"/>
                  <a:pt x="2109137" y="733584"/>
                  <a:pt x="2173695" y="769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79A697D1-7B73-48E7-9AF1-C612DB17EB08}"/>
              </a:ext>
            </a:extLst>
          </p:cNvPr>
          <p:cNvSpPr/>
          <p:nvPr/>
        </p:nvSpPr>
        <p:spPr>
          <a:xfrm>
            <a:off x="7664450" y="3981649"/>
            <a:ext cx="2822288" cy="1728054"/>
          </a:xfrm>
          <a:custGeom>
            <a:avLst/>
            <a:gdLst>
              <a:gd name="connsiteX0" fmla="*/ 0 w 2822288"/>
              <a:gd name="connsiteY0" fmla="*/ 120451 h 1728054"/>
              <a:gd name="connsiteX1" fmla="*/ 57150 w 2822288"/>
              <a:gd name="connsiteY1" fmla="*/ 120451 h 1728054"/>
              <a:gd name="connsiteX2" fmla="*/ 1206500 w 2822288"/>
              <a:gd name="connsiteY2" fmla="*/ 120451 h 1728054"/>
              <a:gd name="connsiteX3" fmla="*/ 1035050 w 2822288"/>
              <a:gd name="connsiteY3" fmla="*/ 120451 h 1728054"/>
              <a:gd name="connsiteX4" fmla="*/ 2159000 w 2822288"/>
              <a:gd name="connsiteY4" fmla="*/ 1022151 h 1728054"/>
              <a:gd name="connsiteX5" fmla="*/ 2044700 w 2822288"/>
              <a:gd name="connsiteY5" fmla="*/ 933251 h 1728054"/>
              <a:gd name="connsiteX6" fmla="*/ 2819400 w 2822288"/>
              <a:gd name="connsiteY6" fmla="*/ 1727001 h 1728054"/>
              <a:gd name="connsiteX7" fmla="*/ 2279650 w 2822288"/>
              <a:gd name="connsiteY7" fmla="*/ 1085651 h 1728054"/>
              <a:gd name="connsiteX8" fmla="*/ 1555750 w 2822288"/>
              <a:gd name="connsiteY8" fmla="*/ 368101 h 1728054"/>
              <a:gd name="connsiteX9" fmla="*/ 1536700 w 2822288"/>
              <a:gd name="connsiteY9" fmla="*/ 387151 h 1728054"/>
              <a:gd name="connsiteX10" fmla="*/ 1003300 w 2822288"/>
              <a:gd name="connsiteY10" fmla="*/ 25201 h 1728054"/>
              <a:gd name="connsiteX11" fmla="*/ 546100 w 2822288"/>
              <a:gd name="connsiteY11" fmla="*/ 37901 h 1728054"/>
              <a:gd name="connsiteX12" fmla="*/ 0 w 2822288"/>
              <a:gd name="connsiteY12" fmla="*/ 120451 h 172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2288" h="1728054">
                <a:moveTo>
                  <a:pt x="0" y="120451"/>
                </a:moveTo>
                <a:lnTo>
                  <a:pt x="57150" y="120451"/>
                </a:lnTo>
                <a:lnTo>
                  <a:pt x="1206500" y="120451"/>
                </a:lnTo>
                <a:cubicBezTo>
                  <a:pt x="1369483" y="120451"/>
                  <a:pt x="876300" y="-29832"/>
                  <a:pt x="1035050" y="120451"/>
                </a:cubicBezTo>
                <a:cubicBezTo>
                  <a:pt x="1193800" y="270734"/>
                  <a:pt x="1990725" y="886684"/>
                  <a:pt x="2159000" y="1022151"/>
                </a:cubicBezTo>
                <a:cubicBezTo>
                  <a:pt x="2327275" y="1157618"/>
                  <a:pt x="1934633" y="815776"/>
                  <a:pt x="2044700" y="933251"/>
                </a:cubicBezTo>
                <a:cubicBezTo>
                  <a:pt x="2154767" y="1050726"/>
                  <a:pt x="2780242" y="1701601"/>
                  <a:pt x="2819400" y="1727001"/>
                </a:cubicBezTo>
                <a:cubicBezTo>
                  <a:pt x="2858558" y="1752401"/>
                  <a:pt x="2490258" y="1312134"/>
                  <a:pt x="2279650" y="1085651"/>
                </a:cubicBezTo>
                <a:cubicBezTo>
                  <a:pt x="2069042" y="859168"/>
                  <a:pt x="1679575" y="484518"/>
                  <a:pt x="1555750" y="368101"/>
                </a:cubicBezTo>
                <a:cubicBezTo>
                  <a:pt x="1431925" y="251684"/>
                  <a:pt x="1628775" y="444301"/>
                  <a:pt x="1536700" y="387151"/>
                </a:cubicBezTo>
                <a:cubicBezTo>
                  <a:pt x="1444625" y="330001"/>
                  <a:pt x="1168400" y="83409"/>
                  <a:pt x="1003300" y="25201"/>
                </a:cubicBezTo>
                <a:cubicBezTo>
                  <a:pt x="838200" y="-33007"/>
                  <a:pt x="717550" y="26259"/>
                  <a:pt x="546100" y="37901"/>
                </a:cubicBezTo>
                <a:cubicBezTo>
                  <a:pt x="374650" y="49543"/>
                  <a:pt x="174625" y="72297"/>
                  <a:pt x="0" y="120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8B82589B-8802-4707-ADF0-FAEC8CAD969F}"/>
              </a:ext>
            </a:extLst>
          </p:cNvPr>
          <p:cNvSpPr/>
          <p:nvPr/>
        </p:nvSpPr>
        <p:spPr>
          <a:xfrm>
            <a:off x="8351412" y="3780022"/>
            <a:ext cx="2832999" cy="988842"/>
          </a:xfrm>
          <a:custGeom>
            <a:avLst/>
            <a:gdLst>
              <a:gd name="connsiteX0" fmla="*/ 36938 w 2832999"/>
              <a:gd name="connsiteY0" fmla="*/ 17278 h 988842"/>
              <a:gd name="connsiteX1" fmla="*/ 87738 w 2832999"/>
              <a:gd name="connsiteY1" fmla="*/ 17278 h 988842"/>
              <a:gd name="connsiteX2" fmla="*/ 1618088 w 2832999"/>
              <a:gd name="connsiteY2" fmla="*/ 118878 h 988842"/>
              <a:gd name="connsiteX3" fmla="*/ 1472038 w 2832999"/>
              <a:gd name="connsiteY3" fmla="*/ 137928 h 988842"/>
              <a:gd name="connsiteX4" fmla="*/ 2373738 w 2832999"/>
              <a:gd name="connsiteY4" fmla="*/ 341128 h 988842"/>
              <a:gd name="connsiteX5" fmla="*/ 2830938 w 2832999"/>
              <a:gd name="connsiteY5" fmla="*/ 988828 h 988842"/>
              <a:gd name="connsiteX6" fmla="*/ 2545188 w 2832999"/>
              <a:gd name="connsiteY6" fmla="*/ 360178 h 988842"/>
              <a:gd name="connsiteX7" fmla="*/ 2608688 w 2832999"/>
              <a:gd name="connsiteY7" fmla="*/ 417328 h 988842"/>
              <a:gd name="connsiteX8" fmla="*/ 1960988 w 2832999"/>
              <a:gd name="connsiteY8" fmla="*/ 144278 h 988842"/>
              <a:gd name="connsiteX9" fmla="*/ 1300588 w 2832999"/>
              <a:gd name="connsiteY9" fmla="*/ 17278 h 988842"/>
              <a:gd name="connsiteX10" fmla="*/ 36938 w 2832999"/>
              <a:gd name="connsiteY10" fmla="*/ 17278 h 98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2999" h="988842">
                <a:moveTo>
                  <a:pt x="36938" y="17278"/>
                </a:moveTo>
                <a:cubicBezTo>
                  <a:pt x="-69425" y="8811"/>
                  <a:pt x="87738" y="17278"/>
                  <a:pt x="87738" y="17278"/>
                </a:cubicBezTo>
                <a:lnTo>
                  <a:pt x="1618088" y="118878"/>
                </a:lnTo>
                <a:cubicBezTo>
                  <a:pt x="1848805" y="138986"/>
                  <a:pt x="1346096" y="100886"/>
                  <a:pt x="1472038" y="137928"/>
                </a:cubicBezTo>
                <a:cubicBezTo>
                  <a:pt x="1597980" y="174970"/>
                  <a:pt x="2147255" y="199311"/>
                  <a:pt x="2373738" y="341128"/>
                </a:cubicBezTo>
                <a:cubicBezTo>
                  <a:pt x="2600221" y="482945"/>
                  <a:pt x="2802363" y="985653"/>
                  <a:pt x="2830938" y="988828"/>
                </a:cubicBezTo>
                <a:cubicBezTo>
                  <a:pt x="2859513" y="992003"/>
                  <a:pt x="2582230" y="455428"/>
                  <a:pt x="2545188" y="360178"/>
                </a:cubicBezTo>
                <a:cubicBezTo>
                  <a:pt x="2508146" y="264928"/>
                  <a:pt x="2706055" y="453311"/>
                  <a:pt x="2608688" y="417328"/>
                </a:cubicBezTo>
                <a:cubicBezTo>
                  <a:pt x="2511321" y="381345"/>
                  <a:pt x="2179005" y="210953"/>
                  <a:pt x="1960988" y="144278"/>
                </a:cubicBezTo>
                <a:cubicBezTo>
                  <a:pt x="1742971" y="77603"/>
                  <a:pt x="1614913" y="41620"/>
                  <a:pt x="1300588" y="17278"/>
                </a:cubicBezTo>
                <a:cubicBezTo>
                  <a:pt x="986263" y="-7064"/>
                  <a:pt x="530650" y="-4418"/>
                  <a:pt x="36938" y="1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80C951F9-0528-4B71-87ED-0CF1C0EE2E09}"/>
              </a:ext>
            </a:extLst>
          </p:cNvPr>
          <p:cNvSpPr/>
          <p:nvPr/>
        </p:nvSpPr>
        <p:spPr>
          <a:xfrm>
            <a:off x="8591550" y="3144366"/>
            <a:ext cx="2236457" cy="786577"/>
          </a:xfrm>
          <a:custGeom>
            <a:avLst/>
            <a:gdLst>
              <a:gd name="connsiteX0" fmla="*/ 0 w 2236457"/>
              <a:gd name="connsiteY0" fmla="*/ 144934 h 786577"/>
              <a:gd name="connsiteX1" fmla="*/ 63500 w 2236457"/>
              <a:gd name="connsiteY1" fmla="*/ 144934 h 786577"/>
              <a:gd name="connsiteX2" fmla="*/ 1130300 w 2236457"/>
              <a:gd name="connsiteY2" fmla="*/ 138584 h 786577"/>
              <a:gd name="connsiteX3" fmla="*/ 1047750 w 2236457"/>
              <a:gd name="connsiteY3" fmla="*/ 138584 h 786577"/>
              <a:gd name="connsiteX4" fmla="*/ 1543050 w 2236457"/>
              <a:gd name="connsiteY4" fmla="*/ 100484 h 786577"/>
              <a:gd name="connsiteX5" fmla="*/ 1885950 w 2236457"/>
              <a:gd name="connsiteY5" fmla="*/ 386234 h 786577"/>
              <a:gd name="connsiteX6" fmla="*/ 1835150 w 2236457"/>
              <a:gd name="connsiteY6" fmla="*/ 329084 h 786577"/>
              <a:gd name="connsiteX7" fmla="*/ 2235200 w 2236457"/>
              <a:gd name="connsiteY7" fmla="*/ 786284 h 786577"/>
              <a:gd name="connsiteX8" fmla="*/ 1682750 w 2236457"/>
              <a:gd name="connsiteY8" fmla="*/ 252884 h 786577"/>
              <a:gd name="connsiteX9" fmla="*/ 1695450 w 2236457"/>
              <a:gd name="connsiteY9" fmla="*/ 252884 h 786577"/>
              <a:gd name="connsiteX10" fmla="*/ 1390650 w 2236457"/>
              <a:gd name="connsiteY10" fmla="*/ 5234 h 786577"/>
              <a:gd name="connsiteX11" fmla="*/ 704850 w 2236457"/>
              <a:gd name="connsiteY11" fmla="*/ 87784 h 786577"/>
              <a:gd name="connsiteX12" fmla="*/ 0 w 2236457"/>
              <a:gd name="connsiteY12" fmla="*/ 144934 h 7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6457" h="786577">
                <a:moveTo>
                  <a:pt x="0" y="144934"/>
                </a:moveTo>
                <a:lnTo>
                  <a:pt x="63500" y="144934"/>
                </a:lnTo>
                <a:lnTo>
                  <a:pt x="1130300" y="138584"/>
                </a:lnTo>
                <a:cubicBezTo>
                  <a:pt x="1294342" y="137526"/>
                  <a:pt x="978958" y="144934"/>
                  <a:pt x="1047750" y="138584"/>
                </a:cubicBezTo>
                <a:cubicBezTo>
                  <a:pt x="1116542" y="132234"/>
                  <a:pt x="1403350" y="59209"/>
                  <a:pt x="1543050" y="100484"/>
                </a:cubicBezTo>
                <a:cubicBezTo>
                  <a:pt x="1682750" y="141759"/>
                  <a:pt x="1837267" y="348134"/>
                  <a:pt x="1885950" y="386234"/>
                </a:cubicBezTo>
                <a:cubicBezTo>
                  <a:pt x="1934633" y="424334"/>
                  <a:pt x="1835150" y="329084"/>
                  <a:pt x="1835150" y="329084"/>
                </a:cubicBezTo>
                <a:cubicBezTo>
                  <a:pt x="1893358" y="395759"/>
                  <a:pt x="2260600" y="798984"/>
                  <a:pt x="2235200" y="786284"/>
                </a:cubicBezTo>
                <a:cubicBezTo>
                  <a:pt x="2209800" y="773584"/>
                  <a:pt x="1772708" y="341784"/>
                  <a:pt x="1682750" y="252884"/>
                </a:cubicBezTo>
                <a:cubicBezTo>
                  <a:pt x="1592792" y="163984"/>
                  <a:pt x="1744133" y="294159"/>
                  <a:pt x="1695450" y="252884"/>
                </a:cubicBezTo>
                <a:cubicBezTo>
                  <a:pt x="1646767" y="211609"/>
                  <a:pt x="1555750" y="32751"/>
                  <a:pt x="1390650" y="5234"/>
                </a:cubicBezTo>
                <a:cubicBezTo>
                  <a:pt x="1225550" y="-22283"/>
                  <a:pt x="938742" y="66617"/>
                  <a:pt x="704850" y="87784"/>
                </a:cubicBezTo>
                <a:cubicBezTo>
                  <a:pt x="470958" y="108951"/>
                  <a:pt x="229129" y="120592"/>
                  <a:pt x="0" y="144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AB1B4120-0A3C-42DE-8E4E-83E162B34923}"/>
              </a:ext>
            </a:extLst>
          </p:cNvPr>
          <p:cNvSpPr/>
          <p:nvPr/>
        </p:nvSpPr>
        <p:spPr>
          <a:xfrm>
            <a:off x="8660548" y="2477044"/>
            <a:ext cx="1429602" cy="609056"/>
          </a:xfrm>
          <a:custGeom>
            <a:avLst/>
            <a:gdLst>
              <a:gd name="connsiteX0" fmla="*/ 852 w 1429602"/>
              <a:gd name="connsiteY0" fmla="*/ 329656 h 609056"/>
              <a:gd name="connsiteX1" fmla="*/ 686652 w 1429602"/>
              <a:gd name="connsiteY1" fmla="*/ 285206 h 609056"/>
              <a:gd name="connsiteX2" fmla="*/ 477102 w 1429602"/>
              <a:gd name="connsiteY2" fmla="*/ 113756 h 609056"/>
              <a:gd name="connsiteX3" fmla="*/ 1366102 w 1429602"/>
              <a:gd name="connsiteY3" fmla="*/ 526506 h 609056"/>
              <a:gd name="connsiteX4" fmla="*/ 1162902 w 1429602"/>
              <a:gd name="connsiteY4" fmla="*/ 450306 h 609056"/>
              <a:gd name="connsiteX5" fmla="*/ 1429602 w 1429602"/>
              <a:gd name="connsiteY5" fmla="*/ 609056 h 609056"/>
              <a:gd name="connsiteX6" fmla="*/ 400902 w 1429602"/>
              <a:gd name="connsiteY6" fmla="*/ 12156 h 609056"/>
              <a:gd name="connsiteX7" fmla="*/ 540602 w 1429602"/>
              <a:gd name="connsiteY7" fmla="*/ 215356 h 609056"/>
              <a:gd name="connsiteX8" fmla="*/ 852 w 1429602"/>
              <a:gd name="connsiteY8" fmla="*/ 329656 h 6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602" h="609056">
                <a:moveTo>
                  <a:pt x="852" y="329656"/>
                </a:moveTo>
                <a:cubicBezTo>
                  <a:pt x="25194" y="341298"/>
                  <a:pt x="607277" y="321189"/>
                  <a:pt x="686652" y="285206"/>
                </a:cubicBezTo>
                <a:cubicBezTo>
                  <a:pt x="766027" y="249223"/>
                  <a:pt x="363860" y="73539"/>
                  <a:pt x="477102" y="113756"/>
                </a:cubicBezTo>
                <a:cubicBezTo>
                  <a:pt x="590344" y="153973"/>
                  <a:pt x="1251802" y="470414"/>
                  <a:pt x="1366102" y="526506"/>
                </a:cubicBezTo>
                <a:cubicBezTo>
                  <a:pt x="1480402" y="582598"/>
                  <a:pt x="1152319" y="436548"/>
                  <a:pt x="1162902" y="450306"/>
                </a:cubicBezTo>
                <a:cubicBezTo>
                  <a:pt x="1173485" y="464064"/>
                  <a:pt x="1429602" y="609056"/>
                  <a:pt x="1429602" y="609056"/>
                </a:cubicBezTo>
                <a:cubicBezTo>
                  <a:pt x="1302602" y="536031"/>
                  <a:pt x="549069" y="77773"/>
                  <a:pt x="400902" y="12156"/>
                </a:cubicBezTo>
                <a:cubicBezTo>
                  <a:pt x="252735" y="-53461"/>
                  <a:pt x="599869" y="165614"/>
                  <a:pt x="540602" y="215356"/>
                </a:cubicBezTo>
                <a:cubicBezTo>
                  <a:pt x="481335" y="265098"/>
                  <a:pt x="-23490" y="318014"/>
                  <a:pt x="852" y="329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9F3D5457-5AD2-4188-A1CB-EA78B3E4B1E0}"/>
              </a:ext>
            </a:extLst>
          </p:cNvPr>
          <p:cNvSpPr/>
          <p:nvPr/>
        </p:nvSpPr>
        <p:spPr>
          <a:xfrm>
            <a:off x="8578850" y="3937000"/>
            <a:ext cx="2747265" cy="2348590"/>
          </a:xfrm>
          <a:custGeom>
            <a:avLst/>
            <a:gdLst>
              <a:gd name="connsiteX0" fmla="*/ 0 w 2747265"/>
              <a:gd name="connsiteY0" fmla="*/ 0 h 2348590"/>
              <a:gd name="connsiteX1" fmla="*/ 57150 w 2747265"/>
              <a:gd name="connsiteY1" fmla="*/ 12700 h 2348590"/>
              <a:gd name="connsiteX2" fmla="*/ 1765300 w 2747265"/>
              <a:gd name="connsiteY2" fmla="*/ 349250 h 2348590"/>
              <a:gd name="connsiteX3" fmla="*/ 1974850 w 2747265"/>
              <a:gd name="connsiteY3" fmla="*/ 450850 h 2348590"/>
              <a:gd name="connsiteX4" fmla="*/ 2184400 w 2747265"/>
              <a:gd name="connsiteY4" fmla="*/ 508000 h 2348590"/>
              <a:gd name="connsiteX5" fmla="*/ 2235200 w 2747265"/>
              <a:gd name="connsiteY5" fmla="*/ 482600 h 2348590"/>
              <a:gd name="connsiteX6" fmla="*/ 2609850 w 2747265"/>
              <a:gd name="connsiteY6" fmla="*/ 1365250 h 2348590"/>
              <a:gd name="connsiteX7" fmla="*/ 2622550 w 2747265"/>
              <a:gd name="connsiteY7" fmla="*/ 1219200 h 2348590"/>
              <a:gd name="connsiteX8" fmla="*/ 2736850 w 2747265"/>
              <a:gd name="connsiteY8" fmla="*/ 2311400 h 2348590"/>
              <a:gd name="connsiteX9" fmla="*/ 2730500 w 2747265"/>
              <a:gd name="connsiteY9" fmla="*/ 1981200 h 2348590"/>
              <a:gd name="connsiteX10" fmla="*/ 2635250 w 2747265"/>
              <a:gd name="connsiteY10" fmla="*/ 889000 h 2348590"/>
              <a:gd name="connsiteX11" fmla="*/ 2546350 w 2747265"/>
              <a:gd name="connsiteY11" fmla="*/ 1028700 h 2348590"/>
              <a:gd name="connsiteX12" fmla="*/ 2298700 w 2747265"/>
              <a:gd name="connsiteY12" fmla="*/ 482600 h 2348590"/>
              <a:gd name="connsiteX13" fmla="*/ 1885950 w 2747265"/>
              <a:gd name="connsiteY13" fmla="*/ 311150 h 2348590"/>
              <a:gd name="connsiteX14" fmla="*/ 1739900 w 2747265"/>
              <a:gd name="connsiteY14" fmla="*/ 285750 h 2348590"/>
              <a:gd name="connsiteX15" fmla="*/ 0 w 2747265"/>
              <a:gd name="connsiteY15" fmla="*/ 0 h 23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47265" h="2348590">
                <a:moveTo>
                  <a:pt x="0" y="0"/>
                </a:moveTo>
                <a:lnTo>
                  <a:pt x="57150" y="12700"/>
                </a:lnTo>
                <a:lnTo>
                  <a:pt x="1765300" y="349250"/>
                </a:lnTo>
                <a:cubicBezTo>
                  <a:pt x="2084917" y="422275"/>
                  <a:pt x="1905000" y="424392"/>
                  <a:pt x="1974850" y="450850"/>
                </a:cubicBezTo>
                <a:cubicBezTo>
                  <a:pt x="2044700" y="477308"/>
                  <a:pt x="2141008" y="502708"/>
                  <a:pt x="2184400" y="508000"/>
                </a:cubicBezTo>
                <a:cubicBezTo>
                  <a:pt x="2227792" y="513292"/>
                  <a:pt x="2164292" y="339725"/>
                  <a:pt x="2235200" y="482600"/>
                </a:cubicBezTo>
                <a:cubicBezTo>
                  <a:pt x="2306108" y="625475"/>
                  <a:pt x="2545292" y="1242483"/>
                  <a:pt x="2609850" y="1365250"/>
                </a:cubicBezTo>
                <a:cubicBezTo>
                  <a:pt x="2674408" y="1488017"/>
                  <a:pt x="2601383" y="1061508"/>
                  <a:pt x="2622550" y="1219200"/>
                </a:cubicBezTo>
                <a:cubicBezTo>
                  <a:pt x="2643717" y="1376892"/>
                  <a:pt x="2718858" y="2184400"/>
                  <a:pt x="2736850" y="2311400"/>
                </a:cubicBezTo>
                <a:cubicBezTo>
                  <a:pt x="2754842" y="2438400"/>
                  <a:pt x="2747433" y="2218267"/>
                  <a:pt x="2730500" y="1981200"/>
                </a:cubicBezTo>
                <a:cubicBezTo>
                  <a:pt x="2713567" y="1744133"/>
                  <a:pt x="2665942" y="1047750"/>
                  <a:pt x="2635250" y="889000"/>
                </a:cubicBezTo>
                <a:cubicBezTo>
                  <a:pt x="2604558" y="730250"/>
                  <a:pt x="2602442" y="1096433"/>
                  <a:pt x="2546350" y="1028700"/>
                </a:cubicBezTo>
                <a:cubicBezTo>
                  <a:pt x="2490258" y="960967"/>
                  <a:pt x="2408766" y="602191"/>
                  <a:pt x="2298700" y="482600"/>
                </a:cubicBezTo>
                <a:cubicBezTo>
                  <a:pt x="2188634" y="363009"/>
                  <a:pt x="1885950" y="311150"/>
                  <a:pt x="1885950" y="311150"/>
                </a:cubicBezTo>
                <a:cubicBezTo>
                  <a:pt x="1792817" y="278342"/>
                  <a:pt x="1739900" y="285750"/>
                  <a:pt x="1739900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6D88BA75-CC8A-4726-AF74-CE4E28A849DA}"/>
              </a:ext>
            </a:extLst>
          </p:cNvPr>
          <p:cNvSpPr/>
          <p:nvPr/>
        </p:nvSpPr>
        <p:spPr>
          <a:xfrm>
            <a:off x="9378443" y="4233222"/>
            <a:ext cx="1907665" cy="2853444"/>
          </a:xfrm>
          <a:custGeom>
            <a:avLst/>
            <a:gdLst>
              <a:gd name="connsiteX0" fmla="*/ 507 w 1907665"/>
              <a:gd name="connsiteY0" fmla="*/ 2228 h 2853444"/>
              <a:gd name="connsiteX1" fmla="*/ 1410207 w 1907665"/>
              <a:gd name="connsiteY1" fmla="*/ 903928 h 2853444"/>
              <a:gd name="connsiteX2" fmla="*/ 1473707 w 1907665"/>
              <a:gd name="connsiteY2" fmla="*/ 967428 h 2853444"/>
              <a:gd name="connsiteX3" fmla="*/ 1740407 w 1907665"/>
              <a:gd name="connsiteY3" fmla="*/ 1176978 h 2853444"/>
              <a:gd name="connsiteX4" fmla="*/ 1886457 w 1907665"/>
              <a:gd name="connsiteY4" fmla="*/ 2123128 h 2853444"/>
              <a:gd name="connsiteX5" fmla="*/ 1905507 w 1907665"/>
              <a:gd name="connsiteY5" fmla="*/ 2078678 h 2853444"/>
              <a:gd name="connsiteX6" fmla="*/ 1873757 w 1907665"/>
              <a:gd name="connsiteY6" fmla="*/ 2853378 h 2853444"/>
              <a:gd name="connsiteX7" fmla="*/ 1854707 w 1907665"/>
              <a:gd name="connsiteY7" fmla="*/ 2123128 h 2853444"/>
              <a:gd name="connsiteX8" fmla="*/ 1899157 w 1907665"/>
              <a:gd name="connsiteY8" fmla="*/ 2097728 h 2853444"/>
              <a:gd name="connsiteX9" fmla="*/ 1708657 w 1907665"/>
              <a:gd name="connsiteY9" fmla="*/ 1170628 h 2853444"/>
              <a:gd name="connsiteX10" fmla="*/ 1721357 w 1907665"/>
              <a:gd name="connsiteY10" fmla="*/ 1208728 h 2853444"/>
              <a:gd name="connsiteX11" fmla="*/ 1568957 w 1907665"/>
              <a:gd name="connsiteY11" fmla="*/ 922978 h 2853444"/>
              <a:gd name="connsiteX12" fmla="*/ 1251457 w 1907665"/>
              <a:gd name="connsiteY12" fmla="*/ 656278 h 2853444"/>
              <a:gd name="connsiteX13" fmla="*/ 507 w 1907665"/>
              <a:gd name="connsiteY13" fmla="*/ 2228 h 285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7665" h="2853444">
                <a:moveTo>
                  <a:pt x="507" y="2228"/>
                </a:moveTo>
                <a:cubicBezTo>
                  <a:pt x="26965" y="43503"/>
                  <a:pt x="1164674" y="743061"/>
                  <a:pt x="1410207" y="903928"/>
                </a:cubicBezTo>
                <a:cubicBezTo>
                  <a:pt x="1655740" y="1064795"/>
                  <a:pt x="1418674" y="921920"/>
                  <a:pt x="1473707" y="967428"/>
                </a:cubicBezTo>
                <a:cubicBezTo>
                  <a:pt x="1528740" y="1012936"/>
                  <a:pt x="1671615" y="984361"/>
                  <a:pt x="1740407" y="1176978"/>
                </a:cubicBezTo>
                <a:cubicBezTo>
                  <a:pt x="1809199" y="1369595"/>
                  <a:pt x="1858940" y="1972845"/>
                  <a:pt x="1886457" y="2123128"/>
                </a:cubicBezTo>
                <a:cubicBezTo>
                  <a:pt x="1913974" y="2273411"/>
                  <a:pt x="1907624" y="1956970"/>
                  <a:pt x="1905507" y="2078678"/>
                </a:cubicBezTo>
                <a:cubicBezTo>
                  <a:pt x="1903390" y="2200386"/>
                  <a:pt x="1882224" y="2845970"/>
                  <a:pt x="1873757" y="2853378"/>
                </a:cubicBezTo>
                <a:cubicBezTo>
                  <a:pt x="1865290" y="2860786"/>
                  <a:pt x="1850474" y="2249069"/>
                  <a:pt x="1854707" y="2123128"/>
                </a:cubicBezTo>
                <a:cubicBezTo>
                  <a:pt x="1858940" y="1997187"/>
                  <a:pt x="1923499" y="2256478"/>
                  <a:pt x="1899157" y="2097728"/>
                </a:cubicBezTo>
                <a:cubicBezTo>
                  <a:pt x="1874815" y="1938978"/>
                  <a:pt x="1738290" y="1318795"/>
                  <a:pt x="1708657" y="1170628"/>
                </a:cubicBezTo>
                <a:cubicBezTo>
                  <a:pt x="1679024" y="1022461"/>
                  <a:pt x="1744640" y="1250003"/>
                  <a:pt x="1721357" y="1208728"/>
                </a:cubicBezTo>
                <a:cubicBezTo>
                  <a:pt x="1698074" y="1167453"/>
                  <a:pt x="1647274" y="1015053"/>
                  <a:pt x="1568957" y="922978"/>
                </a:cubicBezTo>
                <a:cubicBezTo>
                  <a:pt x="1490640" y="830903"/>
                  <a:pt x="1512865" y="807620"/>
                  <a:pt x="1251457" y="656278"/>
                </a:cubicBezTo>
                <a:cubicBezTo>
                  <a:pt x="990049" y="504936"/>
                  <a:pt x="-25951" y="-39047"/>
                  <a:pt x="507" y="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A209717B-95B4-4D05-B50E-6058AED8ADCE}"/>
              </a:ext>
            </a:extLst>
          </p:cNvPr>
          <p:cNvSpPr/>
          <p:nvPr/>
        </p:nvSpPr>
        <p:spPr>
          <a:xfrm>
            <a:off x="10193532" y="4942775"/>
            <a:ext cx="899687" cy="2446537"/>
          </a:xfrm>
          <a:custGeom>
            <a:avLst/>
            <a:gdLst>
              <a:gd name="connsiteX0" fmla="*/ 23618 w 899687"/>
              <a:gd name="connsiteY0" fmla="*/ 41975 h 2446537"/>
              <a:gd name="connsiteX1" fmla="*/ 55368 w 899687"/>
              <a:gd name="connsiteY1" fmla="*/ 99125 h 2446537"/>
              <a:gd name="connsiteX2" fmla="*/ 715768 w 899687"/>
              <a:gd name="connsiteY2" fmla="*/ 1229425 h 2446537"/>
              <a:gd name="connsiteX3" fmla="*/ 569718 w 899687"/>
              <a:gd name="connsiteY3" fmla="*/ 1121475 h 2446537"/>
              <a:gd name="connsiteX4" fmla="*/ 893568 w 899687"/>
              <a:gd name="connsiteY4" fmla="*/ 2416875 h 2446537"/>
              <a:gd name="connsiteX5" fmla="*/ 779268 w 899687"/>
              <a:gd name="connsiteY5" fmla="*/ 1997775 h 2446537"/>
              <a:gd name="connsiteX6" fmla="*/ 747518 w 899687"/>
              <a:gd name="connsiteY6" fmla="*/ 1629475 h 2446537"/>
              <a:gd name="connsiteX7" fmla="*/ 785618 w 899687"/>
              <a:gd name="connsiteY7" fmla="*/ 1616775 h 2446537"/>
              <a:gd name="connsiteX8" fmla="*/ 461768 w 899687"/>
              <a:gd name="connsiteY8" fmla="*/ 823025 h 2446537"/>
              <a:gd name="connsiteX9" fmla="*/ 23618 w 899687"/>
              <a:gd name="connsiteY9" fmla="*/ 41975 h 244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687" h="2446537">
                <a:moveTo>
                  <a:pt x="23618" y="41975"/>
                </a:moveTo>
                <a:cubicBezTo>
                  <a:pt x="-44115" y="-78675"/>
                  <a:pt x="55368" y="99125"/>
                  <a:pt x="55368" y="99125"/>
                </a:cubicBezTo>
                <a:cubicBezTo>
                  <a:pt x="170726" y="297033"/>
                  <a:pt x="630043" y="1059033"/>
                  <a:pt x="715768" y="1229425"/>
                </a:cubicBezTo>
                <a:cubicBezTo>
                  <a:pt x="801493" y="1399817"/>
                  <a:pt x="540085" y="923567"/>
                  <a:pt x="569718" y="1121475"/>
                </a:cubicBezTo>
                <a:cubicBezTo>
                  <a:pt x="599351" y="1319383"/>
                  <a:pt x="858643" y="2270825"/>
                  <a:pt x="893568" y="2416875"/>
                </a:cubicBezTo>
                <a:cubicBezTo>
                  <a:pt x="928493" y="2562925"/>
                  <a:pt x="803610" y="2129008"/>
                  <a:pt x="779268" y="1997775"/>
                </a:cubicBezTo>
                <a:cubicBezTo>
                  <a:pt x="754926" y="1866542"/>
                  <a:pt x="746460" y="1692975"/>
                  <a:pt x="747518" y="1629475"/>
                </a:cubicBezTo>
                <a:cubicBezTo>
                  <a:pt x="748576" y="1565975"/>
                  <a:pt x="833243" y="1751183"/>
                  <a:pt x="785618" y="1616775"/>
                </a:cubicBezTo>
                <a:cubicBezTo>
                  <a:pt x="737993" y="1482367"/>
                  <a:pt x="589826" y="1082317"/>
                  <a:pt x="461768" y="823025"/>
                </a:cubicBezTo>
                <a:cubicBezTo>
                  <a:pt x="333710" y="563733"/>
                  <a:pt x="91351" y="162625"/>
                  <a:pt x="23618" y="4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7320856-B214-4F08-899B-C6667AF63936}"/>
              </a:ext>
            </a:extLst>
          </p:cNvPr>
          <p:cNvSpPr/>
          <p:nvPr/>
        </p:nvSpPr>
        <p:spPr>
          <a:xfrm>
            <a:off x="10656816" y="7070843"/>
            <a:ext cx="684844" cy="1277992"/>
          </a:xfrm>
          <a:custGeom>
            <a:avLst/>
            <a:gdLst>
              <a:gd name="connsiteX0" fmla="*/ 36584 w 684844"/>
              <a:gd name="connsiteY0" fmla="*/ 1203207 h 1277992"/>
              <a:gd name="connsiteX1" fmla="*/ 36584 w 684844"/>
              <a:gd name="connsiteY1" fmla="*/ 1152407 h 1277992"/>
              <a:gd name="connsiteX2" fmla="*/ 392184 w 684844"/>
              <a:gd name="connsiteY2" fmla="*/ 371357 h 1277992"/>
              <a:gd name="connsiteX3" fmla="*/ 233434 w 684844"/>
              <a:gd name="connsiteY3" fmla="*/ 485657 h 1277992"/>
              <a:gd name="connsiteX4" fmla="*/ 684284 w 684844"/>
              <a:gd name="connsiteY4" fmla="*/ 3057 h 1277992"/>
              <a:gd name="connsiteX5" fmla="*/ 328684 w 684844"/>
              <a:gd name="connsiteY5" fmla="*/ 276107 h 1277992"/>
              <a:gd name="connsiteX6" fmla="*/ 411234 w 684844"/>
              <a:gd name="connsiteY6" fmla="*/ 199907 h 1277992"/>
              <a:gd name="connsiteX7" fmla="*/ 201684 w 684844"/>
              <a:gd name="connsiteY7" fmla="*/ 587257 h 1277992"/>
              <a:gd name="connsiteX8" fmla="*/ 258834 w 684844"/>
              <a:gd name="connsiteY8" fmla="*/ 422157 h 1277992"/>
              <a:gd name="connsiteX9" fmla="*/ 36584 w 684844"/>
              <a:gd name="connsiteY9" fmla="*/ 1203207 h 12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844" h="1277992">
                <a:moveTo>
                  <a:pt x="36584" y="1203207"/>
                </a:moveTo>
                <a:cubicBezTo>
                  <a:pt x="-458" y="1324915"/>
                  <a:pt x="-22683" y="1291049"/>
                  <a:pt x="36584" y="1152407"/>
                </a:cubicBezTo>
                <a:cubicBezTo>
                  <a:pt x="95851" y="1013765"/>
                  <a:pt x="359376" y="482482"/>
                  <a:pt x="392184" y="371357"/>
                </a:cubicBezTo>
                <a:cubicBezTo>
                  <a:pt x="424992" y="260232"/>
                  <a:pt x="184751" y="547040"/>
                  <a:pt x="233434" y="485657"/>
                </a:cubicBezTo>
                <a:cubicBezTo>
                  <a:pt x="282117" y="424274"/>
                  <a:pt x="668409" y="37982"/>
                  <a:pt x="684284" y="3057"/>
                </a:cubicBezTo>
                <a:cubicBezTo>
                  <a:pt x="700159" y="-31868"/>
                  <a:pt x="374192" y="243299"/>
                  <a:pt x="328684" y="276107"/>
                </a:cubicBezTo>
                <a:cubicBezTo>
                  <a:pt x="283176" y="308915"/>
                  <a:pt x="432401" y="148049"/>
                  <a:pt x="411234" y="199907"/>
                </a:cubicBezTo>
                <a:cubicBezTo>
                  <a:pt x="390067" y="251765"/>
                  <a:pt x="227084" y="550215"/>
                  <a:pt x="201684" y="587257"/>
                </a:cubicBezTo>
                <a:cubicBezTo>
                  <a:pt x="176284" y="624299"/>
                  <a:pt x="290584" y="321615"/>
                  <a:pt x="258834" y="422157"/>
                </a:cubicBezTo>
                <a:cubicBezTo>
                  <a:pt x="227084" y="522699"/>
                  <a:pt x="73626" y="1081499"/>
                  <a:pt x="36584" y="1203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D7D495DC-4E40-4348-BAA8-36D870C933FF}"/>
              </a:ext>
            </a:extLst>
          </p:cNvPr>
          <p:cNvSpPr/>
          <p:nvPr/>
        </p:nvSpPr>
        <p:spPr>
          <a:xfrm>
            <a:off x="10318748" y="5903588"/>
            <a:ext cx="503531" cy="2116748"/>
          </a:xfrm>
          <a:custGeom>
            <a:avLst/>
            <a:gdLst>
              <a:gd name="connsiteX0" fmla="*/ 2 w 503531"/>
              <a:gd name="connsiteY0" fmla="*/ 1912 h 2116748"/>
              <a:gd name="connsiteX1" fmla="*/ 406402 w 503531"/>
              <a:gd name="connsiteY1" fmla="*/ 789312 h 2116748"/>
              <a:gd name="connsiteX2" fmla="*/ 406402 w 503531"/>
              <a:gd name="connsiteY2" fmla="*/ 611512 h 2116748"/>
              <a:gd name="connsiteX3" fmla="*/ 406402 w 503531"/>
              <a:gd name="connsiteY3" fmla="*/ 1424312 h 2116748"/>
              <a:gd name="connsiteX4" fmla="*/ 450852 w 503531"/>
              <a:gd name="connsiteY4" fmla="*/ 1284612 h 2116748"/>
              <a:gd name="connsiteX5" fmla="*/ 393702 w 503531"/>
              <a:gd name="connsiteY5" fmla="*/ 1805312 h 2116748"/>
              <a:gd name="connsiteX6" fmla="*/ 406402 w 503531"/>
              <a:gd name="connsiteY6" fmla="*/ 2116462 h 2116748"/>
              <a:gd name="connsiteX7" fmla="*/ 431802 w 503531"/>
              <a:gd name="connsiteY7" fmla="*/ 1754512 h 2116748"/>
              <a:gd name="connsiteX8" fmla="*/ 463552 w 503531"/>
              <a:gd name="connsiteY8" fmla="*/ 979812 h 2116748"/>
              <a:gd name="connsiteX9" fmla="*/ 501652 w 503531"/>
              <a:gd name="connsiteY9" fmla="*/ 948062 h 2116748"/>
              <a:gd name="connsiteX10" fmla="*/ 400052 w 503531"/>
              <a:gd name="connsiteY10" fmla="*/ 579762 h 2116748"/>
              <a:gd name="connsiteX11" fmla="*/ 2 w 503531"/>
              <a:gd name="connsiteY11" fmla="*/ 1912 h 211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531" h="2116748">
                <a:moveTo>
                  <a:pt x="2" y="1912"/>
                </a:moveTo>
                <a:cubicBezTo>
                  <a:pt x="1060" y="36837"/>
                  <a:pt x="338669" y="687712"/>
                  <a:pt x="406402" y="789312"/>
                </a:cubicBezTo>
                <a:cubicBezTo>
                  <a:pt x="474135" y="890912"/>
                  <a:pt x="406402" y="505679"/>
                  <a:pt x="406402" y="611512"/>
                </a:cubicBezTo>
                <a:cubicBezTo>
                  <a:pt x="406402" y="717345"/>
                  <a:pt x="398994" y="1312129"/>
                  <a:pt x="406402" y="1424312"/>
                </a:cubicBezTo>
                <a:cubicBezTo>
                  <a:pt x="413810" y="1536495"/>
                  <a:pt x="452969" y="1221112"/>
                  <a:pt x="450852" y="1284612"/>
                </a:cubicBezTo>
                <a:cubicBezTo>
                  <a:pt x="448735" y="1348112"/>
                  <a:pt x="401110" y="1666670"/>
                  <a:pt x="393702" y="1805312"/>
                </a:cubicBezTo>
                <a:cubicBezTo>
                  <a:pt x="386294" y="1943954"/>
                  <a:pt x="400052" y="2124929"/>
                  <a:pt x="406402" y="2116462"/>
                </a:cubicBezTo>
                <a:cubicBezTo>
                  <a:pt x="412752" y="2107995"/>
                  <a:pt x="422277" y="1943954"/>
                  <a:pt x="431802" y="1754512"/>
                </a:cubicBezTo>
                <a:cubicBezTo>
                  <a:pt x="441327" y="1565070"/>
                  <a:pt x="451910" y="1114220"/>
                  <a:pt x="463552" y="979812"/>
                </a:cubicBezTo>
                <a:cubicBezTo>
                  <a:pt x="475194" y="845404"/>
                  <a:pt x="512235" y="1014737"/>
                  <a:pt x="501652" y="948062"/>
                </a:cubicBezTo>
                <a:cubicBezTo>
                  <a:pt x="491069" y="881387"/>
                  <a:pt x="483660" y="739570"/>
                  <a:pt x="400052" y="579762"/>
                </a:cubicBezTo>
                <a:cubicBezTo>
                  <a:pt x="316444" y="419954"/>
                  <a:pt x="-1056" y="-33013"/>
                  <a:pt x="2" y="1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FD1F2C62-DC32-41CC-8220-D901192643CB}"/>
              </a:ext>
            </a:extLst>
          </p:cNvPr>
          <p:cNvSpPr/>
          <p:nvPr/>
        </p:nvSpPr>
        <p:spPr>
          <a:xfrm>
            <a:off x="7001437" y="5267263"/>
            <a:ext cx="323539" cy="699456"/>
          </a:xfrm>
          <a:custGeom>
            <a:avLst/>
            <a:gdLst>
              <a:gd name="connsiteX0" fmla="*/ 322230 w 323539"/>
              <a:gd name="connsiteY0" fmla="*/ 3237 h 699456"/>
              <a:gd name="connsiteX1" fmla="*/ 51296 w 323539"/>
              <a:gd name="connsiteY1" fmla="*/ 375770 h 699456"/>
              <a:gd name="connsiteX2" fmla="*/ 144430 w 323539"/>
              <a:gd name="connsiteY2" fmla="*/ 684804 h 699456"/>
              <a:gd name="connsiteX3" fmla="*/ 102096 w 323539"/>
              <a:gd name="connsiteY3" fmla="*/ 625537 h 699456"/>
              <a:gd name="connsiteX4" fmla="*/ 496 w 323539"/>
              <a:gd name="connsiteY4" fmla="*/ 413870 h 699456"/>
              <a:gd name="connsiteX5" fmla="*/ 148663 w 323539"/>
              <a:gd name="connsiteY5" fmla="*/ 206437 h 699456"/>
              <a:gd name="connsiteX6" fmla="*/ 322230 w 323539"/>
              <a:gd name="connsiteY6" fmla="*/ 3237 h 69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539" h="699456">
                <a:moveTo>
                  <a:pt x="322230" y="3237"/>
                </a:moveTo>
                <a:cubicBezTo>
                  <a:pt x="306002" y="31459"/>
                  <a:pt x="80929" y="262176"/>
                  <a:pt x="51296" y="375770"/>
                </a:cubicBezTo>
                <a:cubicBezTo>
                  <a:pt x="21663" y="489364"/>
                  <a:pt x="135963" y="643176"/>
                  <a:pt x="144430" y="684804"/>
                </a:cubicBezTo>
                <a:cubicBezTo>
                  <a:pt x="152897" y="726432"/>
                  <a:pt x="126085" y="670693"/>
                  <a:pt x="102096" y="625537"/>
                </a:cubicBezTo>
                <a:cubicBezTo>
                  <a:pt x="78107" y="580381"/>
                  <a:pt x="-7265" y="483720"/>
                  <a:pt x="496" y="413870"/>
                </a:cubicBezTo>
                <a:cubicBezTo>
                  <a:pt x="8257" y="344020"/>
                  <a:pt x="97863" y="274170"/>
                  <a:pt x="148663" y="206437"/>
                </a:cubicBezTo>
                <a:cubicBezTo>
                  <a:pt x="199463" y="138704"/>
                  <a:pt x="338458" y="-24985"/>
                  <a:pt x="322230" y="32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3E400747-FA79-44AA-BA59-A98446928880}"/>
              </a:ext>
            </a:extLst>
          </p:cNvPr>
          <p:cNvSpPr/>
          <p:nvPr/>
        </p:nvSpPr>
        <p:spPr>
          <a:xfrm>
            <a:off x="7878108" y="5168859"/>
            <a:ext cx="329443" cy="780446"/>
          </a:xfrm>
          <a:custGeom>
            <a:avLst/>
            <a:gdLst>
              <a:gd name="connsiteX0" fmla="*/ 125 w 329443"/>
              <a:gd name="connsiteY0" fmla="*/ 41 h 780446"/>
              <a:gd name="connsiteX1" fmla="*/ 317625 w 329443"/>
              <a:gd name="connsiteY1" fmla="*/ 563074 h 780446"/>
              <a:gd name="connsiteX2" fmla="*/ 266825 w 329443"/>
              <a:gd name="connsiteY2" fmla="*/ 778974 h 780446"/>
              <a:gd name="connsiteX3" fmla="*/ 317625 w 329443"/>
              <a:gd name="connsiteY3" fmla="*/ 651974 h 780446"/>
              <a:gd name="connsiteX4" fmla="*/ 279525 w 329443"/>
              <a:gd name="connsiteY4" fmla="*/ 533441 h 780446"/>
              <a:gd name="connsiteX5" fmla="*/ 125 w 329443"/>
              <a:gd name="connsiteY5" fmla="*/ 41 h 7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443" h="780446">
                <a:moveTo>
                  <a:pt x="125" y="41"/>
                </a:moveTo>
                <a:cubicBezTo>
                  <a:pt x="6475" y="4980"/>
                  <a:pt x="273175" y="433252"/>
                  <a:pt x="317625" y="563074"/>
                </a:cubicBezTo>
                <a:cubicBezTo>
                  <a:pt x="362075" y="692896"/>
                  <a:pt x="266825" y="764157"/>
                  <a:pt x="266825" y="778974"/>
                </a:cubicBezTo>
                <a:cubicBezTo>
                  <a:pt x="266825" y="793791"/>
                  <a:pt x="315508" y="692896"/>
                  <a:pt x="317625" y="651974"/>
                </a:cubicBezTo>
                <a:cubicBezTo>
                  <a:pt x="319742" y="611052"/>
                  <a:pt x="329619" y="638569"/>
                  <a:pt x="279525" y="533441"/>
                </a:cubicBezTo>
                <a:cubicBezTo>
                  <a:pt x="229431" y="428313"/>
                  <a:pt x="-6225" y="-4898"/>
                  <a:pt x="125" y="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A02C1B0A-4C87-4117-9B8F-0B676BBF815C}"/>
              </a:ext>
            </a:extLst>
          </p:cNvPr>
          <p:cNvSpPr/>
          <p:nvPr/>
        </p:nvSpPr>
        <p:spPr>
          <a:xfrm>
            <a:off x="7827209" y="6430233"/>
            <a:ext cx="203424" cy="559105"/>
          </a:xfrm>
          <a:custGeom>
            <a:avLst/>
            <a:gdLst>
              <a:gd name="connsiteX0" fmla="*/ 203424 w 203424"/>
              <a:gd name="connsiteY0" fmla="*/ 200 h 559105"/>
              <a:gd name="connsiteX1" fmla="*/ 42558 w 203424"/>
              <a:gd name="connsiteY1" fmla="*/ 228800 h 559105"/>
              <a:gd name="connsiteX2" fmla="*/ 38324 w 203424"/>
              <a:gd name="connsiteY2" fmla="*/ 448934 h 559105"/>
              <a:gd name="connsiteX3" fmla="*/ 21391 w 203424"/>
              <a:gd name="connsiteY3" fmla="*/ 559000 h 559105"/>
              <a:gd name="connsiteX4" fmla="*/ 25624 w 203424"/>
              <a:gd name="connsiteY4" fmla="*/ 465867 h 559105"/>
              <a:gd name="connsiteX5" fmla="*/ 224 w 203424"/>
              <a:gd name="connsiteY5" fmla="*/ 309234 h 559105"/>
              <a:gd name="connsiteX6" fmla="*/ 42558 w 203424"/>
              <a:gd name="connsiteY6" fmla="*/ 190700 h 559105"/>
              <a:gd name="connsiteX7" fmla="*/ 203424 w 203424"/>
              <a:gd name="connsiteY7" fmla="*/ 200 h 55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424" h="559105">
                <a:moveTo>
                  <a:pt x="203424" y="200"/>
                </a:moveTo>
                <a:cubicBezTo>
                  <a:pt x="203424" y="6550"/>
                  <a:pt x="70075" y="154011"/>
                  <a:pt x="42558" y="228800"/>
                </a:cubicBezTo>
                <a:cubicBezTo>
                  <a:pt x="15041" y="303589"/>
                  <a:pt x="41852" y="393901"/>
                  <a:pt x="38324" y="448934"/>
                </a:cubicBezTo>
                <a:cubicBezTo>
                  <a:pt x="34796" y="503967"/>
                  <a:pt x="23508" y="556178"/>
                  <a:pt x="21391" y="559000"/>
                </a:cubicBezTo>
                <a:cubicBezTo>
                  <a:pt x="19274" y="561822"/>
                  <a:pt x="29152" y="507495"/>
                  <a:pt x="25624" y="465867"/>
                </a:cubicBezTo>
                <a:cubicBezTo>
                  <a:pt x="22096" y="424239"/>
                  <a:pt x="-2598" y="355095"/>
                  <a:pt x="224" y="309234"/>
                </a:cubicBezTo>
                <a:cubicBezTo>
                  <a:pt x="3046" y="263373"/>
                  <a:pt x="8691" y="241500"/>
                  <a:pt x="42558" y="190700"/>
                </a:cubicBezTo>
                <a:cubicBezTo>
                  <a:pt x="76425" y="139900"/>
                  <a:pt x="203424" y="-6150"/>
                  <a:pt x="203424" y="2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F161D4AB-0480-4DA9-8685-F793F21038C3}"/>
              </a:ext>
            </a:extLst>
          </p:cNvPr>
          <p:cNvSpPr/>
          <p:nvPr/>
        </p:nvSpPr>
        <p:spPr>
          <a:xfrm>
            <a:off x="7475542" y="6459172"/>
            <a:ext cx="200109" cy="397274"/>
          </a:xfrm>
          <a:custGeom>
            <a:avLst/>
            <a:gdLst>
              <a:gd name="connsiteX0" fmla="*/ 525 w 200109"/>
              <a:gd name="connsiteY0" fmla="*/ 5128 h 397274"/>
              <a:gd name="connsiteX1" fmla="*/ 182558 w 200109"/>
              <a:gd name="connsiteY1" fmla="*/ 280295 h 397274"/>
              <a:gd name="connsiteX2" fmla="*/ 191025 w 200109"/>
              <a:gd name="connsiteY2" fmla="*/ 394595 h 397274"/>
              <a:gd name="connsiteX3" fmla="*/ 165625 w 200109"/>
              <a:gd name="connsiteY3" fmla="*/ 178695 h 397274"/>
              <a:gd name="connsiteX4" fmla="*/ 127525 w 200109"/>
              <a:gd name="connsiteY4" fmla="*/ 106728 h 397274"/>
              <a:gd name="connsiteX5" fmla="*/ 525 w 200109"/>
              <a:gd name="connsiteY5" fmla="*/ 5128 h 39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09" h="397274">
                <a:moveTo>
                  <a:pt x="525" y="5128"/>
                </a:moveTo>
                <a:cubicBezTo>
                  <a:pt x="9697" y="34056"/>
                  <a:pt x="150808" y="215384"/>
                  <a:pt x="182558" y="280295"/>
                </a:cubicBezTo>
                <a:cubicBezTo>
                  <a:pt x="214308" y="345206"/>
                  <a:pt x="193847" y="411528"/>
                  <a:pt x="191025" y="394595"/>
                </a:cubicBezTo>
                <a:cubicBezTo>
                  <a:pt x="188203" y="377662"/>
                  <a:pt x="176208" y="226673"/>
                  <a:pt x="165625" y="178695"/>
                </a:cubicBezTo>
                <a:cubicBezTo>
                  <a:pt x="155042" y="130717"/>
                  <a:pt x="150103" y="135656"/>
                  <a:pt x="127525" y="106728"/>
                </a:cubicBezTo>
                <a:cubicBezTo>
                  <a:pt x="104947" y="77800"/>
                  <a:pt x="-8647" y="-23800"/>
                  <a:pt x="525" y="51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9B20E7A3-B775-41E0-8F80-5F124EA2771E}"/>
              </a:ext>
            </a:extLst>
          </p:cNvPr>
          <p:cNvSpPr/>
          <p:nvPr/>
        </p:nvSpPr>
        <p:spPr>
          <a:xfrm>
            <a:off x="4309456" y="4319040"/>
            <a:ext cx="1510094" cy="1739841"/>
          </a:xfrm>
          <a:custGeom>
            <a:avLst/>
            <a:gdLst>
              <a:gd name="connsiteX0" fmla="*/ 1430944 w 1510094"/>
              <a:gd name="connsiteY0" fmla="*/ 62460 h 1739841"/>
              <a:gd name="connsiteX1" fmla="*/ 1373794 w 1510094"/>
              <a:gd name="connsiteY1" fmla="*/ 62460 h 1739841"/>
              <a:gd name="connsiteX2" fmla="*/ 395894 w 1510094"/>
              <a:gd name="connsiteY2" fmla="*/ 678410 h 1739841"/>
              <a:gd name="connsiteX3" fmla="*/ 446694 w 1510094"/>
              <a:gd name="connsiteY3" fmla="*/ 614910 h 1739841"/>
              <a:gd name="connsiteX4" fmla="*/ 2194 w 1510094"/>
              <a:gd name="connsiteY4" fmla="*/ 1738860 h 1739841"/>
              <a:gd name="connsiteX5" fmla="*/ 294294 w 1510094"/>
              <a:gd name="connsiteY5" fmla="*/ 805410 h 1739841"/>
              <a:gd name="connsiteX6" fmla="*/ 700694 w 1510094"/>
              <a:gd name="connsiteY6" fmla="*/ 430760 h 1739841"/>
              <a:gd name="connsiteX7" fmla="*/ 1430944 w 1510094"/>
              <a:gd name="connsiteY7" fmla="*/ 62460 h 173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094" h="1739841">
                <a:moveTo>
                  <a:pt x="1430944" y="62460"/>
                </a:moveTo>
                <a:cubicBezTo>
                  <a:pt x="1543127" y="1077"/>
                  <a:pt x="1546302" y="-40198"/>
                  <a:pt x="1373794" y="62460"/>
                </a:cubicBezTo>
                <a:cubicBezTo>
                  <a:pt x="1201286" y="165118"/>
                  <a:pt x="550411" y="586335"/>
                  <a:pt x="395894" y="678410"/>
                </a:cubicBezTo>
                <a:cubicBezTo>
                  <a:pt x="241377" y="770485"/>
                  <a:pt x="512311" y="438168"/>
                  <a:pt x="446694" y="614910"/>
                </a:cubicBezTo>
                <a:cubicBezTo>
                  <a:pt x="381077" y="791652"/>
                  <a:pt x="27594" y="1707110"/>
                  <a:pt x="2194" y="1738860"/>
                </a:cubicBezTo>
                <a:cubicBezTo>
                  <a:pt x="-23206" y="1770610"/>
                  <a:pt x="177877" y="1023427"/>
                  <a:pt x="294294" y="805410"/>
                </a:cubicBezTo>
                <a:cubicBezTo>
                  <a:pt x="410711" y="587393"/>
                  <a:pt x="511252" y="555643"/>
                  <a:pt x="700694" y="430760"/>
                </a:cubicBezTo>
                <a:cubicBezTo>
                  <a:pt x="890136" y="305877"/>
                  <a:pt x="1318761" y="123843"/>
                  <a:pt x="1430944" y="62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67EEBD46-BB7E-485B-B7C5-2A6F2839C62C}"/>
              </a:ext>
            </a:extLst>
          </p:cNvPr>
          <p:cNvSpPr/>
          <p:nvPr/>
        </p:nvSpPr>
        <p:spPr>
          <a:xfrm>
            <a:off x="4006748" y="5637835"/>
            <a:ext cx="839270" cy="1967810"/>
          </a:xfrm>
          <a:custGeom>
            <a:avLst/>
            <a:gdLst>
              <a:gd name="connsiteX0" fmla="*/ 838302 w 839270"/>
              <a:gd name="connsiteY0" fmla="*/ 7315 h 1967810"/>
              <a:gd name="connsiteX1" fmla="*/ 343002 w 839270"/>
              <a:gd name="connsiteY1" fmla="*/ 820115 h 1967810"/>
              <a:gd name="connsiteX2" fmla="*/ 571602 w 839270"/>
              <a:gd name="connsiteY2" fmla="*/ 604215 h 1967810"/>
              <a:gd name="connsiteX3" fmla="*/ 247752 w 839270"/>
              <a:gd name="connsiteY3" fmla="*/ 1175715 h 1967810"/>
              <a:gd name="connsiteX4" fmla="*/ 374752 w 839270"/>
              <a:gd name="connsiteY4" fmla="*/ 1937715 h 1967810"/>
              <a:gd name="connsiteX5" fmla="*/ 260452 w 839270"/>
              <a:gd name="connsiteY5" fmla="*/ 1740865 h 1967810"/>
              <a:gd name="connsiteX6" fmla="*/ 102 w 839270"/>
              <a:gd name="connsiteY6" fmla="*/ 1055065 h 1967810"/>
              <a:gd name="connsiteX7" fmla="*/ 228702 w 839270"/>
              <a:gd name="connsiteY7" fmla="*/ 1512265 h 1967810"/>
              <a:gd name="connsiteX8" fmla="*/ 190602 w 839270"/>
              <a:gd name="connsiteY8" fmla="*/ 1105865 h 1967810"/>
              <a:gd name="connsiteX9" fmla="*/ 235052 w 839270"/>
              <a:gd name="connsiteY9" fmla="*/ 851865 h 1967810"/>
              <a:gd name="connsiteX10" fmla="*/ 247752 w 839270"/>
              <a:gd name="connsiteY10" fmla="*/ 940765 h 1967810"/>
              <a:gd name="connsiteX11" fmla="*/ 266802 w 839270"/>
              <a:gd name="connsiteY11" fmla="*/ 921715 h 1967810"/>
              <a:gd name="connsiteX12" fmla="*/ 273152 w 839270"/>
              <a:gd name="connsiteY12" fmla="*/ 775665 h 1967810"/>
              <a:gd name="connsiteX13" fmla="*/ 463652 w 839270"/>
              <a:gd name="connsiteY13" fmla="*/ 439115 h 1967810"/>
              <a:gd name="connsiteX14" fmla="*/ 838302 w 839270"/>
              <a:gd name="connsiteY14" fmla="*/ 7315 h 196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270" h="1967810">
                <a:moveTo>
                  <a:pt x="838302" y="7315"/>
                </a:moveTo>
                <a:cubicBezTo>
                  <a:pt x="818194" y="70815"/>
                  <a:pt x="387452" y="720632"/>
                  <a:pt x="343002" y="820115"/>
                </a:cubicBezTo>
                <a:cubicBezTo>
                  <a:pt x="298552" y="919598"/>
                  <a:pt x="587477" y="544948"/>
                  <a:pt x="571602" y="604215"/>
                </a:cubicBezTo>
                <a:cubicBezTo>
                  <a:pt x="555727" y="663482"/>
                  <a:pt x="280560" y="953465"/>
                  <a:pt x="247752" y="1175715"/>
                </a:cubicBezTo>
                <a:cubicBezTo>
                  <a:pt x="214944" y="1397965"/>
                  <a:pt x="372635" y="1843523"/>
                  <a:pt x="374752" y="1937715"/>
                </a:cubicBezTo>
                <a:cubicBezTo>
                  <a:pt x="376869" y="2031907"/>
                  <a:pt x="322894" y="1887973"/>
                  <a:pt x="260452" y="1740865"/>
                </a:cubicBezTo>
                <a:cubicBezTo>
                  <a:pt x="198010" y="1593757"/>
                  <a:pt x="5394" y="1093165"/>
                  <a:pt x="102" y="1055065"/>
                </a:cubicBezTo>
                <a:cubicBezTo>
                  <a:pt x="-5190" y="1016965"/>
                  <a:pt x="196952" y="1503798"/>
                  <a:pt x="228702" y="1512265"/>
                </a:cubicBezTo>
                <a:cubicBezTo>
                  <a:pt x="260452" y="1520732"/>
                  <a:pt x="189544" y="1215932"/>
                  <a:pt x="190602" y="1105865"/>
                </a:cubicBezTo>
                <a:cubicBezTo>
                  <a:pt x="191660" y="995798"/>
                  <a:pt x="225527" y="879382"/>
                  <a:pt x="235052" y="851865"/>
                </a:cubicBezTo>
                <a:cubicBezTo>
                  <a:pt x="244577" y="824348"/>
                  <a:pt x="242460" y="929123"/>
                  <a:pt x="247752" y="940765"/>
                </a:cubicBezTo>
                <a:cubicBezTo>
                  <a:pt x="253044" y="952407"/>
                  <a:pt x="262569" y="949232"/>
                  <a:pt x="266802" y="921715"/>
                </a:cubicBezTo>
                <a:cubicBezTo>
                  <a:pt x="271035" y="894198"/>
                  <a:pt x="240344" y="856098"/>
                  <a:pt x="273152" y="775665"/>
                </a:cubicBezTo>
                <a:cubicBezTo>
                  <a:pt x="305960" y="695232"/>
                  <a:pt x="367344" y="567173"/>
                  <a:pt x="463652" y="439115"/>
                </a:cubicBezTo>
                <a:cubicBezTo>
                  <a:pt x="559960" y="311057"/>
                  <a:pt x="858410" y="-56185"/>
                  <a:pt x="838302" y="7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E82B6AB8-E252-44D3-B19E-8A2D6BDDC866}"/>
              </a:ext>
            </a:extLst>
          </p:cNvPr>
          <p:cNvSpPr/>
          <p:nvPr/>
        </p:nvSpPr>
        <p:spPr>
          <a:xfrm>
            <a:off x="9950450" y="4775200"/>
            <a:ext cx="1190008" cy="2343708"/>
          </a:xfrm>
          <a:custGeom>
            <a:avLst/>
            <a:gdLst>
              <a:gd name="connsiteX0" fmla="*/ 0 w 1190008"/>
              <a:gd name="connsiteY0" fmla="*/ 0 h 2343708"/>
              <a:gd name="connsiteX1" fmla="*/ 1054100 w 1190008"/>
              <a:gd name="connsiteY1" fmla="*/ 889000 h 2343708"/>
              <a:gd name="connsiteX2" fmla="*/ 971550 w 1190008"/>
              <a:gd name="connsiteY2" fmla="*/ 819150 h 2343708"/>
              <a:gd name="connsiteX3" fmla="*/ 1181100 w 1190008"/>
              <a:gd name="connsiteY3" fmla="*/ 1943100 h 2343708"/>
              <a:gd name="connsiteX4" fmla="*/ 1143000 w 1190008"/>
              <a:gd name="connsiteY4" fmla="*/ 1587500 h 2343708"/>
              <a:gd name="connsiteX5" fmla="*/ 1162050 w 1190008"/>
              <a:gd name="connsiteY5" fmla="*/ 2343150 h 2343708"/>
              <a:gd name="connsiteX6" fmla="*/ 1168400 w 1190008"/>
              <a:gd name="connsiteY6" fmla="*/ 1447800 h 2343708"/>
              <a:gd name="connsiteX7" fmla="*/ 1187450 w 1190008"/>
              <a:gd name="connsiteY7" fmla="*/ 1352550 h 2343708"/>
              <a:gd name="connsiteX8" fmla="*/ 1104900 w 1190008"/>
              <a:gd name="connsiteY8" fmla="*/ 1016000 h 2343708"/>
              <a:gd name="connsiteX9" fmla="*/ 1117600 w 1190008"/>
              <a:gd name="connsiteY9" fmla="*/ 1174750 h 2343708"/>
              <a:gd name="connsiteX10" fmla="*/ 914400 w 1190008"/>
              <a:gd name="connsiteY10" fmla="*/ 787400 h 2343708"/>
              <a:gd name="connsiteX11" fmla="*/ 641350 w 1190008"/>
              <a:gd name="connsiteY11" fmla="*/ 609600 h 2343708"/>
              <a:gd name="connsiteX12" fmla="*/ 482600 w 1190008"/>
              <a:gd name="connsiteY12" fmla="*/ 463550 h 2343708"/>
              <a:gd name="connsiteX13" fmla="*/ 0 w 1190008"/>
              <a:gd name="connsiteY13" fmla="*/ 0 h 234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0008" h="2343708">
                <a:moveTo>
                  <a:pt x="0" y="0"/>
                </a:moveTo>
                <a:lnTo>
                  <a:pt x="1054100" y="889000"/>
                </a:lnTo>
                <a:cubicBezTo>
                  <a:pt x="1216025" y="1025525"/>
                  <a:pt x="950383" y="643467"/>
                  <a:pt x="971550" y="819150"/>
                </a:cubicBezTo>
                <a:cubicBezTo>
                  <a:pt x="992717" y="994833"/>
                  <a:pt x="1152525" y="1815042"/>
                  <a:pt x="1181100" y="1943100"/>
                </a:cubicBezTo>
                <a:cubicBezTo>
                  <a:pt x="1209675" y="2071158"/>
                  <a:pt x="1146175" y="1520825"/>
                  <a:pt x="1143000" y="1587500"/>
                </a:cubicBezTo>
                <a:cubicBezTo>
                  <a:pt x="1139825" y="1654175"/>
                  <a:pt x="1157817" y="2366433"/>
                  <a:pt x="1162050" y="2343150"/>
                </a:cubicBezTo>
                <a:cubicBezTo>
                  <a:pt x="1166283" y="2319867"/>
                  <a:pt x="1164167" y="1612900"/>
                  <a:pt x="1168400" y="1447800"/>
                </a:cubicBezTo>
                <a:cubicBezTo>
                  <a:pt x="1172633" y="1282700"/>
                  <a:pt x="1198033" y="1424517"/>
                  <a:pt x="1187450" y="1352550"/>
                </a:cubicBezTo>
                <a:cubicBezTo>
                  <a:pt x="1176867" y="1280583"/>
                  <a:pt x="1116542" y="1045633"/>
                  <a:pt x="1104900" y="1016000"/>
                </a:cubicBezTo>
                <a:cubicBezTo>
                  <a:pt x="1093258" y="986367"/>
                  <a:pt x="1149350" y="1212850"/>
                  <a:pt x="1117600" y="1174750"/>
                </a:cubicBezTo>
                <a:cubicBezTo>
                  <a:pt x="1085850" y="1136650"/>
                  <a:pt x="993775" y="881592"/>
                  <a:pt x="914400" y="787400"/>
                </a:cubicBezTo>
                <a:cubicBezTo>
                  <a:pt x="835025" y="693208"/>
                  <a:pt x="713317" y="663575"/>
                  <a:pt x="641350" y="609600"/>
                </a:cubicBezTo>
                <a:cubicBezTo>
                  <a:pt x="569383" y="555625"/>
                  <a:pt x="588433" y="564092"/>
                  <a:pt x="482600" y="463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D70B833A-0D12-471A-8398-F1DAD071FE13}"/>
              </a:ext>
            </a:extLst>
          </p:cNvPr>
          <p:cNvSpPr/>
          <p:nvPr/>
        </p:nvSpPr>
        <p:spPr>
          <a:xfrm>
            <a:off x="8757932" y="9912604"/>
            <a:ext cx="260150" cy="523411"/>
          </a:xfrm>
          <a:custGeom>
            <a:avLst/>
            <a:gdLst>
              <a:gd name="connsiteX0" fmla="*/ 835 w 260150"/>
              <a:gd name="connsiteY0" fmla="*/ 1863 h 523411"/>
              <a:gd name="connsiteX1" fmla="*/ 259068 w 260150"/>
              <a:gd name="connsiteY1" fmla="*/ 221996 h 523411"/>
              <a:gd name="connsiteX2" fmla="*/ 98201 w 260150"/>
              <a:gd name="connsiteY2" fmla="*/ 522563 h 523411"/>
              <a:gd name="connsiteX3" fmla="*/ 225201 w 260150"/>
              <a:gd name="connsiteY3" fmla="*/ 310896 h 523411"/>
              <a:gd name="connsiteX4" fmla="*/ 225201 w 260150"/>
              <a:gd name="connsiteY4" fmla="*/ 264329 h 523411"/>
              <a:gd name="connsiteX5" fmla="*/ 178635 w 260150"/>
              <a:gd name="connsiteY5" fmla="*/ 124629 h 523411"/>
              <a:gd name="connsiteX6" fmla="*/ 835 w 260150"/>
              <a:gd name="connsiteY6" fmla="*/ 1863 h 52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150" h="523411">
                <a:moveTo>
                  <a:pt x="835" y="1863"/>
                </a:moveTo>
                <a:cubicBezTo>
                  <a:pt x="14240" y="18091"/>
                  <a:pt x="242840" y="135213"/>
                  <a:pt x="259068" y="221996"/>
                </a:cubicBezTo>
                <a:cubicBezTo>
                  <a:pt x="275296" y="308779"/>
                  <a:pt x="103845" y="507747"/>
                  <a:pt x="98201" y="522563"/>
                </a:cubicBezTo>
                <a:cubicBezTo>
                  <a:pt x="92557" y="537379"/>
                  <a:pt x="204034" y="353935"/>
                  <a:pt x="225201" y="310896"/>
                </a:cubicBezTo>
                <a:cubicBezTo>
                  <a:pt x="246368" y="267857"/>
                  <a:pt x="232962" y="295374"/>
                  <a:pt x="225201" y="264329"/>
                </a:cubicBezTo>
                <a:cubicBezTo>
                  <a:pt x="217440" y="233285"/>
                  <a:pt x="218146" y="169785"/>
                  <a:pt x="178635" y="124629"/>
                </a:cubicBezTo>
                <a:cubicBezTo>
                  <a:pt x="139124" y="79474"/>
                  <a:pt x="-12570" y="-14365"/>
                  <a:pt x="835" y="1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D87D5287-E49D-4397-B506-E5BB02BCC85D}"/>
              </a:ext>
            </a:extLst>
          </p:cNvPr>
          <p:cNvSpPr/>
          <p:nvPr/>
        </p:nvSpPr>
        <p:spPr>
          <a:xfrm>
            <a:off x="6181726" y="9901719"/>
            <a:ext cx="261483" cy="359935"/>
          </a:xfrm>
          <a:custGeom>
            <a:avLst/>
            <a:gdLst>
              <a:gd name="connsiteX0" fmla="*/ 261407 w 261483"/>
              <a:gd name="connsiteY0" fmla="*/ 48 h 359935"/>
              <a:gd name="connsiteX1" fmla="*/ 49741 w 261483"/>
              <a:gd name="connsiteY1" fmla="*/ 194781 h 359935"/>
              <a:gd name="connsiteX2" fmla="*/ 7407 w 261483"/>
              <a:gd name="connsiteY2" fmla="*/ 359881 h 359935"/>
              <a:gd name="connsiteX3" fmla="*/ 24341 w 261483"/>
              <a:gd name="connsiteY3" fmla="*/ 177848 h 359935"/>
              <a:gd name="connsiteX4" fmla="*/ 261407 w 261483"/>
              <a:gd name="connsiteY4" fmla="*/ 48 h 3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3" h="359935">
                <a:moveTo>
                  <a:pt x="261407" y="48"/>
                </a:moveTo>
                <a:cubicBezTo>
                  <a:pt x="265640" y="2870"/>
                  <a:pt x="92074" y="134809"/>
                  <a:pt x="49741" y="194781"/>
                </a:cubicBezTo>
                <a:cubicBezTo>
                  <a:pt x="7408" y="254753"/>
                  <a:pt x="11640" y="362703"/>
                  <a:pt x="7407" y="359881"/>
                </a:cubicBezTo>
                <a:cubicBezTo>
                  <a:pt x="3174" y="357059"/>
                  <a:pt x="-13759" y="237115"/>
                  <a:pt x="24341" y="177848"/>
                </a:cubicBezTo>
                <a:cubicBezTo>
                  <a:pt x="62441" y="118581"/>
                  <a:pt x="257174" y="-2774"/>
                  <a:pt x="26140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E1598944-478E-46C2-943D-DA57300FB4CD}"/>
              </a:ext>
            </a:extLst>
          </p:cNvPr>
          <p:cNvSpPr/>
          <p:nvPr/>
        </p:nvSpPr>
        <p:spPr>
          <a:xfrm>
            <a:off x="6508404" y="8787791"/>
            <a:ext cx="698851" cy="868483"/>
          </a:xfrm>
          <a:custGeom>
            <a:avLst/>
            <a:gdLst>
              <a:gd name="connsiteX0" fmla="*/ 698846 w 698851"/>
              <a:gd name="connsiteY0" fmla="*/ 609 h 868483"/>
              <a:gd name="connsiteX1" fmla="*/ 232121 w 698851"/>
              <a:gd name="connsiteY1" fmla="*/ 333984 h 868483"/>
              <a:gd name="connsiteX2" fmla="*/ 340071 w 698851"/>
              <a:gd name="connsiteY2" fmla="*/ 267309 h 868483"/>
              <a:gd name="connsiteX3" fmla="*/ 70196 w 698851"/>
              <a:gd name="connsiteY3" fmla="*/ 565759 h 868483"/>
              <a:gd name="connsiteX4" fmla="*/ 152746 w 698851"/>
              <a:gd name="connsiteY4" fmla="*/ 470509 h 868483"/>
              <a:gd name="connsiteX5" fmla="*/ 346 w 698851"/>
              <a:gd name="connsiteY5" fmla="*/ 867384 h 868483"/>
              <a:gd name="connsiteX6" fmla="*/ 203546 w 698851"/>
              <a:gd name="connsiteY6" fmla="*/ 327634 h 868483"/>
              <a:gd name="connsiteX7" fmla="*/ 162271 w 698851"/>
              <a:gd name="connsiteY7" fmla="*/ 381609 h 868483"/>
              <a:gd name="connsiteX8" fmla="*/ 241646 w 698851"/>
              <a:gd name="connsiteY8" fmla="*/ 254609 h 868483"/>
              <a:gd name="connsiteX9" fmla="*/ 698846 w 698851"/>
              <a:gd name="connsiteY9" fmla="*/ 609 h 8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851" h="868483">
                <a:moveTo>
                  <a:pt x="698846" y="609"/>
                </a:moveTo>
                <a:cubicBezTo>
                  <a:pt x="697259" y="13838"/>
                  <a:pt x="291917" y="289534"/>
                  <a:pt x="232121" y="333984"/>
                </a:cubicBezTo>
                <a:cubicBezTo>
                  <a:pt x="172325" y="378434"/>
                  <a:pt x="367058" y="228680"/>
                  <a:pt x="340071" y="267309"/>
                </a:cubicBezTo>
                <a:cubicBezTo>
                  <a:pt x="313084" y="305938"/>
                  <a:pt x="70196" y="565759"/>
                  <a:pt x="70196" y="565759"/>
                </a:cubicBezTo>
                <a:cubicBezTo>
                  <a:pt x="38975" y="599626"/>
                  <a:pt x="164388" y="420238"/>
                  <a:pt x="152746" y="470509"/>
                </a:cubicBezTo>
                <a:cubicBezTo>
                  <a:pt x="141104" y="520780"/>
                  <a:pt x="-8121" y="891196"/>
                  <a:pt x="346" y="867384"/>
                </a:cubicBezTo>
                <a:cubicBezTo>
                  <a:pt x="8813" y="843572"/>
                  <a:pt x="176559" y="408596"/>
                  <a:pt x="203546" y="327634"/>
                </a:cubicBezTo>
                <a:cubicBezTo>
                  <a:pt x="230533" y="246672"/>
                  <a:pt x="155921" y="393780"/>
                  <a:pt x="162271" y="381609"/>
                </a:cubicBezTo>
                <a:cubicBezTo>
                  <a:pt x="168621" y="369438"/>
                  <a:pt x="152217" y="315992"/>
                  <a:pt x="241646" y="254609"/>
                </a:cubicBezTo>
                <a:cubicBezTo>
                  <a:pt x="331075" y="193226"/>
                  <a:pt x="700433" y="-12620"/>
                  <a:pt x="698846" y="6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BB446F87-EE8A-408C-9CF2-FB2DE22D6794}"/>
              </a:ext>
            </a:extLst>
          </p:cNvPr>
          <p:cNvSpPr/>
          <p:nvPr/>
        </p:nvSpPr>
        <p:spPr>
          <a:xfrm>
            <a:off x="8238907" y="8799773"/>
            <a:ext cx="417576" cy="804155"/>
          </a:xfrm>
          <a:custGeom>
            <a:avLst/>
            <a:gdLst>
              <a:gd name="connsiteX0" fmla="*/ 218 w 417576"/>
              <a:gd name="connsiteY0" fmla="*/ 1327 h 804155"/>
              <a:gd name="connsiteX1" fmla="*/ 349468 w 417576"/>
              <a:gd name="connsiteY1" fmla="*/ 464877 h 804155"/>
              <a:gd name="connsiteX2" fmla="*/ 406618 w 417576"/>
              <a:gd name="connsiteY2" fmla="*/ 372802 h 804155"/>
              <a:gd name="connsiteX3" fmla="*/ 206593 w 417576"/>
              <a:gd name="connsiteY3" fmla="*/ 703002 h 804155"/>
              <a:gd name="connsiteX4" fmla="*/ 349468 w 417576"/>
              <a:gd name="connsiteY4" fmla="*/ 544252 h 804155"/>
              <a:gd name="connsiteX5" fmla="*/ 174843 w 417576"/>
              <a:gd name="connsiteY5" fmla="*/ 801427 h 804155"/>
              <a:gd name="connsiteX6" fmla="*/ 403443 w 417576"/>
              <a:gd name="connsiteY6" fmla="*/ 347402 h 804155"/>
              <a:gd name="connsiteX7" fmla="*/ 298668 w 417576"/>
              <a:gd name="connsiteY7" fmla="*/ 325177 h 804155"/>
              <a:gd name="connsiteX8" fmla="*/ 218 w 417576"/>
              <a:gd name="connsiteY8" fmla="*/ 1327 h 80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76" h="804155">
                <a:moveTo>
                  <a:pt x="218" y="1327"/>
                </a:moveTo>
                <a:cubicBezTo>
                  <a:pt x="8685" y="24610"/>
                  <a:pt x="281735" y="402965"/>
                  <a:pt x="349468" y="464877"/>
                </a:cubicBezTo>
                <a:cubicBezTo>
                  <a:pt x="417201" y="526790"/>
                  <a:pt x="430431" y="333115"/>
                  <a:pt x="406618" y="372802"/>
                </a:cubicBezTo>
                <a:cubicBezTo>
                  <a:pt x="382806" y="412490"/>
                  <a:pt x="216118" y="674427"/>
                  <a:pt x="206593" y="703002"/>
                </a:cubicBezTo>
                <a:cubicBezTo>
                  <a:pt x="197068" y="731577"/>
                  <a:pt x="354760" y="527848"/>
                  <a:pt x="349468" y="544252"/>
                </a:cubicBezTo>
                <a:cubicBezTo>
                  <a:pt x="344176" y="560656"/>
                  <a:pt x="165847" y="834235"/>
                  <a:pt x="174843" y="801427"/>
                </a:cubicBezTo>
                <a:cubicBezTo>
                  <a:pt x="183839" y="768619"/>
                  <a:pt x="382806" y="426777"/>
                  <a:pt x="403443" y="347402"/>
                </a:cubicBezTo>
                <a:cubicBezTo>
                  <a:pt x="424080" y="268027"/>
                  <a:pt x="365872" y="382327"/>
                  <a:pt x="298668" y="325177"/>
                </a:cubicBezTo>
                <a:cubicBezTo>
                  <a:pt x="231464" y="268027"/>
                  <a:pt x="-8249" y="-21956"/>
                  <a:pt x="218" y="13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A916F641-C34D-438C-85DE-814F342E05C9}"/>
              </a:ext>
            </a:extLst>
          </p:cNvPr>
          <p:cNvSpPr/>
          <p:nvPr/>
        </p:nvSpPr>
        <p:spPr>
          <a:xfrm>
            <a:off x="6764266" y="8816649"/>
            <a:ext cx="571074" cy="1013185"/>
          </a:xfrm>
          <a:custGeom>
            <a:avLst/>
            <a:gdLst>
              <a:gd name="connsiteX0" fmla="*/ 490609 w 571074"/>
              <a:gd name="connsiteY0" fmla="*/ 326 h 1013185"/>
              <a:gd name="connsiteX1" fmla="*/ 166759 w 571074"/>
              <a:gd name="connsiteY1" fmla="*/ 324176 h 1013185"/>
              <a:gd name="connsiteX2" fmla="*/ 198509 w 571074"/>
              <a:gd name="connsiteY2" fmla="*/ 267026 h 1013185"/>
              <a:gd name="connsiteX3" fmla="*/ 74684 w 571074"/>
              <a:gd name="connsiteY3" fmla="*/ 454351 h 1013185"/>
              <a:gd name="connsiteX4" fmla="*/ 87384 w 571074"/>
              <a:gd name="connsiteY4" fmla="*/ 428951 h 1013185"/>
              <a:gd name="connsiteX5" fmla="*/ 198509 w 571074"/>
              <a:gd name="connsiteY5" fmla="*/ 819476 h 1013185"/>
              <a:gd name="connsiteX6" fmla="*/ 214384 w 571074"/>
              <a:gd name="connsiteY6" fmla="*/ 775026 h 1013185"/>
              <a:gd name="connsiteX7" fmla="*/ 516009 w 571074"/>
              <a:gd name="connsiteY7" fmla="*/ 927426 h 1013185"/>
              <a:gd name="connsiteX8" fmla="*/ 373134 w 571074"/>
              <a:gd name="connsiteY8" fmla="*/ 905201 h 1013185"/>
              <a:gd name="connsiteX9" fmla="*/ 566809 w 571074"/>
              <a:gd name="connsiteY9" fmla="*/ 1013151 h 1013185"/>
              <a:gd name="connsiteX10" fmla="*/ 147709 w 571074"/>
              <a:gd name="connsiteY10" fmla="*/ 892501 h 1013185"/>
              <a:gd name="connsiteX11" fmla="*/ 392184 w 571074"/>
              <a:gd name="connsiteY11" fmla="*/ 949651 h 1013185"/>
              <a:gd name="connsiteX12" fmla="*/ 11184 w 571074"/>
              <a:gd name="connsiteY12" fmla="*/ 597226 h 1013185"/>
              <a:gd name="connsiteX13" fmla="*/ 93734 w 571074"/>
              <a:gd name="connsiteY13" fmla="*/ 587701 h 1013185"/>
              <a:gd name="connsiteX14" fmla="*/ 11184 w 571074"/>
              <a:gd name="connsiteY14" fmla="*/ 403551 h 1013185"/>
              <a:gd name="connsiteX15" fmla="*/ 100084 w 571074"/>
              <a:gd name="connsiteY15" fmla="*/ 346401 h 1013185"/>
              <a:gd name="connsiteX16" fmla="*/ 220734 w 571074"/>
              <a:gd name="connsiteY16" fmla="*/ 133676 h 1013185"/>
              <a:gd name="connsiteX17" fmla="*/ 138184 w 571074"/>
              <a:gd name="connsiteY17" fmla="*/ 260676 h 1013185"/>
              <a:gd name="connsiteX18" fmla="*/ 490609 w 571074"/>
              <a:gd name="connsiteY18" fmla="*/ 326 h 10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074" h="1013185">
                <a:moveTo>
                  <a:pt x="490609" y="326"/>
                </a:moveTo>
                <a:cubicBezTo>
                  <a:pt x="495372" y="10909"/>
                  <a:pt x="215442" y="279726"/>
                  <a:pt x="166759" y="324176"/>
                </a:cubicBezTo>
                <a:cubicBezTo>
                  <a:pt x="118076" y="368626"/>
                  <a:pt x="213855" y="245330"/>
                  <a:pt x="198509" y="267026"/>
                </a:cubicBezTo>
                <a:cubicBezTo>
                  <a:pt x="183163" y="288722"/>
                  <a:pt x="93205" y="427364"/>
                  <a:pt x="74684" y="454351"/>
                </a:cubicBezTo>
                <a:cubicBezTo>
                  <a:pt x="56163" y="481338"/>
                  <a:pt x="66746" y="368097"/>
                  <a:pt x="87384" y="428951"/>
                </a:cubicBezTo>
                <a:cubicBezTo>
                  <a:pt x="108021" y="489805"/>
                  <a:pt x="177342" y="761797"/>
                  <a:pt x="198509" y="819476"/>
                </a:cubicBezTo>
                <a:cubicBezTo>
                  <a:pt x="219676" y="877155"/>
                  <a:pt x="161467" y="757034"/>
                  <a:pt x="214384" y="775026"/>
                </a:cubicBezTo>
                <a:cubicBezTo>
                  <a:pt x="267301" y="793018"/>
                  <a:pt x="489551" y="905730"/>
                  <a:pt x="516009" y="927426"/>
                </a:cubicBezTo>
                <a:cubicBezTo>
                  <a:pt x="542467" y="949122"/>
                  <a:pt x="364667" y="890913"/>
                  <a:pt x="373134" y="905201"/>
                </a:cubicBezTo>
                <a:cubicBezTo>
                  <a:pt x="381601" y="919489"/>
                  <a:pt x="604380" y="1015268"/>
                  <a:pt x="566809" y="1013151"/>
                </a:cubicBezTo>
                <a:cubicBezTo>
                  <a:pt x="529238" y="1011034"/>
                  <a:pt x="176813" y="903084"/>
                  <a:pt x="147709" y="892501"/>
                </a:cubicBezTo>
                <a:cubicBezTo>
                  <a:pt x="118605" y="881918"/>
                  <a:pt x="414938" y="998864"/>
                  <a:pt x="392184" y="949651"/>
                </a:cubicBezTo>
                <a:cubicBezTo>
                  <a:pt x="369430" y="900439"/>
                  <a:pt x="60926" y="657551"/>
                  <a:pt x="11184" y="597226"/>
                </a:cubicBezTo>
                <a:cubicBezTo>
                  <a:pt x="-38558" y="536901"/>
                  <a:pt x="93734" y="619980"/>
                  <a:pt x="93734" y="587701"/>
                </a:cubicBezTo>
                <a:cubicBezTo>
                  <a:pt x="93734" y="555422"/>
                  <a:pt x="10126" y="443768"/>
                  <a:pt x="11184" y="403551"/>
                </a:cubicBezTo>
                <a:cubicBezTo>
                  <a:pt x="12242" y="363334"/>
                  <a:pt x="65159" y="391380"/>
                  <a:pt x="100084" y="346401"/>
                </a:cubicBezTo>
                <a:cubicBezTo>
                  <a:pt x="135009" y="301422"/>
                  <a:pt x="214384" y="147964"/>
                  <a:pt x="220734" y="133676"/>
                </a:cubicBezTo>
                <a:cubicBezTo>
                  <a:pt x="227084" y="119388"/>
                  <a:pt x="94263" y="281843"/>
                  <a:pt x="138184" y="260676"/>
                </a:cubicBezTo>
                <a:cubicBezTo>
                  <a:pt x="182105" y="239509"/>
                  <a:pt x="485846" y="-10257"/>
                  <a:pt x="490609" y="3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908B315-451E-45F8-971E-B6FCA33BB2BC}"/>
              </a:ext>
            </a:extLst>
          </p:cNvPr>
          <p:cNvSpPr/>
          <p:nvPr/>
        </p:nvSpPr>
        <p:spPr>
          <a:xfrm>
            <a:off x="8074022" y="8734414"/>
            <a:ext cx="471187" cy="1061520"/>
          </a:xfrm>
          <a:custGeom>
            <a:avLst/>
            <a:gdLst>
              <a:gd name="connsiteX0" fmla="*/ 9528 w 471187"/>
              <a:gd name="connsiteY0" fmla="*/ 11 h 1061520"/>
              <a:gd name="connsiteX1" fmla="*/ 333378 w 471187"/>
              <a:gd name="connsiteY1" fmla="*/ 361961 h 1061520"/>
              <a:gd name="connsiteX2" fmla="*/ 346078 w 471187"/>
              <a:gd name="connsiteY2" fmla="*/ 387361 h 1061520"/>
              <a:gd name="connsiteX3" fmla="*/ 454028 w 471187"/>
              <a:gd name="connsiteY3" fmla="*/ 644536 h 1061520"/>
              <a:gd name="connsiteX4" fmla="*/ 447678 w 471187"/>
              <a:gd name="connsiteY4" fmla="*/ 644536 h 1061520"/>
              <a:gd name="connsiteX5" fmla="*/ 231778 w 471187"/>
              <a:gd name="connsiteY5" fmla="*/ 1025536 h 1061520"/>
              <a:gd name="connsiteX6" fmla="*/ 250828 w 471187"/>
              <a:gd name="connsiteY6" fmla="*/ 923936 h 1061520"/>
              <a:gd name="connsiteX7" fmla="*/ 155578 w 471187"/>
              <a:gd name="connsiteY7" fmla="*/ 1054111 h 1061520"/>
              <a:gd name="connsiteX8" fmla="*/ 298453 w 471187"/>
              <a:gd name="connsiteY8" fmla="*/ 657236 h 1061520"/>
              <a:gd name="connsiteX9" fmla="*/ 314328 w 471187"/>
              <a:gd name="connsiteY9" fmla="*/ 692161 h 1061520"/>
              <a:gd name="connsiteX10" fmla="*/ 298453 w 471187"/>
              <a:gd name="connsiteY10" fmla="*/ 466736 h 1061520"/>
              <a:gd name="connsiteX11" fmla="*/ 219078 w 471187"/>
              <a:gd name="connsiteY11" fmla="*/ 346086 h 1061520"/>
              <a:gd name="connsiteX12" fmla="*/ 3 w 471187"/>
              <a:gd name="connsiteY12" fmla="*/ 73036 h 1061520"/>
              <a:gd name="connsiteX13" fmla="*/ 212728 w 471187"/>
              <a:gd name="connsiteY13" fmla="*/ 374661 h 1061520"/>
              <a:gd name="connsiteX14" fmla="*/ 9528 w 471187"/>
              <a:gd name="connsiteY14" fmla="*/ 11 h 106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1187" h="1061520">
                <a:moveTo>
                  <a:pt x="9528" y="11"/>
                </a:moveTo>
                <a:cubicBezTo>
                  <a:pt x="29636" y="-2106"/>
                  <a:pt x="277286" y="297403"/>
                  <a:pt x="333378" y="361961"/>
                </a:cubicBezTo>
                <a:cubicBezTo>
                  <a:pt x="389470" y="426519"/>
                  <a:pt x="325970" y="340265"/>
                  <a:pt x="346078" y="387361"/>
                </a:cubicBezTo>
                <a:cubicBezTo>
                  <a:pt x="366186" y="434457"/>
                  <a:pt x="437095" y="601674"/>
                  <a:pt x="454028" y="644536"/>
                </a:cubicBezTo>
                <a:cubicBezTo>
                  <a:pt x="470961" y="687398"/>
                  <a:pt x="484720" y="581036"/>
                  <a:pt x="447678" y="644536"/>
                </a:cubicBezTo>
                <a:cubicBezTo>
                  <a:pt x="410636" y="708036"/>
                  <a:pt x="264586" y="978969"/>
                  <a:pt x="231778" y="1025536"/>
                </a:cubicBezTo>
                <a:cubicBezTo>
                  <a:pt x="198970" y="1072103"/>
                  <a:pt x="263528" y="919173"/>
                  <a:pt x="250828" y="923936"/>
                </a:cubicBezTo>
                <a:cubicBezTo>
                  <a:pt x="238128" y="928699"/>
                  <a:pt x="147641" y="1098561"/>
                  <a:pt x="155578" y="1054111"/>
                </a:cubicBezTo>
                <a:cubicBezTo>
                  <a:pt x="163515" y="1009661"/>
                  <a:pt x="271995" y="717561"/>
                  <a:pt x="298453" y="657236"/>
                </a:cubicBezTo>
                <a:cubicBezTo>
                  <a:pt x="324911" y="596911"/>
                  <a:pt x="314328" y="723911"/>
                  <a:pt x="314328" y="692161"/>
                </a:cubicBezTo>
                <a:cubicBezTo>
                  <a:pt x="314328" y="660411"/>
                  <a:pt x="314328" y="524415"/>
                  <a:pt x="298453" y="466736"/>
                </a:cubicBezTo>
                <a:cubicBezTo>
                  <a:pt x="282578" y="409057"/>
                  <a:pt x="268820" y="411703"/>
                  <a:pt x="219078" y="346086"/>
                </a:cubicBezTo>
                <a:cubicBezTo>
                  <a:pt x="169336" y="280469"/>
                  <a:pt x="1061" y="68274"/>
                  <a:pt x="3" y="73036"/>
                </a:cubicBezTo>
                <a:cubicBezTo>
                  <a:pt x="-1055" y="77798"/>
                  <a:pt x="211670" y="380482"/>
                  <a:pt x="212728" y="374661"/>
                </a:cubicBezTo>
                <a:cubicBezTo>
                  <a:pt x="213786" y="368840"/>
                  <a:pt x="-10580" y="2128"/>
                  <a:pt x="9528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5727009B-57D0-4F35-B132-D84C705F6F8D}"/>
              </a:ext>
            </a:extLst>
          </p:cNvPr>
          <p:cNvSpPr/>
          <p:nvPr/>
        </p:nvSpPr>
        <p:spPr>
          <a:xfrm>
            <a:off x="6924302" y="9418772"/>
            <a:ext cx="1426986" cy="453598"/>
          </a:xfrm>
          <a:custGeom>
            <a:avLst/>
            <a:gdLst>
              <a:gd name="connsiteX0" fmla="*/ 16248 w 1426986"/>
              <a:gd name="connsiteY0" fmla="*/ 258628 h 453598"/>
              <a:gd name="connsiteX1" fmla="*/ 530598 w 1426986"/>
              <a:gd name="connsiteY1" fmla="*/ 176078 h 453598"/>
              <a:gd name="connsiteX2" fmla="*/ 533773 w 1426986"/>
              <a:gd name="connsiteY2" fmla="*/ 191953 h 453598"/>
              <a:gd name="connsiteX3" fmla="*/ 670298 w 1426986"/>
              <a:gd name="connsiteY3" fmla="*/ 157028 h 453598"/>
              <a:gd name="connsiteX4" fmla="*/ 654423 w 1426986"/>
              <a:gd name="connsiteY4" fmla="*/ 382453 h 453598"/>
              <a:gd name="connsiteX5" fmla="*/ 733798 w 1426986"/>
              <a:gd name="connsiteY5" fmla="*/ 293553 h 453598"/>
              <a:gd name="connsiteX6" fmla="*/ 590923 w 1426986"/>
              <a:gd name="connsiteY6" fmla="*/ 452303 h 453598"/>
              <a:gd name="connsiteX7" fmla="*/ 911598 w 1426986"/>
              <a:gd name="connsiteY7" fmla="*/ 188778 h 453598"/>
              <a:gd name="connsiteX8" fmla="*/ 892548 w 1426986"/>
              <a:gd name="connsiteY8" fmla="*/ 280853 h 453598"/>
              <a:gd name="connsiteX9" fmla="*/ 1143373 w 1426986"/>
              <a:gd name="connsiteY9" fmla="*/ 401503 h 453598"/>
              <a:gd name="connsiteX10" fmla="*/ 1006848 w 1426986"/>
              <a:gd name="connsiteY10" fmla="*/ 334828 h 453598"/>
              <a:gd name="connsiteX11" fmla="*/ 1422773 w 1426986"/>
              <a:gd name="connsiteY11" fmla="*/ 322128 h 453598"/>
              <a:gd name="connsiteX12" fmla="*/ 1225923 w 1426986"/>
              <a:gd name="connsiteY12" fmla="*/ 414203 h 453598"/>
              <a:gd name="connsiteX13" fmla="*/ 1295773 w 1426986"/>
              <a:gd name="connsiteY13" fmla="*/ 277678 h 453598"/>
              <a:gd name="connsiteX14" fmla="*/ 946523 w 1426986"/>
              <a:gd name="connsiteY14" fmla="*/ 125278 h 453598"/>
              <a:gd name="connsiteX15" fmla="*/ 1029073 w 1426986"/>
              <a:gd name="connsiteY15" fmla="*/ 185603 h 453598"/>
              <a:gd name="connsiteX16" fmla="*/ 924298 w 1426986"/>
              <a:gd name="connsiteY16" fmla="*/ 1453 h 453598"/>
              <a:gd name="connsiteX17" fmla="*/ 867148 w 1426986"/>
              <a:gd name="connsiteY17" fmla="*/ 106228 h 453598"/>
              <a:gd name="connsiteX18" fmla="*/ 736973 w 1426986"/>
              <a:gd name="connsiteY18" fmla="*/ 226878 h 453598"/>
              <a:gd name="connsiteX19" fmla="*/ 746498 w 1426986"/>
              <a:gd name="connsiteY19" fmla="*/ 233228 h 453598"/>
              <a:gd name="connsiteX20" fmla="*/ 648073 w 1426986"/>
              <a:gd name="connsiteY20" fmla="*/ 277678 h 453598"/>
              <a:gd name="connsiteX21" fmla="*/ 533773 w 1426986"/>
              <a:gd name="connsiteY21" fmla="*/ 258628 h 453598"/>
              <a:gd name="connsiteX22" fmla="*/ 187698 w 1426986"/>
              <a:gd name="connsiteY22" fmla="*/ 366578 h 453598"/>
              <a:gd name="connsiteX23" fmla="*/ 400423 w 1426986"/>
              <a:gd name="connsiteY23" fmla="*/ 277678 h 453598"/>
              <a:gd name="connsiteX24" fmla="*/ 152773 w 1426986"/>
              <a:gd name="connsiteY24" fmla="*/ 306253 h 453598"/>
              <a:gd name="connsiteX25" fmla="*/ 16248 w 1426986"/>
              <a:gd name="connsiteY25" fmla="*/ 258628 h 45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6986" h="453598">
                <a:moveTo>
                  <a:pt x="16248" y="258628"/>
                </a:moveTo>
                <a:cubicBezTo>
                  <a:pt x="79219" y="236932"/>
                  <a:pt x="444344" y="187190"/>
                  <a:pt x="530598" y="176078"/>
                </a:cubicBezTo>
                <a:cubicBezTo>
                  <a:pt x="616852" y="164966"/>
                  <a:pt x="510490" y="195128"/>
                  <a:pt x="533773" y="191953"/>
                </a:cubicBezTo>
                <a:cubicBezTo>
                  <a:pt x="557056" y="188778"/>
                  <a:pt x="650190" y="125278"/>
                  <a:pt x="670298" y="157028"/>
                </a:cubicBezTo>
                <a:cubicBezTo>
                  <a:pt x="690406" y="188778"/>
                  <a:pt x="643840" y="359699"/>
                  <a:pt x="654423" y="382453"/>
                </a:cubicBezTo>
                <a:cubicBezTo>
                  <a:pt x="665006" y="405207"/>
                  <a:pt x="744381" y="281911"/>
                  <a:pt x="733798" y="293553"/>
                </a:cubicBezTo>
                <a:cubicBezTo>
                  <a:pt x="723215" y="305195"/>
                  <a:pt x="561290" y="469765"/>
                  <a:pt x="590923" y="452303"/>
                </a:cubicBezTo>
                <a:cubicBezTo>
                  <a:pt x="620556" y="434841"/>
                  <a:pt x="861327" y="217353"/>
                  <a:pt x="911598" y="188778"/>
                </a:cubicBezTo>
                <a:cubicBezTo>
                  <a:pt x="961869" y="160203"/>
                  <a:pt x="853919" y="245399"/>
                  <a:pt x="892548" y="280853"/>
                </a:cubicBezTo>
                <a:cubicBezTo>
                  <a:pt x="931177" y="316307"/>
                  <a:pt x="1124323" y="392507"/>
                  <a:pt x="1143373" y="401503"/>
                </a:cubicBezTo>
                <a:cubicBezTo>
                  <a:pt x="1162423" y="410499"/>
                  <a:pt x="960281" y="348057"/>
                  <a:pt x="1006848" y="334828"/>
                </a:cubicBezTo>
                <a:cubicBezTo>
                  <a:pt x="1053415" y="321599"/>
                  <a:pt x="1386261" y="308899"/>
                  <a:pt x="1422773" y="322128"/>
                </a:cubicBezTo>
                <a:cubicBezTo>
                  <a:pt x="1459286" y="335357"/>
                  <a:pt x="1247090" y="421611"/>
                  <a:pt x="1225923" y="414203"/>
                </a:cubicBezTo>
                <a:cubicBezTo>
                  <a:pt x="1204756" y="406795"/>
                  <a:pt x="1342340" y="325832"/>
                  <a:pt x="1295773" y="277678"/>
                </a:cubicBezTo>
                <a:cubicBezTo>
                  <a:pt x="1249206" y="229524"/>
                  <a:pt x="990973" y="140624"/>
                  <a:pt x="946523" y="125278"/>
                </a:cubicBezTo>
                <a:cubicBezTo>
                  <a:pt x="902073" y="109932"/>
                  <a:pt x="1032777" y="206241"/>
                  <a:pt x="1029073" y="185603"/>
                </a:cubicBezTo>
                <a:cubicBezTo>
                  <a:pt x="1025369" y="164965"/>
                  <a:pt x="951286" y="14682"/>
                  <a:pt x="924298" y="1453"/>
                </a:cubicBezTo>
                <a:cubicBezTo>
                  <a:pt x="897311" y="-11776"/>
                  <a:pt x="898369" y="68657"/>
                  <a:pt x="867148" y="106228"/>
                </a:cubicBezTo>
                <a:cubicBezTo>
                  <a:pt x="835927" y="143799"/>
                  <a:pt x="757081" y="205711"/>
                  <a:pt x="736973" y="226878"/>
                </a:cubicBezTo>
                <a:cubicBezTo>
                  <a:pt x="716865" y="248045"/>
                  <a:pt x="761315" y="224761"/>
                  <a:pt x="746498" y="233228"/>
                </a:cubicBezTo>
                <a:cubicBezTo>
                  <a:pt x="731681" y="241695"/>
                  <a:pt x="683527" y="273445"/>
                  <a:pt x="648073" y="277678"/>
                </a:cubicBezTo>
                <a:cubicBezTo>
                  <a:pt x="612619" y="281911"/>
                  <a:pt x="610502" y="243811"/>
                  <a:pt x="533773" y="258628"/>
                </a:cubicBezTo>
                <a:cubicBezTo>
                  <a:pt x="457044" y="273445"/>
                  <a:pt x="209923" y="363403"/>
                  <a:pt x="187698" y="366578"/>
                </a:cubicBezTo>
                <a:cubicBezTo>
                  <a:pt x="165473" y="369753"/>
                  <a:pt x="406244" y="287732"/>
                  <a:pt x="400423" y="277678"/>
                </a:cubicBezTo>
                <a:cubicBezTo>
                  <a:pt x="394602" y="267624"/>
                  <a:pt x="216273" y="308899"/>
                  <a:pt x="152773" y="306253"/>
                </a:cubicBezTo>
                <a:cubicBezTo>
                  <a:pt x="89273" y="303607"/>
                  <a:pt x="-46723" y="280324"/>
                  <a:pt x="16248" y="2586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3D45F7C3-9E29-4A34-A9D8-A66FBB5D56DF}"/>
              </a:ext>
            </a:extLst>
          </p:cNvPr>
          <p:cNvSpPr/>
          <p:nvPr/>
        </p:nvSpPr>
        <p:spPr>
          <a:xfrm>
            <a:off x="7097667" y="9383800"/>
            <a:ext cx="381851" cy="163445"/>
          </a:xfrm>
          <a:custGeom>
            <a:avLst/>
            <a:gdLst>
              <a:gd name="connsiteX0" fmla="*/ 46 w 381851"/>
              <a:gd name="connsiteY0" fmla="*/ 60238 h 163445"/>
              <a:gd name="connsiteX1" fmla="*/ 134983 w 381851"/>
              <a:gd name="connsiteY1" fmla="*/ 4675 h 163445"/>
              <a:gd name="connsiteX2" fmla="*/ 120696 w 381851"/>
              <a:gd name="connsiteY2" fmla="*/ 6263 h 163445"/>
              <a:gd name="connsiteX3" fmla="*/ 265158 w 381851"/>
              <a:gd name="connsiteY3" fmla="*/ 4675 h 163445"/>
              <a:gd name="connsiteX4" fmla="*/ 381046 w 381851"/>
              <a:gd name="connsiteY4" fmla="*/ 74525 h 163445"/>
              <a:gd name="connsiteX5" fmla="*/ 311196 w 381851"/>
              <a:gd name="connsiteY5" fmla="*/ 60238 h 163445"/>
              <a:gd name="connsiteX6" fmla="*/ 209596 w 381851"/>
              <a:gd name="connsiteY6" fmla="*/ 125325 h 163445"/>
              <a:gd name="connsiteX7" fmla="*/ 231821 w 381851"/>
              <a:gd name="connsiteY7" fmla="*/ 112625 h 163445"/>
              <a:gd name="connsiteX8" fmla="*/ 160383 w 381851"/>
              <a:gd name="connsiteY8" fmla="*/ 163425 h 163445"/>
              <a:gd name="connsiteX9" fmla="*/ 79421 w 381851"/>
              <a:gd name="connsiteY9" fmla="*/ 118975 h 163445"/>
              <a:gd name="connsiteX10" fmla="*/ 119108 w 381851"/>
              <a:gd name="connsiteY10" fmla="*/ 130088 h 163445"/>
              <a:gd name="connsiteX11" fmla="*/ 46 w 381851"/>
              <a:gd name="connsiteY11" fmla="*/ 60238 h 1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851" h="163445">
                <a:moveTo>
                  <a:pt x="46" y="60238"/>
                </a:moveTo>
                <a:cubicBezTo>
                  <a:pt x="2692" y="39336"/>
                  <a:pt x="114875" y="13671"/>
                  <a:pt x="134983" y="4675"/>
                </a:cubicBezTo>
                <a:cubicBezTo>
                  <a:pt x="155091" y="-4321"/>
                  <a:pt x="120696" y="6263"/>
                  <a:pt x="120696" y="6263"/>
                </a:cubicBezTo>
                <a:cubicBezTo>
                  <a:pt x="142392" y="6263"/>
                  <a:pt x="221766" y="-6702"/>
                  <a:pt x="265158" y="4675"/>
                </a:cubicBezTo>
                <a:cubicBezTo>
                  <a:pt x="308550" y="16052"/>
                  <a:pt x="373373" y="65265"/>
                  <a:pt x="381046" y="74525"/>
                </a:cubicBezTo>
                <a:cubicBezTo>
                  <a:pt x="388719" y="83785"/>
                  <a:pt x="339771" y="51771"/>
                  <a:pt x="311196" y="60238"/>
                </a:cubicBezTo>
                <a:cubicBezTo>
                  <a:pt x="282621" y="68705"/>
                  <a:pt x="222825" y="116594"/>
                  <a:pt x="209596" y="125325"/>
                </a:cubicBezTo>
                <a:cubicBezTo>
                  <a:pt x="196367" y="134056"/>
                  <a:pt x="240023" y="106275"/>
                  <a:pt x="231821" y="112625"/>
                </a:cubicBezTo>
                <a:cubicBezTo>
                  <a:pt x="223619" y="118975"/>
                  <a:pt x="185783" y="162367"/>
                  <a:pt x="160383" y="163425"/>
                </a:cubicBezTo>
                <a:cubicBezTo>
                  <a:pt x="134983" y="164483"/>
                  <a:pt x="86300" y="124531"/>
                  <a:pt x="79421" y="118975"/>
                </a:cubicBezTo>
                <a:cubicBezTo>
                  <a:pt x="72542" y="113419"/>
                  <a:pt x="130485" y="136703"/>
                  <a:pt x="119108" y="130088"/>
                </a:cubicBezTo>
                <a:cubicBezTo>
                  <a:pt x="107731" y="123474"/>
                  <a:pt x="-2600" y="81140"/>
                  <a:pt x="46" y="602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2FA5780F-2CC9-4B5B-B3F8-521D4B989BD1}"/>
              </a:ext>
            </a:extLst>
          </p:cNvPr>
          <p:cNvSpPr/>
          <p:nvPr/>
        </p:nvSpPr>
        <p:spPr>
          <a:xfrm>
            <a:off x="7908890" y="9377668"/>
            <a:ext cx="276510" cy="187022"/>
          </a:xfrm>
          <a:custGeom>
            <a:avLst/>
            <a:gdLst>
              <a:gd name="connsiteX0" fmla="*/ 12735 w 276510"/>
              <a:gd name="connsiteY0" fmla="*/ 36207 h 187022"/>
              <a:gd name="connsiteX1" fmla="*/ 176248 w 276510"/>
              <a:gd name="connsiteY1" fmla="*/ 1282 h 187022"/>
              <a:gd name="connsiteX2" fmla="*/ 144498 w 276510"/>
              <a:gd name="connsiteY2" fmla="*/ 9220 h 187022"/>
              <a:gd name="connsiteX3" fmla="*/ 214348 w 276510"/>
              <a:gd name="connsiteY3" fmla="*/ 25095 h 187022"/>
              <a:gd name="connsiteX4" fmla="*/ 273085 w 276510"/>
              <a:gd name="connsiteY4" fmla="*/ 66370 h 187022"/>
              <a:gd name="connsiteX5" fmla="*/ 265148 w 276510"/>
              <a:gd name="connsiteY5" fmla="*/ 82245 h 187022"/>
              <a:gd name="connsiteX6" fmla="*/ 228635 w 276510"/>
              <a:gd name="connsiteY6" fmla="*/ 144157 h 187022"/>
              <a:gd name="connsiteX7" fmla="*/ 152435 w 276510"/>
              <a:gd name="connsiteY7" fmla="*/ 136220 h 187022"/>
              <a:gd name="connsiteX8" fmla="*/ 154023 w 276510"/>
              <a:gd name="connsiteY8" fmla="*/ 150507 h 187022"/>
              <a:gd name="connsiteX9" fmla="*/ 101635 w 276510"/>
              <a:gd name="connsiteY9" fmla="*/ 158445 h 187022"/>
              <a:gd name="connsiteX10" fmla="*/ 88935 w 276510"/>
              <a:gd name="connsiteY10" fmla="*/ 187020 h 187022"/>
              <a:gd name="connsiteX11" fmla="*/ 93698 w 276510"/>
              <a:gd name="connsiteY11" fmla="*/ 160032 h 187022"/>
              <a:gd name="connsiteX12" fmla="*/ 25435 w 276510"/>
              <a:gd name="connsiteY12" fmla="*/ 131457 h 187022"/>
              <a:gd name="connsiteX13" fmla="*/ 77823 w 276510"/>
              <a:gd name="connsiteY13" fmla="*/ 140982 h 187022"/>
              <a:gd name="connsiteX14" fmla="*/ 17498 w 276510"/>
              <a:gd name="connsiteY14" fmla="*/ 117170 h 187022"/>
              <a:gd name="connsiteX15" fmla="*/ 12735 w 276510"/>
              <a:gd name="connsiteY15" fmla="*/ 36207 h 1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510" h="187022">
                <a:moveTo>
                  <a:pt x="12735" y="36207"/>
                </a:moveTo>
                <a:cubicBezTo>
                  <a:pt x="39193" y="16892"/>
                  <a:pt x="154288" y="5780"/>
                  <a:pt x="176248" y="1282"/>
                </a:cubicBezTo>
                <a:cubicBezTo>
                  <a:pt x="198209" y="-3216"/>
                  <a:pt x="138148" y="5251"/>
                  <a:pt x="144498" y="9220"/>
                </a:cubicBezTo>
                <a:cubicBezTo>
                  <a:pt x="150848" y="13189"/>
                  <a:pt x="192917" y="15570"/>
                  <a:pt x="214348" y="25095"/>
                </a:cubicBezTo>
                <a:cubicBezTo>
                  <a:pt x="235779" y="34620"/>
                  <a:pt x="264618" y="56845"/>
                  <a:pt x="273085" y="66370"/>
                </a:cubicBezTo>
                <a:cubicBezTo>
                  <a:pt x="281552" y="75895"/>
                  <a:pt x="272556" y="69281"/>
                  <a:pt x="265148" y="82245"/>
                </a:cubicBezTo>
                <a:cubicBezTo>
                  <a:pt x="257740" y="95209"/>
                  <a:pt x="247420" y="135161"/>
                  <a:pt x="228635" y="144157"/>
                </a:cubicBezTo>
                <a:cubicBezTo>
                  <a:pt x="209850" y="153153"/>
                  <a:pt x="164870" y="135162"/>
                  <a:pt x="152435" y="136220"/>
                </a:cubicBezTo>
                <a:cubicBezTo>
                  <a:pt x="140000" y="137278"/>
                  <a:pt x="162490" y="146803"/>
                  <a:pt x="154023" y="150507"/>
                </a:cubicBezTo>
                <a:cubicBezTo>
                  <a:pt x="145556" y="154211"/>
                  <a:pt x="112483" y="152360"/>
                  <a:pt x="101635" y="158445"/>
                </a:cubicBezTo>
                <a:cubicBezTo>
                  <a:pt x="90787" y="164530"/>
                  <a:pt x="90258" y="186756"/>
                  <a:pt x="88935" y="187020"/>
                </a:cubicBezTo>
                <a:cubicBezTo>
                  <a:pt x="87612" y="187284"/>
                  <a:pt x="104281" y="169292"/>
                  <a:pt x="93698" y="160032"/>
                </a:cubicBezTo>
                <a:cubicBezTo>
                  <a:pt x="83115" y="150772"/>
                  <a:pt x="28081" y="134632"/>
                  <a:pt x="25435" y="131457"/>
                </a:cubicBezTo>
                <a:cubicBezTo>
                  <a:pt x="22789" y="128282"/>
                  <a:pt x="79146" y="143363"/>
                  <a:pt x="77823" y="140982"/>
                </a:cubicBezTo>
                <a:cubicBezTo>
                  <a:pt x="76500" y="138601"/>
                  <a:pt x="27288" y="129341"/>
                  <a:pt x="17498" y="117170"/>
                </a:cubicBezTo>
                <a:cubicBezTo>
                  <a:pt x="7708" y="104999"/>
                  <a:pt x="-13723" y="55522"/>
                  <a:pt x="12735" y="362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062F5517-D923-41E9-B602-A9C8094DAFE6}"/>
              </a:ext>
            </a:extLst>
          </p:cNvPr>
          <p:cNvSpPr/>
          <p:nvPr/>
        </p:nvSpPr>
        <p:spPr>
          <a:xfrm>
            <a:off x="5227320" y="6997560"/>
            <a:ext cx="991650" cy="543367"/>
          </a:xfrm>
          <a:custGeom>
            <a:avLst/>
            <a:gdLst>
              <a:gd name="connsiteX0" fmla="*/ 0 w 991650"/>
              <a:gd name="connsiteY0" fmla="*/ 404000 h 543367"/>
              <a:gd name="connsiteX1" fmla="*/ 381000 w 991650"/>
              <a:gd name="connsiteY1" fmla="*/ 28080 h 543367"/>
              <a:gd name="connsiteX2" fmla="*/ 243840 w 991650"/>
              <a:gd name="connsiteY2" fmla="*/ 124600 h 543367"/>
              <a:gd name="connsiteX3" fmla="*/ 873760 w 991650"/>
              <a:gd name="connsiteY3" fmla="*/ 7760 h 543367"/>
              <a:gd name="connsiteX4" fmla="*/ 609600 w 991650"/>
              <a:gd name="connsiteY4" fmla="*/ 12840 h 543367"/>
              <a:gd name="connsiteX5" fmla="*/ 990600 w 991650"/>
              <a:gd name="connsiteY5" fmla="*/ 28080 h 543367"/>
              <a:gd name="connsiteX6" fmla="*/ 467360 w 991650"/>
              <a:gd name="connsiteY6" fmla="*/ 256680 h 543367"/>
              <a:gd name="connsiteX7" fmla="*/ 787400 w 991650"/>
              <a:gd name="connsiteY7" fmla="*/ 119520 h 543367"/>
              <a:gd name="connsiteX8" fmla="*/ 274320 w 991650"/>
              <a:gd name="connsiteY8" fmla="*/ 404000 h 543367"/>
              <a:gd name="connsiteX9" fmla="*/ 370840 w 991650"/>
              <a:gd name="connsiteY9" fmla="*/ 541160 h 543367"/>
              <a:gd name="connsiteX10" fmla="*/ 269240 w 991650"/>
              <a:gd name="connsiteY10" fmla="*/ 302400 h 543367"/>
              <a:gd name="connsiteX11" fmla="*/ 198120 w 991650"/>
              <a:gd name="connsiteY11" fmla="*/ 327800 h 543367"/>
              <a:gd name="connsiteX12" fmla="*/ 0 w 991650"/>
              <a:gd name="connsiteY12" fmla="*/ 404000 h 5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1650" h="543367">
                <a:moveTo>
                  <a:pt x="0" y="404000"/>
                </a:moveTo>
                <a:cubicBezTo>
                  <a:pt x="170180" y="239323"/>
                  <a:pt x="340360" y="74647"/>
                  <a:pt x="381000" y="28080"/>
                </a:cubicBezTo>
                <a:cubicBezTo>
                  <a:pt x="421640" y="-18487"/>
                  <a:pt x="161714" y="127987"/>
                  <a:pt x="243840" y="124600"/>
                </a:cubicBezTo>
                <a:cubicBezTo>
                  <a:pt x="325966" y="121213"/>
                  <a:pt x="812800" y="26387"/>
                  <a:pt x="873760" y="7760"/>
                </a:cubicBezTo>
                <a:cubicBezTo>
                  <a:pt x="934720" y="-10867"/>
                  <a:pt x="590127" y="9453"/>
                  <a:pt x="609600" y="12840"/>
                </a:cubicBezTo>
                <a:cubicBezTo>
                  <a:pt x="629073" y="16227"/>
                  <a:pt x="1014307" y="-12560"/>
                  <a:pt x="990600" y="28080"/>
                </a:cubicBezTo>
                <a:cubicBezTo>
                  <a:pt x="966893" y="68720"/>
                  <a:pt x="501227" y="241440"/>
                  <a:pt x="467360" y="256680"/>
                </a:cubicBezTo>
                <a:cubicBezTo>
                  <a:pt x="433493" y="271920"/>
                  <a:pt x="819573" y="94967"/>
                  <a:pt x="787400" y="119520"/>
                </a:cubicBezTo>
                <a:cubicBezTo>
                  <a:pt x="755227" y="144073"/>
                  <a:pt x="343747" y="333727"/>
                  <a:pt x="274320" y="404000"/>
                </a:cubicBezTo>
                <a:cubicBezTo>
                  <a:pt x="204893" y="474273"/>
                  <a:pt x="371687" y="558093"/>
                  <a:pt x="370840" y="541160"/>
                </a:cubicBezTo>
                <a:cubicBezTo>
                  <a:pt x="369993" y="524227"/>
                  <a:pt x="298027" y="337960"/>
                  <a:pt x="269240" y="302400"/>
                </a:cubicBezTo>
                <a:cubicBezTo>
                  <a:pt x="240453" y="266840"/>
                  <a:pt x="198120" y="327800"/>
                  <a:pt x="198120" y="327800"/>
                </a:cubicBezTo>
                <a:lnTo>
                  <a:pt x="0" y="4040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F06D9EAC-293A-4E7D-AC41-64A676109E54}"/>
              </a:ext>
            </a:extLst>
          </p:cNvPr>
          <p:cNvSpPr/>
          <p:nvPr/>
        </p:nvSpPr>
        <p:spPr>
          <a:xfrm>
            <a:off x="6451287" y="6781487"/>
            <a:ext cx="1111410" cy="1016339"/>
          </a:xfrm>
          <a:custGeom>
            <a:avLst/>
            <a:gdLst>
              <a:gd name="connsiteX0" fmla="*/ 731833 w 1111410"/>
              <a:gd name="connsiteY0" fmla="*/ 313 h 1016339"/>
              <a:gd name="connsiteX1" fmla="*/ 960433 w 1111410"/>
              <a:gd name="connsiteY1" fmla="*/ 340673 h 1016339"/>
              <a:gd name="connsiteX2" fmla="*/ 924873 w 1111410"/>
              <a:gd name="connsiteY2" fmla="*/ 162873 h 1016339"/>
              <a:gd name="connsiteX3" fmla="*/ 1046793 w 1111410"/>
              <a:gd name="connsiteY3" fmla="*/ 533713 h 1016339"/>
              <a:gd name="connsiteX4" fmla="*/ 1102673 w 1111410"/>
              <a:gd name="connsiteY4" fmla="*/ 487993 h 1016339"/>
              <a:gd name="connsiteX5" fmla="*/ 863913 w 1111410"/>
              <a:gd name="connsiteY5" fmla="*/ 1016313 h 1016339"/>
              <a:gd name="connsiteX6" fmla="*/ 955353 w 1111410"/>
              <a:gd name="connsiteY6" fmla="*/ 513393 h 1016339"/>
              <a:gd name="connsiteX7" fmla="*/ 797873 w 1111410"/>
              <a:gd name="connsiteY7" fmla="*/ 945193 h 1016339"/>
              <a:gd name="connsiteX8" fmla="*/ 691193 w 1111410"/>
              <a:gd name="connsiteY8" fmla="*/ 366073 h 1016339"/>
              <a:gd name="connsiteX9" fmla="*/ 828353 w 1111410"/>
              <a:gd name="connsiteY9" fmla="*/ 792793 h 1016339"/>
              <a:gd name="connsiteX10" fmla="*/ 533713 w 1111410"/>
              <a:gd name="connsiteY10" fmla="*/ 294953 h 1016339"/>
              <a:gd name="connsiteX11" fmla="*/ 782633 w 1111410"/>
              <a:gd name="connsiteY11" fmla="*/ 498153 h 1016339"/>
              <a:gd name="connsiteX12" fmla="*/ 401633 w 1111410"/>
              <a:gd name="connsiteY12" fmla="*/ 264473 h 1016339"/>
              <a:gd name="connsiteX13" fmla="*/ 313 w 1111410"/>
              <a:gd name="connsiteY13" fmla="*/ 147633 h 1016339"/>
              <a:gd name="connsiteX14" fmla="*/ 467673 w 1111410"/>
              <a:gd name="connsiteY14" fmla="*/ 147633 h 1016339"/>
              <a:gd name="connsiteX15" fmla="*/ 167953 w 1111410"/>
              <a:gd name="connsiteY15" fmla="*/ 147633 h 1016339"/>
              <a:gd name="connsiteX16" fmla="*/ 548953 w 1111410"/>
              <a:gd name="connsiteY16" fmla="*/ 46033 h 1016339"/>
              <a:gd name="connsiteX17" fmla="*/ 457513 w 1111410"/>
              <a:gd name="connsiteY17" fmla="*/ 122233 h 1016339"/>
              <a:gd name="connsiteX18" fmla="*/ 625153 w 1111410"/>
              <a:gd name="connsiteY18" fmla="*/ 46033 h 1016339"/>
              <a:gd name="connsiteX19" fmla="*/ 848673 w 1111410"/>
              <a:gd name="connsiteY19" fmla="*/ 274633 h 1016339"/>
              <a:gd name="connsiteX20" fmla="*/ 731833 w 1111410"/>
              <a:gd name="connsiteY20" fmla="*/ 313 h 101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1410" h="1016339">
                <a:moveTo>
                  <a:pt x="731833" y="313"/>
                </a:moveTo>
                <a:cubicBezTo>
                  <a:pt x="750460" y="11320"/>
                  <a:pt x="928260" y="313580"/>
                  <a:pt x="960433" y="340673"/>
                </a:cubicBezTo>
                <a:cubicBezTo>
                  <a:pt x="992606" y="367766"/>
                  <a:pt x="910480" y="130700"/>
                  <a:pt x="924873" y="162873"/>
                </a:cubicBezTo>
                <a:cubicBezTo>
                  <a:pt x="939266" y="195046"/>
                  <a:pt x="1017160" y="479526"/>
                  <a:pt x="1046793" y="533713"/>
                </a:cubicBezTo>
                <a:cubicBezTo>
                  <a:pt x="1076426" y="587900"/>
                  <a:pt x="1133153" y="407560"/>
                  <a:pt x="1102673" y="487993"/>
                </a:cubicBezTo>
                <a:cubicBezTo>
                  <a:pt x="1072193" y="568426"/>
                  <a:pt x="888466" y="1012080"/>
                  <a:pt x="863913" y="1016313"/>
                </a:cubicBezTo>
                <a:cubicBezTo>
                  <a:pt x="839360" y="1020546"/>
                  <a:pt x="966360" y="525246"/>
                  <a:pt x="955353" y="513393"/>
                </a:cubicBezTo>
                <a:cubicBezTo>
                  <a:pt x="944346" y="501540"/>
                  <a:pt x="841900" y="969746"/>
                  <a:pt x="797873" y="945193"/>
                </a:cubicBezTo>
                <a:cubicBezTo>
                  <a:pt x="753846" y="920640"/>
                  <a:pt x="686113" y="391473"/>
                  <a:pt x="691193" y="366073"/>
                </a:cubicBezTo>
                <a:cubicBezTo>
                  <a:pt x="696273" y="340673"/>
                  <a:pt x="854600" y="804646"/>
                  <a:pt x="828353" y="792793"/>
                </a:cubicBezTo>
                <a:cubicBezTo>
                  <a:pt x="802106" y="780940"/>
                  <a:pt x="541333" y="344060"/>
                  <a:pt x="533713" y="294953"/>
                </a:cubicBezTo>
                <a:cubicBezTo>
                  <a:pt x="526093" y="245846"/>
                  <a:pt x="804646" y="503233"/>
                  <a:pt x="782633" y="498153"/>
                </a:cubicBezTo>
                <a:cubicBezTo>
                  <a:pt x="760620" y="493073"/>
                  <a:pt x="532020" y="322893"/>
                  <a:pt x="401633" y="264473"/>
                </a:cubicBezTo>
                <a:cubicBezTo>
                  <a:pt x="271246" y="206053"/>
                  <a:pt x="-10694" y="167106"/>
                  <a:pt x="313" y="147633"/>
                </a:cubicBezTo>
                <a:cubicBezTo>
                  <a:pt x="11320" y="128160"/>
                  <a:pt x="467673" y="147633"/>
                  <a:pt x="467673" y="147633"/>
                </a:cubicBezTo>
                <a:cubicBezTo>
                  <a:pt x="495613" y="147633"/>
                  <a:pt x="154406" y="164566"/>
                  <a:pt x="167953" y="147633"/>
                </a:cubicBezTo>
                <a:cubicBezTo>
                  <a:pt x="181500" y="130700"/>
                  <a:pt x="500693" y="50266"/>
                  <a:pt x="548953" y="46033"/>
                </a:cubicBezTo>
                <a:cubicBezTo>
                  <a:pt x="597213" y="41800"/>
                  <a:pt x="444813" y="122233"/>
                  <a:pt x="457513" y="122233"/>
                </a:cubicBezTo>
                <a:cubicBezTo>
                  <a:pt x="470213" y="122233"/>
                  <a:pt x="559960" y="20633"/>
                  <a:pt x="625153" y="46033"/>
                </a:cubicBezTo>
                <a:cubicBezTo>
                  <a:pt x="690346" y="71433"/>
                  <a:pt x="831740" y="277173"/>
                  <a:pt x="848673" y="274633"/>
                </a:cubicBezTo>
                <a:cubicBezTo>
                  <a:pt x="865606" y="272093"/>
                  <a:pt x="713206" y="-10694"/>
                  <a:pt x="731833" y="3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A872C575-D12D-4AB8-9B76-A6A90210D978}"/>
              </a:ext>
            </a:extLst>
          </p:cNvPr>
          <p:cNvSpPr/>
          <p:nvPr/>
        </p:nvSpPr>
        <p:spPr>
          <a:xfrm>
            <a:off x="8187120" y="6756332"/>
            <a:ext cx="1359620" cy="929968"/>
          </a:xfrm>
          <a:custGeom>
            <a:avLst/>
            <a:gdLst>
              <a:gd name="connsiteX0" fmla="*/ 834960 w 1359620"/>
              <a:gd name="connsiteY0" fmla="*/ 218508 h 929968"/>
              <a:gd name="connsiteX1" fmla="*/ 789240 w 1359620"/>
              <a:gd name="connsiteY1" fmla="*/ 243908 h 929968"/>
              <a:gd name="connsiteX2" fmla="*/ 255840 w 1359620"/>
              <a:gd name="connsiteY2" fmla="*/ 690948 h 929968"/>
              <a:gd name="connsiteX3" fmla="*/ 337120 w 1359620"/>
              <a:gd name="connsiteY3" fmla="*/ 447108 h 929968"/>
              <a:gd name="connsiteX4" fmla="*/ 144080 w 1359620"/>
              <a:gd name="connsiteY4" fmla="*/ 929708 h 929968"/>
              <a:gd name="connsiteX5" fmla="*/ 199960 w 1359620"/>
              <a:gd name="connsiteY5" fmla="*/ 370908 h 929968"/>
              <a:gd name="connsiteX6" fmla="*/ 108520 w 1359620"/>
              <a:gd name="connsiteY6" fmla="*/ 863668 h 929968"/>
              <a:gd name="connsiteX7" fmla="*/ 154240 w 1359620"/>
              <a:gd name="connsiteY7" fmla="*/ 137228 h 929968"/>
              <a:gd name="connsiteX8" fmla="*/ 266000 w 1359620"/>
              <a:gd name="connsiteY8" fmla="*/ 447108 h 929968"/>
              <a:gd name="connsiteX9" fmla="*/ 255840 w 1359620"/>
              <a:gd name="connsiteY9" fmla="*/ 233748 h 929968"/>
              <a:gd name="connsiteX10" fmla="*/ 12000 w 1359620"/>
              <a:gd name="connsiteY10" fmla="*/ 360748 h 929968"/>
              <a:gd name="connsiteX11" fmla="*/ 687640 w 1359620"/>
              <a:gd name="connsiteY11" fmla="*/ 188028 h 929968"/>
              <a:gd name="connsiteX12" fmla="*/ 271080 w 1359620"/>
              <a:gd name="connsiteY12" fmla="*/ 396308 h 929968"/>
              <a:gd name="connsiteX13" fmla="*/ 763840 w 1359620"/>
              <a:gd name="connsiteY13" fmla="*/ 132148 h 929968"/>
              <a:gd name="connsiteX14" fmla="*/ 1358200 w 1359620"/>
              <a:gd name="connsiteY14" fmla="*/ 68 h 929968"/>
              <a:gd name="connsiteX15" fmla="*/ 921320 w 1359620"/>
              <a:gd name="connsiteY15" fmla="*/ 147388 h 929968"/>
              <a:gd name="connsiteX16" fmla="*/ 647000 w 1359620"/>
              <a:gd name="connsiteY16" fmla="*/ 294708 h 929968"/>
              <a:gd name="connsiteX17" fmla="*/ 834960 w 1359620"/>
              <a:gd name="connsiteY17" fmla="*/ 218508 h 9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59620" h="929968">
                <a:moveTo>
                  <a:pt x="834960" y="218508"/>
                </a:moveTo>
                <a:cubicBezTo>
                  <a:pt x="858667" y="210041"/>
                  <a:pt x="885760" y="165168"/>
                  <a:pt x="789240" y="243908"/>
                </a:cubicBezTo>
                <a:cubicBezTo>
                  <a:pt x="692720" y="322648"/>
                  <a:pt x="331193" y="657081"/>
                  <a:pt x="255840" y="690948"/>
                </a:cubicBezTo>
                <a:cubicBezTo>
                  <a:pt x="180487" y="724815"/>
                  <a:pt x="355747" y="407315"/>
                  <a:pt x="337120" y="447108"/>
                </a:cubicBezTo>
                <a:cubicBezTo>
                  <a:pt x="318493" y="486901"/>
                  <a:pt x="166940" y="942408"/>
                  <a:pt x="144080" y="929708"/>
                </a:cubicBezTo>
                <a:cubicBezTo>
                  <a:pt x="121220" y="917008"/>
                  <a:pt x="205887" y="381915"/>
                  <a:pt x="199960" y="370908"/>
                </a:cubicBezTo>
                <a:cubicBezTo>
                  <a:pt x="194033" y="359901"/>
                  <a:pt x="116140" y="902615"/>
                  <a:pt x="108520" y="863668"/>
                </a:cubicBezTo>
                <a:cubicBezTo>
                  <a:pt x="100900" y="824721"/>
                  <a:pt x="127993" y="206655"/>
                  <a:pt x="154240" y="137228"/>
                </a:cubicBezTo>
                <a:cubicBezTo>
                  <a:pt x="180487" y="67801"/>
                  <a:pt x="249067" y="431021"/>
                  <a:pt x="266000" y="447108"/>
                </a:cubicBezTo>
                <a:cubicBezTo>
                  <a:pt x="282933" y="463195"/>
                  <a:pt x="298173" y="248141"/>
                  <a:pt x="255840" y="233748"/>
                </a:cubicBezTo>
                <a:cubicBezTo>
                  <a:pt x="213507" y="219355"/>
                  <a:pt x="-59967" y="368368"/>
                  <a:pt x="12000" y="360748"/>
                </a:cubicBezTo>
                <a:cubicBezTo>
                  <a:pt x="83967" y="353128"/>
                  <a:pt x="644460" y="182101"/>
                  <a:pt x="687640" y="188028"/>
                </a:cubicBezTo>
                <a:cubicBezTo>
                  <a:pt x="730820" y="193955"/>
                  <a:pt x="258380" y="405621"/>
                  <a:pt x="271080" y="396308"/>
                </a:cubicBezTo>
                <a:cubicBezTo>
                  <a:pt x="283780" y="386995"/>
                  <a:pt x="582653" y="198188"/>
                  <a:pt x="763840" y="132148"/>
                </a:cubicBezTo>
                <a:cubicBezTo>
                  <a:pt x="945027" y="66108"/>
                  <a:pt x="1331953" y="-2472"/>
                  <a:pt x="1358200" y="68"/>
                </a:cubicBezTo>
                <a:cubicBezTo>
                  <a:pt x="1384447" y="2608"/>
                  <a:pt x="1039853" y="98281"/>
                  <a:pt x="921320" y="147388"/>
                </a:cubicBezTo>
                <a:cubicBezTo>
                  <a:pt x="802787" y="196495"/>
                  <a:pt x="668167" y="283701"/>
                  <a:pt x="647000" y="294708"/>
                </a:cubicBezTo>
                <a:cubicBezTo>
                  <a:pt x="625833" y="305715"/>
                  <a:pt x="811253" y="226975"/>
                  <a:pt x="834960" y="2185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2A3A1F66-CCE7-4224-921A-5476C9D84D6D}"/>
              </a:ext>
            </a:extLst>
          </p:cNvPr>
          <p:cNvSpPr/>
          <p:nvPr/>
        </p:nvSpPr>
        <p:spPr>
          <a:xfrm>
            <a:off x="6838104" y="7313548"/>
            <a:ext cx="772494" cy="1690023"/>
          </a:xfrm>
          <a:custGeom>
            <a:avLst/>
            <a:gdLst>
              <a:gd name="connsiteX0" fmla="*/ 771736 w 772494"/>
              <a:gd name="connsiteY0" fmla="*/ 215012 h 1690023"/>
              <a:gd name="connsiteX1" fmla="*/ 609176 w 772494"/>
              <a:gd name="connsiteY1" fmla="*/ 834772 h 1690023"/>
              <a:gd name="connsiteX2" fmla="*/ 624416 w 772494"/>
              <a:gd name="connsiteY2" fmla="*/ 855092 h 1690023"/>
              <a:gd name="connsiteX3" fmla="*/ 629496 w 772494"/>
              <a:gd name="connsiteY3" fmla="*/ 1164972 h 1690023"/>
              <a:gd name="connsiteX4" fmla="*/ 609176 w 772494"/>
              <a:gd name="connsiteY4" fmla="*/ 1073532 h 1690023"/>
              <a:gd name="connsiteX5" fmla="*/ 339936 w 772494"/>
              <a:gd name="connsiteY5" fmla="*/ 1545972 h 1690023"/>
              <a:gd name="connsiteX6" fmla="*/ 517736 w 772494"/>
              <a:gd name="connsiteY6" fmla="*/ 1312292 h 1690023"/>
              <a:gd name="connsiteX7" fmla="*/ 14816 w 772494"/>
              <a:gd name="connsiteY7" fmla="*/ 1688212 h 1690023"/>
              <a:gd name="connsiteX8" fmla="*/ 131656 w 772494"/>
              <a:gd name="connsiteY8" fmla="*/ 1459612 h 1690023"/>
              <a:gd name="connsiteX9" fmla="*/ 111336 w 772494"/>
              <a:gd name="connsiteY9" fmla="*/ 1566292 h 1690023"/>
              <a:gd name="connsiteX10" fmla="*/ 482176 w 772494"/>
              <a:gd name="connsiteY10" fmla="*/ 1002412 h 1690023"/>
              <a:gd name="connsiteX11" fmla="*/ 395816 w 772494"/>
              <a:gd name="connsiteY11" fmla="*/ 1139572 h 1690023"/>
              <a:gd name="connsiteX12" fmla="*/ 477096 w 772494"/>
              <a:gd name="connsiteY12" fmla="*/ 347092 h 1690023"/>
              <a:gd name="connsiteX13" fmla="*/ 466936 w 772494"/>
              <a:gd name="connsiteY13" fmla="*/ 834772 h 1690023"/>
              <a:gd name="connsiteX14" fmla="*/ 654896 w 772494"/>
              <a:gd name="connsiteY14" fmla="*/ 1652 h 1690023"/>
              <a:gd name="connsiteX15" fmla="*/ 532976 w 772494"/>
              <a:gd name="connsiteY15" fmla="*/ 611252 h 1690023"/>
              <a:gd name="connsiteX16" fmla="*/ 771736 w 772494"/>
              <a:gd name="connsiteY16" fmla="*/ 215012 h 169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2494" h="1690023">
                <a:moveTo>
                  <a:pt x="771736" y="215012"/>
                </a:moveTo>
                <a:cubicBezTo>
                  <a:pt x="784436" y="252265"/>
                  <a:pt x="633729" y="728092"/>
                  <a:pt x="609176" y="834772"/>
                </a:cubicBezTo>
                <a:cubicBezTo>
                  <a:pt x="584623" y="941452"/>
                  <a:pt x="621029" y="800059"/>
                  <a:pt x="624416" y="855092"/>
                </a:cubicBezTo>
                <a:cubicBezTo>
                  <a:pt x="627803" y="910125"/>
                  <a:pt x="632036" y="1128565"/>
                  <a:pt x="629496" y="1164972"/>
                </a:cubicBezTo>
                <a:cubicBezTo>
                  <a:pt x="626956" y="1201379"/>
                  <a:pt x="657436" y="1010032"/>
                  <a:pt x="609176" y="1073532"/>
                </a:cubicBezTo>
                <a:cubicBezTo>
                  <a:pt x="560916" y="1137032"/>
                  <a:pt x="355176" y="1506179"/>
                  <a:pt x="339936" y="1545972"/>
                </a:cubicBezTo>
                <a:cubicBezTo>
                  <a:pt x="324696" y="1585765"/>
                  <a:pt x="571923" y="1288585"/>
                  <a:pt x="517736" y="1312292"/>
                </a:cubicBezTo>
                <a:cubicBezTo>
                  <a:pt x="463549" y="1335999"/>
                  <a:pt x="79163" y="1663659"/>
                  <a:pt x="14816" y="1688212"/>
                </a:cubicBezTo>
                <a:cubicBezTo>
                  <a:pt x="-49531" y="1712765"/>
                  <a:pt x="115569" y="1479932"/>
                  <a:pt x="131656" y="1459612"/>
                </a:cubicBezTo>
                <a:cubicBezTo>
                  <a:pt x="147743" y="1439292"/>
                  <a:pt x="52916" y="1642492"/>
                  <a:pt x="111336" y="1566292"/>
                </a:cubicBezTo>
                <a:cubicBezTo>
                  <a:pt x="169756" y="1490092"/>
                  <a:pt x="434763" y="1073532"/>
                  <a:pt x="482176" y="1002412"/>
                </a:cubicBezTo>
                <a:cubicBezTo>
                  <a:pt x="529589" y="931292"/>
                  <a:pt x="396663" y="1248792"/>
                  <a:pt x="395816" y="1139572"/>
                </a:cubicBezTo>
                <a:cubicBezTo>
                  <a:pt x="394969" y="1030352"/>
                  <a:pt x="465243" y="397892"/>
                  <a:pt x="477096" y="347092"/>
                </a:cubicBezTo>
                <a:cubicBezTo>
                  <a:pt x="488949" y="296292"/>
                  <a:pt x="437303" y="892345"/>
                  <a:pt x="466936" y="834772"/>
                </a:cubicBezTo>
                <a:cubicBezTo>
                  <a:pt x="496569" y="777199"/>
                  <a:pt x="643889" y="38905"/>
                  <a:pt x="654896" y="1652"/>
                </a:cubicBezTo>
                <a:cubicBezTo>
                  <a:pt x="665903" y="-35601"/>
                  <a:pt x="516043" y="568919"/>
                  <a:pt x="532976" y="611252"/>
                </a:cubicBezTo>
                <a:cubicBezTo>
                  <a:pt x="549909" y="653585"/>
                  <a:pt x="759036" y="177759"/>
                  <a:pt x="771736" y="2150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EA5B1F26-3488-46D2-B6CF-7DEC67F83F8C}"/>
              </a:ext>
            </a:extLst>
          </p:cNvPr>
          <p:cNvSpPr/>
          <p:nvPr/>
        </p:nvSpPr>
        <p:spPr>
          <a:xfrm>
            <a:off x="8439813" y="6994549"/>
            <a:ext cx="1617212" cy="657655"/>
          </a:xfrm>
          <a:custGeom>
            <a:avLst/>
            <a:gdLst>
              <a:gd name="connsiteX0" fmla="*/ 313027 w 1617212"/>
              <a:gd name="connsiteY0" fmla="*/ 147931 h 657655"/>
              <a:gd name="connsiteX1" fmla="*/ 1115667 w 1617212"/>
              <a:gd name="connsiteY1" fmla="*/ 132691 h 657655"/>
              <a:gd name="connsiteX2" fmla="*/ 927707 w 1617212"/>
              <a:gd name="connsiteY2" fmla="*/ 92051 h 657655"/>
              <a:gd name="connsiteX3" fmla="*/ 1456027 w 1617212"/>
              <a:gd name="connsiteY3" fmla="*/ 305411 h 657655"/>
              <a:gd name="connsiteX4" fmla="*/ 953107 w 1617212"/>
              <a:gd name="connsiteY4" fmla="*/ 325731 h 657655"/>
              <a:gd name="connsiteX5" fmla="*/ 1257907 w 1617212"/>
              <a:gd name="connsiteY5" fmla="*/ 376531 h 657655"/>
              <a:gd name="connsiteX6" fmla="*/ 1110587 w 1617212"/>
              <a:gd name="connsiteY6" fmla="*/ 422251 h 657655"/>
              <a:gd name="connsiteX7" fmla="*/ 1384907 w 1617212"/>
              <a:gd name="connsiteY7" fmla="*/ 645771 h 657655"/>
              <a:gd name="connsiteX8" fmla="*/ 1288387 w 1617212"/>
              <a:gd name="connsiteY8" fmla="*/ 498451 h 657655"/>
              <a:gd name="connsiteX9" fmla="*/ 1542387 w 1617212"/>
              <a:gd name="connsiteY9" fmla="*/ 483211 h 657655"/>
              <a:gd name="connsiteX10" fmla="*/ 1450947 w 1617212"/>
              <a:gd name="connsiteY10" fmla="*/ 539091 h 657655"/>
              <a:gd name="connsiteX11" fmla="*/ 1567787 w 1617212"/>
              <a:gd name="connsiteY11" fmla="*/ 650851 h 657655"/>
              <a:gd name="connsiteX12" fmla="*/ 1486507 w 1617212"/>
              <a:gd name="connsiteY12" fmla="*/ 320651 h 657655"/>
              <a:gd name="connsiteX13" fmla="*/ 1613507 w 1617212"/>
              <a:gd name="connsiteY13" fmla="*/ 361291 h 657655"/>
              <a:gd name="connsiteX14" fmla="*/ 1313787 w 1617212"/>
              <a:gd name="connsiteY14" fmla="*/ 163171 h 657655"/>
              <a:gd name="connsiteX15" fmla="*/ 470507 w 1617212"/>
              <a:gd name="connsiteY15" fmla="*/ 611 h 657655"/>
              <a:gd name="connsiteX16" fmla="*/ 1202027 w 1617212"/>
              <a:gd name="connsiteY16" fmla="*/ 107291 h 657655"/>
              <a:gd name="connsiteX17" fmla="*/ 638147 w 1617212"/>
              <a:gd name="connsiteY17" fmla="*/ 97131 h 657655"/>
              <a:gd name="connsiteX18" fmla="*/ 516227 w 1617212"/>
              <a:gd name="connsiteY18" fmla="*/ 61571 h 657655"/>
              <a:gd name="connsiteX19" fmla="*/ 3147 w 1617212"/>
              <a:gd name="connsiteY19" fmla="*/ 325731 h 657655"/>
              <a:gd name="connsiteX20" fmla="*/ 313027 w 1617212"/>
              <a:gd name="connsiteY20" fmla="*/ 147931 h 65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7212" h="657655">
                <a:moveTo>
                  <a:pt x="313027" y="147931"/>
                </a:moveTo>
                <a:cubicBezTo>
                  <a:pt x="498447" y="115758"/>
                  <a:pt x="1013220" y="142004"/>
                  <a:pt x="1115667" y="132691"/>
                </a:cubicBezTo>
                <a:cubicBezTo>
                  <a:pt x="1218114" y="123378"/>
                  <a:pt x="870980" y="63264"/>
                  <a:pt x="927707" y="92051"/>
                </a:cubicBezTo>
                <a:cubicBezTo>
                  <a:pt x="984434" y="120838"/>
                  <a:pt x="1451794" y="266464"/>
                  <a:pt x="1456027" y="305411"/>
                </a:cubicBezTo>
                <a:cubicBezTo>
                  <a:pt x="1460260" y="344358"/>
                  <a:pt x="986127" y="313878"/>
                  <a:pt x="953107" y="325731"/>
                </a:cubicBezTo>
                <a:cubicBezTo>
                  <a:pt x="920087" y="337584"/>
                  <a:pt x="1231660" y="360444"/>
                  <a:pt x="1257907" y="376531"/>
                </a:cubicBezTo>
                <a:cubicBezTo>
                  <a:pt x="1284154" y="392618"/>
                  <a:pt x="1089420" y="377378"/>
                  <a:pt x="1110587" y="422251"/>
                </a:cubicBezTo>
                <a:cubicBezTo>
                  <a:pt x="1131754" y="467124"/>
                  <a:pt x="1355274" y="633071"/>
                  <a:pt x="1384907" y="645771"/>
                </a:cubicBezTo>
                <a:cubicBezTo>
                  <a:pt x="1414540" y="658471"/>
                  <a:pt x="1262140" y="525544"/>
                  <a:pt x="1288387" y="498451"/>
                </a:cubicBezTo>
                <a:cubicBezTo>
                  <a:pt x="1314634" y="471358"/>
                  <a:pt x="1515294" y="476438"/>
                  <a:pt x="1542387" y="483211"/>
                </a:cubicBezTo>
                <a:cubicBezTo>
                  <a:pt x="1569480" y="489984"/>
                  <a:pt x="1446714" y="511151"/>
                  <a:pt x="1450947" y="539091"/>
                </a:cubicBezTo>
                <a:cubicBezTo>
                  <a:pt x="1455180" y="567031"/>
                  <a:pt x="1561860" y="687258"/>
                  <a:pt x="1567787" y="650851"/>
                </a:cubicBezTo>
                <a:cubicBezTo>
                  <a:pt x="1573714" y="614444"/>
                  <a:pt x="1478887" y="368911"/>
                  <a:pt x="1486507" y="320651"/>
                </a:cubicBezTo>
                <a:cubicBezTo>
                  <a:pt x="1494127" y="272391"/>
                  <a:pt x="1642294" y="387538"/>
                  <a:pt x="1613507" y="361291"/>
                </a:cubicBezTo>
                <a:cubicBezTo>
                  <a:pt x="1584720" y="335044"/>
                  <a:pt x="1504287" y="223284"/>
                  <a:pt x="1313787" y="163171"/>
                </a:cubicBezTo>
                <a:cubicBezTo>
                  <a:pt x="1123287" y="103058"/>
                  <a:pt x="489134" y="9924"/>
                  <a:pt x="470507" y="611"/>
                </a:cubicBezTo>
                <a:cubicBezTo>
                  <a:pt x="451880" y="-8702"/>
                  <a:pt x="1174087" y="91204"/>
                  <a:pt x="1202027" y="107291"/>
                </a:cubicBezTo>
                <a:cubicBezTo>
                  <a:pt x="1229967" y="123378"/>
                  <a:pt x="752447" y="104751"/>
                  <a:pt x="638147" y="97131"/>
                </a:cubicBezTo>
                <a:cubicBezTo>
                  <a:pt x="523847" y="89511"/>
                  <a:pt x="622060" y="23471"/>
                  <a:pt x="516227" y="61571"/>
                </a:cubicBezTo>
                <a:cubicBezTo>
                  <a:pt x="410394" y="99671"/>
                  <a:pt x="30240" y="311338"/>
                  <a:pt x="3147" y="325731"/>
                </a:cubicBezTo>
                <a:cubicBezTo>
                  <a:pt x="-23946" y="340124"/>
                  <a:pt x="127607" y="180104"/>
                  <a:pt x="313027" y="1479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5E0864AD-947E-4964-8481-B7801637745E}"/>
              </a:ext>
            </a:extLst>
          </p:cNvPr>
          <p:cNvSpPr/>
          <p:nvPr/>
        </p:nvSpPr>
        <p:spPr>
          <a:xfrm>
            <a:off x="5684835" y="7830926"/>
            <a:ext cx="1266298" cy="356830"/>
          </a:xfrm>
          <a:custGeom>
            <a:avLst/>
            <a:gdLst>
              <a:gd name="connsiteX0" fmla="*/ 532 w 1266298"/>
              <a:gd name="connsiteY0" fmla="*/ 741 h 356830"/>
              <a:gd name="connsiteX1" fmla="*/ 529698 w 1266298"/>
              <a:gd name="connsiteY1" fmla="*/ 60007 h 356830"/>
              <a:gd name="connsiteX2" fmla="*/ 309565 w 1266298"/>
              <a:gd name="connsiteY2" fmla="*/ 17674 h 356830"/>
              <a:gd name="connsiteX3" fmla="*/ 461965 w 1266298"/>
              <a:gd name="connsiteY3" fmla="*/ 4974 h 356830"/>
              <a:gd name="connsiteX4" fmla="*/ 576265 w 1266298"/>
              <a:gd name="connsiteY4" fmla="*/ 98107 h 356830"/>
              <a:gd name="connsiteX5" fmla="*/ 1143532 w 1266298"/>
              <a:gd name="connsiteY5" fmla="*/ 38841 h 356830"/>
              <a:gd name="connsiteX6" fmla="*/ 796398 w 1266298"/>
              <a:gd name="connsiteY6" fmla="*/ 102341 h 356830"/>
              <a:gd name="connsiteX7" fmla="*/ 1185865 w 1266298"/>
              <a:gd name="connsiteY7" fmla="*/ 102341 h 356830"/>
              <a:gd name="connsiteX8" fmla="*/ 872598 w 1266298"/>
              <a:gd name="connsiteY8" fmla="*/ 136207 h 356830"/>
              <a:gd name="connsiteX9" fmla="*/ 1266298 w 1266298"/>
              <a:gd name="connsiteY9" fmla="*/ 233574 h 356830"/>
              <a:gd name="connsiteX10" fmla="*/ 868365 w 1266298"/>
              <a:gd name="connsiteY10" fmla="*/ 271674 h 356830"/>
              <a:gd name="connsiteX11" fmla="*/ 398465 w 1266298"/>
              <a:gd name="connsiteY11" fmla="*/ 356341 h 356830"/>
              <a:gd name="connsiteX12" fmla="*/ 936098 w 1266298"/>
              <a:gd name="connsiteY12" fmla="*/ 229341 h 356830"/>
              <a:gd name="connsiteX13" fmla="*/ 521232 w 1266298"/>
              <a:gd name="connsiteY13" fmla="*/ 216641 h 356830"/>
              <a:gd name="connsiteX14" fmla="*/ 93665 w 1266298"/>
              <a:gd name="connsiteY14" fmla="*/ 195474 h 356830"/>
              <a:gd name="connsiteX15" fmla="*/ 478898 w 1266298"/>
              <a:gd name="connsiteY15" fmla="*/ 153141 h 356830"/>
              <a:gd name="connsiteX16" fmla="*/ 97898 w 1266298"/>
              <a:gd name="connsiteY16" fmla="*/ 89641 h 356830"/>
              <a:gd name="connsiteX17" fmla="*/ 423865 w 1266298"/>
              <a:gd name="connsiteY17" fmla="*/ 106574 h 356830"/>
              <a:gd name="connsiteX18" fmla="*/ 532 w 1266298"/>
              <a:gd name="connsiteY18" fmla="*/ 741 h 35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66298" h="356830">
                <a:moveTo>
                  <a:pt x="532" y="741"/>
                </a:moveTo>
                <a:cubicBezTo>
                  <a:pt x="18171" y="-7020"/>
                  <a:pt x="478193" y="57185"/>
                  <a:pt x="529698" y="60007"/>
                </a:cubicBezTo>
                <a:cubicBezTo>
                  <a:pt x="581204" y="62829"/>
                  <a:pt x="320854" y="26846"/>
                  <a:pt x="309565" y="17674"/>
                </a:cubicBezTo>
                <a:cubicBezTo>
                  <a:pt x="298276" y="8502"/>
                  <a:pt x="417515" y="-8432"/>
                  <a:pt x="461965" y="4974"/>
                </a:cubicBezTo>
                <a:cubicBezTo>
                  <a:pt x="506415" y="18380"/>
                  <a:pt x="462671" y="92463"/>
                  <a:pt x="576265" y="98107"/>
                </a:cubicBezTo>
                <a:cubicBezTo>
                  <a:pt x="689859" y="103751"/>
                  <a:pt x="1106843" y="38135"/>
                  <a:pt x="1143532" y="38841"/>
                </a:cubicBezTo>
                <a:cubicBezTo>
                  <a:pt x="1180221" y="39547"/>
                  <a:pt x="789343" y="91758"/>
                  <a:pt x="796398" y="102341"/>
                </a:cubicBezTo>
                <a:cubicBezTo>
                  <a:pt x="803453" y="112924"/>
                  <a:pt x="1173165" y="96697"/>
                  <a:pt x="1185865" y="102341"/>
                </a:cubicBezTo>
                <a:cubicBezTo>
                  <a:pt x="1198565" y="107985"/>
                  <a:pt x="859193" y="114335"/>
                  <a:pt x="872598" y="136207"/>
                </a:cubicBezTo>
                <a:cubicBezTo>
                  <a:pt x="886003" y="158079"/>
                  <a:pt x="1267003" y="210996"/>
                  <a:pt x="1266298" y="233574"/>
                </a:cubicBezTo>
                <a:cubicBezTo>
                  <a:pt x="1265593" y="256152"/>
                  <a:pt x="1013004" y="251213"/>
                  <a:pt x="868365" y="271674"/>
                </a:cubicBezTo>
                <a:cubicBezTo>
                  <a:pt x="723726" y="292135"/>
                  <a:pt x="387176" y="363396"/>
                  <a:pt x="398465" y="356341"/>
                </a:cubicBezTo>
                <a:cubicBezTo>
                  <a:pt x="409754" y="349286"/>
                  <a:pt x="915637" y="252624"/>
                  <a:pt x="936098" y="229341"/>
                </a:cubicBezTo>
                <a:cubicBezTo>
                  <a:pt x="956559" y="206058"/>
                  <a:pt x="521232" y="216641"/>
                  <a:pt x="521232" y="216641"/>
                </a:cubicBezTo>
                <a:cubicBezTo>
                  <a:pt x="380827" y="210997"/>
                  <a:pt x="100721" y="206057"/>
                  <a:pt x="93665" y="195474"/>
                </a:cubicBezTo>
                <a:cubicBezTo>
                  <a:pt x="86609" y="184891"/>
                  <a:pt x="478193" y="170780"/>
                  <a:pt x="478898" y="153141"/>
                </a:cubicBezTo>
                <a:cubicBezTo>
                  <a:pt x="479603" y="135502"/>
                  <a:pt x="107070" y="97402"/>
                  <a:pt x="97898" y="89641"/>
                </a:cubicBezTo>
                <a:cubicBezTo>
                  <a:pt x="88726" y="81880"/>
                  <a:pt x="438682" y="116452"/>
                  <a:pt x="423865" y="106574"/>
                </a:cubicBezTo>
                <a:cubicBezTo>
                  <a:pt x="409048" y="96696"/>
                  <a:pt x="-17107" y="8502"/>
                  <a:pt x="532" y="7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AB44533C-0AC7-426B-8E00-FAEF47A997F2}"/>
              </a:ext>
            </a:extLst>
          </p:cNvPr>
          <p:cNvSpPr/>
          <p:nvPr/>
        </p:nvSpPr>
        <p:spPr>
          <a:xfrm>
            <a:off x="6343768" y="7818919"/>
            <a:ext cx="657064" cy="199065"/>
          </a:xfrm>
          <a:custGeom>
            <a:avLst/>
            <a:gdLst>
              <a:gd name="connsiteX0" fmla="*/ 27399 w 657064"/>
              <a:gd name="connsiteY0" fmla="*/ 48 h 199065"/>
              <a:gd name="connsiteX1" fmla="*/ 484599 w 657064"/>
              <a:gd name="connsiteY1" fmla="*/ 84714 h 199065"/>
              <a:gd name="connsiteX2" fmla="*/ 387232 w 657064"/>
              <a:gd name="connsiteY2" fmla="*/ 33914 h 199065"/>
              <a:gd name="connsiteX3" fmla="*/ 653932 w 657064"/>
              <a:gd name="connsiteY3" fmla="*/ 110114 h 199065"/>
              <a:gd name="connsiteX4" fmla="*/ 175565 w 657064"/>
              <a:gd name="connsiteY4" fmla="*/ 199014 h 199065"/>
              <a:gd name="connsiteX5" fmla="*/ 518465 w 657064"/>
              <a:gd name="connsiteY5" fmla="*/ 97414 h 199065"/>
              <a:gd name="connsiteX6" fmla="*/ 234832 w 657064"/>
              <a:gd name="connsiteY6" fmla="*/ 50848 h 199065"/>
              <a:gd name="connsiteX7" fmla="*/ 69732 w 657064"/>
              <a:gd name="connsiteY7" fmla="*/ 72014 h 199065"/>
              <a:gd name="connsiteX8" fmla="*/ 27399 w 657064"/>
              <a:gd name="connsiteY8" fmla="*/ 48 h 1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064" h="199065">
                <a:moveTo>
                  <a:pt x="27399" y="48"/>
                </a:moveTo>
                <a:cubicBezTo>
                  <a:pt x="96543" y="2165"/>
                  <a:pt x="424627" y="79070"/>
                  <a:pt x="484599" y="84714"/>
                </a:cubicBezTo>
                <a:cubicBezTo>
                  <a:pt x="544571" y="90358"/>
                  <a:pt x="359010" y="29681"/>
                  <a:pt x="387232" y="33914"/>
                </a:cubicBezTo>
                <a:cubicBezTo>
                  <a:pt x="415454" y="38147"/>
                  <a:pt x="689210" y="82597"/>
                  <a:pt x="653932" y="110114"/>
                </a:cubicBezTo>
                <a:cubicBezTo>
                  <a:pt x="618654" y="137631"/>
                  <a:pt x="198143" y="201131"/>
                  <a:pt x="175565" y="199014"/>
                </a:cubicBezTo>
                <a:cubicBezTo>
                  <a:pt x="152987" y="196897"/>
                  <a:pt x="508587" y="122108"/>
                  <a:pt x="518465" y="97414"/>
                </a:cubicBezTo>
                <a:cubicBezTo>
                  <a:pt x="528343" y="72720"/>
                  <a:pt x="309621" y="55081"/>
                  <a:pt x="234832" y="50848"/>
                </a:cubicBezTo>
                <a:cubicBezTo>
                  <a:pt x="160043" y="46615"/>
                  <a:pt x="101482" y="77658"/>
                  <a:pt x="69732" y="72014"/>
                </a:cubicBezTo>
                <a:cubicBezTo>
                  <a:pt x="37982" y="66370"/>
                  <a:pt x="-41745" y="-2069"/>
                  <a:pt x="27399" y="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2FC0F8AF-177E-445E-924D-F4CA82C74CA4}"/>
              </a:ext>
            </a:extLst>
          </p:cNvPr>
          <p:cNvSpPr/>
          <p:nvPr/>
        </p:nvSpPr>
        <p:spPr>
          <a:xfrm>
            <a:off x="8516978" y="7890914"/>
            <a:ext cx="916669" cy="306391"/>
          </a:xfrm>
          <a:custGeom>
            <a:avLst/>
            <a:gdLst>
              <a:gd name="connsiteX0" fmla="*/ 489 w 916669"/>
              <a:gd name="connsiteY0" fmla="*/ 29653 h 306391"/>
              <a:gd name="connsiteX1" fmla="*/ 542355 w 916669"/>
              <a:gd name="connsiteY1" fmla="*/ 300586 h 306391"/>
              <a:gd name="connsiteX2" fmla="*/ 313755 w 916669"/>
              <a:gd name="connsiteY2" fmla="*/ 220153 h 306391"/>
              <a:gd name="connsiteX3" fmla="*/ 914889 w 916669"/>
              <a:gd name="connsiteY3" fmla="*/ 279419 h 306391"/>
              <a:gd name="connsiteX4" fmla="*/ 504255 w 916669"/>
              <a:gd name="connsiteY4" fmla="*/ 143953 h 306391"/>
              <a:gd name="connsiteX5" fmla="*/ 677822 w 916669"/>
              <a:gd name="connsiteY5" fmla="*/ 160886 h 306391"/>
              <a:gd name="connsiteX6" fmla="*/ 724389 w 916669"/>
              <a:gd name="connsiteY6" fmla="*/ 101619 h 306391"/>
              <a:gd name="connsiteX7" fmla="*/ 902189 w 916669"/>
              <a:gd name="connsiteY7" fmla="*/ 19 h 306391"/>
              <a:gd name="connsiteX8" fmla="*/ 411122 w 916669"/>
              <a:gd name="connsiteY8" fmla="*/ 93153 h 306391"/>
              <a:gd name="connsiteX9" fmla="*/ 622789 w 916669"/>
              <a:gd name="connsiteY9" fmla="*/ 114319 h 306391"/>
              <a:gd name="connsiteX10" fmla="*/ 203689 w 916669"/>
              <a:gd name="connsiteY10" fmla="*/ 25419 h 306391"/>
              <a:gd name="connsiteX11" fmla="*/ 440755 w 916669"/>
              <a:gd name="connsiteY11" fmla="*/ 122786 h 306391"/>
              <a:gd name="connsiteX12" fmla="*/ 489 w 916669"/>
              <a:gd name="connsiteY12" fmla="*/ 29653 h 3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669" h="306391">
                <a:moveTo>
                  <a:pt x="489" y="29653"/>
                </a:moveTo>
                <a:cubicBezTo>
                  <a:pt x="17422" y="59286"/>
                  <a:pt x="490144" y="268836"/>
                  <a:pt x="542355" y="300586"/>
                </a:cubicBezTo>
                <a:cubicBezTo>
                  <a:pt x="594566" y="332336"/>
                  <a:pt x="251666" y="223681"/>
                  <a:pt x="313755" y="220153"/>
                </a:cubicBezTo>
                <a:cubicBezTo>
                  <a:pt x="375844" y="216625"/>
                  <a:pt x="883139" y="292119"/>
                  <a:pt x="914889" y="279419"/>
                </a:cubicBezTo>
                <a:cubicBezTo>
                  <a:pt x="946639" y="266719"/>
                  <a:pt x="543766" y="163708"/>
                  <a:pt x="504255" y="143953"/>
                </a:cubicBezTo>
                <a:cubicBezTo>
                  <a:pt x="464744" y="124198"/>
                  <a:pt x="641133" y="167942"/>
                  <a:pt x="677822" y="160886"/>
                </a:cubicBezTo>
                <a:cubicBezTo>
                  <a:pt x="714511" y="153830"/>
                  <a:pt x="686995" y="128430"/>
                  <a:pt x="724389" y="101619"/>
                </a:cubicBezTo>
                <a:cubicBezTo>
                  <a:pt x="761783" y="74808"/>
                  <a:pt x="954400" y="1430"/>
                  <a:pt x="902189" y="19"/>
                </a:cubicBezTo>
                <a:cubicBezTo>
                  <a:pt x="849978" y="-1392"/>
                  <a:pt x="457689" y="74103"/>
                  <a:pt x="411122" y="93153"/>
                </a:cubicBezTo>
                <a:cubicBezTo>
                  <a:pt x="364555" y="112203"/>
                  <a:pt x="657361" y="125608"/>
                  <a:pt x="622789" y="114319"/>
                </a:cubicBezTo>
                <a:cubicBezTo>
                  <a:pt x="588217" y="103030"/>
                  <a:pt x="234028" y="24008"/>
                  <a:pt x="203689" y="25419"/>
                </a:cubicBezTo>
                <a:cubicBezTo>
                  <a:pt x="173350" y="26830"/>
                  <a:pt x="470388" y="123492"/>
                  <a:pt x="440755" y="122786"/>
                </a:cubicBezTo>
                <a:cubicBezTo>
                  <a:pt x="411122" y="122080"/>
                  <a:pt x="-16444" y="20"/>
                  <a:pt x="489" y="296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A5479CA4-DD6D-4CBF-8AA4-2616380A6FF1}"/>
              </a:ext>
            </a:extLst>
          </p:cNvPr>
          <p:cNvSpPr/>
          <p:nvPr/>
        </p:nvSpPr>
        <p:spPr>
          <a:xfrm>
            <a:off x="8403167" y="7924800"/>
            <a:ext cx="1157484" cy="289762"/>
          </a:xfrm>
          <a:custGeom>
            <a:avLst/>
            <a:gdLst>
              <a:gd name="connsiteX0" fmla="*/ 0 w 1157484"/>
              <a:gd name="connsiteY0" fmla="*/ 0 h 289762"/>
              <a:gd name="connsiteX1" fmla="*/ 88900 w 1157484"/>
              <a:gd name="connsiteY1" fmla="*/ 42333 h 289762"/>
              <a:gd name="connsiteX2" fmla="*/ 533400 w 1157484"/>
              <a:gd name="connsiteY2" fmla="*/ 245533 h 289762"/>
              <a:gd name="connsiteX3" fmla="*/ 469900 w 1157484"/>
              <a:gd name="connsiteY3" fmla="*/ 203200 h 289762"/>
              <a:gd name="connsiteX4" fmla="*/ 1117600 w 1157484"/>
              <a:gd name="connsiteY4" fmla="*/ 232833 h 289762"/>
              <a:gd name="connsiteX5" fmla="*/ 762000 w 1157484"/>
              <a:gd name="connsiteY5" fmla="*/ 283633 h 289762"/>
              <a:gd name="connsiteX6" fmla="*/ 1155700 w 1157484"/>
              <a:gd name="connsiteY6" fmla="*/ 275167 h 289762"/>
              <a:gd name="connsiteX7" fmla="*/ 897466 w 1157484"/>
              <a:gd name="connsiteY7" fmla="*/ 160867 h 289762"/>
              <a:gd name="connsiteX8" fmla="*/ 656166 w 1157484"/>
              <a:gd name="connsiteY8" fmla="*/ 80433 h 289762"/>
              <a:gd name="connsiteX9" fmla="*/ 651933 w 1157484"/>
              <a:gd name="connsiteY9" fmla="*/ 88900 h 289762"/>
              <a:gd name="connsiteX10" fmla="*/ 465666 w 1157484"/>
              <a:gd name="connsiteY10" fmla="*/ 127000 h 289762"/>
              <a:gd name="connsiteX11" fmla="*/ 313266 w 1157484"/>
              <a:gd name="connsiteY11" fmla="*/ 97367 h 289762"/>
              <a:gd name="connsiteX12" fmla="*/ 0 w 1157484"/>
              <a:gd name="connsiteY12" fmla="*/ 0 h 28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7484" h="289762">
                <a:moveTo>
                  <a:pt x="0" y="0"/>
                </a:moveTo>
                <a:cubicBezTo>
                  <a:pt x="0" y="705"/>
                  <a:pt x="88900" y="42333"/>
                  <a:pt x="88900" y="42333"/>
                </a:cubicBezTo>
                <a:lnTo>
                  <a:pt x="533400" y="245533"/>
                </a:lnTo>
                <a:cubicBezTo>
                  <a:pt x="596900" y="272344"/>
                  <a:pt x="372533" y="205317"/>
                  <a:pt x="469900" y="203200"/>
                </a:cubicBezTo>
                <a:cubicBezTo>
                  <a:pt x="567267" y="201083"/>
                  <a:pt x="1068917" y="219428"/>
                  <a:pt x="1117600" y="232833"/>
                </a:cubicBezTo>
                <a:cubicBezTo>
                  <a:pt x="1166283" y="246238"/>
                  <a:pt x="755650" y="276577"/>
                  <a:pt x="762000" y="283633"/>
                </a:cubicBezTo>
                <a:cubicBezTo>
                  <a:pt x="768350" y="290689"/>
                  <a:pt x="1133122" y="295628"/>
                  <a:pt x="1155700" y="275167"/>
                </a:cubicBezTo>
                <a:cubicBezTo>
                  <a:pt x="1178278" y="254706"/>
                  <a:pt x="980722" y="193323"/>
                  <a:pt x="897466" y="160867"/>
                </a:cubicBezTo>
                <a:cubicBezTo>
                  <a:pt x="814210" y="128411"/>
                  <a:pt x="697088" y="92427"/>
                  <a:pt x="656166" y="80433"/>
                </a:cubicBezTo>
                <a:cubicBezTo>
                  <a:pt x="615244" y="68439"/>
                  <a:pt x="683683" y="81139"/>
                  <a:pt x="651933" y="88900"/>
                </a:cubicBezTo>
                <a:cubicBezTo>
                  <a:pt x="620183" y="96661"/>
                  <a:pt x="522111" y="125589"/>
                  <a:pt x="465666" y="127000"/>
                </a:cubicBezTo>
                <a:cubicBezTo>
                  <a:pt x="409222" y="128411"/>
                  <a:pt x="385938" y="117122"/>
                  <a:pt x="313266" y="97367"/>
                </a:cubicBezTo>
                <a:cubicBezTo>
                  <a:pt x="240594" y="77612"/>
                  <a:pt x="135113" y="43039"/>
                  <a:pt x="0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2BF3D08B-00E6-42FE-BD29-27FEF1A69108}"/>
              </a:ext>
            </a:extLst>
          </p:cNvPr>
          <p:cNvSpPr/>
          <p:nvPr/>
        </p:nvSpPr>
        <p:spPr>
          <a:xfrm>
            <a:off x="8981282" y="7779908"/>
            <a:ext cx="1167488" cy="389159"/>
          </a:xfrm>
          <a:custGeom>
            <a:avLst/>
            <a:gdLst>
              <a:gd name="connsiteX0" fmla="*/ 6085 w 1167488"/>
              <a:gd name="connsiteY0" fmla="*/ 318459 h 389159"/>
              <a:gd name="connsiteX1" fmla="*/ 348985 w 1167488"/>
              <a:gd name="connsiteY1" fmla="*/ 238025 h 389159"/>
              <a:gd name="connsiteX2" fmla="*/ 327818 w 1167488"/>
              <a:gd name="connsiteY2" fmla="*/ 233792 h 389159"/>
              <a:gd name="connsiteX3" fmla="*/ 509851 w 1167488"/>
              <a:gd name="connsiteY3" fmla="*/ 51759 h 389159"/>
              <a:gd name="connsiteX4" fmla="*/ 340518 w 1167488"/>
              <a:gd name="connsiteY4" fmla="*/ 43292 h 389159"/>
              <a:gd name="connsiteX5" fmla="*/ 641085 w 1167488"/>
              <a:gd name="connsiteY5" fmla="*/ 959 h 389159"/>
              <a:gd name="connsiteX6" fmla="*/ 687651 w 1167488"/>
              <a:gd name="connsiteY6" fmla="*/ 89859 h 389159"/>
              <a:gd name="connsiteX7" fmla="*/ 662251 w 1167488"/>
              <a:gd name="connsiteY7" fmla="*/ 115259 h 389159"/>
              <a:gd name="connsiteX8" fmla="*/ 1166018 w 1167488"/>
              <a:gd name="connsiteY8" fmla="*/ 144892 h 389159"/>
              <a:gd name="connsiteX9" fmla="*/ 806185 w 1167488"/>
              <a:gd name="connsiteY9" fmla="*/ 187225 h 389159"/>
              <a:gd name="connsiteX10" fmla="*/ 518318 w 1167488"/>
              <a:gd name="connsiteY10" fmla="*/ 318459 h 389159"/>
              <a:gd name="connsiteX11" fmla="*/ 780785 w 1167488"/>
              <a:gd name="connsiteY11" fmla="*/ 166059 h 389159"/>
              <a:gd name="connsiteX12" fmla="*/ 416718 w 1167488"/>
              <a:gd name="connsiteY12" fmla="*/ 360792 h 389159"/>
              <a:gd name="connsiteX13" fmla="*/ 526785 w 1167488"/>
              <a:gd name="connsiteY13" fmla="*/ 356559 h 389159"/>
              <a:gd name="connsiteX14" fmla="*/ 65351 w 1167488"/>
              <a:gd name="connsiteY14" fmla="*/ 360792 h 389159"/>
              <a:gd name="connsiteX15" fmla="*/ 547951 w 1167488"/>
              <a:gd name="connsiteY15" fmla="*/ 238025 h 389159"/>
              <a:gd name="connsiteX16" fmla="*/ 162718 w 1167488"/>
              <a:gd name="connsiteY16" fmla="*/ 386192 h 389159"/>
              <a:gd name="connsiteX17" fmla="*/ 6085 w 1167488"/>
              <a:gd name="connsiteY17" fmla="*/ 318459 h 38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67488" h="389159">
                <a:moveTo>
                  <a:pt x="6085" y="318459"/>
                </a:moveTo>
                <a:cubicBezTo>
                  <a:pt x="37129" y="293765"/>
                  <a:pt x="295363" y="252136"/>
                  <a:pt x="348985" y="238025"/>
                </a:cubicBezTo>
                <a:cubicBezTo>
                  <a:pt x="402607" y="223914"/>
                  <a:pt x="301007" y="264836"/>
                  <a:pt x="327818" y="233792"/>
                </a:cubicBezTo>
                <a:cubicBezTo>
                  <a:pt x="354629" y="202748"/>
                  <a:pt x="507734" y="83509"/>
                  <a:pt x="509851" y="51759"/>
                </a:cubicBezTo>
                <a:cubicBezTo>
                  <a:pt x="511968" y="20009"/>
                  <a:pt x="318646" y="51759"/>
                  <a:pt x="340518" y="43292"/>
                </a:cubicBezTo>
                <a:cubicBezTo>
                  <a:pt x="362390" y="34825"/>
                  <a:pt x="583230" y="-6802"/>
                  <a:pt x="641085" y="959"/>
                </a:cubicBezTo>
                <a:cubicBezTo>
                  <a:pt x="698940" y="8720"/>
                  <a:pt x="684123" y="70809"/>
                  <a:pt x="687651" y="89859"/>
                </a:cubicBezTo>
                <a:cubicBezTo>
                  <a:pt x="691179" y="108909"/>
                  <a:pt x="582523" y="106087"/>
                  <a:pt x="662251" y="115259"/>
                </a:cubicBezTo>
                <a:cubicBezTo>
                  <a:pt x="741979" y="124431"/>
                  <a:pt x="1142029" y="132898"/>
                  <a:pt x="1166018" y="144892"/>
                </a:cubicBezTo>
                <a:cubicBezTo>
                  <a:pt x="1190007" y="156886"/>
                  <a:pt x="914135" y="158297"/>
                  <a:pt x="806185" y="187225"/>
                </a:cubicBezTo>
                <a:cubicBezTo>
                  <a:pt x="698235" y="216153"/>
                  <a:pt x="522551" y="321987"/>
                  <a:pt x="518318" y="318459"/>
                </a:cubicBezTo>
                <a:cubicBezTo>
                  <a:pt x="514085" y="314931"/>
                  <a:pt x="797718" y="159004"/>
                  <a:pt x="780785" y="166059"/>
                </a:cubicBezTo>
                <a:cubicBezTo>
                  <a:pt x="763852" y="173114"/>
                  <a:pt x="459051" y="329042"/>
                  <a:pt x="416718" y="360792"/>
                </a:cubicBezTo>
                <a:cubicBezTo>
                  <a:pt x="374385" y="392542"/>
                  <a:pt x="526785" y="356559"/>
                  <a:pt x="526785" y="356559"/>
                </a:cubicBezTo>
                <a:cubicBezTo>
                  <a:pt x="468224" y="356559"/>
                  <a:pt x="61823" y="380548"/>
                  <a:pt x="65351" y="360792"/>
                </a:cubicBezTo>
                <a:cubicBezTo>
                  <a:pt x="68879" y="341036"/>
                  <a:pt x="531723" y="233792"/>
                  <a:pt x="547951" y="238025"/>
                </a:cubicBezTo>
                <a:cubicBezTo>
                  <a:pt x="564179" y="242258"/>
                  <a:pt x="257262" y="369259"/>
                  <a:pt x="162718" y="386192"/>
                </a:cubicBezTo>
                <a:cubicBezTo>
                  <a:pt x="68174" y="403125"/>
                  <a:pt x="-24959" y="343153"/>
                  <a:pt x="6085" y="3184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0B171129-3E5A-49A1-B0D3-67B529E6B5FC}"/>
              </a:ext>
            </a:extLst>
          </p:cNvPr>
          <p:cNvSpPr/>
          <p:nvPr/>
        </p:nvSpPr>
        <p:spPr>
          <a:xfrm>
            <a:off x="9210888" y="7325715"/>
            <a:ext cx="839680" cy="374874"/>
          </a:xfrm>
          <a:custGeom>
            <a:avLst/>
            <a:gdLst>
              <a:gd name="connsiteX0" fmla="*/ 9312 w 839680"/>
              <a:gd name="connsiteY0" fmla="*/ 6418 h 374874"/>
              <a:gd name="connsiteX1" fmla="*/ 93979 w 839680"/>
              <a:gd name="connsiteY1" fmla="*/ 14885 h 374874"/>
              <a:gd name="connsiteX2" fmla="*/ 369145 w 839680"/>
              <a:gd name="connsiteY2" fmla="*/ 6418 h 374874"/>
              <a:gd name="connsiteX3" fmla="*/ 432645 w 839680"/>
              <a:gd name="connsiteY3" fmla="*/ 14885 h 374874"/>
              <a:gd name="connsiteX4" fmla="*/ 839045 w 839680"/>
              <a:gd name="connsiteY4" fmla="*/ 137652 h 374874"/>
              <a:gd name="connsiteX5" fmla="*/ 530012 w 839680"/>
              <a:gd name="connsiteY5" fmla="*/ 179985 h 374874"/>
              <a:gd name="connsiteX6" fmla="*/ 686645 w 839680"/>
              <a:gd name="connsiteY6" fmla="*/ 302752 h 374874"/>
              <a:gd name="connsiteX7" fmla="*/ 483445 w 839680"/>
              <a:gd name="connsiteY7" fmla="*/ 179985 h 374874"/>
              <a:gd name="connsiteX8" fmla="*/ 572345 w 839680"/>
              <a:gd name="connsiteY8" fmla="*/ 374718 h 374874"/>
              <a:gd name="connsiteX9" fmla="*/ 204045 w 839680"/>
              <a:gd name="connsiteY9" fmla="*/ 141885 h 374874"/>
              <a:gd name="connsiteX10" fmla="*/ 93979 w 839680"/>
              <a:gd name="connsiteY10" fmla="*/ 103785 h 374874"/>
              <a:gd name="connsiteX11" fmla="*/ 360679 w 839680"/>
              <a:gd name="connsiteY11" fmla="*/ 124952 h 374874"/>
              <a:gd name="connsiteX12" fmla="*/ 9312 w 839680"/>
              <a:gd name="connsiteY12" fmla="*/ 6418 h 37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9680" h="374874">
                <a:moveTo>
                  <a:pt x="9312" y="6418"/>
                </a:moveTo>
                <a:cubicBezTo>
                  <a:pt x="-35138" y="-11927"/>
                  <a:pt x="93979" y="14885"/>
                  <a:pt x="93979" y="14885"/>
                </a:cubicBezTo>
                <a:cubicBezTo>
                  <a:pt x="153951" y="14885"/>
                  <a:pt x="312701" y="6418"/>
                  <a:pt x="369145" y="6418"/>
                </a:cubicBezTo>
                <a:cubicBezTo>
                  <a:pt x="425589" y="6418"/>
                  <a:pt x="354328" y="-6987"/>
                  <a:pt x="432645" y="14885"/>
                </a:cubicBezTo>
                <a:cubicBezTo>
                  <a:pt x="510962" y="36757"/>
                  <a:pt x="822817" y="110135"/>
                  <a:pt x="839045" y="137652"/>
                </a:cubicBezTo>
                <a:cubicBezTo>
                  <a:pt x="855273" y="165169"/>
                  <a:pt x="555412" y="152468"/>
                  <a:pt x="530012" y="179985"/>
                </a:cubicBezTo>
                <a:cubicBezTo>
                  <a:pt x="504612" y="207502"/>
                  <a:pt x="694406" y="302752"/>
                  <a:pt x="686645" y="302752"/>
                </a:cubicBezTo>
                <a:cubicBezTo>
                  <a:pt x="678884" y="302752"/>
                  <a:pt x="502495" y="167991"/>
                  <a:pt x="483445" y="179985"/>
                </a:cubicBezTo>
                <a:cubicBezTo>
                  <a:pt x="464395" y="191979"/>
                  <a:pt x="618912" y="381068"/>
                  <a:pt x="572345" y="374718"/>
                </a:cubicBezTo>
                <a:cubicBezTo>
                  <a:pt x="525778" y="368368"/>
                  <a:pt x="283773" y="187040"/>
                  <a:pt x="204045" y="141885"/>
                </a:cubicBezTo>
                <a:cubicBezTo>
                  <a:pt x="124317" y="96730"/>
                  <a:pt x="67873" y="106607"/>
                  <a:pt x="93979" y="103785"/>
                </a:cubicBezTo>
                <a:cubicBezTo>
                  <a:pt x="120085" y="100963"/>
                  <a:pt x="374790" y="141180"/>
                  <a:pt x="360679" y="124952"/>
                </a:cubicBezTo>
                <a:cubicBezTo>
                  <a:pt x="346568" y="108724"/>
                  <a:pt x="53762" y="24763"/>
                  <a:pt x="9312" y="64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B13B041F-4D37-4AFD-B5B2-C56A026FC9DB}"/>
              </a:ext>
            </a:extLst>
          </p:cNvPr>
          <p:cNvSpPr/>
          <p:nvPr/>
        </p:nvSpPr>
        <p:spPr>
          <a:xfrm>
            <a:off x="8367643" y="7460045"/>
            <a:ext cx="654154" cy="387795"/>
          </a:xfrm>
          <a:custGeom>
            <a:avLst/>
            <a:gdLst>
              <a:gd name="connsiteX0" fmla="*/ 276824 w 654154"/>
              <a:gd name="connsiteY0" fmla="*/ 28722 h 387795"/>
              <a:gd name="connsiteX1" fmla="*/ 52457 w 654154"/>
              <a:gd name="connsiteY1" fmla="*/ 308122 h 387795"/>
              <a:gd name="connsiteX2" fmla="*/ 52457 w 654154"/>
              <a:gd name="connsiteY2" fmla="*/ 278488 h 387795"/>
              <a:gd name="connsiteX3" fmla="*/ 31290 w 654154"/>
              <a:gd name="connsiteY3" fmla="*/ 341988 h 387795"/>
              <a:gd name="connsiteX4" fmla="*/ 530824 w 654154"/>
              <a:gd name="connsiteY4" fmla="*/ 375855 h 387795"/>
              <a:gd name="connsiteX5" fmla="*/ 162524 w 654154"/>
              <a:gd name="connsiteY5" fmla="*/ 384322 h 387795"/>
              <a:gd name="connsiteX6" fmla="*/ 653590 w 654154"/>
              <a:gd name="connsiteY6" fmla="*/ 384322 h 387795"/>
              <a:gd name="connsiteX7" fmla="*/ 259890 w 654154"/>
              <a:gd name="connsiteY7" fmla="*/ 341988 h 387795"/>
              <a:gd name="connsiteX8" fmla="*/ 226024 w 654154"/>
              <a:gd name="connsiteY8" fmla="*/ 270022 h 387795"/>
              <a:gd name="connsiteX9" fmla="*/ 378424 w 654154"/>
              <a:gd name="connsiteY9" fmla="*/ 32955 h 387795"/>
              <a:gd name="connsiteX10" fmla="*/ 276824 w 654154"/>
              <a:gd name="connsiteY10" fmla="*/ 28722 h 3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154" h="387795">
                <a:moveTo>
                  <a:pt x="276824" y="28722"/>
                </a:moveTo>
                <a:cubicBezTo>
                  <a:pt x="222496" y="74583"/>
                  <a:pt x="89851" y="266494"/>
                  <a:pt x="52457" y="308122"/>
                </a:cubicBezTo>
                <a:cubicBezTo>
                  <a:pt x="15063" y="349750"/>
                  <a:pt x="55985" y="272844"/>
                  <a:pt x="52457" y="278488"/>
                </a:cubicBezTo>
                <a:cubicBezTo>
                  <a:pt x="48929" y="284132"/>
                  <a:pt x="-48438" y="325760"/>
                  <a:pt x="31290" y="341988"/>
                </a:cubicBezTo>
                <a:cubicBezTo>
                  <a:pt x="111018" y="358216"/>
                  <a:pt x="508952" y="368799"/>
                  <a:pt x="530824" y="375855"/>
                </a:cubicBezTo>
                <a:cubicBezTo>
                  <a:pt x="552696" y="382911"/>
                  <a:pt x="142063" y="382911"/>
                  <a:pt x="162524" y="384322"/>
                </a:cubicBezTo>
                <a:cubicBezTo>
                  <a:pt x="182985" y="385733"/>
                  <a:pt x="637362" y="391378"/>
                  <a:pt x="653590" y="384322"/>
                </a:cubicBezTo>
                <a:cubicBezTo>
                  <a:pt x="669818" y="377266"/>
                  <a:pt x="331151" y="361038"/>
                  <a:pt x="259890" y="341988"/>
                </a:cubicBezTo>
                <a:cubicBezTo>
                  <a:pt x="188629" y="322938"/>
                  <a:pt x="206268" y="321527"/>
                  <a:pt x="226024" y="270022"/>
                </a:cubicBezTo>
                <a:cubicBezTo>
                  <a:pt x="245780" y="218517"/>
                  <a:pt x="364313" y="68233"/>
                  <a:pt x="378424" y="32955"/>
                </a:cubicBezTo>
                <a:cubicBezTo>
                  <a:pt x="392535" y="-2323"/>
                  <a:pt x="331152" y="-17139"/>
                  <a:pt x="276824" y="287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4809CD80-F35C-4A56-990E-043DFBBD1FA3}"/>
              </a:ext>
            </a:extLst>
          </p:cNvPr>
          <p:cNvSpPr/>
          <p:nvPr/>
        </p:nvSpPr>
        <p:spPr>
          <a:xfrm>
            <a:off x="5353067" y="7622585"/>
            <a:ext cx="1273479" cy="413026"/>
          </a:xfrm>
          <a:custGeom>
            <a:avLst/>
            <a:gdLst>
              <a:gd name="connsiteX0" fmla="*/ 311133 w 1273479"/>
              <a:gd name="connsiteY0" fmla="*/ 5882 h 413026"/>
              <a:gd name="connsiteX1" fmla="*/ 730233 w 1273479"/>
              <a:gd name="connsiteY1" fmla="*/ 200615 h 413026"/>
              <a:gd name="connsiteX2" fmla="*/ 450833 w 1273479"/>
              <a:gd name="connsiteY2" fmla="*/ 187915 h 413026"/>
              <a:gd name="connsiteX3" fmla="*/ 1263633 w 1273479"/>
              <a:gd name="connsiteY3" fmla="*/ 336082 h 413026"/>
              <a:gd name="connsiteX4" fmla="*/ 903800 w 1273479"/>
              <a:gd name="connsiteY4" fmla="*/ 374182 h 413026"/>
              <a:gd name="connsiteX5" fmla="*/ 941900 w 1273479"/>
              <a:gd name="connsiteY5" fmla="*/ 408048 h 413026"/>
              <a:gd name="connsiteX6" fmla="*/ 455066 w 1273479"/>
              <a:gd name="connsiteY6" fmla="*/ 259882 h 413026"/>
              <a:gd name="connsiteX7" fmla="*/ 395800 w 1273479"/>
              <a:gd name="connsiteY7" fmla="*/ 132882 h 413026"/>
              <a:gd name="connsiteX8" fmla="*/ 2100 w 1273479"/>
              <a:gd name="connsiteY8" fmla="*/ 124415 h 413026"/>
              <a:gd name="connsiteX9" fmla="*/ 230700 w 1273479"/>
              <a:gd name="connsiteY9" fmla="*/ 43982 h 413026"/>
              <a:gd name="connsiteX10" fmla="*/ 27500 w 1273479"/>
              <a:gd name="connsiteY10" fmla="*/ 48215 h 413026"/>
              <a:gd name="connsiteX11" fmla="*/ 311133 w 1273479"/>
              <a:gd name="connsiteY11" fmla="*/ 5882 h 4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3479" h="413026">
                <a:moveTo>
                  <a:pt x="311133" y="5882"/>
                </a:moveTo>
                <a:cubicBezTo>
                  <a:pt x="428255" y="31282"/>
                  <a:pt x="706950" y="170276"/>
                  <a:pt x="730233" y="200615"/>
                </a:cubicBezTo>
                <a:cubicBezTo>
                  <a:pt x="753516" y="230954"/>
                  <a:pt x="361933" y="165337"/>
                  <a:pt x="450833" y="187915"/>
                </a:cubicBezTo>
                <a:cubicBezTo>
                  <a:pt x="539733" y="210493"/>
                  <a:pt x="1188139" y="305038"/>
                  <a:pt x="1263633" y="336082"/>
                </a:cubicBezTo>
                <a:cubicBezTo>
                  <a:pt x="1339127" y="367126"/>
                  <a:pt x="957422" y="362188"/>
                  <a:pt x="903800" y="374182"/>
                </a:cubicBezTo>
                <a:cubicBezTo>
                  <a:pt x="850178" y="386176"/>
                  <a:pt x="1016689" y="427098"/>
                  <a:pt x="941900" y="408048"/>
                </a:cubicBezTo>
                <a:cubicBezTo>
                  <a:pt x="867111" y="388998"/>
                  <a:pt x="546083" y="305743"/>
                  <a:pt x="455066" y="259882"/>
                </a:cubicBezTo>
                <a:cubicBezTo>
                  <a:pt x="364049" y="214021"/>
                  <a:pt x="471294" y="155460"/>
                  <a:pt x="395800" y="132882"/>
                </a:cubicBezTo>
                <a:cubicBezTo>
                  <a:pt x="320306" y="110304"/>
                  <a:pt x="29617" y="139232"/>
                  <a:pt x="2100" y="124415"/>
                </a:cubicBezTo>
                <a:cubicBezTo>
                  <a:pt x="-25417" y="109598"/>
                  <a:pt x="226467" y="56682"/>
                  <a:pt x="230700" y="43982"/>
                </a:cubicBezTo>
                <a:cubicBezTo>
                  <a:pt x="234933" y="31282"/>
                  <a:pt x="15506" y="51037"/>
                  <a:pt x="27500" y="48215"/>
                </a:cubicBezTo>
                <a:cubicBezTo>
                  <a:pt x="39494" y="45393"/>
                  <a:pt x="194011" y="-19518"/>
                  <a:pt x="311133" y="58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A17730A4-23A9-4A68-9E89-0F48C749F808}"/>
              </a:ext>
            </a:extLst>
          </p:cNvPr>
          <p:cNvSpPr/>
          <p:nvPr/>
        </p:nvSpPr>
        <p:spPr>
          <a:xfrm>
            <a:off x="8164902" y="10134115"/>
            <a:ext cx="673004" cy="420068"/>
          </a:xfrm>
          <a:custGeom>
            <a:avLst/>
            <a:gdLst>
              <a:gd name="connsiteX0" fmla="*/ 1198 w 673004"/>
              <a:gd name="connsiteY0" fmla="*/ 127485 h 420068"/>
              <a:gd name="connsiteX1" fmla="*/ 436173 w 673004"/>
              <a:gd name="connsiteY1" fmla="*/ 127485 h 420068"/>
              <a:gd name="connsiteX2" fmla="*/ 356798 w 673004"/>
              <a:gd name="connsiteY2" fmla="*/ 133835 h 420068"/>
              <a:gd name="connsiteX3" fmla="*/ 667948 w 673004"/>
              <a:gd name="connsiteY3" fmla="*/ 121135 h 420068"/>
              <a:gd name="connsiteX4" fmla="*/ 556823 w 673004"/>
              <a:gd name="connsiteY4" fmla="*/ 152885 h 420068"/>
              <a:gd name="connsiteX5" fmla="*/ 655248 w 673004"/>
              <a:gd name="connsiteY5" fmla="*/ 286235 h 420068"/>
              <a:gd name="connsiteX6" fmla="*/ 432998 w 673004"/>
              <a:gd name="connsiteY6" fmla="*/ 419585 h 420068"/>
              <a:gd name="connsiteX7" fmla="*/ 620323 w 673004"/>
              <a:gd name="connsiteY7" fmla="*/ 330685 h 420068"/>
              <a:gd name="connsiteX8" fmla="*/ 67873 w 673004"/>
              <a:gd name="connsiteY8" fmla="*/ 321160 h 420068"/>
              <a:gd name="connsiteX9" fmla="*/ 483798 w 673004"/>
              <a:gd name="connsiteY9" fmla="*/ 279885 h 420068"/>
              <a:gd name="connsiteX10" fmla="*/ 315523 w 673004"/>
              <a:gd name="connsiteY10" fmla="*/ 264010 h 420068"/>
              <a:gd name="connsiteX11" fmla="*/ 563173 w 673004"/>
              <a:gd name="connsiteY11" fmla="*/ 206860 h 420068"/>
              <a:gd name="connsiteX12" fmla="*/ 385373 w 673004"/>
              <a:gd name="connsiteY12" fmla="*/ 175110 h 420068"/>
              <a:gd name="connsiteX13" fmla="*/ 458398 w 673004"/>
              <a:gd name="connsiteY13" fmla="*/ 485 h 420068"/>
              <a:gd name="connsiteX14" fmla="*/ 321873 w 673004"/>
              <a:gd name="connsiteY14" fmla="*/ 124310 h 420068"/>
              <a:gd name="connsiteX15" fmla="*/ 305998 w 673004"/>
              <a:gd name="connsiteY15" fmla="*/ 165585 h 420068"/>
              <a:gd name="connsiteX16" fmla="*/ 1198 w 673004"/>
              <a:gd name="connsiteY16" fmla="*/ 127485 h 42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004" h="420068">
                <a:moveTo>
                  <a:pt x="1198" y="127485"/>
                </a:moveTo>
                <a:cubicBezTo>
                  <a:pt x="22894" y="121135"/>
                  <a:pt x="376906" y="126427"/>
                  <a:pt x="436173" y="127485"/>
                </a:cubicBezTo>
                <a:cubicBezTo>
                  <a:pt x="495440" y="128543"/>
                  <a:pt x="318169" y="134893"/>
                  <a:pt x="356798" y="133835"/>
                </a:cubicBezTo>
                <a:cubicBezTo>
                  <a:pt x="395427" y="132777"/>
                  <a:pt x="634611" y="117960"/>
                  <a:pt x="667948" y="121135"/>
                </a:cubicBezTo>
                <a:cubicBezTo>
                  <a:pt x="701285" y="124310"/>
                  <a:pt x="558940" y="125368"/>
                  <a:pt x="556823" y="152885"/>
                </a:cubicBezTo>
                <a:cubicBezTo>
                  <a:pt x="554706" y="180402"/>
                  <a:pt x="675886" y="241785"/>
                  <a:pt x="655248" y="286235"/>
                </a:cubicBezTo>
                <a:cubicBezTo>
                  <a:pt x="634611" y="330685"/>
                  <a:pt x="438819" y="412177"/>
                  <a:pt x="432998" y="419585"/>
                </a:cubicBezTo>
                <a:cubicBezTo>
                  <a:pt x="427177" y="426993"/>
                  <a:pt x="681177" y="347089"/>
                  <a:pt x="620323" y="330685"/>
                </a:cubicBezTo>
                <a:cubicBezTo>
                  <a:pt x="559469" y="314281"/>
                  <a:pt x="90627" y="329627"/>
                  <a:pt x="67873" y="321160"/>
                </a:cubicBezTo>
                <a:cubicBezTo>
                  <a:pt x="45119" y="312693"/>
                  <a:pt x="442523" y="289410"/>
                  <a:pt x="483798" y="279885"/>
                </a:cubicBezTo>
                <a:cubicBezTo>
                  <a:pt x="525073" y="270360"/>
                  <a:pt x="302294" y="276181"/>
                  <a:pt x="315523" y="264010"/>
                </a:cubicBezTo>
                <a:cubicBezTo>
                  <a:pt x="328752" y="251839"/>
                  <a:pt x="551531" y="221676"/>
                  <a:pt x="563173" y="206860"/>
                </a:cubicBezTo>
                <a:cubicBezTo>
                  <a:pt x="574815" y="192044"/>
                  <a:pt x="402835" y="209506"/>
                  <a:pt x="385373" y="175110"/>
                </a:cubicBezTo>
                <a:cubicBezTo>
                  <a:pt x="367911" y="140714"/>
                  <a:pt x="468981" y="8952"/>
                  <a:pt x="458398" y="485"/>
                </a:cubicBezTo>
                <a:cubicBezTo>
                  <a:pt x="447815" y="-7982"/>
                  <a:pt x="347273" y="96793"/>
                  <a:pt x="321873" y="124310"/>
                </a:cubicBezTo>
                <a:cubicBezTo>
                  <a:pt x="296473" y="151827"/>
                  <a:pt x="353094" y="161881"/>
                  <a:pt x="305998" y="165585"/>
                </a:cubicBezTo>
                <a:cubicBezTo>
                  <a:pt x="258902" y="169289"/>
                  <a:pt x="-20498" y="133835"/>
                  <a:pt x="1198" y="12748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DBF302AB-C7EC-4838-BDBB-1C6CACE6362F}"/>
              </a:ext>
            </a:extLst>
          </p:cNvPr>
          <p:cNvSpPr/>
          <p:nvPr/>
        </p:nvSpPr>
        <p:spPr>
          <a:xfrm>
            <a:off x="6235686" y="10257562"/>
            <a:ext cx="880428" cy="270675"/>
          </a:xfrm>
          <a:custGeom>
            <a:avLst/>
            <a:gdLst>
              <a:gd name="connsiteX0" fmla="*/ 168289 w 880428"/>
              <a:gd name="connsiteY0" fmla="*/ 70713 h 270675"/>
              <a:gd name="connsiteX1" fmla="*/ 14 w 880428"/>
              <a:gd name="connsiteY1" fmla="*/ 264388 h 270675"/>
              <a:gd name="connsiteX2" fmla="*/ 158764 w 880428"/>
              <a:gd name="connsiteY2" fmla="*/ 223113 h 270675"/>
              <a:gd name="connsiteX3" fmla="*/ 196864 w 880428"/>
              <a:gd name="connsiteY3" fmla="*/ 219938 h 270675"/>
              <a:gd name="connsiteX4" fmla="*/ 419114 w 880428"/>
              <a:gd name="connsiteY4" fmla="*/ 143738 h 270675"/>
              <a:gd name="connsiteX5" fmla="*/ 327039 w 880428"/>
              <a:gd name="connsiteY5" fmla="*/ 134213 h 270675"/>
              <a:gd name="connsiteX6" fmla="*/ 717564 w 880428"/>
              <a:gd name="connsiteY6" fmla="*/ 115163 h 270675"/>
              <a:gd name="connsiteX7" fmla="*/ 428639 w 880428"/>
              <a:gd name="connsiteY7" fmla="*/ 86588 h 270675"/>
              <a:gd name="connsiteX8" fmla="*/ 879489 w 880428"/>
              <a:gd name="connsiteY8" fmla="*/ 7213 h 270675"/>
              <a:gd name="connsiteX9" fmla="*/ 549289 w 880428"/>
              <a:gd name="connsiteY9" fmla="*/ 4038 h 270675"/>
              <a:gd name="connsiteX10" fmla="*/ 631839 w 880428"/>
              <a:gd name="connsiteY10" fmla="*/ 10388 h 270675"/>
              <a:gd name="connsiteX11" fmla="*/ 431814 w 880428"/>
              <a:gd name="connsiteY11" fmla="*/ 51663 h 270675"/>
              <a:gd name="connsiteX12" fmla="*/ 320689 w 880428"/>
              <a:gd name="connsiteY12" fmla="*/ 99288 h 270675"/>
              <a:gd name="connsiteX13" fmla="*/ 330214 w 880428"/>
              <a:gd name="connsiteY13" fmla="*/ 108813 h 270675"/>
              <a:gd name="connsiteX14" fmla="*/ 422289 w 880428"/>
              <a:gd name="connsiteY14" fmla="*/ 124688 h 270675"/>
              <a:gd name="connsiteX15" fmla="*/ 206389 w 880428"/>
              <a:gd name="connsiteY15" fmla="*/ 105638 h 270675"/>
              <a:gd name="connsiteX16" fmla="*/ 168289 w 880428"/>
              <a:gd name="connsiteY16" fmla="*/ 70713 h 27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0428" h="270675">
                <a:moveTo>
                  <a:pt x="168289" y="70713"/>
                </a:moveTo>
                <a:cubicBezTo>
                  <a:pt x="133893" y="97171"/>
                  <a:pt x="1601" y="238988"/>
                  <a:pt x="14" y="264388"/>
                </a:cubicBezTo>
                <a:cubicBezTo>
                  <a:pt x="-1574" y="289788"/>
                  <a:pt x="125956" y="230521"/>
                  <a:pt x="158764" y="223113"/>
                </a:cubicBezTo>
                <a:cubicBezTo>
                  <a:pt x="191572" y="215705"/>
                  <a:pt x="153472" y="233167"/>
                  <a:pt x="196864" y="219938"/>
                </a:cubicBezTo>
                <a:cubicBezTo>
                  <a:pt x="240256" y="206709"/>
                  <a:pt x="397418" y="158026"/>
                  <a:pt x="419114" y="143738"/>
                </a:cubicBezTo>
                <a:cubicBezTo>
                  <a:pt x="440810" y="129451"/>
                  <a:pt x="277297" y="138975"/>
                  <a:pt x="327039" y="134213"/>
                </a:cubicBezTo>
                <a:cubicBezTo>
                  <a:pt x="376781" y="129451"/>
                  <a:pt x="700631" y="123100"/>
                  <a:pt x="717564" y="115163"/>
                </a:cubicBezTo>
                <a:cubicBezTo>
                  <a:pt x="734497" y="107226"/>
                  <a:pt x="401652" y="104580"/>
                  <a:pt x="428639" y="86588"/>
                </a:cubicBezTo>
                <a:cubicBezTo>
                  <a:pt x="455626" y="68596"/>
                  <a:pt x="859381" y="20971"/>
                  <a:pt x="879489" y="7213"/>
                </a:cubicBezTo>
                <a:cubicBezTo>
                  <a:pt x="899597" y="-6545"/>
                  <a:pt x="590564" y="3509"/>
                  <a:pt x="549289" y="4038"/>
                </a:cubicBezTo>
                <a:cubicBezTo>
                  <a:pt x="508014" y="4567"/>
                  <a:pt x="651418" y="2450"/>
                  <a:pt x="631839" y="10388"/>
                </a:cubicBezTo>
                <a:cubicBezTo>
                  <a:pt x="612260" y="18326"/>
                  <a:pt x="483672" y="36846"/>
                  <a:pt x="431814" y="51663"/>
                </a:cubicBezTo>
                <a:cubicBezTo>
                  <a:pt x="379956" y="66480"/>
                  <a:pt x="337622" y="89763"/>
                  <a:pt x="320689" y="99288"/>
                </a:cubicBezTo>
                <a:cubicBezTo>
                  <a:pt x="303756" y="108813"/>
                  <a:pt x="313281" y="104580"/>
                  <a:pt x="330214" y="108813"/>
                </a:cubicBezTo>
                <a:cubicBezTo>
                  <a:pt x="347147" y="113046"/>
                  <a:pt x="442926" y="125217"/>
                  <a:pt x="422289" y="124688"/>
                </a:cubicBezTo>
                <a:cubicBezTo>
                  <a:pt x="401652" y="124159"/>
                  <a:pt x="246606" y="107226"/>
                  <a:pt x="206389" y="105638"/>
                </a:cubicBezTo>
                <a:cubicBezTo>
                  <a:pt x="166172" y="104050"/>
                  <a:pt x="202685" y="44255"/>
                  <a:pt x="168289" y="707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434BAEBD-DF19-47E3-9120-B23050A5A150}"/>
              </a:ext>
            </a:extLst>
          </p:cNvPr>
          <p:cNvSpPr/>
          <p:nvPr/>
        </p:nvSpPr>
        <p:spPr>
          <a:xfrm>
            <a:off x="6412767" y="10566091"/>
            <a:ext cx="1931139" cy="687546"/>
          </a:xfrm>
          <a:custGeom>
            <a:avLst/>
            <a:gdLst>
              <a:gd name="connsiteX0" fmla="*/ 3908 w 1931139"/>
              <a:gd name="connsiteY0" fmla="*/ 309 h 687546"/>
              <a:gd name="connsiteX1" fmla="*/ 480158 w 1931139"/>
              <a:gd name="connsiteY1" fmla="*/ 286059 h 687546"/>
              <a:gd name="connsiteX2" fmla="*/ 403958 w 1931139"/>
              <a:gd name="connsiteY2" fmla="*/ 267009 h 687546"/>
              <a:gd name="connsiteX3" fmla="*/ 886558 w 1931139"/>
              <a:gd name="connsiteY3" fmla="*/ 422584 h 687546"/>
              <a:gd name="connsiteX4" fmla="*/ 784958 w 1931139"/>
              <a:gd name="connsiteY4" fmla="*/ 422584 h 687546"/>
              <a:gd name="connsiteX5" fmla="*/ 1578708 w 1931139"/>
              <a:gd name="connsiteY5" fmla="*/ 371784 h 687546"/>
              <a:gd name="connsiteX6" fmla="*/ 1267558 w 1931139"/>
              <a:gd name="connsiteY6" fmla="*/ 416234 h 687546"/>
              <a:gd name="connsiteX7" fmla="*/ 1896208 w 1931139"/>
              <a:gd name="connsiteY7" fmla="*/ 279709 h 687546"/>
              <a:gd name="connsiteX8" fmla="*/ 1737458 w 1931139"/>
              <a:gd name="connsiteY8" fmla="*/ 359084 h 687546"/>
              <a:gd name="connsiteX9" fmla="*/ 1756508 w 1931139"/>
              <a:gd name="connsiteY9" fmla="*/ 384484 h 687546"/>
              <a:gd name="connsiteX10" fmla="*/ 1619983 w 1931139"/>
              <a:gd name="connsiteY10" fmla="*/ 438459 h 687546"/>
              <a:gd name="connsiteX11" fmla="*/ 1931133 w 1931139"/>
              <a:gd name="connsiteY11" fmla="*/ 435284 h 687546"/>
              <a:gd name="connsiteX12" fmla="*/ 1610458 w 1931139"/>
              <a:gd name="connsiteY12" fmla="*/ 527359 h 687546"/>
              <a:gd name="connsiteX13" fmla="*/ 978633 w 1931139"/>
              <a:gd name="connsiteY13" fmla="*/ 686109 h 687546"/>
              <a:gd name="connsiteX14" fmla="*/ 1346933 w 1931139"/>
              <a:gd name="connsiteY14" fmla="*/ 600384 h 687546"/>
              <a:gd name="connsiteX15" fmla="*/ 1000858 w 1931139"/>
              <a:gd name="connsiteY15" fmla="*/ 508309 h 687546"/>
              <a:gd name="connsiteX16" fmla="*/ 623033 w 1931139"/>
              <a:gd name="connsiteY16" fmla="*/ 438459 h 687546"/>
              <a:gd name="connsiteX17" fmla="*/ 991333 w 1931139"/>
              <a:gd name="connsiteY17" fmla="*/ 536884 h 687546"/>
              <a:gd name="connsiteX18" fmla="*/ 381733 w 1931139"/>
              <a:gd name="connsiteY18" fmla="*/ 432109 h 687546"/>
              <a:gd name="connsiteX19" fmla="*/ 778608 w 1931139"/>
              <a:gd name="connsiteY19" fmla="*/ 568634 h 687546"/>
              <a:gd name="connsiteX20" fmla="*/ 13433 w 1931139"/>
              <a:gd name="connsiteY20" fmla="*/ 200334 h 687546"/>
              <a:gd name="connsiteX21" fmla="*/ 432533 w 1931139"/>
              <a:gd name="connsiteY21" fmla="*/ 317809 h 687546"/>
              <a:gd name="connsiteX22" fmla="*/ 261083 w 1931139"/>
              <a:gd name="connsiteY22" fmla="*/ 232084 h 687546"/>
              <a:gd name="connsiteX23" fmla="*/ 3908 w 1931139"/>
              <a:gd name="connsiteY23" fmla="*/ 309 h 68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31139" h="687546">
                <a:moveTo>
                  <a:pt x="3908" y="309"/>
                </a:moveTo>
                <a:cubicBezTo>
                  <a:pt x="40420" y="9305"/>
                  <a:pt x="413483" y="241609"/>
                  <a:pt x="480158" y="286059"/>
                </a:cubicBezTo>
                <a:cubicBezTo>
                  <a:pt x="546833" y="330509"/>
                  <a:pt x="403958" y="267009"/>
                  <a:pt x="403958" y="267009"/>
                </a:cubicBezTo>
                <a:cubicBezTo>
                  <a:pt x="471691" y="289763"/>
                  <a:pt x="823058" y="396655"/>
                  <a:pt x="886558" y="422584"/>
                </a:cubicBezTo>
                <a:cubicBezTo>
                  <a:pt x="950058" y="448513"/>
                  <a:pt x="784958" y="422584"/>
                  <a:pt x="784958" y="422584"/>
                </a:cubicBezTo>
                <a:lnTo>
                  <a:pt x="1578708" y="371784"/>
                </a:lnTo>
                <a:cubicBezTo>
                  <a:pt x="1659141" y="370726"/>
                  <a:pt x="1214641" y="431580"/>
                  <a:pt x="1267558" y="416234"/>
                </a:cubicBezTo>
                <a:cubicBezTo>
                  <a:pt x="1320475" y="400888"/>
                  <a:pt x="1817891" y="289234"/>
                  <a:pt x="1896208" y="279709"/>
                </a:cubicBezTo>
                <a:cubicBezTo>
                  <a:pt x="1974525" y="270184"/>
                  <a:pt x="1760741" y="341622"/>
                  <a:pt x="1737458" y="359084"/>
                </a:cubicBezTo>
                <a:cubicBezTo>
                  <a:pt x="1714175" y="376547"/>
                  <a:pt x="1776087" y="371255"/>
                  <a:pt x="1756508" y="384484"/>
                </a:cubicBezTo>
                <a:cubicBezTo>
                  <a:pt x="1736929" y="397713"/>
                  <a:pt x="1590879" y="429992"/>
                  <a:pt x="1619983" y="438459"/>
                </a:cubicBezTo>
                <a:cubicBezTo>
                  <a:pt x="1649087" y="446926"/>
                  <a:pt x="1932720" y="420467"/>
                  <a:pt x="1931133" y="435284"/>
                </a:cubicBezTo>
                <a:cubicBezTo>
                  <a:pt x="1929546" y="450101"/>
                  <a:pt x="1769208" y="485555"/>
                  <a:pt x="1610458" y="527359"/>
                </a:cubicBezTo>
                <a:cubicBezTo>
                  <a:pt x="1451708" y="569163"/>
                  <a:pt x="1022554" y="673938"/>
                  <a:pt x="978633" y="686109"/>
                </a:cubicBezTo>
                <a:cubicBezTo>
                  <a:pt x="934712" y="698280"/>
                  <a:pt x="1343229" y="630017"/>
                  <a:pt x="1346933" y="600384"/>
                </a:cubicBezTo>
                <a:cubicBezTo>
                  <a:pt x="1350637" y="570751"/>
                  <a:pt x="1121508" y="535297"/>
                  <a:pt x="1000858" y="508309"/>
                </a:cubicBezTo>
                <a:cubicBezTo>
                  <a:pt x="880208" y="481322"/>
                  <a:pt x="624620" y="433697"/>
                  <a:pt x="623033" y="438459"/>
                </a:cubicBezTo>
                <a:cubicBezTo>
                  <a:pt x="621446" y="443221"/>
                  <a:pt x="1031550" y="537942"/>
                  <a:pt x="991333" y="536884"/>
                </a:cubicBezTo>
                <a:cubicBezTo>
                  <a:pt x="951116" y="535826"/>
                  <a:pt x="417187" y="426817"/>
                  <a:pt x="381733" y="432109"/>
                </a:cubicBezTo>
                <a:cubicBezTo>
                  <a:pt x="346279" y="437401"/>
                  <a:pt x="839991" y="607263"/>
                  <a:pt x="778608" y="568634"/>
                </a:cubicBezTo>
                <a:cubicBezTo>
                  <a:pt x="717225" y="530005"/>
                  <a:pt x="71112" y="242138"/>
                  <a:pt x="13433" y="200334"/>
                </a:cubicBezTo>
                <a:cubicBezTo>
                  <a:pt x="-44246" y="158530"/>
                  <a:pt x="391258" y="312517"/>
                  <a:pt x="432533" y="317809"/>
                </a:cubicBezTo>
                <a:cubicBezTo>
                  <a:pt x="473808" y="323101"/>
                  <a:pt x="325112" y="282884"/>
                  <a:pt x="261083" y="232084"/>
                </a:cubicBezTo>
                <a:cubicBezTo>
                  <a:pt x="197054" y="181284"/>
                  <a:pt x="-32604" y="-8687"/>
                  <a:pt x="3908" y="3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0435D263-BFEB-43C7-B6CA-90EDD7C801C6}"/>
              </a:ext>
            </a:extLst>
          </p:cNvPr>
          <p:cNvSpPr/>
          <p:nvPr/>
        </p:nvSpPr>
        <p:spPr>
          <a:xfrm>
            <a:off x="8569641" y="7544064"/>
            <a:ext cx="98306" cy="259573"/>
          </a:xfrm>
          <a:custGeom>
            <a:avLst/>
            <a:gdLst>
              <a:gd name="connsiteX0" fmla="*/ 96522 w 98306"/>
              <a:gd name="connsiteY0" fmla="*/ 6086 h 259573"/>
              <a:gd name="connsiteX1" fmla="*/ 17147 w 98306"/>
              <a:gd name="connsiteY1" fmla="*/ 156899 h 259573"/>
              <a:gd name="connsiteX2" fmla="*/ 13972 w 98306"/>
              <a:gd name="connsiteY2" fmla="*/ 150549 h 259573"/>
              <a:gd name="connsiteX3" fmla="*/ 98109 w 98306"/>
              <a:gd name="connsiteY3" fmla="*/ 256911 h 259573"/>
              <a:gd name="connsiteX4" fmla="*/ 36197 w 98306"/>
              <a:gd name="connsiteY4" fmla="*/ 226749 h 259573"/>
              <a:gd name="connsiteX5" fmla="*/ 1272 w 98306"/>
              <a:gd name="connsiteY5" fmla="*/ 218811 h 259573"/>
              <a:gd name="connsiteX6" fmla="*/ 10797 w 98306"/>
              <a:gd name="connsiteY6" fmla="*/ 158486 h 259573"/>
              <a:gd name="connsiteX7" fmla="*/ 40959 w 98306"/>
              <a:gd name="connsiteY7" fmla="*/ 75936 h 259573"/>
              <a:gd name="connsiteX8" fmla="*/ 28259 w 98306"/>
              <a:gd name="connsiteY8" fmla="*/ 87049 h 259573"/>
              <a:gd name="connsiteX9" fmla="*/ 53659 w 98306"/>
              <a:gd name="connsiteY9" fmla="*/ 34661 h 259573"/>
              <a:gd name="connsiteX10" fmla="*/ 96522 w 98306"/>
              <a:gd name="connsiteY10" fmla="*/ 6086 h 25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306" h="259573">
                <a:moveTo>
                  <a:pt x="96522" y="6086"/>
                </a:moveTo>
                <a:cubicBezTo>
                  <a:pt x="90437" y="26459"/>
                  <a:pt x="30905" y="132822"/>
                  <a:pt x="17147" y="156899"/>
                </a:cubicBezTo>
                <a:cubicBezTo>
                  <a:pt x="3389" y="180976"/>
                  <a:pt x="478" y="133880"/>
                  <a:pt x="13972" y="150549"/>
                </a:cubicBezTo>
                <a:cubicBezTo>
                  <a:pt x="27466" y="167218"/>
                  <a:pt x="94405" y="244211"/>
                  <a:pt x="98109" y="256911"/>
                </a:cubicBezTo>
                <a:cubicBezTo>
                  <a:pt x="101813" y="269611"/>
                  <a:pt x="52336" y="233099"/>
                  <a:pt x="36197" y="226749"/>
                </a:cubicBezTo>
                <a:cubicBezTo>
                  <a:pt x="20058" y="220399"/>
                  <a:pt x="5505" y="230188"/>
                  <a:pt x="1272" y="218811"/>
                </a:cubicBezTo>
                <a:cubicBezTo>
                  <a:pt x="-2961" y="207434"/>
                  <a:pt x="4182" y="182299"/>
                  <a:pt x="10797" y="158486"/>
                </a:cubicBezTo>
                <a:cubicBezTo>
                  <a:pt x="17411" y="134674"/>
                  <a:pt x="38049" y="87842"/>
                  <a:pt x="40959" y="75936"/>
                </a:cubicBezTo>
                <a:cubicBezTo>
                  <a:pt x="43869" y="64030"/>
                  <a:pt x="26142" y="93928"/>
                  <a:pt x="28259" y="87049"/>
                </a:cubicBezTo>
                <a:cubicBezTo>
                  <a:pt x="30376" y="80170"/>
                  <a:pt x="43605" y="47361"/>
                  <a:pt x="53659" y="34661"/>
                </a:cubicBezTo>
                <a:cubicBezTo>
                  <a:pt x="63713" y="21961"/>
                  <a:pt x="102607" y="-14287"/>
                  <a:pt x="96522" y="6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28A68169-0A56-46F5-8001-35A6977613CA}"/>
              </a:ext>
            </a:extLst>
          </p:cNvPr>
          <p:cNvSpPr/>
          <p:nvPr/>
        </p:nvSpPr>
        <p:spPr>
          <a:xfrm>
            <a:off x="8658020" y="7511123"/>
            <a:ext cx="451397" cy="342709"/>
          </a:xfrm>
          <a:custGeom>
            <a:avLst/>
            <a:gdLst>
              <a:gd name="connsiteX0" fmla="*/ 205 w 451397"/>
              <a:gd name="connsiteY0" fmla="*/ 43790 h 342709"/>
              <a:gd name="connsiteX1" fmla="*/ 136730 w 451397"/>
              <a:gd name="connsiteY1" fmla="*/ 62840 h 342709"/>
              <a:gd name="connsiteX2" fmla="*/ 68468 w 451397"/>
              <a:gd name="connsiteY2" fmla="*/ 69190 h 342709"/>
              <a:gd name="connsiteX3" fmla="*/ 51005 w 451397"/>
              <a:gd name="connsiteY3" fmla="*/ 121577 h 342709"/>
              <a:gd name="connsiteX4" fmla="*/ 77993 w 451397"/>
              <a:gd name="connsiteY4" fmla="*/ 196190 h 342709"/>
              <a:gd name="connsiteX5" fmla="*/ 57355 w 451397"/>
              <a:gd name="connsiteY5" fmla="*/ 175552 h 342709"/>
              <a:gd name="connsiteX6" fmla="*/ 112918 w 451397"/>
              <a:gd name="connsiteY6" fmla="*/ 318427 h 342709"/>
              <a:gd name="connsiteX7" fmla="*/ 130380 w 451397"/>
              <a:gd name="connsiteY7" fmla="*/ 323190 h 342709"/>
              <a:gd name="connsiteX8" fmla="*/ 314530 w 451397"/>
              <a:gd name="connsiteY8" fmla="*/ 342240 h 342709"/>
              <a:gd name="connsiteX9" fmla="*/ 381205 w 451397"/>
              <a:gd name="connsiteY9" fmla="*/ 335890 h 342709"/>
              <a:gd name="connsiteX10" fmla="*/ 447880 w 451397"/>
              <a:gd name="connsiteY10" fmla="*/ 324777 h 342709"/>
              <a:gd name="connsiteX11" fmla="*/ 266905 w 451397"/>
              <a:gd name="connsiteY11" fmla="*/ 315252 h 342709"/>
              <a:gd name="connsiteX12" fmla="*/ 120855 w 451397"/>
              <a:gd name="connsiteY12" fmla="*/ 256515 h 342709"/>
              <a:gd name="connsiteX13" fmla="*/ 109743 w 451397"/>
              <a:gd name="connsiteY13" fmla="*/ 116815 h 342709"/>
              <a:gd name="connsiteX14" fmla="*/ 173243 w 451397"/>
              <a:gd name="connsiteY14" fmla="*/ 2515 h 342709"/>
              <a:gd name="connsiteX15" fmla="*/ 205 w 451397"/>
              <a:gd name="connsiteY15" fmla="*/ 43790 h 34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397" h="342709">
                <a:moveTo>
                  <a:pt x="205" y="43790"/>
                </a:moveTo>
                <a:cubicBezTo>
                  <a:pt x="-5880" y="53844"/>
                  <a:pt x="125353" y="58607"/>
                  <a:pt x="136730" y="62840"/>
                </a:cubicBezTo>
                <a:cubicBezTo>
                  <a:pt x="148107" y="67073"/>
                  <a:pt x="82755" y="59401"/>
                  <a:pt x="68468" y="69190"/>
                </a:cubicBezTo>
                <a:cubicBezTo>
                  <a:pt x="54181" y="78979"/>
                  <a:pt x="49418" y="100410"/>
                  <a:pt x="51005" y="121577"/>
                </a:cubicBezTo>
                <a:cubicBezTo>
                  <a:pt x="52592" y="142744"/>
                  <a:pt x="76935" y="187194"/>
                  <a:pt x="77993" y="196190"/>
                </a:cubicBezTo>
                <a:cubicBezTo>
                  <a:pt x="79051" y="205186"/>
                  <a:pt x="51534" y="155179"/>
                  <a:pt x="57355" y="175552"/>
                </a:cubicBezTo>
                <a:cubicBezTo>
                  <a:pt x="63176" y="195925"/>
                  <a:pt x="100747" y="293821"/>
                  <a:pt x="112918" y="318427"/>
                </a:cubicBezTo>
                <a:cubicBezTo>
                  <a:pt x="125089" y="343033"/>
                  <a:pt x="96778" y="319221"/>
                  <a:pt x="130380" y="323190"/>
                </a:cubicBezTo>
                <a:cubicBezTo>
                  <a:pt x="163982" y="327159"/>
                  <a:pt x="272726" y="340123"/>
                  <a:pt x="314530" y="342240"/>
                </a:cubicBezTo>
                <a:cubicBezTo>
                  <a:pt x="356334" y="344357"/>
                  <a:pt x="358980" y="338800"/>
                  <a:pt x="381205" y="335890"/>
                </a:cubicBezTo>
                <a:cubicBezTo>
                  <a:pt x="403430" y="332980"/>
                  <a:pt x="466930" y="328217"/>
                  <a:pt x="447880" y="324777"/>
                </a:cubicBezTo>
                <a:cubicBezTo>
                  <a:pt x="428830" y="321337"/>
                  <a:pt x="321409" y="326629"/>
                  <a:pt x="266905" y="315252"/>
                </a:cubicBezTo>
                <a:cubicBezTo>
                  <a:pt x="212401" y="303875"/>
                  <a:pt x="147049" y="289588"/>
                  <a:pt x="120855" y="256515"/>
                </a:cubicBezTo>
                <a:cubicBezTo>
                  <a:pt x="94661" y="223442"/>
                  <a:pt x="101012" y="159148"/>
                  <a:pt x="109743" y="116815"/>
                </a:cubicBezTo>
                <a:cubicBezTo>
                  <a:pt x="118474" y="74482"/>
                  <a:pt x="188060" y="16009"/>
                  <a:pt x="173243" y="2515"/>
                </a:cubicBezTo>
                <a:cubicBezTo>
                  <a:pt x="158426" y="-10979"/>
                  <a:pt x="6290" y="33736"/>
                  <a:pt x="205" y="43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7D3704CD-5438-4139-9A53-B161D21CAF31}"/>
              </a:ext>
            </a:extLst>
          </p:cNvPr>
          <p:cNvSpPr/>
          <p:nvPr/>
        </p:nvSpPr>
        <p:spPr>
          <a:xfrm>
            <a:off x="9188106" y="7505687"/>
            <a:ext cx="128806" cy="266802"/>
          </a:xfrm>
          <a:custGeom>
            <a:avLst/>
            <a:gdLst>
              <a:gd name="connsiteX0" fmla="*/ 127344 w 128806"/>
              <a:gd name="connsiteY0" fmla="*/ 13 h 266802"/>
              <a:gd name="connsiteX1" fmla="*/ 71782 w 128806"/>
              <a:gd name="connsiteY1" fmla="*/ 58751 h 266802"/>
              <a:gd name="connsiteX2" fmla="*/ 76544 w 128806"/>
              <a:gd name="connsiteY2" fmla="*/ 65101 h 266802"/>
              <a:gd name="connsiteX3" fmla="*/ 74957 w 128806"/>
              <a:gd name="connsiteY3" fmla="*/ 109551 h 266802"/>
              <a:gd name="connsiteX4" fmla="*/ 94007 w 128806"/>
              <a:gd name="connsiteY4" fmla="*/ 115901 h 266802"/>
              <a:gd name="connsiteX5" fmla="*/ 24157 w 128806"/>
              <a:gd name="connsiteY5" fmla="*/ 266713 h 266802"/>
              <a:gd name="connsiteX6" fmla="*/ 52732 w 128806"/>
              <a:gd name="connsiteY6" fmla="*/ 92088 h 266802"/>
              <a:gd name="connsiteX7" fmla="*/ 24157 w 128806"/>
              <a:gd name="connsiteY7" fmla="*/ 120663 h 266802"/>
              <a:gd name="connsiteX8" fmla="*/ 3519 w 128806"/>
              <a:gd name="connsiteY8" fmla="*/ 53988 h 266802"/>
              <a:gd name="connsiteX9" fmla="*/ 127344 w 128806"/>
              <a:gd name="connsiteY9" fmla="*/ 13 h 2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806" h="266802">
                <a:moveTo>
                  <a:pt x="127344" y="13"/>
                </a:moveTo>
                <a:cubicBezTo>
                  <a:pt x="138721" y="807"/>
                  <a:pt x="80249" y="47903"/>
                  <a:pt x="71782" y="58751"/>
                </a:cubicBezTo>
                <a:cubicBezTo>
                  <a:pt x="63315" y="69599"/>
                  <a:pt x="76015" y="56634"/>
                  <a:pt x="76544" y="65101"/>
                </a:cubicBezTo>
                <a:cubicBezTo>
                  <a:pt x="77073" y="73568"/>
                  <a:pt x="72047" y="101084"/>
                  <a:pt x="74957" y="109551"/>
                </a:cubicBezTo>
                <a:cubicBezTo>
                  <a:pt x="77867" y="118018"/>
                  <a:pt x="102474" y="89707"/>
                  <a:pt x="94007" y="115901"/>
                </a:cubicBezTo>
                <a:cubicBezTo>
                  <a:pt x="85540" y="142095"/>
                  <a:pt x="31036" y="270682"/>
                  <a:pt x="24157" y="266713"/>
                </a:cubicBezTo>
                <a:cubicBezTo>
                  <a:pt x="17278" y="262744"/>
                  <a:pt x="52732" y="116430"/>
                  <a:pt x="52732" y="92088"/>
                </a:cubicBezTo>
                <a:cubicBezTo>
                  <a:pt x="52732" y="67746"/>
                  <a:pt x="32359" y="127013"/>
                  <a:pt x="24157" y="120663"/>
                </a:cubicBezTo>
                <a:cubicBezTo>
                  <a:pt x="15955" y="114313"/>
                  <a:pt x="-9181" y="73038"/>
                  <a:pt x="3519" y="53988"/>
                </a:cubicBezTo>
                <a:cubicBezTo>
                  <a:pt x="16219" y="34938"/>
                  <a:pt x="115967" y="-781"/>
                  <a:pt x="12734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5688DC82-625B-4D32-8F14-5B77092AE9CA}"/>
              </a:ext>
            </a:extLst>
          </p:cNvPr>
          <p:cNvSpPr/>
          <p:nvPr/>
        </p:nvSpPr>
        <p:spPr>
          <a:xfrm>
            <a:off x="6866966" y="9635042"/>
            <a:ext cx="607573" cy="593164"/>
          </a:xfrm>
          <a:custGeom>
            <a:avLst/>
            <a:gdLst>
              <a:gd name="connsiteX0" fmla="*/ 604867 w 607573"/>
              <a:gd name="connsiteY0" fmla="*/ 198991 h 593164"/>
              <a:gd name="connsiteX1" fmla="*/ 329701 w 607573"/>
              <a:gd name="connsiteY1" fmla="*/ 499558 h 593164"/>
              <a:gd name="connsiteX2" fmla="*/ 499034 w 607573"/>
              <a:gd name="connsiteY2" fmla="*/ 372558 h 593164"/>
              <a:gd name="connsiteX3" fmla="*/ 63001 w 607573"/>
              <a:gd name="connsiteY3" fmla="*/ 279425 h 593164"/>
              <a:gd name="connsiteX4" fmla="*/ 494801 w 607573"/>
              <a:gd name="connsiteY4" fmla="*/ 389491 h 593164"/>
              <a:gd name="connsiteX5" fmla="*/ 190001 w 607573"/>
              <a:gd name="connsiteY5" fmla="*/ 220158 h 593164"/>
              <a:gd name="connsiteX6" fmla="*/ 380501 w 607573"/>
              <a:gd name="connsiteY6" fmla="*/ 275191 h 593164"/>
              <a:gd name="connsiteX7" fmla="*/ 257734 w 607573"/>
              <a:gd name="connsiteY7" fmla="*/ 478391 h 593164"/>
              <a:gd name="connsiteX8" fmla="*/ 206934 w 607573"/>
              <a:gd name="connsiteY8" fmla="*/ 588458 h 593164"/>
              <a:gd name="connsiteX9" fmla="*/ 367801 w 607573"/>
              <a:gd name="connsiteY9" fmla="*/ 325991 h 593164"/>
              <a:gd name="connsiteX10" fmla="*/ 41834 w 607573"/>
              <a:gd name="connsiteY10" fmla="*/ 182058 h 593164"/>
              <a:gd name="connsiteX11" fmla="*/ 33367 w 607573"/>
              <a:gd name="connsiteY11" fmla="*/ 25 h 593164"/>
              <a:gd name="connsiteX12" fmla="*/ 308534 w 607573"/>
              <a:gd name="connsiteY12" fmla="*/ 194758 h 593164"/>
              <a:gd name="connsiteX13" fmla="*/ 300067 w 607573"/>
              <a:gd name="connsiteY13" fmla="*/ 215925 h 593164"/>
              <a:gd name="connsiteX14" fmla="*/ 460934 w 607573"/>
              <a:gd name="connsiteY14" fmla="*/ 317525 h 593164"/>
              <a:gd name="connsiteX15" fmla="*/ 604867 w 607573"/>
              <a:gd name="connsiteY15" fmla="*/ 198991 h 5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7573" h="593164">
                <a:moveTo>
                  <a:pt x="604867" y="198991"/>
                </a:moveTo>
                <a:cubicBezTo>
                  <a:pt x="582995" y="229330"/>
                  <a:pt x="347340" y="470630"/>
                  <a:pt x="329701" y="499558"/>
                </a:cubicBezTo>
                <a:cubicBezTo>
                  <a:pt x="312062" y="528486"/>
                  <a:pt x="543484" y="409247"/>
                  <a:pt x="499034" y="372558"/>
                </a:cubicBezTo>
                <a:cubicBezTo>
                  <a:pt x="454584" y="335869"/>
                  <a:pt x="63706" y="276603"/>
                  <a:pt x="63001" y="279425"/>
                </a:cubicBezTo>
                <a:cubicBezTo>
                  <a:pt x="62296" y="282247"/>
                  <a:pt x="473634" y="399369"/>
                  <a:pt x="494801" y="389491"/>
                </a:cubicBezTo>
                <a:cubicBezTo>
                  <a:pt x="515968" y="379613"/>
                  <a:pt x="209051" y="239208"/>
                  <a:pt x="190001" y="220158"/>
                </a:cubicBezTo>
                <a:cubicBezTo>
                  <a:pt x="170951" y="201108"/>
                  <a:pt x="369212" y="232152"/>
                  <a:pt x="380501" y="275191"/>
                </a:cubicBezTo>
                <a:cubicBezTo>
                  <a:pt x="391790" y="318230"/>
                  <a:pt x="286662" y="426180"/>
                  <a:pt x="257734" y="478391"/>
                </a:cubicBezTo>
                <a:cubicBezTo>
                  <a:pt x="228806" y="530602"/>
                  <a:pt x="188589" y="613858"/>
                  <a:pt x="206934" y="588458"/>
                </a:cubicBezTo>
                <a:cubicBezTo>
                  <a:pt x="225279" y="563058"/>
                  <a:pt x="395318" y="393724"/>
                  <a:pt x="367801" y="325991"/>
                </a:cubicBezTo>
                <a:cubicBezTo>
                  <a:pt x="340284" y="258258"/>
                  <a:pt x="97573" y="236386"/>
                  <a:pt x="41834" y="182058"/>
                </a:cubicBezTo>
                <a:cubicBezTo>
                  <a:pt x="-13905" y="127730"/>
                  <a:pt x="-11083" y="-2092"/>
                  <a:pt x="33367" y="25"/>
                </a:cubicBezTo>
                <a:cubicBezTo>
                  <a:pt x="77817" y="2142"/>
                  <a:pt x="264084" y="158775"/>
                  <a:pt x="308534" y="194758"/>
                </a:cubicBezTo>
                <a:cubicBezTo>
                  <a:pt x="352984" y="230741"/>
                  <a:pt x="274667" y="195464"/>
                  <a:pt x="300067" y="215925"/>
                </a:cubicBezTo>
                <a:cubicBezTo>
                  <a:pt x="325467" y="236386"/>
                  <a:pt x="411545" y="313292"/>
                  <a:pt x="460934" y="317525"/>
                </a:cubicBezTo>
                <a:cubicBezTo>
                  <a:pt x="510323" y="321758"/>
                  <a:pt x="626739" y="168652"/>
                  <a:pt x="604867" y="1989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A4EBDF67-91D0-4AAA-AD7E-14DF3AF09BE2}"/>
              </a:ext>
            </a:extLst>
          </p:cNvPr>
          <p:cNvSpPr/>
          <p:nvPr/>
        </p:nvSpPr>
        <p:spPr>
          <a:xfrm>
            <a:off x="7437583" y="9642352"/>
            <a:ext cx="408506" cy="606828"/>
          </a:xfrm>
          <a:custGeom>
            <a:avLst/>
            <a:gdLst>
              <a:gd name="connsiteX0" fmla="*/ 237450 w 408506"/>
              <a:gd name="connsiteY0" fmla="*/ 102781 h 606828"/>
              <a:gd name="connsiteX1" fmla="*/ 313650 w 408506"/>
              <a:gd name="connsiteY1" fmla="*/ 471081 h 606828"/>
              <a:gd name="connsiteX2" fmla="*/ 322117 w 408506"/>
              <a:gd name="connsiteY2" fmla="*/ 437215 h 606828"/>
              <a:gd name="connsiteX3" fmla="*/ 394084 w 408506"/>
              <a:gd name="connsiteY3" fmla="*/ 551515 h 606828"/>
              <a:gd name="connsiteX4" fmla="*/ 384 w 408506"/>
              <a:gd name="connsiteY4" fmla="*/ 606548 h 606828"/>
              <a:gd name="connsiteX5" fmla="*/ 317884 w 408506"/>
              <a:gd name="connsiteY5" fmla="*/ 530348 h 606828"/>
              <a:gd name="connsiteX6" fmla="*/ 144317 w 408506"/>
              <a:gd name="connsiteY6" fmla="*/ 416048 h 606828"/>
              <a:gd name="connsiteX7" fmla="*/ 148550 w 408506"/>
              <a:gd name="connsiteY7" fmla="*/ 229781 h 606828"/>
              <a:gd name="connsiteX8" fmla="*/ 140084 w 408506"/>
              <a:gd name="connsiteY8" fmla="*/ 293281 h 606828"/>
              <a:gd name="connsiteX9" fmla="*/ 326350 w 408506"/>
              <a:gd name="connsiteY9" fmla="*/ 9648 h 606828"/>
              <a:gd name="connsiteX10" fmla="*/ 237450 w 408506"/>
              <a:gd name="connsiteY10" fmla="*/ 102781 h 6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506" h="606828">
                <a:moveTo>
                  <a:pt x="237450" y="102781"/>
                </a:moveTo>
                <a:cubicBezTo>
                  <a:pt x="235333" y="179686"/>
                  <a:pt x="299539" y="415342"/>
                  <a:pt x="313650" y="471081"/>
                </a:cubicBezTo>
                <a:cubicBezTo>
                  <a:pt x="327761" y="526820"/>
                  <a:pt x="308711" y="423809"/>
                  <a:pt x="322117" y="437215"/>
                </a:cubicBezTo>
                <a:cubicBezTo>
                  <a:pt x="335523" y="450621"/>
                  <a:pt x="447706" y="523293"/>
                  <a:pt x="394084" y="551515"/>
                </a:cubicBezTo>
                <a:cubicBezTo>
                  <a:pt x="340462" y="579737"/>
                  <a:pt x="13084" y="610076"/>
                  <a:pt x="384" y="606548"/>
                </a:cubicBezTo>
                <a:cubicBezTo>
                  <a:pt x="-12316" y="603020"/>
                  <a:pt x="293895" y="562098"/>
                  <a:pt x="317884" y="530348"/>
                </a:cubicBezTo>
                <a:cubicBezTo>
                  <a:pt x="341873" y="498598"/>
                  <a:pt x="172539" y="466143"/>
                  <a:pt x="144317" y="416048"/>
                </a:cubicBezTo>
                <a:cubicBezTo>
                  <a:pt x="116095" y="365953"/>
                  <a:pt x="149255" y="250242"/>
                  <a:pt x="148550" y="229781"/>
                </a:cubicBezTo>
                <a:cubicBezTo>
                  <a:pt x="147845" y="209320"/>
                  <a:pt x="110451" y="329970"/>
                  <a:pt x="140084" y="293281"/>
                </a:cubicBezTo>
                <a:cubicBezTo>
                  <a:pt x="169717" y="256592"/>
                  <a:pt x="310122" y="40692"/>
                  <a:pt x="326350" y="9648"/>
                </a:cubicBezTo>
                <a:cubicBezTo>
                  <a:pt x="342578" y="-21396"/>
                  <a:pt x="239567" y="25876"/>
                  <a:pt x="237450" y="1027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26D0027C-9956-40F7-92B2-CF5ECC24BCB7}"/>
              </a:ext>
            </a:extLst>
          </p:cNvPr>
          <p:cNvSpPr/>
          <p:nvPr/>
        </p:nvSpPr>
        <p:spPr>
          <a:xfrm>
            <a:off x="7872489" y="9719726"/>
            <a:ext cx="781835" cy="662639"/>
          </a:xfrm>
          <a:custGeom>
            <a:avLst/>
            <a:gdLst>
              <a:gd name="connsiteX0" fmla="*/ 192011 w 781835"/>
              <a:gd name="connsiteY0" fmla="*/ 262474 h 662639"/>
              <a:gd name="connsiteX1" fmla="*/ 145444 w 781835"/>
              <a:gd name="connsiteY1" fmla="*/ 296341 h 662639"/>
              <a:gd name="connsiteX2" fmla="*/ 1511 w 781835"/>
              <a:gd name="connsiteY2" fmla="*/ 465674 h 662639"/>
              <a:gd name="connsiteX3" fmla="*/ 69244 w 781835"/>
              <a:gd name="connsiteY3" fmla="*/ 469907 h 662639"/>
              <a:gd name="connsiteX4" fmla="*/ 56544 w 781835"/>
              <a:gd name="connsiteY4" fmla="*/ 529174 h 662639"/>
              <a:gd name="connsiteX5" fmla="*/ 399444 w 781835"/>
              <a:gd name="connsiteY5" fmla="*/ 660407 h 662639"/>
              <a:gd name="connsiteX6" fmla="*/ 225878 w 781835"/>
              <a:gd name="connsiteY6" fmla="*/ 609607 h 662639"/>
              <a:gd name="connsiteX7" fmla="*/ 780444 w 781835"/>
              <a:gd name="connsiteY7" fmla="*/ 579974 h 662639"/>
              <a:gd name="connsiteX8" fmla="*/ 390978 w 781835"/>
              <a:gd name="connsiteY8" fmla="*/ 448741 h 662639"/>
              <a:gd name="connsiteX9" fmla="*/ 615344 w 781835"/>
              <a:gd name="connsiteY9" fmla="*/ 516474 h 662639"/>
              <a:gd name="connsiteX10" fmla="*/ 289378 w 781835"/>
              <a:gd name="connsiteY10" fmla="*/ 414874 h 662639"/>
              <a:gd name="connsiteX11" fmla="*/ 158144 w 781835"/>
              <a:gd name="connsiteY11" fmla="*/ 461441 h 662639"/>
              <a:gd name="connsiteX12" fmla="*/ 399444 w 781835"/>
              <a:gd name="connsiteY12" fmla="*/ 122774 h 662639"/>
              <a:gd name="connsiteX13" fmla="*/ 272444 w 781835"/>
              <a:gd name="connsiteY13" fmla="*/ 215907 h 662639"/>
              <a:gd name="connsiteX14" fmla="*/ 14211 w 781835"/>
              <a:gd name="connsiteY14" fmla="*/ 7 h 662639"/>
              <a:gd name="connsiteX15" fmla="*/ 192011 w 781835"/>
              <a:gd name="connsiteY15" fmla="*/ 262474 h 66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1835" h="662639">
                <a:moveTo>
                  <a:pt x="192011" y="262474"/>
                </a:moveTo>
                <a:cubicBezTo>
                  <a:pt x="213883" y="311863"/>
                  <a:pt x="177194" y="262474"/>
                  <a:pt x="145444" y="296341"/>
                </a:cubicBezTo>
                <a:cubicBezTo>
                  <a:pt x="113694" y="330208"/>
                  <a:pt x="14211" y="436747"/>
                  <a:pt x="1511" y="465674"/>
                </a:cubicBezTo>
                <a:cubicBezTo>
                  <a:pt x="-11189" y="494601"/>
                  <a:pt x="60072" y="459324"/>
                  <a:pt x="69244" y="469907"/>
                </a:cubicBezTo>
                <a:cubicBezTo>
                  <a:pt x="78416" y="480490"/>
                  <a:pt x="1511" y="497424"/>
                  <a:pt x="56544" y="529174"/>
                </a:cubicBezTo>
                <a:cubicBezTo>
                  <a:pt x="111577" y="560924"/>
                  <a:pt x="371222" y="647002"/>
                  <a:pt x="399444" y="660407"/>
                </a:cubicBezTo>
                <a:cubicBezTo>
                  <a:pt x="427666" y="673813"/>
                  <a:pt x="162378" y="623012"/>
                  <a:pt x="225878" y="609607"/>
                </a:cubicBezTo>
                <a:cubicBezTo>
                  <a:pt x="289378" y="596202"/>
                  <a:pt x="752927" y="606785"/>
                  <a:pt x="780444" y="579974"/>
                </a:cubicBezTo>
                <a:cubicBezTo>
                  <a:pt x="807961" y="553163"/>
                  <a:pt x="418495" y="459324"/>
                  <a:pt x="390978" y="448741"/>
                </a:cubicBezTo>
                <a:cubicBezTo>
                  <a:pt x="363461" y="438158"/>
                  <a:pt x="632277" y="522118"/>
                  <a:pt x="615344" y="516474"/>
                </a:cubicBezTo>
                <a:cubicBezTo>
                  <a:pt x="598411" y="510830"/>
                  <a:pt x="365578" y="424046"/>
                  <a:pt x="289378" y="414874"/>
                </a:cubicBezTo>
                <a:cubicBezTo>
                  <a:pt x="213178" y="405702"/>
                  <a:pt x="139800" y="510124"/>
                  <a:pt x="158144" y="461441"/>
                </a:cubicBezTo>
                <a:cubicBezTo>
                  <a:pt x="176488" y="412758"/>
                  <a:pt x="380394" y="163696"/>
                  <a:pt x="399444" y="122774"/>
                </a:cubicBezTo>
                <a:cubicBezTo>
                  <a:pt x="418494" y="81852"/>
                  <a:pt x="336649" y="236368"/>
                  <a:pt x="272444" y="215907"/>
                </a:cubicBezTo>
                <a:cubicBezTo>
                  <a:pt x="208239" y="195446"/>
                  <a:pt x="29027" y="-1404"/>
                  <a:pt x="14211" y="7"/>
                </a:cubicBezTo>
                <a:cubicBezTo>
                  <a:pt x="-605" y="1418"/>
                  <a:pt x="170139" y="213085"/>
                  <a:pt x="192011" y="2624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8ACE31F4-6528-477E-BAEF-AF09D5F5E177}"/>
              </a:ext>
            </a:extLst>
          </p:cNvPr>
          <p:cNvSpPr/>
          <p:nvPr/>
        </p:nvSpPr>
        <p:spPr>
          <a:xfrm>
            <a:off x="4467077" y="5586486"/>
            <a:ext cx="1359839" cy="2441323"/>
          </a:xfrm>
          <a:custGeom>
            <a:avLst/>
            <a:gdLst>
              <a:gd name="connsiteX0" fmla="*/ 1359683 w 1359839"/>
              <a:gd name="connsiteY0" fmla="*/ 458714 h 2441323"/>
              <a:gd name="connsiteX1" fmla="*/ 623083 w 1359839"/>
              <a:gd name="connsiteY1" fmla="*/ 1149594 h 2441323"/>
              <a:gd name="connsiteX2" fmla="*/ 856763 w 1359839"/>
              <a:gd name="connsiteY2" fmla="*/ 773674 h 2441323"/>
              <a:gd name="connsiteX3" fmla="*/ 419883 w 1359839"/>
              <a:gd name="connsiteY3" fmla="*/ 1205474 h 2441323"/>
              <a:gd name="connsiteX4" fmla="*/ 562123 w 1359839"/>
              <a:gd name="connsiteY4" fmla="*/ 692394 h 2441323"/>
              <a:gd name="connsiteX5" fmla="*/ 140483 w 1359839"/>
              <a:gd name="connsiteY5" fmla="*/ 2048754 h 2441323"/>
              <a:gd name="connsiteX6" fmla="*/ 318283 w 1359839"/>
              <a:gd name="connsiteY6" fmla="*/ 753354 h 2441323"/>
              <a:gd name="connsiteX7" fmla="*/ 3323 w 1359839"/>
              <a:gd name="connsiteY7" fmla="*/ 2439914 h 2441323"/>
              <a:gd name="connsiteX8" fmla="*/ 155723 w 1359839"/>
              <a:gd name="connsiteY8" fmla="*/ 1042914 h 2441323"/>
              <a:gd name="connsiteX9" fmla="*/ 201443 w 1359839"/>
              <a:gd name="connsiteY9" fmla="*/ 1002274 h 2441323"/>
              <a:gd name="connsiteX10" fmla="*/ 663723 w 1359839"/>
              <a:gd name="connsiteY10" fmla="*/ 11674 h 2441323"/>
              <a:gd name="connsiteX11" fmla="*/ 531643 w 1359839"/>
              <a:gd name="connsiteY11" fmla="*/ 438394 h 2441323"/>
              <a:gd name="connsiteX12" fmla="*/ 785643 w 1359839"/>
              <a:gd name="connsiteY12" fmla="*/ 113274 h 2441323"/>
              <a:gd name="connsiteX13" fmla="*/ 653563 w 1359839"/>
              <a:gd name="connsiteY13" fmla="*/ 626354 h 2441323"/>
              <a:gd name="connsiteX14" fmla="*/ 841523 w 1359839"/>
              <a:gd name="connsiteY14" fmla="*/ 514594 h 2441323"/>
              <a:gd name="connsiteX15" fmla="*/ 551963 w 1359839"/>
              <a:gd name="connsiteY15" fmla="*/ 915914 h 2441323"/>
              <a:gd name="connsiteX16" fmla="*/ 1359683 w 1359839"/>
              <a:gd name="connsiteY16" fmla="*/ 458714 h 244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9839" h="2441323">
                <a:moveTo>
                  <a:pt x="1359683" y="458714"/>
                </a:moveTo>
                <a:cubicBezTo>
                  <a:pt x="1371536" y="497661"/>
                  <a:pt x="706903" y="1097101"/>
                  <a:pt x="623083" y="1149594"/>
                </a:cubicBezTo>
                <a:cubicBezTo>
                  <a:pt x="539263" y="1202087"/>
                  <a:pt x="890630" y="764361"/>
                  <a:pt x="856763" y="773674"/>
                </a:cubicBezTo>
                <a:cubicBezTo>
                  <a:pt x="822896" y="782987"/>
                  <a:pt x="468990" y="1219021"/>
                  <a:pt x="419883" y="1205474"/>
                </a:cubicBezTo>
                <a:cubicBezTo>
                  <a:pt x="370776" y="1191927"/>
                  <a:pt x="608690" y="551847"/>
                  <a:pt x="562123" y="692394"/>
                </a:cubicBezTo>
                <a:cubicBezTo>
                  <a:pt x="515556" y="832941"/>
                  <a:pt x="181123" y="2038594"/>
                  <a:pt x="140483" y="2048754"/>
                </a:cubicBezTo>
                <a:cubicBezTo>
                  <a:pt x="99843" y="2058914"/>
                  <a:pt x="341143" y="688161"/>
                  <a:pt x="318283" y="753354"/>
                </a:cubicBezTo>
                <a:cubicBezTo>
                  <a:pt x="295423" y="818547"/>
                  <a:pt x="30416" y="2391654"/>
                  <a:pt x="3323" y="2439914"/>
                </a:cubicBezTo>
                <a:cubicBezTo>
                  <a:pt x="-23770" y="2488174"/>
                  <a:pt x="122703" y="1282521"/>
                  <a:pt x="155723" y="1042914"/>
                </a:cubicBezTo>
                <a:cubicBezTo>
                  <a:pt x="188743" y="803307"/>
                  <a:pt x="116776" y="1174147"/>
                  <a:pt x="201443" y="1002274"/>
                </a:cubicBezTo>
                <a:cubicBezTo>
                  <a:pt x="286110" y="830401"/>
                  <a:pt x="608690" y="105654"/>
                  <a:pt x="663723" y="11674"/>
                </a:cubicBezTo>
                <a:cubicBezTo>
                  <a:pt x="718756" y="-82306"/>
                  <a:pt x="511323" y="421461"/>
                  <a:pt x="531643" y="438394"/>
                </a:cubicBezTo>
                <a:cubicBezTo>
                  <a:pt x="551963" y="455327"/>
                  <a:pt x="765323" y="81947"/>
                  <a:pt x="785643" y="113274"/>
                </a:cubicBezTo>
                <a:cubicBezTo>
                  <a:pt x="805963" y="144601"/>
                  <a:pt x="644250" y="559467"/>
                  <a:pt x="653563" y="626354"/>
                </a:cubicBezTo>
                <a:cubicBezTo>
                  <a:pt x="662876" y="693241"/>
                  <a:pt x="858456" y="466334"/>
                  <a:pt x="841523" y="514594"/>
                </a:cubicBezTo>
                <a:cubicBezTo>
                  <a:pt x="824590" y="562854"/>
                  <a:pt x="462216" y="927767"/>
                  <a:pt x="551963" y="915914"/>
                </a:cubicBezTo>
                <a:cubicBezTo>
                  <a:pt x="641710" y="904061"/>
                  <a:pt x="1347830" y="419767"/>
                  <a:pt x="1359683" y="4587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30C925CE-5A10-498A-B57A-7F91282EB847}"/>
              </a:ext>
            </a:extLst>
          </p:cNvPr>
          <p:cNvSpPr/>
          <p:nvPr/>
        </p:nvSpPr>
        <p:spPr>
          <a:xfrm>
            <a:off x="4484886" y="5530904"/>
            <a:ext cx="681889" cy="2531292"/>
          </a:xfrm>
          <a:custGeom>
            <a:avLst/>
            <a:gdLst>
              <a:gd name="connsiteX0" fmla="*/ 681474 w 681889"/>
              <a:gd name="connsiteY0" fmla="*/ 6296 h 2531292"/>
              <a:gd name="connsiteX1" fmla="*/ 488434 w 681889"/>
              <a:gd name="connsiteY1" fmla="*/ 763216 h 2531292"/>
              <a:gd name="connsiteX2" fmla="*/ 539234 w 681889"/>
              <a:gd name="connsiteY2" fmla="*/ 615896 h 2531292"/>
              <a:gd name="connsiteX3" fmla="*/ 219194 w 681889"/>
              <a:gd name="connsiteY3" fmla="*/ 1428696 h 2531292"/>
              <a:gd name="connsiteX4" fmla="*/ 295394 w 681889"/>
              <a:gd name="connsiteY4" fmla="*/ 915616 h 2531292"/>
              <a:gd name="connsiteX5" fmla="*/ 97274 w 681889"/>
              <a:gd name="connsiteY5" fmla="*/ 2109416 h 2531292"/>
              <a:gd name="connsiteX6" fmla="*/ 229354 w 681889"/>
              <a:gd name="connsiteY6" fmla="*/ 1479496 h 2531292"/>
              <a:gd name="connsiteX7" fmla="*/ 163314 w 681889"/>
              <a:gd name="connsiteY7" fmla="*/ 2531056 h 2531292"/>
              <a:gd name="connsiteX8" fmla="*/ 10914 w 681889"/>
              <a:gd name="connsiteY8" fmla="*/ 1581096 h 2531292"/>
              <a:gd name="connsiteX9" fmla="*/ 26154 w 681889"/>
              <a:gd name="connsiteY9" fmla="*/ 2114496 h 2531292"/>
              <a:gd name="connsiteX10" fmla="*/ 137914 w 681889"/>
              <a:gd name="connsiteY10" fmla="*/ 600656 h 2531292"/>
              <a:gd name="connsiteX11" fmla="*/ 198874 w 681889"/>
              <a:gd name="connsiteY11" fmla="*/ 798776 h 2531292"/>
              <a:gd name="connsiteX12" fmla="*/ 402074 w 681889"/>
              <a:gd name="connsiteY12" fmla="*/ 311096 h 2531292"/>
              <a:gd name="connsiteX13" fmla="*/ 427474 w 681889"/>
              <a:gd name="connsiteY13" fmla="*/ 397456 h 2531292"/>
              <a:gd name="connsiteX14" fmla="*/ 681474 w 681889"/>
              <a:gd name="connsiteY14" fmla="*/ 6296 h 253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1889" h="2531292">
                <a:moveTo>
                  <a:pt x="681474" y="6296"/>
                </a:moveTo>
                <a:cubicBezTo>
                  <a:pt x="691634" y="67256"/>
                  <a:pt x="512141" y="661616"/>
                  <a:pt x="488434" y="763216"/>
                </a:cubicBezTo>
                <a:cubicBezTo>
                  <a:pt x="464727" y="864816"/>
                  <a:pt x="584107" y="504983"/>
                  <a:pt x="539234" y="615896"/>
                </a:cubicBezTo>
                <a:cubicBezTo>
                  <a:pt x="494361" y="726809"/>
                  <a:pt x="259834" y="1378743"/>
                  <a:pt x="219194" y="1428696"/>
                </a:cubicBezTo>
                <a:cubicBezTo>
                  <a:pt x="178554" y="1478649"/>
                  <a:pt x="315714" y="802163"/>
                  <a:pt x="295394" y="915616"/>
                </a:cubicBezTo>
                <a:cubicBezTo>
                  <a:pt x="275074" y="1029069"/>
                  <a:pt x="108281" y="2015436"/>
                  <a:pt x="97274" y="2109416"/>
                </a:cubicBezTo>
                <a:cubicBezTo>
                  <a:pt x="86267" y="2203396"/>
                  <a:pt x="218347" y="1409223"/>
                  <a:pt x="229354" y="1479496"/>
                </a:cubicBezTo>
                <a:cubicBezTo>
                  <a:pt x="240361" y="1549769"/>
                  <a:pt x="199721" y="2514123"/>
                  <a:pt x="163314" y="2531056"/>
                </a:cubicBezTo>
                <a:cubicBezTo>
                  <a:pt x="126907" y="2547989"/>
                  <a:pt x="33774" y="1650523"/>
                  <a:pt x="10914" y="1581096"/>
                </a:cubicBezTo>
                <a:cubicBezTo>
                  <a:pt x="-11946" y="1511669"/>
                  <a:pt x="4987" y="2277903"/>
                  <a:pt x="26154" y="2114496"/>
                </a:cubicBezTo>
                <a:cubicBezTo>
                  <a:pt x="47321" y="1951089"/>
                  <a:pt x="109127" y="819943"/>
                  <a:pt x="137914" y="600656"/>
                </a:cubicBezTo>
                <a:cubicBezTo>
                  <a:pt x="166701" y="381369"/>
                  <a:pt x="154847" y="847036"/>
                  <a:pt x="198874" y="798776"/>
                </a:cubicBezTo>
                <a:cubicBezTo>
                  <a:pt x="242901" y="750516"/>
                  <a:pt x="363974" y="377983"/>
                  <a:pt x="402074" y="311096"/>
                </a:cubicBezTo>
                <a:cubicBezTo>
                  <a:pt x="440174" y="244209"/>
                  <a:pt x="376674" y="449103"/>
                  <a:pt x="427474" y="397456"/>
                </a:cubicBezTo>
                <a:cubicBezTo>
                  <a:pt x="478274" y="345809"/>
                  <a:pt x="671314" y="-54664"/>
                  <a:pt x="681474" y="62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F498D049-94C0-4011-9EAF-AD8EFEC18D48}"/>
              </a:ext>
            </a:extLst>
          </p:cNvPr>
          <p:cNvSpPr/>
          <p:nvPr/>
        </p:nvSpPr>
        <p:spPr>
          <a:xfrm>
            <a:off x="4754736" y="4264660"/>
            <a:ext cx="2427183" cy="1681014"/>
          </a:xfrm>
          <a:custGeom>
            <a:avLst/>
            <a:gdLst>
              <a:gd name="connsiteX0" fmla="*/ 2357264 w 2427183"/>
              <a:gd name="connsiteY0" fmla="*/ 236220 h 1681014"/>
              <a:gd name="connsiteX1" fmla="*/ 2306464 w 2427183"/>
              <a:gd name="connsiteY1" fmla="*/ 251460 h 1681014"/>
              <a:gd name="connsiteX2" fmla="*/ 985664 w 2427183"/>
              <a:gd name="connsiteY2" fmla="*/ 967740 h 1681014"/>
              <a:gd name="connsiteX3" fmla="*/ 1529224 w 2427183"/>
              <a:gd name="connsiteY3" fmla="*/ 571500 h 1681014"/>
              <a:gd name="connsiteX4" fmla="*/ 396384 w 2427183"/>
              <a:gd name="connsiteY4" fmla="*/ 1379220 h 1681014"/>
              <a:gd name="connsiteX5" fmla="*/ 751984 w 2427183"/>
              <a:gd name="connsiteY5" fmla="*/ 906780 h 1681014"/>
              <a:gd name="connsiteX6" fmla="*/ 45864 w 2427183"/>
              <a:gd name="connsiteY6" fmla="*/ 1678940 h 1681014"/>
              <a:gd name="connsiteX7" fmla="*/ 310024 w 2427183"/>
              <a:gd name="connsiteY7" fmla="*/ 1140460 h 1681014"/>
              <a:gd name="connsiteX8" fmla="*/ 144 w 2427183"/>
              <a:gd name="connsiteY8" fmla="*/ 1343660 h 1681014"/>
              <a:gd name="connsiteX9" fmla="*/ 269384 w 2427183"/>
              <a:gd name="connsiteY9" fmla="*/ 642620 h 1681014"/>
              <a:gd name="connsiteX10" fmla="*/ 254144 w 2427183"/>
              <a:gd name="connsiteY10" fmla="*/ 1084580 h 1681014"/>
              <a:gd name="connsiteX11" fmla="*/ 1458104 w 2427183"/>
              <a:gd name="connsiteY11" fmla="*/ 322580 h 1681014"/>
              <a:gd name="connsiteX12" fmla="*/ 203344 w 2427183"/>
              <a:gd name="connsiteY12" fmla="*/ 718820 h 1681014"/>
              <a:gd name="connsiteX13" fmla="*/ 1874664 w 2427183"/>
              <a:gd name="connsiteY13" fmla="*/ 7620 h 1681014"/>
              <a:gd name="connsiteX14" fmla="*/ 1209184 w 2427183"/>
              <a:gd name="connsiteY14" fmla="*/ 337820 h 1681014"/>
              <a:gd name="connsiteX15" fmla="*/ 2357264 w 2427183"/>
              <a:gd name="connsiteY15" fmla="*/ 236220 h 16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7183" h="1681014">
                <a:moveTo>
                  <a:pt x="2357264" y="236220"/>
                </a:moveTo>
                <a:cubicBezTo>
                  <a:pt x="2540144" y="221827"/>
                  <a:pt x="2306464" y="251460"/>
                  <a:pt x="2306464" y="251460"/>
                </a:cubicBezTo>
                <a:cubicBezTo>
                  <a:pt x="2077864" y="373380"/>
                  <a:pt x="1115204" y="914400"/>
                  <a:pt x="985664" y="967740"/>
                </a:cubicBezTo>
                <a:cubicBezTo>
                  <a:pt x="856124" y="1021080"/>
                  <a:pt x="1529224" y="571500"/>
                  <a:pt x="1529224" y="571500"/>
                </a:cubicBezTo>
                <a:cubicBezTo>
                  <a:pt x="1431011" y="640080"/>
                  <a:pt x="525924" y="1323340"/>
                  <a:pt x="396384" y="1379220"/>
                </a:cubicBezTo>
                <a:cubicBezTo>
                  <a:pt x="266844" y="1435100"/>
                  <a:pt x="810404" y="856827"/>
                  <a:pt x="751984" y="906780"/>
                </a:cubicBezTo>
                <a:cubicBezTo>
                  <a:pt x="693564" y="956733"/>
                  <a:pt x="119524" y="1639993"/>
                  <a:pt x="45864" y="1678940"/>
                </a:cubicBezTo>
                <a:cubicBezTo>
                  <a:pt x="-27796" y="1717887"/>
                  <a:pt x="317644" y="1196340"/>
                  <a:pt x="310024" y="1140460"/>
                </a:cubicBezTo>
                <a:cubicBezTo>
                  <a:pt x="302404" y="1084580"/>
                  <a:pt x="6917" y="1426633"/>
                  <a:pt x="144" y="1343660"/>
                </a:cubicBezTo>
                <a:cubicBezTo>
                  <a:pt x="-6629" y="1260687"/>
                  <a:pt x="227051" y="685800"/>
                  <a:pt x="269384" y="642620"/>
                </a:cubicBezTo>
                <a:cubicBezTo>
                  <a:pt x="311717" y="599440"/>
                  <a:pt x="56024" y="1137920"/>
                  <a:pt x="254144" y="1084580"/>
                </a:cubicBezTo>
                <a:cubicBezTo>
                  <a:pt x="452264" y="1031240"/>
                  <a:pt x="1466571" y="383540"/>
                  <a:pt x="1458104" y="322580"/>
                </a:cubicBezTo>
                <a:cubicBezTo>
                  <a:pt x="1449637" y="261620"/>
                  <a:pt x="133917" y="771313"/>
                  <a:pt x="203344" y="718820"/>
                </a:cubicBezTo>
                <a:cubicBezTo>
                  <a:pt x="272771" y="666327"/>
                  <a:pt x="1707024" y="71120"/>
                  <a:pt x="1874664" y="7620"/>
                </a:cubicBezTo>
                <a:cubicBezTo>
                  <a:pt x="2042304" y="-55880"/>
                  <a:pt x="1127904" y="297180"/>
                  <a:pt x="1209184" y="337820"/>
                </a:cubicBezTo>
                <a:cubicBezTo>
                  <a:pt x="1290464" y="378460"/>
                  <a:pt x="2174384" y="250613"/>
                  <a:pt x="2357264" y="2362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28AE1790-A142-4927-8A9F-D18098757F8B}"/>
              </a:ext>
            </a:extLst>
          </p:cNvPr>
          <p:cNvSpPr/>
          <p:nvPr/>
        </p:nvSpPr>
        <p:spPr>
          <a:xfrm>
            <a:off x="4593651" y="4458166"/>
            <a:ext cx="1795272" cy="1244308"/>
          </a:xfrm>
          <a:custGeom>
            <a:avLst/>
            <a:gdLst>
              <a:gd name="connsiteX0" fmla="*/ 1786829 w 1795272"/>
              <a:gd name="connsiteY0" fmla="*/ 22394 h 1244308"/>
              <a:gd name="connsiteX1" fmla="*/ 577789 w 1795272"/>
              <a:gd name="connsiteY1" fmla="*/ 723434 h 1244308"/>
              <a:gd name="connsiteX2" fmla="*/ 1385509 w 1795272"/>
              <a:gd name="connsiteY2" fmla="*/ 459274 h 1244308"/>
              <a:gd name="connsiteX3" fmla="*/ 44389 w 1795272"/>
              <a:gd name="connsiteY3" fmla="*/ 1206034 h 1244308"/>
              <a:gd name="connsiteX4" fmla="*/ 298389 w 1795272"/>
              <a:gd name="connsiteY4" fmla="*/ 1139994 h 1244308"/>
              <a:gd name="connsiteX5" fmla="*/ 64709 w 1795272"/>
              <a:gd name="connsiteY5" fmla="*/ 1175554 h 1244308"/>
              <a:gd name="connsiteX6" fmla="*/ 506669 w 1795272"/>
              <a:gd name="connsiteY6" fmla="*/ 357674 h 1244308"/>
              <a:gd name="connsiteX7" fmla="*/ 232349 w 1795272"/>
              <a:gd name="connsiteY7" fmla="*/ 825034 h 1244308"/>
              <a:gd name="connsiteX8" fmla="*/ 1263589 w 1795272"/>
              <a:gd name="connsiteY8" fmla="*/ 93514 h 1244308"/>
              <a:gd name="connsiteX9" fmla="*/ 232349 w 1795272"/>
              <a:gd name="connsiteY9" fmla="*/ 489754 h 1244308"/>
              <a:gd name="connsiteX10" fmla="*/ 1070549 w 1795272"/>
              <a:gd name="connsiteY10" fmla="*/ 200194 h 1244308"/>
              <a:gd name="connsiteX11" fmla="*/ 1786829 w 1795272"/>
              <a:gd name="connsiteY11" fmla="*/ 22394 h 12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5272" h="1244308">
                <a:moveTo>
                  <a:pt x="1786829" y="22394"/>
                </a:moveTo>
                <a:cubicBezTo>
                  <a:pt x="1704702" y="109601"/>
                  <a:pt x="644676" y="650621"/>
                  <a:pt x="577789" y="723434"/>
                </a:cubicBezTo>
                <a:cubicBezTo>
                  <a:pt x="510902" y="796247"/>
                  <a:pt x="1474409" y="378841"/>
                  <a:pt x="1385509" y="459274"/>
                </a:cubicBezTo>
                <a:cubicBezTo>
                  <a:pt x="1296609" y="539707"/>
                  <a:pt x="225576" y="1092581"/>
                  <a:pt x="44389" y="1206034"/>
                </a:cubicBezTo>
                <a:cubicBezTo>
                  <a:pt x="-136798" y="1319487"/>
                  <a:pt x="295002" y="1145074"/>
                  <a:pt x="298389" y="1139994"/>
                </a:cubicBezTo>
                <a:cubicBezTo>
                  <a:pt x="301776" y="1134914"/>
                  <a:pt x="29996" y="1305941"/>
                  <a:pt x="64709" y="1175554"/>
                </a:cubicBezTo>
                <a:cubicBezTo>
                  <a:pt x="99422" y="1045167"/>
                  <a:pt x="478729" y="416094"/>
                  <a:pt x="506669" y="357674"/>
                </a:cubicBezTo>
                <a:cubicBezTo>
                  <a:pt x="534609" y="299254"/>
                  <a:pt x="106196" y="869061"/>
                  <a:pt x="232349" y="825034"/>
                </a:cubicBezTo>
                <a:cubicBezTo>
                  <a:pt x="358502" y="781007"/>
                  <a:pt x="1263589" y="149394"/>
                  <a:pt x="1263589" y="93514"/>
                </a:cubicBezTo>
                <a:cubicBezTo>
                  <a:pt x="1263589" y="37634"/>
                  <a:pt x="264522" y="471974"/>
                  <a:pt x="232349" y="489754"/>
                </a:cubicBezTo>
                <a:cubicBezTo>
                  <a:pt x="200176" y="507534"/>
                  <a:pt x="809776" y="274701"/>
                  <a:pt x="1070549" y="200194"/>
                </a:cubicBezTo>
                <a:cubicBezTo>
                  <a:pt x="1331322" y="125687"/>
                  <a:pt x="1868956" y="-64813"/>
                  <a:pt x="1786829" y="2239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96E86917-E716-47E7-A635-943A4C4603F0}"/>
              </a:ext>
            </a:extLst>
          </p:cNvPr>
          <p:cNvSpPr/>
          <p:nvPr/>
        </p:nvSpPr>
        <p:spPr>
          <a:xfrm>
            <a:off x="6944360" y="3859967"/>
            <a:ext cx="2527679" cy="1082920"/>
          </a:xfrm>
          <a:custGeom>
            <a:avLst/>
            <a:gdLst>
              <a:gd name="connsiteX0" fmla="*/ 0 w 2527679"/>
              <a:gd name="connsiteY0" fmla="*/ 92273 h 1082920"/>
              <a:gd name="connsiteX1" fmla="*/ 91440 w 2527679"/>
              <a:gd name="connsiteY1" fmla="*/ 97353 h 1082920"/>
              <a:gd name="connsiteX2" fmla="*/ 1615440 w 2527679"/>
              <a:gd name="connsiteY2" fmla="*/ 117673 h 1082920"/>
              <a:gd name="connsiteX3" fmla="*/ 1320800 w 2527679"/>
              <a:gd name="connsiteY3" fmla="*/ 36393 h 1082920"/>
              <a:gd name="connsiteX4" fmla="*/ 2514600 w 2527679"/>
              <a:gd name="connsiteY4" fmla="*/ 793313 h 1082920"/>
              <a:gd name="connsiteX5" fmla="*/ 1976120 w 2527679"/>
              <a:gd name="connsiteY5" fmla="*/ 620593 h 1082920"/>
              <a:gd name="connsiteX6" fmla="*/ 2286000 w 2527679"/>
              <a:gd name="connsiteY6" fmla="*/ 1082873 h 1082920"/>
              <a:gd name="connsiteX7" fmla="*/ 970280 w 2527679"/>
              <a:gd name="connsiteY7" fmla="*/ 651073 h 1082920"/>
              <a:gd name="connsiteX8" fmla="*/ 2047240 w 2527679"/>
              <a:gd name="connsiteY8" fmla="*/ 899993 h 1082920"/>
              <a:gd name="connsiteX9" fmla="*/ 314960 w 2527679"/>
              <a:gd name="connsiteY9" fmla="*/ 300553 h 1082920"/>
              <a:gd name="connsiteX10" fmla="*/ 1239520 w 2527679"/>
              <a:gd name="connsiteY10" fmla="*/ 478353 h 1082920"/>
              <a:gd name="connsiteX11" fmla="*/ 0 w 2527679"/>
              <a:gd name="connsiteY11" fmla="*/ 92273 h 108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7679" h="1082920">
                <a:moveTo>
                  <a:pt x="0" y="92273"/>
                </a:moveTo>
                <a:lnTo>
                  <a:pt x="91440" y="97353"/>
                </a:lnTo>
                <a:lnTo>
                  <a:pt x="1615440" y="117673"/>
                </a:lnTo>
                <a:cubicBezTo>
                  <a:pt x="1820333" y="107513"/>
                  <a:pt x="1170940" y="-76214"/>
                  <a:pt x="1320800" y="36393"/>
                </a:cubicBezTo>
                <a:cubicBezTo>
                  <a:pt x="1470660" y="149000"/>
                  <a:pt x="2405380" y="695946"/>
                  <a:pt x="2514600" y="793313"/>
                </a:cubicBezTo>
                <a:cubicBezTo>
                  <a:pt x="2623820" y="890680"/>
                  <a:pt x="2014220" y="572333"/>
                  <a:pt x="1976120" y="620593"/>
                </a:cubicBezTo>
                <a:cubicBezTo>
                  <a:pt x="1938020" y="668853"/>
                  <a:pt x="2453640" y="1077793"/>
                  <a:pt x="2286000" y="1082873"/>
                </a:cubicBezTo>
                <a:cubicBezTo>
                  <a:pt x="2118360" y="1087953"/>
                  <a:pt x="1010073" y="681553"/>
                  <a:pt x="970280" y="651073"/>
                </a:cubicBezTo>
                <a:cubicBezTo>
                  <a:pt x="930487" y="620593"/>
                  <a:pt x="2156460" y="958413"/>
                  <a:pt x="2047240" y="899993"/>
                </a:cubicBezTo>
                <a:cubicBezTo>
                  <a:pt x="1938020" y="841573"/>
                  <a:pt x="449580" y="370826"/>
                  <a:pt x="314960" y="300553"/>
                </a:cubicBezTo>
                <a:cubicBezTo>
                  <a:pt x="180340" y="230280"/>
                  <a:pt x="1289473" y="513913"/>
                  <a:pt x="1239520" y="478353"/>
                </a:cubicBezTo>
                <a:cubicBezTo>
                  <a:pt x="1189567" y="442793"/>
                  <a:pt x="602403" y="264993"/>
                  <a:pt x="0" y="922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D45FE5F1-C7BB-4C47-B0FA-0591A986F665}"/>
              </a:ext>
            </a:extLst>
          </p:cNvPr>
          <p:cNvSpPr/>
          <p:nvPr/>
        </p:nvSpPr>
        <p:spPr>
          <a:xfrm>
            <a:off x="8978282" y="4912030"/>
            <a:ext cx="1566560" cy="2197927"/>
          </a:xfrm>
          <a:custGeom>
            <a:avLst/>
            <a:gdLst>
              <a:gd name="connsiteX0" fmla="*/ 561958 w 1566560"/>
              <a:gd name="connsiteY0" fmla="*/ 320370 h 2197927"/>
              <a:gd name="connsiteX1" fmla="*/ 638158 w 1566560"/>
              <a:gd name="connsiteY1" fmla="*/ 381330 h 2197927"/>
              <a:gd name="connsiteX2" fmla="*/ 1268078 w 1566560"/>
              <a:gd name="connsiteY2" fmla="*/ 1219530 h 2197927"/>
              <a:gd name="connsiteX3" fmla="*/ 963278 w 1566560"/>
              <a:gd name="connsiteY3" fmla="*/ 767410 h 2197927"/>
              <a:gd name="connsiteX4" fmla="*/ 1532238 w 1566560"/>
              <a:gd name="connsiteY4" fmla="*/ 2194890 h 2197927"/>
              <a:gd name="connsiteX5" fmla="*/ 1405238 w 1566560"/>
              <a:gd name="connsiteY5" fmla="*/ 1153490 h 2197927"/>
              <a:gd name="connsiteX6" fmla="*/ 1547478 w 1566560"/>
              <a:gd name="connsiteY6" fmla="*/ 1427810 h 2197927"/>
              <a:gd name="connsiteX7" fmla="*/ 897238 w 1566560"/>
              <a:gd name="connsiteY7" fmla="*/ 254330 h 2197927"/>
              <a:gd name="connsiteX8" fmla="*/ 1562718 w 1566560"/>
              <a:gd name="connsiteY8" fmla="*/ 767410 h 2197927"/>
              <a:gd name="connsiteX9" fmla="*/ 861678 w 1566560"/>
              <a:gd name="connsiteY9" fmla="*/ 381330 h 2197927"/>
              <a:gd name="connsiteX10" fmla="*/ 3158 w 1566560"/>
              <a:gd name="connsiteY10" fmla="*/ 330 h 2197927"/>
              <a:gd name="connsiteX11" fmla="*/ 561958 w 1566560"/>
              <a:gd name="connsiteY11" fmla="*/ 320370 h 219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6560" h="2197927">
                <a:moveTo>
                  <a:pt x="561958" y="320370"/>
                </a:moveTo>
                <a:cubicBezTo>
                  <a:pt x="667791" y="383870"/>
                  <a:pt x="520471" y="231470"/>
                  <a:pt x="638158" y="381330"/>
                </a:cubicBezTo>
                <a:cubicBezTo>
                  <a:pt x="755845" y="531190"/>
                  <a:pt x="1213891" y="1155183"/>
                  <a:pt x="1268078" y="1219530"/>
                </a:cubicBezTo>
                <a:cubicBezTo>
                  <a:pt x="1322265" y="1283877"/>
                  <a:pt x="919251" y="604850"/>
                  <a:pt x="963278" y="767410"/>
                </a:cubicBezTo>
                <a:cubicBezTo>
                  <a:pt x="1007305" y="929970"/>
                  <a:pt x="1458578" y="2130543"/>
                  <a:pt x="1532238" y="2194890"/>
                </a:cubicBezTo>
                <a:cubicBezTo>
                  <a:pt x="1605898" y="2259237"/>
                  <a:pt x="1402698" y="1281337"/>
                  <a:pt x="1405238" y="1153490"/>
                </a:cubicBezTo>
                <a:cubicBezTo>
                  <a:pt x="1407778" y="1025643"/>
                  <a:pt x="1632145" y="1577670"/>
                  <a:pt x="1547478" y="1427810"/>
                </a:cubicBezTo>
                <a:cubicBezTo>
                  <a:pt x="1462811" y="1277950"/>
                  <a:pt x="894698" y="364397"/>
                  <a:pt x="897238" y="254330"/>
                </a:cubicBezTo>
                <a:cubicBezTo>
                  <a:pt x="899778" y="144263"/>
                  <a:pt x="1568645" y="746243"/>
                  <a:pt x="1562718" y="767410"/>
                </a:cubicBezTo>
                <a:cubicBezTo>
                  <a:pt x="1556791" y="788577"/>
                  <a:pt x="1121605" y="509177"/>
                  <a:pt x="861678" y="381330"/>
                </a:cubicBezTo>
                <a:cubicBezTo>
                  <a:pt x="601751" y="253483"/>
                  <a:pt x="50571" y="11337"/>
                  <a:pt x="3158" y="330"/>
                </a:cubicBezTo>
                <a:cubicBezTo>
                  <a:pt x="-44255" y="-10677"/>
                  <a:pt x="456125" y="256870"/>
                  <a:pt x="561958" y="3203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B5EC47AC-21C6-4C0B-99D0-D4DFF7F6B1F7}"/>
              </a:ext>
            </a:extLst>
          </p:cNvPr>
          <p:cNvSpPr/>
          <p:nvPr/>
        </p:nvSpPr>
        <p:spPr>
          <a:xfrm>
            <a:off x="10276748" y="7518371"/>
            <a:ext cx="226489" cy="733646"/>
          </a:xfrm>
          <a:custGeom>
            <a:avLst/>
            <a:gdLst>
              <a:gd name="connsiteX0" fmla="*/ 226152 w 226489"/>
              <a:gd name="connsiteY0" fmla="*/ 29 h 733646"/>
              <a:gd name="connsiteX1" fmla="*/ 61052 w 226489"/>
              <a:gd name="connsiteY1" fmla="*/ 361979 h 733646"/>
              <a:gd name="connsiteX2" fmla="*/ 105502 w 226489"/>
              <a:gd name="connsiteY2" fmla="*/ 730279 h 733646"/>
              <a:gd name="connsiteX3" fmla="*/ 48352 w 226489"/>
              <a:gd name="connsiteY3" fmla="*/ 533429 h 733646"/>
              <a:gd name="connsiteX4" fmla="*/ 10252 w 226489"/>
              <a:gd name="connsiteY4" fmla="*/ 342929 h 733646"/>
              <a:gd name="connsiteX5" fmla="*/ 226152 w 226489"/>
              <a:gd name="connsiteY5" fmla="*/ 29 h 73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489" h="733646">
                <a:moveTo>
                  <a:pt x="226152" y="29"/>
                </a:moveTo>
                <a:cubicBezTo>
                  <a:pt x="234619" y="3204"/>
                  <a:pt x="81160" y="240271"/>
                  <a:pt x="61052" y="361979"/>
                </a:cubicBezTo>
                <a:cubicBezTo>
                  <a:pt x="40944" y="483687"/>
                  <a:pt x="107619" y="701704"/>
                  <a:pt x="105502" y="730279"/>
                </a:cubicBezTo>
                <a:cubicBezTo>
                  <a:pt x="103385" y="758854"/>
                  <a:pt x="64227" y="597987"/>
                  <a:pt x="48352" y="533429"/>
                </a:cubicBezTo>
                <a:cubicBezTo>
                  <a:pt x="32477" y="468871"/>
                  <a:pt x="-22556" y="431829"/>
                  <a:pt x="10252" y="342929"/>
                </a:cubicBezTo>
                <a:cubicBezTo>
                  <a:pt x="43060" y="254029"/>
                  <a:pt x="217685" y="-3146"/>
                  <a:pt x="226152" y="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6D0D432B-33B0-42DC-A261-4EC465E7BCB3}"/>
              </a:ext>
            </a:extLst>
          </p:cNvPr>
          <p:cNvSpPr/>
          <p:nvPr/>
        </p:nvSpPr>
        <p:spPr>
          <a:xfrm>
            <a:off x="10230963" y="6789789"/>
            <a:ext cx="144984" cy="588988"/>
          </a:xfrm>
          <a:custGeom>
            <a:avLst/>
            <a:gdLst>
              <a:gd name="connsiteX0" fmla="*/ 1004 w 144984"/>
              <a:gd name="connsiteY0" fmla="*/ 478 h 588988"/>
              <a:gd name="connsiteX1" fmla="*/ 144937 w 144984"/>
              <a:gd name="connsiteY1" fmla="*/ 267178 h 588988"/>
              <a:gd name="connsiteX2" fmla="*/ 17937 w 144984"/>
              <a:gd name="connsiteY2" fmla="*/ 588911 h 588988"/>
              <a:gd name="connsiteX3" fmla="*/ 111070 w 144984"/>
              <a:gd name="connsiteY3" fmla="*/ 296811 h 588988"/>
              <a:gd name="connsiteX4" fmla="*/ 81437 w 144984"/>
              <a:gd name="connsiteY4" fmla="*/ 203678 h 588988"/>
              <a:gd name="connsiteX5" fmla="*/ 1004 w 144984"/>
              <a:gd name="connsiteY5" fmla="*/ 478 h 58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984" h="588988">
                <a:moveTo>
                  <a:pt x="1004" y="478"/>
                </a:moveTo>
                <a:cubicBezTo>
                  <a:pt x="11587" y="11061"/>
                  <a:pt x="142115" y="169106"/>
                  <a:pt x="144937" y="267178"/>
                </a:cubicBezTo>
                <a:cubicBezTo>
                  <a:pt x="147759" y="365250"/>
                  <a:pt x="23581" y="583972"/>
                  <a:pt x="17937" y="588911"/>
                </a:cubicBezTo>
                <a:cubicBezTo>
                  <a:pt x="12293" y="593850"/>
                  <a:pt x="100487" y="361016"/>
                  <a:pt x="111070" y="296811"/>
                </a:cubicBezTo>
                <a:cubicBezTo>
                  <a:pt x="121653" y="232606"/>
                  <a:pt x="96254" y="249539"/>
                  <a:pt x="81437" y="203678"/>
                </a:cubicBezTo>
                <a:cubicBezTo>
                  <a:pt x="66620" y="157817"/>
                  <a:pt x="-9579" y="-10105"/>
                  <a:pt x="1004" y="47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F1A70390-447F-4A1D-B21A-3E987A67A301}"/>
              </a:ext>
            </a:extLst>
          </p:cNvPr>
          <p:cNvSpPr/>
          <p:nvPr/>
        </p:nvSpPr>
        <p:spPr>
          <a:xfrm>
            <a:off x="10329312" y="6744216"/>
            <a:ext cx="335984" cy="2235665"/>
          </a:xfrm>
          <a:custGeom>
            <a:avLst/>
            <a:gdLst>
              <a:gd name="connsiteX0" fmla="*/ 215921 w 335984"/>
              <a:gd name="connsiteY0" fmla="*/ 79917 h 2235665"/>
              <a:gd name="connsiteX1" fmla="*/ 228621 w 335984"/>
              <a:gd name="connsiteY1" fmla="*/ 139184 h 2235665"/>
              <a:gd name="connsiteX2" fmla="*/ 317521 w 335984"/>
              <a:gd name="connsiteY2" fmla="*/ 1320284 h 2235665"/>
              <a:gd name="connsiteX3" fmla="*/ 313288 w 335984"/>
              <a:gd name="connsiteY3" fmla="*/ 1049351 h 2235665"/>
              <a:gd name="connsiteX4" fmla="*/ 80455 w 335984"/>
              <a:gd name="connsiteY4" fmla="*/ 1675884 h 2235665"/>
              <a:gd name="connsiteX5" fmla="*/ 143955 w 335984"/>
              <a:gd name="connsiteY5" fmla="*/ 1553117 h 2235665"/>
              <a:gd name="connsiteX6" fmla="*/ 266721 w 335984"/>
              <a:gd name="connsiteY6" fmla="*/ 1862151 h 2235665"/>
              <a:gd name="connsiteX7" fmla="*/ 194755 w 335984"/>
              <a:gd name="connsiteY7" fmla="*/ 1811351 h 2235665"/>
              <a:gd name="connsiteX8" fmla="*/ 21 w 335984"/>
              <a:gd name="connsiteY8" fmla="*/ 2226217 h 2235665"/>
              <a:gd name="connsiteX9" fmla="*/ 207455 w 335984"/>
              <a:gd name="connsiteY9" fmla="*/ 1341451 h 2235665"/>
              <a:gd name="connsiteX10" fmla="*/ 63521 w 335984"/>
              <a:gd name="connsiteY10" fmla="*/ 1502317 h 2235665"/>
              <a:gd name="connsiteX11" fmla="*/ 207455 w 335984"/>
              <a:gd name="connsiteY11" fmla="*/ 418584 h 2235665"/>
              <a:gd name="connsiteX12" fmla="*/ 198988 w 335984"/>
              <a:gd name="connsiteY12" fmla="*/ 1159417 h 2235665"/>
              <a:gd name="connsiteX13" fmla="*/ 198988 w 335984"/>
              <a:gd name="connsiteY13" fmla="*/ 617551 h 2235665"/>
              <a:gd name="connsiteX14" fmla="*/ 131255 w 335984"/>
              <a:gd name="connsiteY14" fmla="*/ 3717 h 2235665"/>
              <a:gd name="connsiteX15" fmla="*/ 165121 w 335984"/>
              <a:gd name="connsiteY15" fmla="*/ 346617 h 2235665"/>
              <a:gd name="connsiteX16" fmla="*/ 215921 w 335984"/>
              <a:gd name="connsiteY16" fmla="*/ 79917 h 22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984" h="2235665">
                <a:moveTo>
                  <a:pt x="215921" y="79917"/>
                </a:moveTo>
                <a:cubicBezTo>
                  <a:pt x="226504" y="45345"/>
                  <a:pt x="211688" y="-67544"/>
                  <a:pt x="228621" y="139184"/>
                </a:cubicBezTo>
                <a:cubicBezTo>
                  <a:pt x="245554" y="345912"/>
                  <a:pt x="303410" y="1168590"/>
                  <a:pt x="317521" y="1320284"/>
                </a:cubicBezTo>
                <a:cubicBezTo>
                  <a:pt x="331632" y="1471978"/>
                  <a:pt x="352799" y="990084"/>
                  <a:pt x="313288" y="1049351"/>
                </a:cubicBezTo>
                <a:cubicBezTo>
                  <a:pt x="273777" y="1108618"/>
                  <a:pt x="108677" y="1591923"/>
                  <a:pt x="80455" y="1675884"/>
                </a:cubicBezTo>
                <a:cubicBezTo>
                  <a:pt x="52233" y="1759845"/>
                  <a:pt x="112911" y="1522073"/>
                  <a:pt x="143955" y="1553117"/>
                </a:cubicBezTo>
                <a:cubicBezTo>
                  <a:pt x="174999" y="1584162"/>
                  <a:pt x="258254" y="1819112"/>
                  <a:pt x="266721" y="1862151"/>
                </a:cubicBezTo>
                <a:cubicBezTo>
                  <a:pt x="275188" y="1905190"/>
                  <a:pt x="239205" y="1750673"/>
                  <a:pt x="194755" y="1811351"/>
                </a:cubicBezTo>
                <a:cubicBezTo>
                  <a:pt x="150305" y="1872029"/>
                  <a:pt x="-2096" y="2304534"/>
                  <a:pt x="21" y="2226217"/>
                </a:cubicBezTo>
                <a:cubicBezTo>
                  <a:pt x="2138" y="2147900"/>
                  <a:pt x="196872" y="1462101"/>
                  <a:pt x="207455" y="1341451"/>
                </a:cubicBezTo>
                <a:cubicBezTo>
                  <a:pt x="218038" y="1220801"/>
                  <a:pt x="63521" y="1656128"/>
                  <a:pt x="63521" y="1502317"/>
                </a:cubicBezTo>
                <a:cubicBezTo>
                  <a:pt x="63521" y="1348506"/>
                  <a:pt x="184877" y="475734"/>
                  <a:pt x="207455" y="418584"/>
                </a:cubicBezTo>
                <a:cubicBezTo>
                  <a:pt x="230033" y="361434"/>
                  <a:pt x="200399" y="1126256"/>
                  <a:pt x="198988" y="1159417"/>
                </a:cubicBezTo>
                <a:cubicBezTo>
                  <a:pt x="197577" y="1192578"/>
                  <a:pt x="210277" y="810168"/>
                  <a:pt x="198988" y="617551"/>
                </a:cubicBezTo>
                <a:cubicBezTo>
                  <a:pt x="187699" y="424934"/>
                  <a:pt x="136899" y="48873"/>
                  <a:pt x="131255" y="3717"/>
                </a:cubicBezTo>
                <a:cubicBezTo>
                  <a:pt x="125610" y="-41439"/>
                  <a:pt x="152421" y="339561"/>
                  <a:pt x="165121" y="346617"/>
                </a:cubicBezTo>
                <a:cubicBezTo>
                  <a:pt x="177821" y="353673"/>
                  <a:pt x="205338" y="114489"/>
                  <a:pt x="215921" y="799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FBA62D1B-1DD4-4130-A564-228ACB3B1A64}"/>
              </a:ext>
            </a:extLst>
          </p:cNvPr>
          <p:cNvSpPr/>
          <p:nvPr/>
        </p:nvSpPr>
        <p:spPr>
          <a:xfrm>
            <a:off x="10299213" y="5896085"/>
            <a:ext cx="830226" cy="2340396"/>
          </a:xfrm>
          <a:custGeom>
            <a:avLst/>
            <a:gdLst>
              <a:gd name="connsiteX0" fmla="*/ 47054 w 830226"/>
              <a:gd name="connsiteY0" fmla="*/ 30582 h 2340396"/>
              <a:gd name="connsiteX1" fmla="*/ 140187 w 830226"/>
              <a:gd name="connsiteY1" fmla="*/ 106782 h 2340396"/>
              <a:gd name="connsiteX2" fmla="*/ 504254 w 830226"/>
              <a:gd name="connsiteY2" fmla="*/ 813748 h 2340396"/>
              <a:gd name="connsiteX3" fmla="*/ 474620 w 830226"/>
              <a:gd name="connsiteY3" fmla="*/ 737548 h 2340396"/>
              <a:gd name="connsiteX4" fmla="*/ 487320 w 830226"/>
              <a:gd name="connsiteY4" fmla="*/ 1850915 h 2340396"/>
              <a:gd name="connsiteX5" fmla="*/ 758254 w 830226"/>
              <a:gd name="connsiteY5" fmla="*/ 1220148 h 2340396"/>
              <a:gd name="connsiteX6" fmla="*/ 504254 w 830226"/>
              <a:gd name="connsiteY6" fmla="*/ 2159948 h 2340396"/>
              <a:gd name="connsiteX7" fmla="*/ 830220 w 830226"/>
              <a:gd name="connsiteY7" fmla="*/ 1474148 h 2340396"/>
              <a:gd name="connsiteX8" fmla="*/ 512720 w 830226"/>
              <a:gd name="connsiteY8" fmla="*/ 2329282 h 2340396"/>
              <a:gd name="connsiteX9" fmla="*/ 385720 w 830226"/>
              <a:gd name="connsiteY9" fmla="*/ 1880548 h 2340396"/>
              <a:gd name="connsiteX10" fmla="*/ 237554 w 830226"/>
              <a:gd name="connsiteY10" fmla="*/ 750248 h 2340396"/>
              <a:gd name="connsiteX11" fmla="*/ 284120 w 830226"/>
              <a:gd name="connsiteY11" fmla="*/ 915348 h 2340396"/>
              <a:gd name="connsiteX12" fmla="*/ 487 w 830226"/>
              <a:gd name="connsiteY12" fmla="*/ 178748 h 2340396"/>
              <a:gd name="connsiteX13" fmla="*/ 212154 w 830226"/>
              <a:gd name="connsiteY13" fmla="*/ 381948 h 2340396"/>
              <a:gd name="connsiteX14" fmla="*/ 47054 w 830226"/>
              <a:gd name="connsiteY14" fmla="*/ 30582 h 234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0226" h="2340396">
                <a:moveTo>
                  <a:pt x="47054" y="30582"/>
                </a:moveTo>
                <a:cubicBezTo>
                  <a:pt x="35060" y="-15279"/>
                  <a:pt x="63987" y="-23746"/>
                  <a:pt x="140187" y="106782"/>
                </a:cubicBezTo>
                <a:cubicBezTo>
                  <a:pt x="216387" y="237310"/>
                  <a:pt x="448515" y="708620"/>
                  <a:pt x="504254" y="813748"/>
                </a:cubicBezTo>
                <a:cubicBezTo>
                  <a:pt x="559993" y="918876"/>
                  <a:pt x="477442" y="564687"/>
                  <a:pt x="474620" y="737548"/>
                </a:cubicBezTo>
                <a:cubicBezTo>
                  <a:pt x="471798" y="910409"/>
                  <a:pt x="440048" y="1770482"/>
                  <a:pt x="487320" y="1850915"/>
                </a:cubicBezTo>
                <a:cubicBezTo>
                  <a:pt x="534592" y="1931348"/>
                  <a:pt x="755432" y="1168643"/>
                  <a:pt x="758254" y="1220148"/>
                </a:cubicBezTo>
                <a:cubicBezTo>
                  <a:pt x="761076" y="1271654"/>
                  <a:pt x="492260" y="2117615"/>
                  <a:pt x="504254" y="2159948"/>
                </a:cubicBezTo>
                <a:cubicBezTo>
                  <a:pt x="516248" y="2202281"/>
                  <a:pt x="828809" y="1445926"/>
                  <a:pt x="830220" y="1474148"/>
                </a:cubicBezTo>
                <a:cubicBezTo>
                  <a:pt x="831631" y="1502370"/>
                  <a:pt x="586803" y="2261549"/>
                  <a:pt x="512720" y="2329282"/>
                </a:cubicBezTo>
                <a:cubicBezTo>
                  <a:pt x="438637" y="2397015"/>
                  <a:pt x="431581" y="2143720"/>
                  <a:pt x="385720" y="1880548"/>
                </a:cubicBezTo>
                <a:cubicBezTo>
                  <a:pt x="339859" y="1617376"/>
                  <a:pt x="254487" y="911115"/>
                  <a:pt x="237554" y="750248"/>
                </a:cubicBezTo>
                <a:cubicBezTo>
                  <a:pt x="220621" y="589381"/>
                  <a:pt x="323631" y="1010598"/>
                  <a:pt x="284120" y="915348"/>
                </a:cubicBezTo>
                <a:cubicBezTo>
                  <a:pt x="244609" y="820098"/>
                  <a:pt x="12481" y="267648"/>
                  <a:pt x="487" y="178748"/>
                </a:cubicBezTo>
                <a:cubicBezTo>
                  <a:pt x="-11507" y="89848"/>
                  <a:pt x="201571" y="412992"/>
                  <a:pt x="212154" y="381948"/>
                </a:cubicBezTo>
                <a:cubicBezTo>
                  <a:pt x="222737" y="350904"/>
                  <a:pt x="59048" y="76443"/>
                  <a:pt x="47054" y="305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DAE00378-14C3-4D9B-A2E7-73EB1AE7D8F3}"/>
              </a:ext>
            </a:extLst>
          </p:cNvPr>
          <p:cNvSpPr/>
          <p:nvPr/>
        </p:nvSpPr>
        <p:spPr>
          <a:xfrm>
            <a:off x="10816145" y="7228358"/>
            <a:ext cx="470310" cy="1013939"/>
          </a:xfrm>
          <a:custGeom>
            <a:avLst/>
            <a:gdLst>
              <a:gd name="connsiteX0" fmla="*/ 423355 w 470310"/>
              <a:gd name="connsiteY0" fmla="*/ 1117 h 1013939"/>
              <a:gd name="connsiteX1" fmla="*/ 404305 w 470310"/>
              <a:gd name="connsiteY1" fmla="*/ 251942 h 1013939"/>
              <a:gd name="connsiteX2" fmla="*/ 458280 w 470310"/>
              <a:gd name="connsiteY2" fmla="*/ 80492 h 1013939"/>
              <a:gd name="connsiteX3" fmla="*/ 137605 w 470310"/>
              <a:gd name="connsiteY3" fmla="*/ 775817 h 1013939"/>
              <a:gd name="connsiteX4" fmla="*/ 372555 w 470310"/>
              <a:gd name="connsiteY4" fmla="*/ 305917 h 1013939"/>
              <a:gd name="connsiteX5" fmla="*/ 159830 w 470310"/>
              <a:gd name="connsiteY5" fmla="*/ 782167 h 1013939"/>
              <a:gd name="connsiteX6" fmla="*/ 315405 w 470310"/>
              <a:gd name="connsiteY6" fmla="*/ 331317 h 1013939"/>
              <a:gd name="connsiteX7" fmla="*/ 13780 w 470310"/>
              <a:gd name="connsiteY7" fmla="*/ 994892 h 1013939"/>
              <a:gd name="connsiteX8" fmla="*/ 67755 w 470310"/>
              <a:gd name="connsiteY8" fmla="*/ 778992 h 1013939"/>
              <a:gd name="connsiteX9" fmla="*/ 216980 w 470310"/>
              <a:gd name="connsiteY9" fmla="*/ 210667 h 1013939"/>
              <a:gd name="connsiteX10" fmla="*/ 102680 w 470310"/>
              <a:gd name="connsiteY10" fmla="*/ 661517 h 1013939"/>
              <a:gd name="connsiteX11" fmla="*/ 283655 w 470310"/>
              <a:gd name="connsiteY11" fmla="*/ 236067 h 1013939"/>
              <a:gd name="connsiteX12" fmla="*/ 258255 w 470310"/>
              <a:gd name="connsiteY12" fmla="*/ 372592 h 1013939"/>
              <a:gd name="connsiteX13" fmla="*/ 423355 w 470310"/>
              <a:gd name="connsiteY13" fmla="*/ 1117 h 101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310" h="1013939">
                <a:moveTo>
                  <a:pt x="423355" y="1117"/>
                </a:moveTo>
                <a:cubicBezTo>
                  <a:pt x="447697" y="-18991"/>
                  <a:pt x="398484" y="238713"/>
                  <a:pt x="404305" y="251942"/>
                </a:cubicBezTo>
                <a:cubicBezTo>
                  <a:pt x="410126" y="265171"/>
                  <a:pt x="502730" y="-6820"/>
                  <a:pt x="458280" y="80492"/>
                </a:cubicBezTo>
                <a:cubicBezTo>
                  <a:pt x="413830" y="167804"/>
                  <a:pt x="151893" y="738246"/>
                  <a:pt x="137605" y="775817"/>
                </a:cubicBezTo>
                <a:cubicBezTo>
                  <a:pt x="123317" y="813388"/>
                  <a:pt x="368851" y="304859"/>
                  <a:pt x="372555" y="305917"/>
                </a:cubicBezTo>
                <a:cubicBezTo>
                  <a:pt x="376259" y="306975"/>
                  <a:pt x="169355" y="777934"/>
                  <a:pt x="159830" y="782167"/>
                </a:cubicBezTo>
                <a:cubicBezTo>
                  <a:pt x="150305" y="786400"/>
                  <a:pt x="339747" y="295863"/>
                  <a:pt x="315405" y="331317"/>
                </a:cubicBezTo>
                <a:cubicBezTo>
                  <a:pt x="291063" y="366771"/>
                  <a:pt x="55055" y="920280"/>
                  <a:pt x="13780" y="994892"/>
                </a:cubicBezTo>
                <a:cubicBezTo>
                  <a:pt x="-27495" y="1069504"/>
                  <a:pt x="33888" y="909696"/>
                  <a:pt x="67755" y="778992"/>
                </a:cubicBezTo>
                <a:cubicBezTo>
                  <a:pt x="101622" y="648288"/>
                  <a:pt x="211159" y="230246"/>
                  <a:pt x="216980" y="210667"/>
                </a:cubicBezTo>
                <a:cubicBezTo>
                  <a:pt x="222801" y="191088"/>
                  <a:pt x="91567" y="657284"/>
                  <a:pt x="102680" y="661517"/>
                </a:cubicBezTo>
                <a:cubicBezTo>
                  <a:pt x="113792" y="665750"/>
                  <a:pt x="257726" y="284221"/>
                  <a:pt x="283655" y="236067"/>
                </a:cubicBezTo>
                <a:cubicBezTo>
                  <a:pt x="309584" y="187913"/>
                  <a:pt x="235501" y="414925"/>
                  <a:pt x="258255" y="372592"/>
                </a:cubicBezTo>
                <a:cubicBezTo>
                  <a:pt x="281009" y="330259"/>
                  <a:pt x="399013" y="21225"/>
                  <a:pt x="423355" y="1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6D8051D3-68A3-40A6-BB94-6B30F0CFD824}"/>
              </a:ext>
            </a:extLst>
          </p:cNvPr>
          <p:cNvSpPr/>
          <p:nvPr/>
        </p:nvSpPr>
        <p:spPr>
          <a:xfrm>
            <a:off x="10743025" y="7184948"/>
            <a:ext cx="566417" cy="975186"/>
          </a:xfrm>
          <a:custGeom>
            <a:avLst/>
            <a:gdLst>
              <a:gd name="connsiteX0" fmla="*/ 521875 w 566417"/>
              <a:gd name="connsiteY0" fmla="*/ 77 h 975186"/>
              <a:gd name="connsiteX1" fmla="*/ 204375 w 566417"/>
              <a:gd name="connsiteY1" fmla="*/ 387427 h 975186"/>
              <a:gd name="connsiteX2" fmla="*/ 229775 w 566417"/>
              <a:gd name="connsiteY2" fmla="*/ 412827 h 975186"/>
              <a:gd name="connsiteX3" fmla="*/ 4350 w 566417"/>
              <a:gd name="connsiteY3" fmla="*/ 901777 h 975186"/>
              <a:gd name="connsiteX4" fmla="*/ 90075 w 566417"/>
              <a:gd name="connsiteY4" fmla="*/ 873202 h 975186"/>
              <a:gd name="connsiteX5" fmla="*/ 201200 w 566417"/>
              <a:gd name="connsiteY5" fmla="*/ 943052 h 975186"/>
              <a:gd name="connsiteX6" fmla="*/ 553625 w 566417"/>
              <a:gd name="connsiteY6" fmla="*/ 670002 h 975186"/>
              <a:gd name="connsiteX7" fmla="*/ 490125 w 566417"/>
              <a:gd name="connsiteY7" fmla="*/ 679527 h 975186"/>
              <a:gd name="connsiteX8" fmla="*/ 499650 w 566417"/>
              <a:gd name="connsiteY8" fmla="*/ 974802 h 975186"/>
              <a:gd name="connsiteX9" fmla="*/ 528225 w 566417"/>
              <a:gd name="connsiteY9" fmla="*/ 609677 h 975186"/>
              <a:gd name="connsiteX10" fmla="*/ 512350 w 566417"/>
              <a:gd name="connsiteY10" fmla="*/ 235027 h 975186"/>
              <a:gd name="connsiteX11" fmla="*/ 394875 w 566417"/>
              <a:gd name="connsiteY11" fmla="*/ 422352 h 975186"/>
              <a:gd name="connsiteX12" fmla="*/ 521875 w 566417"/>
              <a:gd name="connsiteY12" fmla="*/ 77 h 9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6417" h="975186">
                <a:moveTo>
                  <a:pt x="521875" y="77"/>
                </a:moveTo>
                <a:cubicBezTo>
                  <a:pt x="490125" y="-5744"/>
                  <a:pt x="253058" y="318635"/>
                  <a:pt x="204375" y="387427"/>
                </a:cubicBezTo>
                <a:cubicBezTo>
                  <a:pt x="155692" y="456219"/>
                  <a:pt x="263112" y="327102"/>
                  <a:pt x="229775" y="412827"/>
                </a:cubicBezTo>
                <a:cubicBezTo>
                  <a:pt x="196437" y="498552"/>
                  <a:pt x="27633" y="825048"/>
                  <a:pt x="4350" y="901777"/>
                </a:cubicBezTo>
                <a:cubicBezTo>
                  <a:pt x="-18933" y="978506"/>
                  <a:pt x="57267" y="866323"/>
                  <a:pt x="90075" y="873202"/>
                </a:cubicBezTo>
                <a:cubicBezTo>
                  <a:pt x="122883" y="880081"/>
                  <a:pt x="123942" y="976919"/>
                  <a:pt x="201200" y="943052"/>
                </a:cubicBezTo>
                <a:cubicBezTo>
                  <a:pt x="278458" y="909185"/>
                  <a:pt x="505471" y="713923"/>
                  <a:pt x="553625" y="670002"/>
                </a:cubicBezTo>
                <a:cubicBezTo>
                  <a:pt x="601779" y="626081"/>
                  <a:pt x="499121" y="628727"/>
                  <a:pt x="490125" y="679527"/>
                </a:cubicBezTo>
                <a:cubicBezTo>
                  <a:pt x="481129" y="730327"/>
                  <a:pt x="493300" y="986444"/>
                  <a:pt x="499650" y="974802"/>
                </a:cubicBezTo>
                <a:cubicBezTo>
                  <a:pt x="506000" y="963160"/>
                  <a:pt x="526108" y="732973"/>
                  <a:pt x="528225" y="609677"/>
                </a:cubicBezTo>
                <a:cubicBezTo>
                  <a:pt x="530342" y="486381"/>
                  <a:pt x="534575" y="266248"/>
                  <a:pt x="512350" y="235027"/>
                </a:cubicBezTo>
                <a:cubicBezTo>
                  <a:pt x="490125" y="203806"/>
                  <a:pt x="396463" y="457277"/>
                  <a:pt x="394875" y="422352"/>
                </a:cubicBezTo>
                <a:cubicBezTo>
                  <a:pt x="393287" y="387427"/>
                  <a:pt x="553625" y="5898"/>
                  <a:pt x="521875" y="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627C437B-70C6-4AFC-A0E6-DEE77E85371B}"/>
              </a:ext>
            </a:extLst>
          </p:cNvPr>
          <p:cNvSpPr/>
          <p:nvPr/>
        </p:nvSpPr>
        <p:spPr>
          <a:xfrm>
            <a:off x="10728726" y="8114979"/>
            <a:ext cx="397284" cy="260673"/>
          </a:xfrm>
          <a:custGeom>
            <a:avLst/>
            <a:gdLst>
              <a:gd name="connsiteX0" fmla="*/ 2774 w 397284"/>
              <a:gd name="connsiteY0" fmla="*/ 321 h 260673"/>
              <a:gd name="connsiteX1" fmla="*/ 145649 w 397284"/>
              <a:gd name="connsiteY1" fmla="*/ 146371 h 260673"/>
              <a:gd name="connsiteX2" fmla="*/ 47224 w 397284"/>
              <a:gd name="connsiteY2" fmla="*/ 133671 h 260673"/>
              <a:gd name="connsiteX3" fmla="*/ 396474 w 397284"/>
              <a:gd name="connsiteY3" fmla="*/ 174946 h 260673"/>
              <a:gd name="connsiteX4" fmla="*/ 139299 w 397284"/>
              <a:gd name="connsiteY4" fmla="*/ 174946 h 260673"/>
              <a:gd name="connsiteX5" fmla="*/ 2774 w 397284"/>
              <a:gd name="connsiteY5" fmla="*/ 260671 h 260673"/>
              <a:gd name="connsiteX6" fmla="*/ 72624 w 397284"/>
              <a:gd name="connsiteY6" fmla="*/ 171771 h 260673"/>
              <a:gd name="connsiteX7" fmla="*/ 82149 w 397284"/>
              <a:gd name="connsiteY7" fmla="*/ 149546 h 260673"/>
              <a:gd name="connsiteX8" fmla="*/ 215499 w 397284"/>
              <a:gd name="connsiteY8" fmla="*/ 213046 h 260673"/>
              <a:gd name="connsiteX9" fmla="*/ 24999 w 397284"/>
              <a:gd name="connsiteY9" fmla="*/ 111446 h 260673"/>
              <a:gd name="connsiteX10" fmla="*/ 47224 w 397284"/>
              <a:gd name="connsiteY10" fmla="*/ 168596 h 260673"/>
              <a:gd name="connsiteX11" fmla="*/ 50399 w 397284"/>
              <a:gd name="connsiteY11" fmla="*/ 108271 h 260673"/>
              <a:gd name="connsiteX12" fmla="*/ 2774 w 397284"/>
              <a:gd name="connsiteY12" fmla="*/ 321 h 2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284" h="260673">
                <a:moveTo>
                  <a:pt x="2774" y="321"/>
                </a:moveTo>
                <a:cubicBezTo>
                  <a:pt x="18649" y="6671"/>
                  <a:pt x="138241" y="124146"/>
                  <a:pt x="145649" y="146371"/>
                </a:cubicBezTo>
                <a:cubicBezTo>
                  <a:pt x="153057" y="168596"/>
                  <a:pt x="47224" y="133671"/>
                  <a:pt x="47224" y="133671"/>
                </a:cubicBezTo>
                <a:cubicBezTo>
                  <a:pt x="89028" y="138433"/>
                  <a:pt x="381128" y="168067"/>
                  <a:pt x="396474" y="174946"/>
                </a:cubicBezTo>
                <a:cubicBezTo>
                  <a:pt x="411820" y="181825"/>
                  <a:pt x="204916" y="160659"/>
                  <a:pt x="139299" y="174946"/>
                </a:cubicBezTo>
                <a:cubicBezTo>
                  <a:pt x="73682" y="189233"/>
                  <a:pt x="13886" y="261200"/>
                  <a:pt x="2774" y="260671"/>
                </a:cubicBezTo>
                <a:cubicBezTo>
                  <a:pt x="-8338" y="260142"/>
                  <a:pt x="59395" y="190292"/>
                  <a:pt x="72624" y="171771"/>
                </a:cubicBezTo>
                <a:cubicBezTo>
                  <a:pt x="85853" y="153250"/>
                  <a:pt x="58337" y="142667"/>
                  <a:pt x="82149" y="149546"/>
                </a:cubicBezTo>
                <a:cubicBezTo>
                  <a:pt x="105961" y="156425"/>
                  <a:pt x="225024" y="219396"/>
                  <a:pt x="215499" y="213046"/>
                </a:cubicBezTo>
                <a:cubicBezTo>
                  <a:pt x="205974" y="206696"/>
                  <a:pt x="53045" y="118854"/>
                  <a:pt x="24999" y="111446"/>
                </a:cubicBezTo>
                <a:cubicBezTo>
                  <a:pt x="-3047" y="104038"/>
                  <a:pt x="42991" y="169125"/>
                  <a:pt x="47224" y="168596"/>
                </a:cubicBezTo>
                <a:cubicBezTo>
                  <a:pt x="51457" y="168067"/>
                  <a:pt x="56749" y="133142"/>
                  <a:pt x="50399" y="108271"/>
                </a:cubicBezTo>
                <a:cubicBezTo>
                  <a:pt x="44049" y="83400"/>
                  <a:pt x="-13101" y="-6029"/>
                  <a:pt x="2774" y="3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A4D6E2FD-C467-4F27-AE03-775CBDD724F5}"/>
              </a:ext>
            </a:extLst>
          </p:cNvPr>
          <p:cNvSpPr/>
          <p:nvPr/>
        </p:nvSpPr>
        <p:spPr>
          <a:xfrm>
            <a:off x="10797682" y="7616716"/>
            <a:ext cx="515112" cy="661654"/>
          </a:xfrm>
          <a:custGeom>
            <a:avLst/>
            <a:gdLst>
              <a:gd name="connsiteX0" fmla="*/ 3668 w 515112"/>
              <a:gd name="connsiteY0" fmla="*/ 482709 h 661654"/>
              <a:gd name="connsiteX1" fmla="*/ 330693 w 515112"/>
              <a:gd name="connsiteY1" fmla="*/ 654159 h 661654"/>
              <a:gd name="connsiteX2" fmla="*/ 317993 w 515112"/>
              <a:gd name="connsiteY2" fmla="*/ 600184 h 661654"/>
              <a:gd name="connsiteX3" fmla="*/ 448168 w 515112"/>
              <a:gd name="connsiteY3" fmla="*/ 327134 h 661654"/>
              <a:gd name="connsiteX4" fmla="*/ 435468 w 515112"/>
              <a:gd name="connsiteY4" fmla="*/ 368409 h 661654"/>
              <a:gd name="connsiteX5" fmla="*/ 464043 w 515112"/>
              <a:gd name="connsiteY5" fmla="*/ 109 h 661654"/>
              <a:gd name="connsiteX6" fmla="*/ 511668 w 515112"/>
              <a:gd name="connsiteY6" fmla="*/ 409684 h 661654"/>
              <a:gd name="connsiteX7" fmla="*/ 495793 w 515112"/>
              <a:gd name="connsiteY7" fmla="*/ 425559 h 661654"/>
              <a:gd name="connsiteX8" fmla="*/ 371968 w 515112"/>
              <a:gd name="connsiteY8" fmla="*/ 568434 h 661654"/>
              <a:gd name="connsiteX9" fmla="*/ 321168 w 515112"/>
              <a:gd name="connsiteY9" fmla="*/ 603359 h 661654"/>
              <a:gd name="connsiteX10" fmla="*/ 251318 w 515112"/>
              <a:gd name="connsiteY10" fmla="*/ 641459 h 661654"/>
              <a:gd name="connsiteX11" fmla="*/ 159243 w 515112"/>
              <a:gd name="connsiteY11" fmla="*/ 597009 h 661654"/>
              <a:gd name="connsiteX12" fmla="*/ 3668 w 515112"/>
              <a:gd name="connsiteY12" fmla="*/ 482709 h 6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112" h="661654">
                <a:moveTo>
                  <a:pt x="3668" y="482709"/>
                </a:moveTo>
                <a:cubicBezTo>
                  <a:pt x="32243" y="492234"/>
                  <a:pt x="278306" y="634580"/>
                  <a:pt x="330693" y="654159"/>
                </a:cubicBezTo>
                <a:cubicBezTo>
                  <a:pt x="383081" y="673738"/>
                  <a:pt x="298414" y="654688"/>
                  <a:pt x="317993" y="600184"/>
                </a:cubicBezTo>
                <a:cubicBezTo>
                  <a:pt x="337572" y="545680"/>
                  <a:pt x="428589" y="365763"/>
                  <a:pt x="448168" y="327134"/>
                </a:cubicBezTo>
                <a:cubicBezTo>
                  <a:pt x="467747" y="288505"/>
                  <a:pt x="432822" y="422913"/>
                  <a:pt x="435468" y="368409"/>
                </a:cubicBezTo>
                <a:cubicBezTo>
                  <a:pt x="438114" y="313905"/>
                  <a:pt x="451343" y="-6770"/>
                  <a:pt x="464043" y="109"/>
                </a:cubicBezTo>
                <a:cubicBezTo>
                  <a:pt x="476743" y="6988"/>
                  <a:pt x="506376" y="338776"/>
                  <a:pt x="511668" y="409684"/>
                </a:cubicBezTo>
                <a:cubicBezTo>
                  <a:pt x="516960" y="480592"/>
                  <a:pt x="519076" y="399101"/>
                  <a:pt x="495793" y="425559"/>
                </a:cubicBezTo>
                <a:cubicBezTo>
                  <a:pt x="472510" y="452017"/>
                  <a:pt x="401072" y="538801"/>
                  <a:pt x="371968" y="568434"/>
                </a:cubicBezTo>
                <a:cubicBezTo>
                  <a:pt x="342864" y="598067"/>
                  <a:pt x="321168" y="603359"/>
                  <a:pt x="321168" y="603359"/>
                </a:cubicBezTo>
                <a:cubicBezTo>
                  <a:pt x="301060" y="615530"/>
                  <a:pt x="278305" y="642517"/>
                  <a:pt x="251318" y="641459"/>
                </a:cubicBezTo>
                <a:cubicBezTo>
                  <a:pt x="224331" y="640401"/>
                  <a:pt x="196814" y="621351"/>
                  <a:pt x="159243" y="597009"/>
                </a:cubicBezTo>
                <a:cubicBezTo>
                  <a:pt x="121672" y="572667"/>
                  <a:pt x="-24907" y="473184"/>
                  <a:pt x="3668" y="4827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A0D92D87-2779-4339-9899-B8D94A8BD886}"/>
              </a:ext>
            </a:extLst>
          </p:cNvPr>
          <p:cNvSpPr/>
          <p:nvPr/>
        </p:nvSpPr>
        <p:spPr>
          <a:xfrm>
            <a:off x="8305542" y="6483836"/>
            <a:ext cx="1744692" cy="429656"/>
          </a:xfrm>
          <a:custGeom>
            <a:avLst/>
            <a:gdLst>
              <a:gd name="connsiteX0" fmla="*/ 258 w 1744692"/>
              <a:gd name="connsiteY0" fmla="*/ 230231 h 429656"/>
              <a:gd name="connsiteX1" fmla="*/ 347391 w 1744692"/>
              <a:gd name="connsiteY1" fmla="*/ 107464 h 429656"/>
              <a:gd name="connsiteX2" fmla="*/ 237325 w 1744692"/>
              <a:gd name="connsiteY2" fmla="*/ 107464 h 429656"/>
              <a:gd name="connsiteX3" fmla="*/ 656425 w 1744692"/>
              <a:gd name="connsiteY3" fmla="*/ 103231 h 429656"/>
              <a:gd name="connsiteX4" fmla="*/ 461691 w 1744692"/>
              <a:gd name="connsiteY4" fmla="*/ 73597 h 429656"/>
              <a:gd name="connsiteX5" fmla="*/ 1117858 w 1744692"/>
              <a:gd name="connsiteY5" fmla="*/ 1631 h 429656"/>
              <a:gd name="connsiteX6" fmla="*/ 1054358 w 1744692"/>
              <a:gd name="connsiteY6" fmla="*/ 31264 h 429656"/>
              <a:gd name="connsiteX7" fmla="*/ 1431125 w 1744692"/>
              <a:gd name="connsiteY7" fmla="*/ 120164 h 429656"/>
              <a:gd name="connsiteX8" fmla="*/ 1304125 w 1744692"/>
              <a:gd name="connsiteY8" fmla="*/ 98997 h 429656"/>
              <a:gd name="connsiteX9" fmla="*/ 1663958 w 1744692"/>
              <a:gd name="connsiteY9" fmla="*/ 352997 h 429656"/>
              <a:gd name="connsiteX10" fmla="*/ 1536958 w 1744692"/>
              <a:gd name="connsiteY10" fmla="*/ 149797 h 429656"/>
              <a:gd name="connsiteX11" fmla="*/ 1744391 w 1744692"/>
              <a:gd name="connsiteY11" fmla="*/ 424964 h 429656"/>
              <a:gd name="connsiteX12" fmla="*/ 1481925 w 1744692"/>
              <a:gd name="connsiteY12" fmla="*/ 323364 h 429656"/>
              <a:gd name="connsiteX13" fmla="*/ 673358 w 1744692"/>
              <a:gd name="connsiteY13" fmla="*/ 323364 h 429656"/>
              <a:gd name="connsiteX14" fmla="*/ 1469225 w 1744692"/>
              <a:gd name="connsiteY14" fmla="*/ 336064 h 429656"/>
              <a:gd name="connsiteX15" fmla="*/ 326225 w 1744692"/>
              <a:gd name="connsiteY15" fmla="*/ 416497 h 429656"/>
              <a:gd name="connsiteX16" fmla="*/ 288125 w 1744692"/>
              <a:gd name="connsiteY16" fmla="*/ 403797 h 429656"/>
              <a:gd name="connsiteX17" fmla="*/ 398191 w 1744692"/>
              <a:gd name="connsiteY17" fmla="*/ 242931 h 429656"/>
              <a:gd name="connsiteX18" fmla="*/ 216158 w 1744692"/>
              <a:gd name="connsiteY18" fmla="*/ 327597 h 429656"/>
              <a:gd name="connsiteX19" fmla="*/ 410891 w 1744692"/>
              <a:gd name="connsiteY19" fmla="*/ 179431 h 429656"/>
              <a:gd name="connsiteX20" fmla="*/ 258 w 1744692"/>
              <a:gd name="connsiteY20" fmla="*/ 230231 h 4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4692" h="429656">
                <a:moveTo>
                  <a:pt x="258" y="230231"/>
                </a:moveTo>
                <a:cubicBezTo>
                  <a:pt x="-10325" y="218237"/>
                  <a:pt x="307880" y="127925"/>
                  <a:pt x="347391" y="107464"/>
                </a:cubicBezTo>
                <a:cubicBezTo>
                  <a:pt x="386902" y="87003"/>
                  <a:pt x="237325" y="107464"/>
                  <a:pt x="237325" y="107464"/>
                </a:cubicBezTo>
                <a:lnTo>
                  <a:pt x="656425" y="103231"/>
                </a:lnTo>
                <a:cubicBezTo>
                  <a:pt x="693819" y="97587"/>
                  <a:pt x="384786" y="90530"/>
                  <a:pt x="461691" y="73597"/>
                </a:cubicBezTo>
                <a:cubicBezTo>
                  <a:pt x="538596" y="56664"/>
                  <a:pt x="1019080" y="8686"/>
                  <a:pt x="1117858" y="1631"/>
                </a:cubicBezTo>
                <a:cubicBezTo>
                  <a:pt x="1216636" y="-5425"/>
                  <a:pt x="1002147" y="11509"/>
                  <a:pt x="1054358" y="31264"/>
                </a:cubicBezTo>
                <a:cubicBezTo>
                  <a:pt x="1106569" y="51019"/>
                  <a:pt x="1389497" y="108875"/>
                  <a:pt x="1431125" y="120164"/>
                </a:cubicBezTo>
                <a:cubicBezTo>
                  <a:pt x="1472753" y="131453"/>
                  <a:pt x="1265320" y="60192"/>
                  <a:pt x="1304125" y="98997"/>
                </a:cubicBezTo>
                <a:cubicBezTo>
                  <a:pt x="1342930" y="137802"/>
                  <a:pt x="1625153" y="344530"/>
                  <a:pt x="1663958" y="352997"/>
                </a:cubicBezTo>
                <a:cubicBezTo>
                  <a:pt x="1702764" y="361464"/>
                  <a:pt x="1523553" y="137803"/>
                  <a:pt x="1536958" y="149797"/>
                </a:cubicBezTo>
                <a:cubicBezTo>
                  <a:pt x="1550363" y="161791"/>
                  <a:pt x="1753563" y="396036"/>
                  <a:pt x="1744391" y="424964"/>
                </a:cubicBezTo>
                <a:cubicBezTo>
                  <a:pt x="1735219" y="453892"/>
                  <a:pt x="1660430" y="340297"/>
                  <a:pt x="1481925" y="323364"/>
                </a:cubicBezTo>
                <a:cubicBezTo>
                  <a:pt x="1303420" y="306431"/>
                  <a:pt x="675475" y="321247"/>
                  <a:pt x="673358" y="323364"/>
                </a:cubicBezTo>
                <a:cubicBezTo>
                  <a:pt x="671241" y="325481"/>
                  <a:pt x="1527080" y="320542"/>
                  <a:pt x="1469225" y="336064"/>
                </a:cubicBezTo>
                <a:cubicBezTo>
                  <a:pt x="1411370" y="351586"/>
                  <a:pt x="523075" y="405208"/>
                  <a:pt x="326225" y="416497"/>
                </a:cubicBezTo>
                <a:cubicBezTo>
                  <a:pt x="129375" y="427786"/>
                  <a:pt x="276131" y="432725"/>
                  <a:pt x="288125" y="403797"/>
                </a:cubicBezTo>
                <a:cubicBezTo>
                  <a:pt x="300119" y="374869"/>
                  <a:pt x="410186" y="255631"/>
                  <a:pt x="398191" y="242931"/>
                </a:cubicBezTo>
                <a:cubicBezTo>
                  <a:pt x="386197" y="230231"/>
                  <a:pt x="214041" y="338180"/>
                  <a:pt x="216158" y="327597"/>
                </a:cubicBezTo>
                <a:cubicBezTo>
                  <a:pt x="218275" y="317014"/>
                  <a:pt x="441935" y="193542"/>
                  <a:pt x="410891" y="179431"/>
                </a:cubicBezTo>
                <a:cubicBezTo>
                  <a:pt x="379847" y="165320"/>
                  <a:pt x="10841" y="242225"/>
                  <a:pt x="258" y="2302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1CFC5E42-AD41-4EB5-B3A3-5CE2D475585F}"/>
              </a:ext>
            </a:extLst>
          </p:cNvPr>
          <p:cNvSpPr/>
          <p:nvPr/>
        </p:nvSpPr>
        <p:spPr>
          <a:xfrm>
            <a:off x="8801023" y="6692999"/>
            <a:ext cx="1309022" cy="241258"/>
          </a:xfrm>
          <a:custGeom>
            <a:avLst/>
            <a:gdLst>
              <a:gd name="connsiteX0" fmla="*/ 77 w 1309022"/>
              <a:gd name="connsiteY0" fmla="*/ 114201 h 241258"/>
              <a:gd name="connsiteX1" fmla="*/ 453044 w 1309022"/>
              <a:gd name="connsiteY1" fmla="*/ 4134 h 241258"/>
              <a:gd name="connsiteX2" fmla="*/ 427644 w 1309022"/>
              <a:gd name="connsiteY2" fmla="*/ 29534 h 241258"/>
              <a:gd name="connsiteX3" fmla="*/ 914477 w 1309022"/>
              <a:gd name="connsiteY3" fmla="*/ 88801 h 241258"/>
              <a:gd name="connsiteX4" fmla="*/ 855210 w 1309022"/>
              <a:gd name="connsiteY4" fmla="*/ 50701 h 241258"/>
              <a:gd name="connsiteX5" fmla="*/ 1308177 w 1309022"/>
              <a:gd name="connsiteY5" fmla="*/ 241201 h 241258"/>
              <a:gd name="connsiteX6" fmla="*/ 723977 w 1309022"/>
              <a:gd name="connsiteY6" fmla="*/ 71868 h 241258"/>
              <a:gd name="connsiteX7" fmla="*/ 118610 w 1309022"/>
              <a:gd name="connsiteY7" fmla="*/ 156534 h 241258"/>
              <a:gd name="connsiteX8" fmla="*/ 491144 w 1309022"/>
              <a:gd name="connsiteY8" fmla="*/ 76101 h 241258"/>
              <a:gd name="connsiteX9" fmla="*/ 77 w 1309022"/>
              <a:gd name="connsiteY9" fmla="*/ 114201 h 24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9022" h="241258">
                <a:moveTo>
                  <a:pt x="77" y="114201"/>
                </a:moveTo>
                <a:cubicBezTo>
                  <a:pt x="-6273" y="102206"/>
                  <a:pt x="381783" y="18245"/>
                  <a:pt x="453044" y="4134"/>
                </a:cubicBezTo>
                <a:cubicBezTo>
                  <a:pt x="524305" y="-9977"/>
                  <a:pt x="350739" y="15423"/>
                  <a:pt x="427644" y="29534"/>
                </a:cubicBezTo>
                <a:cubicBezTo>
                  <a:pt x="504550" y="43645"/>
                  <a:pt x="843216" y="85273"/>
                  <a:pt x="914477" y="88801"/>
                </a:cubicBezTo>
                <a:cubicBezTo>
                  <a:pt x="985738" y="92329"/>
                  <a:pt x="789593" y="25301"/>
                  <a:pt x="855210" y="50701"/>
                </a:cubicBezTo>
                <a:cubicBezTo>
                  <a:pt x="920827" y="76101"/>
                  <a:pt x="1330049" y="237673"/>
                  <a:pt x="1308177" y="241201"/>
                </a:cubicBezTo>
                <a:cubicBezTo>
                  <a:pt x="1286305" y="244729"/>
                  <a:pt x="922238" y="85979"/>
                  <a:pt x="723977" y="71868"/>
                </a:cubicBezTo>
                <a:cubicBezTo>
                  <a:pt x="525716" y="57757"/>
                  <a:pt x="157415" y="155829"/>
                  <a:pt x="118610" y="156534"/>
                </a:cubicBezTo>
                <a:cubicBezTo>
                  <a:pt x="79805" y="157239"/>
                  <a:pt x="508783" y="81745"/>
                  <a:pt x="491144" y="76101"/>
                </a:cubicBezTo>
                <a:cubicBezTo>
                  <a:pt x="473505" y="70457"/>
                  <a:pt x="6427" y="126196"/>
                  <a:pt x="77" y="1142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814E7506-9ECE-4A96-A1EC-4AE3C7C54C48}"/>
              </a:ext>
            </a:extLst>
          </p:cNvPr>
          <p:cNvSpPr/>
          <p:nvPr/>
        </p:nvSpPr>
        <p:spPr>
          <a:xfrm>
            <a:off x="8488932" y="6542394"/>
            <a:ext cx="473467" cy="391825"/>
          </a:xfrm>
          <a:custGeom>
            <a:avLst/>
            <a:gdLst>
              <a:gd name="connsiteX0" fmla="*/ 45468 w 473467"/>
              <a:gd name="connsiteY0" fmla="*/ 2339 h 391825"/>
              <a:gd name="connsiteX1" fmla="*/ 155535 w 473467"/>
              <a:gd name="connsiteY1" fmla="*/ 167439 h 391825"/>
              <a:gd name="connsiteX2" fmla="*/ 473035 w 473467"/>
              <a:gd name="connsiteY2" fmla="*/ 129339 h 391825"/>
              <a:gd name="connsiteX3" fmla="*/ 219035 w 473467"/>
              <a:gd name="connsiteY3" fmla="*/ 197073 h 391825"/>
              <a:gd name="connsiteX4" fmla="*/ 3135 w 473467"/>
              <a:gd name="connsiteY4" fmla="*/ 391806 h 391825"/>
              <a:gd name="connsiteX5" fmla="*/ 87801 w 473467"/>
              <a:gd name="connsiteY5" fmla="*/ 209773 h 391825"/>
              <a:gd name="connsiteX6" fmla="*/ 45468 w 473467"/>
              <a:gd name="connsiteY6" fmla="*/ 311373 h 391825"/>
              <a:gd name="connsiteX7" fmla="*/ 45468 w 473467"/>
              <a:gd name="connsiteY7" fmla="*/ 2339 h 39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467" h="391825">
                <a:moveTo>
                  <a:pt x="45468" y="2339"/>
                </a:moveTo>
                <a:cubicBezTo>
                  <a:pt x="63812" y="-21650"/>
                  <a:pt x="84274" y="146272"/>
                  <a:pt x="155535" y="167439"/>
                </a:cubicBezTo>
                <a:cubicBezTo>
                  <a:pt x="226796" y="188606"/>
                  <a:pt x="462452" y="124400"/>
                  <a:pt x="473035" y="129339"/>
                </a:cubicBezTo>
                <a:cubicBezTo>
                  <a:pt x="483618" y="134278"/>
                  <a:pt x="297352" y="153329"/>
                  <a:pt x="219035" y="197073"/>
                </a:cubicBezTo>
                <a:cubicBezTo>
                  <a:pt x="140718" y="240817"/>
                  <a:pt x="25007" y="389689"/>
                  <a:pt x="3135" y="391806"/>
                </a:cubicBezTo>
                <a:cubicBezTo>
                  <a:pt x="-18737" y="393923"/>
                  <a:pt x="80746" y="223178"/>
                  <a:pt x="87801" y="209773"/>
                </a:cubicBezTo>
                <a:cubicBezTo>
                  <a:pt x="94856" y="196368"/>
                  <a:pt x="50407" y="341712"/>
                  <a:pt x="45468" y="311373"/>
                </a:cubicBezTo>
                <a:cubicBezTo>
                  <a:pt x="40529" y="281034"/>
                  <a:pt x="27124" y="26328"/>
                  <a:pt x="45468" y="23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9DBAC79F-268D-4ED8-91F5-BBC7E6097D0C}"/>
              </a:ext>
            </a:extLst>
          </p:cNvPr>
          <p:cNvSpPr/>
          <p:nvPr/>
        </p:nvSpPr>
        <p:spPr>
          <a:xfrm>
            <a:off x="9441357" y="6540435"/>
            <a:ext cx="477672" cy="332201"/>
          </a:xfrm>
          <a:custGeom>
            <a:avLst/>
            <a:gdLst>
              <a:gd name="connsiteX0" fmla="*/ 3210 w 477672"/>
              <a:gd name="connsiteY0" fmla="*/ 65 h 332201"/>
              <a:gd name="connsiteX1" fmla="*/ 379976 w 477672"/>
              <a:gd name="connsiteY1" fmla="*/ 186332 h 332201"/>
              <a:gd name="connsiteX2" fmla="*/ 312243 w 477672"/>
              <a:gd name="connsiteY2" fmla="*/ 105898 h 332201"/>
              <a:gd name="connsiteX3" fmla="*/ 477343 w 477672"/>
              <a:gd name="connsiteY3" fmla="*/ 330265 h 332201"/>
              <a:gd name="connsiteX4" fmla="*/ 261443 w 477672"/>
              <a:gd name="connsiteY4" fmla="*/ 211732 h 332201"/>
              <a:gd name="connsiteX5" fmla="*/ 130210 w 477672"/>
              <a:gd name="connsiteY5" fmla="*/ 160932 h 332201"/>
              <a:gd name="connsiteX6" fmla="*/ 193710 w 477672"/>
              <a:gd name="connsiteY6" fmla="*/ 165165 h 332201"/>
              <a:gd name="connsiteX7" fmla="*/ 3210 w 477672"/>
              <a:gd name="connsiteY7" fmla="*/ 65 h 33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672" h="332201">
                <a:moveTo>
                  <a:pt x="3210" y="65"/>
                </a:moveTo>
                <a:cubicBezTo>
                  <a:pt x="34254" y="3593"/>
                  <a:pt x="328471" y="168693"/>
                  <a:pt x="379976" y="186332"/>
                </a:cubicBezTo>
                <a:cubicBezTo>
                  <a:pt x="431482" y="203971"/>
                  <a:pt x="296015" y="81909"/>
                  <a:pt x="312243" y="105898"/>
                </a:cubicBezTo>
                <a:cubicBezTo>
                  <a:pt x="328471" y="129887"/>
                  <a:pt x="485810" y="312626"/>
                  <a:pt x="477343" y="330265"/>
                </a:cubicBezTo>
                <a:cubicBezTo>
                  <a:pt x="468876" y="347904"/>
                  <a:pt x="319298" y="239954"/>
                  <a:pt x="261443" y="211732"/>
                </a:cubicBezTo>
                <a:cubicBezTo>
                  <a:pt x="203588" y="183510"/>
                  <a:pt x="141499" y="168693"/>
                  <a:pt x="130210" y="160932"/>
                </a:cubicBezTo>
                <a:cubicBezTo>
                  <a:pt x="118921" y="153171"/>
                  <a:pt x="211349" y="192682"/>
                  <a:pt x="193710" y="165165"/>
                </a:cubicBezTo>
                <a:cubicBezTo>
                  <a:pt x="176071" y="137648"/>
                  <a:pt x="-27834" y="-3463"/>
                  <a:pt x="3210" y="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E78C9D3F-A670-470B-9C53-3E33DA363C8B}"/>
              </a:ext>
            </a:extLst>
          </p:cNvPr>
          <p:cNvSpPr/>
          <p:nvPr/>
        </p:nvSpPr>
        <p:spPr>
          <a:xfrm>
            <a:off x="5232365" y="6435946"/>
            <a:ext cx="1850072" cy="448176"/>
          </a:xfrm>
          <a:custGeom>
            <a:avLst/>
            <a:gdLst>
              <a:gd name="connsiteX0" fmla="*/ 42368 w 1850072"/>
              <a:gd name="connsiteY0" fmla="*/ 333154 h 448176"/>
              <a:gd name="connsiteX1" fmla="*/ 609635 w 1850072"/>
              <a:gd name="connsiteY1" fmla="*/ 15654 h 448176"/>
              <a:gd name="connsiteX2" fmla="*/ 516502 w 1850072"/>
              <a:gd name="connsiteY2" fmla="*/ 45287 h 448176"/>
              <a:gd name="connsiteX3" fmla="*/ 872102 w 1850072"/>
              <a:gd name="connsiteY3" fmla="*/ 15654 h 448176"/>
              <a:gd name="connsiteX4" fmla="*/ 825535 w 1850072"/>
              <a:gd name="connsiteY4" fmla="*/ 36821 h 448176"/>
              <a:gd name="connsiteX5" fmla="*/ 1236168 w 1850072"/>
              <a:gd name="connsiteY5" fmla="*/ 49521 h 448176"/>
              <a:gd name="connsiteX6" fmla="*/ 1147268 w 1850072"/>
              <a:gd name="connsiteY6" fmla="*/ 79154 h 448176"/>
              <a:gd name="connsiteX7" fmla="*/ 1498635 w 1850072"/>
              <a:gd name="connsiteY7" fmla="*/ 151121 h 448176"/>
              <a:gd name="connsiteX8" fmla="*/ 1358935 w 1850072"/>
              <a:gd name="connsiteY8" fmla="*/ 142654 h 448176"/>
              <a:gd name="connsiteX9" fmla="*/ 1816135 w 1850072"/>
              <a:gd name="connsiteY9" fmla="*/ 278121 h 448176"/>
              <a:gd name="connsiteX10" fmla="*/ 1532502 w 1850072"/>
              <a:gd name="connsiteY10" fmla="*/ 218854 h 448176"/>
              <a:gd name="connsiteX11" fmla="*/ 1850002 w 1850072"/>
              <a:gd name="connsiteY11" fmla="*/ 367021 h 448176"/>
              <a:gd name="connsiteX12" fmla="*/ 1562135 w 1850072"/>
              <a:gd name="connsiteY12" fmla="*/ 333154 h 448176"/>
              <a:gd name="connsiteX13" fmla="*/ 1634102 w 1850072"/>
              <a:gd name="connsiteY13" fmla="*/ 405121 h 448176"/>
              <a:gd name="connsiteX14" fmla="*/ 1481702 w 1850072"/>
              <a:gd name="connsiteY14" fmla="*/ 409354 h 448176"/>
              <a:gd name="connsiteX15" fmla="*/ 1460535 w 1850072"/>
              <a:gd name="connsiteY15" fmla="*/ 447454 h 448176"/>
              <a:gd name="connsiteX16" fmla="*/ 961002 w 1850072"/>
              <a:gd name="connsiteY16" fmla="*/ 371254 h 448176"/>
              <a:gd name="connsiteX17" fmla="*/ 753568 w 1850072"/>
              <a:gd name="connsiteY17" fmla="*/ 350087 h 448176"/>
              <a:gd name="connsiteX18" fmla="*/ 1240402 w 1850072"/>
              <a:gd name="connsiteY18" fmla="*/ 350087 h 448176"/>
              <a:gd name="connsiteX19" fmla="*/ 601168 w 1850072"/>
              <a:gd name="connsiteY19" fmla="*/ 261187 h 448176"/>
              <a:gd name="connsiteX20" fmla="*/ 402202 w 1850072"/>
              <a:gd name="connsiteY20" fmla="*/ 261187 h 448176"/>
              <a:gd name="connsiteX21" fmla="*/ 575768 w 1850072"/>
              <a:gd name="connsiteY21" fmla="*/ 316221 h 448176"/>
              <a:gd name="connsiteX22" fmla="*/ 622335 w 1850072"/>
              <a:gd name="connsiteY22" fmla="*/ 362787 h 448176"/>
              <a:gd name="connsiteX23" fmla="*/ 491102 w 1850072"/>
              <a:gd name="connsiteY23" fmla="*/ 252721 h 448176"/>
              <a:gd name="connsiteX24" fmla="*/ 338702 w 1850072"/>
              <a:gd name="connsiteY24" fmla="*/ 299287 h 448176"/>
              <a:gd name="connsiteX25" fmla="*/ 35 w 1850072"/>
              <a:gd name="connsiteY25" fmla="*/ 392421 h 448176"/>
              <a:gd name="connsiteX26" fmla="*/ 359868 w 1850072"/>
              <a:gd name="connsiteY26" fmla="*/ 218854 h 448176"/>
              <a:gd name="connsiteX27" fmla="*/ 42368 w 1850072"/>
              <a:gd name="connsiteY27" fmla="*/ 333154 h 44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50072" h="448176">
                <a:moveTo>
                  <a:pt x="42368" y="333154"/>
                </a:moveTo>
                <a:cubicBezTo>
                  <a:pt x="83996" y="299287"/>
                  <a:pt x="530613" y="63632"/>
                  <a:pt x="609635" y="15654"/>
                </a:cubicBezTo>
                <a:cubicBezTo>
                  <a:pt x="688657" y="-32324"/>
                  <a:pt x="472758" y="45287"/>
                  <a:pt x="516502" y="45287"/>
                </a:cubicBezTo>
                <a:cubicBezTo>
                  <a:pt x="560246" y="45287"/>
                  <a:pt x="820597" y="17065"/>
                  <a:pt x="872102" y="15654"/>
                </a:cubicBezTo>
                <a:cubicBezTo>
                  <a:pt x="923607" y="14243"/>
                  <a:pt x="764857" y="31177"/>
                  <a:pt x="825535" y="36821"/>
                </a:cubicBezTo>
                <a:cubicBezTo>
                  <a:pt x="886213" y="42465"/>
                  <a:pt x="1182546" y="42466"/>
                  <a:pt x="1236168" y="49521"/>
                </a:cubicBezTo>
                <a:cubicBezTo>
                  <a:pt x="1289790" y="56576"/>
                  <a:pt x="1103524" y="62221"/>
                  <a:pt x="1147268" y="79154"/>
                </a:cubicBezTo>
                <a:cubicBezTo>
                  <a:pt x="1191013" y="96087"/>
                  <a:pt x="1463357" y="140538"/>
                  <a:pt x="1498635" y="151121"/>
                </a:cubicBezTo>
                <a:cubicBezTo>
                  <a:pt x="1533913" y="161704"/>
                  <a:pt x="1306018" y="121487"/>
                  <a:pt x="1358935" y="142654"/>
                </a:cubicBezTo>
                <a:cubicBezTo>
                  <a:pt x="1411852" y="163821"/>
                  <a:pt x="1787207" y="265421"/>
                  <a:pt x="1816135" y="278121"/>
                </a:cubicBezTo>
                <a:cubicBezTo>
                  <a:pt x="1845063" y="290821"/>
                  <a:pt x="1526858" y="204038"/>
                  <a:pt x="1532502" y="218854"/>
                </a:cubicBezTo>
                <a:cubicBezTo>
                  <a:pt x="1538146" y="233670"/>
                  <a:pt x="1845063" y="347971"/>
                  <a:pt x="1850002" y="367021"/>
                </a:cubicBezTo>
                <a:cubicBezTo>
                  <a:pt x="1854941" y="386071"/>
                  <a:pt x="1598118" y="326804"/>
                  <a:pt x="1562135" y="333154"/>
                </a:cubicBezTo>
                <a:cubicBezTo>
                  <a:pt x="1526152" y="339504"/>
                  <a:pt x="1647507" y="392421"/>
                  <a:pt x="1634102" y="405121"/>
                </a:cubicBezTo>
                <a:cubicBezTo>
                  <a:pt x="1620697" y="417821"/>
                  <a:pt x="1510630" y="402299"/>
                  <a:pt x="1481702" y="409354"/>
                </a:cubicBezTo>
                <a:cubicBezTo>
                  <a:pt x="1452774" y="416409"/>
                  <a:pt x="1547318" y="453804"/>
                  <a:pt x="1460535" y="447454"/>
                </a:cubicBezTo>
                <a:cubicBezTo>
                  <a:pt x="1373752" y="441104"/>
                  <a:pt x="1078830" y="387482"/>
                  <a:pt x="961002" y="371254"/>
                </a:cubicBezTo>
                <a:cubicBezTo>
                  <a:pt x="843174" y="355026"/>
                  <a:pt x="707001" y="353615"/>
                  <a:pt x="753568" y="350087"/>
                </a:cubicBezTo>
                <a:cubicBezTo>
                  <a:pt x="800135" y="346559"/>
                  <a:pt x="1265802" y="364904"/>
                  <a:pt x="1240402" y="350087"/>
                </a:cubicBezTo>
                <a:cubicBezTo>
                  <a:pt x="1215002" y="335270"/>
                  <a:pt x="740868" y="276004"/>
                  <a:pt x="601168" y="261187"/>
                </a:cubicBezTo>
                <a:cubicBezTo>
                  <a:pt x="461468" y="246370"/>
                  <a:pt x="406435" y="252015"/>
                  <a:pt x="402202" y="261187"/>
                </a:cubicBezTo>
                <a:cubicBezTo>
                  <a:pt x="397969" y="270359"/>
                  <a:pt x="539079" y="299288"/>
                  <a:pt x="575768" y="316221"/>
                </a:cubicBezTo>
                <a:cubicBezTo>
                  <a:pt x="612457" y="333154"/>
                  <a:pt x="636446" y="373370"/>
                  <a:pt x="622335" y="362787"/>
                </a:cubicBezTo>
                <a:cubicBezTo>
                  <a:pt x="608224" y="352204"/>
                  <a:pt x="538374" y="263304"/>
                  <a:pt x="491102" y="252721"/>
                </a:cubicBezTo>
                <a:cubicBezTo>
                  <a:pt x="443830" y="242138"/>
                  <a:pt x="338702" y="299287"/>
                  <a:pt x="338702" y="299287"/>
                </a:cubicBezTo>
                <a:cubicBezTo>
                  <a:pt x="256858" y="322570"/>
                  <a:pt x="-3493" y="405827"/>
                  <a:pt x="35" y="392421"/>
                </a:cubicBezTo>
                <a:cubicBezTo>
                  <a:pt x="3563" y="379016"/>
                  <a:pt x="352813" y="227321"/>
                  <a:pt x="359868" y="218854"/>
                </a:cubicBezTo>
                <a:cubicBezTo>
                  <a:pt x="366924" y="210387"/>
                  <a:pt x="740" y="367021"/>
                  <a:pt x="42368" y="3331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BC59BA7B-D973-44B0-981A-270CA823FDDB}"/>
              </a:ext>
            </a:extLst>
          </p:cNvPr>
          <p:cNvSpPr/>
          <p:nvPr/>
        </p:nvSpPr>
        <p:spPr>
          <a:xfrm>
            <a:off x="5237822" y="6527796"/>
            <a:ext cx="728094" cy="281992"/>
          </a:xfrm>
          <a:custGeom>
            <a:avLst/>
            <a:gdLst>
              <a:gd name="connsiteX0" fmla="*/ 3045 w 728094"/>
              <a:gd name="connsiteY0" fmla="*/ 279404 h 281992"/>
              <a:gd name="connsiteX1" fmla="*/ 104645 w 728094"/>
              <a:gd name="connsiteY1" fmla="*/ 249771 h 281992"/>
              <a:gd name="connsiteX2" fmla="*/ 714245 w 728094"/>
              <a:gd name="connsiteY2" fmla="*/ 80437 h 281992"/>
              <a:gd name="connsiteX3" fmla="*/ 527978 w 728094"/>
              <a:gd name="connsiteY3" fmla="*/ 186271 h 281992"/>
              <a:gd name="connsiteX4" fmla="*/ 494111 w 728094"/>
              <a:gd name="connsiteY4" fmla="*/ 228604 h 281992"/>
              <a:gd name="connsiteX5" fmla="*/ 443311 w 728094"/>
              <a:gd name="connsiteY5" fmla="*/ 122771 h 281992"/>
              <a:gd name="connsiteX6" fmla="*/ 705778 w 728094"/>
              <a:gd name="connsiteY6" fmla="*/ 4 h 281992"/>
              <a:gd name="connsiteX7" fmla="*/ 405211 w 728094"/>
              <a:gd name="connsiteY7" fmla="*/ 118537 h 281992"/>
              <a:gd name="connsiteX8" fmla="*/ 248578 w 728094"/>
              <a:gd name="connsiteY8" fmla="*/ 169337 h 281992"/>
              <a:gd name="connsiteX9" fmla="*/ 3045 w 728094"/>
              <a:gd name="connsiteY9" fmla="*/ 279404 h 2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094" h="281992">
                <a:moveTo>
                  <a:pt x="3045" y="279404"/>
                </a:moveTo>
                <a:cubicBezTo>
                  <a:pt x="-20944" y="292810"/>
                  <a:pt x="104645" y="249771"/>
                  <a:pt x="104645" y="249771"/>
                </a:cubicBezTo>
                <a:cubicBezTo>
                  <a:pt x="223178" y="216610"/>
                  <a:pt x="643690" y="91020"/>
                  <a:pt x="714245" y="80437"/>
                </a:cubicBezTo>
                <a:cubicBezTo>
                  <a:pt x="784800" y="69854"/>
                  <a:pt x="564667" y="161576"/>
                  <a:pt x="527978" y="186271"/>
                </a:cubicBezTo>
                <a:cubicBezTo>
                  <a:pt x="491289" y="210965"/>
                  <a:pt x="508222" y="239187"/>
                  <a:pt x="494111" y="228604"/>
                </a:cubicBezTo>
                <a:cubicBezTo>
                  <a:pt x="480000" y="218021"/>
                  <a:pt x="408033" y="160871"/>
                  <a:pt x="443311" y="122771"/>
                </a:cubicBezTo>
                <a:cubicBezTo>
                  <a:pt x="478589" y="84671"/>
                  <a:pt x="712128" y="710"/>
                  <a:pt x="705778" y="4"/>
                </a:cubicBezTo>
                <a:cubicBezTo>
                  <a:pt x="699428" y="-702"/>
                  <a:pt x="481411" y="90315"/>
                  <a:pt x="405211" y="118537"/>
                </a:cubicBezTo>
                <a:cubicBezTo>
                  <a:pt x="329011" y="146759"/>
                  <a:pt x="312783" y="140409"/>
                  <a:pt x="248578" y="169337"/>
                </a:cubicBezTo>
                <a:cubicBezTo>
                  <a:pt x="184373" y="198265"/>
                  <a:pt x="27034" y="265998"/>
                  <a:pt x="3045" y="2794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33B99CCB-74ED-47A5-9A39-AC5D964B37C5}"/>
              </a:ext>
            </a:extLst>
          </p:cNvPr>
          <p:cNvSpPr/>
          <p:nvPr/>
        </p:nvSpPr>
        <p:spPr>
          <a:xfrm>
            <a:off x="5524356" y="6564587"/>
            <a:ext cx="609770" cy="134197"/>
          </a:xfrm>
          <a:custGeom>
            <a:avLst/>
            <a:gdLst>
              <a:gd name="connsiteX0" fmla="*/ 144 w 609770"/>
              <a:gd name="connsiteY0" fmla="*/ 128313 h 134197"/>
              <a:gd name="connsiteX1" fmla="*/ 296477 w 609770"/>
              <a:gd name="connsiteY1" fmla="*/ 5546 h 134197"/>
              <a:gd name="connsiteX2" fmla="*/ 300711 w 609770"/>
              <a:gd name="connsiteY2" fmla="*/ 22480 h 134197"/>
              <a:gd name="connsiteX3" fmla="*/ 609744 w 609770"/>
              <a:gd name="connsiteY3" fmla="*/ 35180 h 134197"/>
              <a:gd name="connsiteX4" fmla="*/ 317644 w 609770"/>
              <a:gd name="connsiteY4" fmla="*/ 52113 h 134197"/>
              <a:gd name="connsiteX5" fmla="*/ 182177 w 609770"/>
              <a:gd name="connsiteY5" fmla="*/ 128313 h 134197"/>
              <a:gd name="connsiteX6" fmla="*/ 338811 w 609770"/>
              <a:gd name="connsiteY6" fmla="*/ 115613 h 134197"/>
              <a:gd name="connsiteX7" fmla="*/ 144 w 609770"/>
              <a:gd name="connsiteY7" fmla="*/ 128313 h 13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770" h="134197">
                <a:moveTo>
                  <a:pt x="144" y="128313"/>
                </a:moveTo>
                <a:cubicBezTo>
                  <a:pt x="-6912" y="109969"/>
                  <a:pt x="246383" y="23185"/>
                  <a:pt x="296477" y="5546"/>
                </a:cubicBezTo>
                <a:cubicBezTo>
                  <a:pt x="346572" y="-12093"/>
                  <a:pt x="248500" y="17541"/>
                  <a:pt x="300711" y="22480"/>
                </a:cubicBezTo>
                <a:cubicBezTo>
                  <a:pt x="352922" y="27419"/>
                  <a:pt x="606922" y="30241"/>
                  <a:pt x="609744" y="35180"/>
                </a:cubicBezTo>
                <a:cubicBezTo>
                  <a:pt x="612566" y="40119"/>
                  <a:pt x="388905" y="36591"/>
                  <a:pt x="317644" y="52113"/>
                </a:cubicBezTo>
                <a:cubicBezTo>
                  <a:pt x="246383" y="67635"/>
                  <a:pt x="178649" y="117730"/>
                  <a:pt x="182177" y="128313"/>
                </a:cubicBezTo>
                <a:cubicBezTo>
                  <a:pt x="185705" y="138896"/>
                  <a:pt x="363505" y="114907"/>
                  <a:pt x="338811" y="115613"/>
                </a:cubicBezTo>
                <a:cubicBezTo>
                  <a:pt x="314117" y="116318"/>
                  <a:pt x="7200" y="146657"/>
                  <a:pt x="144" y="1283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A248857F-2197-4DAF-A4A2-6568791ADBA0}"/>
              </a:ext>
            </a:extLst>
          </p:cNvPr>
          <p:cNvSpPr/>
          <p:nvPr/>
        </p:nvSpPr>
        <p:spPr>
          <a:xfrm>
            <a:off x="5681784" y="6672525"/>
            <a:ext cx="1098924" cy="213012"/>
          </a:xfrm>
          <a:custGeom>
            <a:avLst/>
            <a:gdLst>
              <a:gd name="connsiteX0" fmla="*/ 105183 w 1098924"/>
              <a:gd name="connsiteY0" fmla="*/ 7675 h 213012"/>
              <a:gd name="connsiteX1" fmla="*/ 185616 w 1098924"/>
              <a:gd name="connsiteY1" fmla="*/ 7675 h 213012"/>
              <a:gd name="connsiteX2" fmla="*/ 663983 w 1098924"/>
              <a:gd name="connsiteY2" fmla="*/ 71175 h 213012"/>
              <a:gd name="connsiteX3" fmla="*/ 596249 w 1098924"/>
              <a:gd name="connsiteY3" fmla="*/ 58475 h 213012"/>
              <a:gd name="connsiteX4" fmla="*/ 1091549 w 1098924"/>
              <a:gd name="connsiteY4" fmla="*/ 172775 h 213012"/>
              <a:gd name="connsiteX5" fmla="*/ 884116 w 1098924"/>
              <a:gd name="connsiteY5" fmla="*/ 160075 h 213012"/>
              <a:gd name="connsiteX6" fmla="*/ 757116 w 1098924"/>
              <a:gd name="connsiteY6" fmla="*/ 177008 h 213012"/>
              <a:gd name="connsiteX7" fmla="*/ 981483 w 1098924"/>
              <a:gd name="connsiteY7" fmla="*/ 210875 h 213012"/>
              <a:gd name="connsiteX8" fmla="*/ 486183 w 1098924"/>
              <a:gd name="connsiteY8" fmla="*/ 109275 h 213012"/>
              <a:gd name="connsiteX9" fmla="*/ 3583 w 1098924"/>
              <a:gd name="connsiteY9" fmla="*/ 71175 h 213012"/>
              <a:gd name="connsiteX10" fmla="*/ 257583 w 1098924"/>
              <a:gd name="connsiteY10" fmla="*/ 66942 h 213012"/>
              <a:gd name="connsiteX11" fmla="*/ 105183 w 1098924"/>
              <a:gd name="connsiteY11" fmla="*/ 7675 h 2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924" h="213012">
                <a:moveTo>
                  <a:pt x="105183" y="7675"/>
                </a:moveTo>
                <a:cubicBezTo>
                  <a:pt x="93189" y="-2203"/>
                  <a:pt x="92483" y="-2908"/>
                  <a:pt x="185616" y="7675"/>
                </a:cubicBezTo>
                <a:cubicBezTo>
                  <a:pt x="278749" y="18258"/>
                  <a:pt x="595544" y="62708"/>
                  <a:pt x="663983" y="71175"/>
                </a:cubicBezTo>
                <a:cubicBezTo>
                  <a:pt x="732422" y="79642"/>
                  <a:pt x="596249" y="58475"/>
                  <a:pt x="596249" y="58475"/>
                </a:cubicBezTo>
                <a:cubicBezTo>
                  <a:pt x="667510" y="75408"/>
                  <a:pt x="1043571" y="155842"/>
                  <a:pt x="1091549" y="172775"/>
                </a:cubicBezTo>
                <a:cubicBezTo>
                  <a:pt x="1139527" y="189708"/>
                  <a:pt x="939855" y="159370"/>
                  <a:pt x="884116" y="160075"/>
                </a:cubicBezTo>
                <a:cubicBezTo>
                  <a:pt x="828377" y="160781"/>
                  <a:pt x="740888" y="168541"/>
                  <a:pt x="757116" y="177008"/>
                </a:cubicBezTo>
                <a:cubicBezTo>
                  <a:pt x="773344" y="185475"/>
                  <a:pt x="1026639" y="222164"/>
                  <a:pt x="981483" y="210875"/>
                </a:cubicBezTo>
                <a:cubicBezTo>
                  <a:pt x="936328" y="199586"/>
                  <a:pt x="649166" y="132558"/>
                  <a:pt x="486183" y="109275"/>
                </a:cubicBezTo>
                <a:cubicBezTo>
                  <a:pt x="323200" y="85992"/>
                  <a:pt x="41683" y="78230"/>
                  <a:pt x="3583" y="71175"/>
                </a:cubicBezTo>
                <a:cubicBezTo>
                  <a:pt x="-34517" y="64120"/>
                  <a:pt x="243472" y="77525"/>
                  <a:pt x="257583" y="66942"/>
                </a:cubicBezTo>
                <a:cubicBezTo>
                  <a:pt x="271694" y="56359"/>
                  <a:pt x="117177" y="17553"/>
                  <a:pt x="105183" y="76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CAB90154-9AC9-41AA-A3BE-51B62458ADAE}"/>
              </a:ext>
            </a:extLst>
          </p:cNvPr>
          <p:cNvSpPr/>
          <p:nvPr/>
        </p:nvSpPr>
        <p:spPr>
          <a:xfrm>
            <a:off x="6152127" y="6509309"/>
            <a:ext cx="523719" cy="257718"/>
          </a:xfrm>
          <a:custGeom>
            <a:avLst/>
            <a:gdLst>
              <a:gd name="connsiteX0" fmla="*/ 11606 w 523719"/>
              <a:gd name="connsiteY0" fmla="*/ 1558 h 257718"/>
              <a:gd name="connsiteX1" fmla="*/ 83573 w 523719"/>
              <a:gd name="connsiteY1" fmla="*/ 35424 h 257718"/>
              <a:gd name="connsiteX2" fmla="*/ 451873 w 523719"/>
              <a:gd name="connsiteY2" fmla="*/ 162424 h 257718"/>
              <a:gd name="connsiteX3" fmla="*/ 519606 w 523719"/>
              <a:gd name="connsiteY3" fmla="*/ 255558 h 257718"/>
              <a:gd name="connsiteX4" fmla="*/ 388373 w 523719"/>
              <a:gd name="connsiteY4" fmla="*/ 69291 h 257718"/>
              <a:gd name="connsiteX5" fmla="*/ 261373 w 523719"/>
              <a:gd name="connsiteY5" fmla="*/ 73524 h 257718"/>
              <a:gd name="connsiteX6" fmla="*/ 11606 w 523719"/>
              <a:gd name="connsiteY6" fmla="*/ 1558 h 2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719" h="257718">
                <a:moveTo>
                  <a:pt x="11606" y="1558"/>
                </a:moveTo>
                <a:cubicBezTo>
                  <a:pt x="-18027" y="-4792"/>
                  <a:pt x="10195" y="8613"/>
                  <a:pt x="83573" y="35424"/>
                </a:cubicBezTo>
                <a:cubicBezTo>
                  <a:pt x="156951" y="62235"/>
                  <a:pt x="379201" y="125735"/>
                  <a:pt x="451873" y="162424"/>
                </a:cubicBezTo>
                <a:cubicBezTo>
                  <a:pt x="524545" y="199113"/>
                  <a:pt x="530189" y="271080"/>
                  <a:pt x="519606" y="255558"/>
                </a:cubicBezTo>
                <a:cubicBezTo>
                  <a:pt x="509023" y="240036"/>
                  <a:pt x="431412" y="99630"/>
                  <a:pt x="388373" y="69291"/>
                </a:cubicBezTo>
                <a:cubicBezTo>
                  <a:pt x="345334" y="38952"/>
                  <a:pt x="319229" y="84107"/>
                  <a:pt x="261373" y="73524"/>
                </a:cubicBezTo>
                <a:cubicBezTo>
                  <a:pt x="203517" y="62941"/>
                  <a:pt x="41239" y="7908"/>
                  <a:pt x="11606" y="15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E7196CAD-A048-493C-8E3D-2076AAF70B21}"/>
              </a:ext>
            </a:extLst>
          </p:cNvPr>
          <p:cNvSpPr/>
          <p:nvPr/>
        </p:nvSpPr>
        <p:spPr>
          <a:xfrm>
            <a:off x="4517845" y="8257204"/>
            <a:ext cx="1163879" cy="3193525"/>
          </a:xfrm>
          <a:custGeom>
            <a:avLst/>
            <a:gdLst>
              <a:gd name="connsiteX0" fmla="*/ 193855 w 1163879"/>
              <a:gd name="connsiteY0" fmla="*/ 562946 h 3193525"/>
              <a:gd name="connsiteX1" fmla="*/ 390705 w 1163879"/>
              <a:gd name="connsiteY1" fmla="*/ 1788496 h 3193525"/>
              <a:gd name="connsiteX2" fmla="*/ 365305 w 1163879"/>
              <a:gd name="connsiteY2" fmla="*/ 1775796 h 3193525"/>
              <a:gd name="connsiteX3" fmla="*/ 714555 w 1163879"/>
              <a:gd name="connsiteY3" fmla="*/ 2639396 h 3193525"/>
              <a:gd name="connsiteX4" fmla="*/ 454205 w 1163879"/>
              <a:gd name="connsiteY4" fmla="*/ 2379046 h 3193525"/>
              <a:gd name="connsiteX5" fmla="*/ 1159055 w 1163879"/>
              <a:gd name="connsiteY5" fmla="*/ 3191846 h 3193525"/>
              <a:gd name="connsiteX6" fmla="*/ 771705 w 1163879"/>
              <a:gd name="connsiteY6" fmla="*/ 2601296 h 3193525"/>
              <a:gd name="connsiteX7" fmla="*/ 911405 w 1163879"/>
              <a:gd name="connsiteY7" fmla="*/ 2950546 h 3193525"/>
              <a:gd name="connsiteX8" fmla="*/ 136705 w 1163879"/>
              <a:gd name="connsiteY8" fmla="*/ 1966296 h 3193525"/>
              <a:gd name="connsiteX9" fmla="*/ 257355 w 1163879"/>
              <a:gd name="connsiteY9" fmla="*/ 2099646 h 3193525"/>
              <a:gd name="connsiteX10" fmla="*/ 9705 w 1163879"/>
              <a:gd name="connsiteY10" fmla="*/ 156546 h 3193525"/>
              <a:gd name="connsiteX11" fmla="*/ 54155 w 1163879"/>
              <a:gd name="connsiteY11" fmla="*/ 842346 h 3193525"/>
              <a:gd name="connsiteX12" fmla="*/ 92255 w 1163879"/>
              <a:gd name="connsiteY12" fmla="*/ 4146 h 3193525"/>
              <a:gd name="connsiteX13" fmla="*/ 193855 w 1163879"/>
              <a:gd name="connsiteY13" fmla="*/ 562946 h 31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3879" h="3193525">
                <a:moveTo>
                  <a:pt x="193855" y="562946"/>
                </a:moveTo>
                <a:cubicBezTo>
                  <a:pt x="243597" y="860338"/>
                  <a:pt x="362130" y="1586354"/>
                  <a:pt x="390705" y="1788496"/>
                </a:cubicBezTo>
                <a:cubicBezTo>
                  <a:pt x="419280" y="1990638"/>
                  <a:pt x="311330" y="1633979"/>
                  <a:pt x="365305" y="1775796"/>
                </a:cubicBezTo>
                <a:cubicBezTo>
                  <a:pt x="419280" y="1917613"/>
                  <a:pt x="699738" y="2538854"/>
                  <a:pt x="714555" y="2639396"/>
                </a:cubicBezTo>
                <a:cubicBezTo>
                  <a:pt x="729372" y="2739938"/>
                  <a:pt x="380122" y="2286971"/>
                  <a:pt x="454205" y="2379046"/>
                </a:cubicBezTo>
                <a:cubicBezTo>
                  <a:pt x="528288" y="2471121"/>
                  <a:pt x="1106138" y="3154804"/>
                  <a:pt x="1159055" y="3191846"/>
                </a:cubicBezTo>
                <a:cubicBezTo>
                  <a:pt x="1211972" y="3228888"/>
                  <a:pt x="812980" y="2641513"/>
                  <a:pt x="771705" y="2601296"/>
                </a:cubicBezTo>
                <a:cubicBezTo>
                  <a:pt x="730430" y="2561079"/>
                  <a:pt x="1017238" y="3056379"/>
                  <a:pt x="911405" y="2950546"/>
                </a:cubicBezTo>
                <a:cubicBezTo>
                  <a:pt x="805572" y="2844713"/>
                  <a:pt x="245713" y="2108113"/>
                  <a:pt x="136705" y="1966296"/>
                </a:cubicBezTo>
                <a:cubicBezTo>
                  <a:pt x="27697" y="1824479"/>
                  <a:pt x="278522" y="2401271"/>
                  <a:pt x="257355" y="2099646"/>
                </a:cubicBezTo>
                <a:cubicBezTo>
                  <a:pt x="236188" y="1798021"/>
                  <a:pt x="43572" y="366096"/>
                  <a:pt x="9705" y="156546"/>
                </a:cubicBezTo>
                <a:cubicBezTo>
                  <a:pt x="-24162" y="-53004"/>
                  <a:pt x="40397" y="867746"/>
                  <a:pt x="54155" y="842346"/>
                </a:cubicBezTo>
                <a:cubicBezTo>
                  <a:pt x="67913" y="816946"/>
                  <a:pt x="68972" y="47538"/>
                  <a:pt x="92255" y="4146"/>
                </a:cubicBezTo>
                <a:cubicBezTo>
                  <a:pt x="115538" y="-39246"/>
                  <a:pt x="144113" y="265554"/>
                  <a:pt x="193855" y="5629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EC4BE5A8-9B43-4C0A-BE22-3588E0BAB787}"/>
              </a:ext>
            </a:extLst>
          </p:cNvPr>
          <p:cNvSpPr/>
          <p:nvPr/>
        </p:nvSpPr>
        <p:spPr>
          <a:xfrm>
            <a:off x="4739766" y="10025745"/>
            <a:ext cx="3115191" cy="2329453"/>
          </a:xfrm>
          <a:custGeom>
            <a:avLst/>
            <a:gdLst>
              <a:gd name="connsiteX0" fmla="*/ 397384 w 3115191"/>
              <a:gd name="connsiteY0" fmla="*/ 693055 h 2329453"/>
              <a:gd name="connsiteX1" fmla="*/ 1394334 w 3115191"/>
              <a:gd name="connsiteY1" fmla="*/ 1690005 h 2329453"/>
              <a:gd name="connsiteX2" fmla="*/ 1203834 w 3115191"/>
              <a:gd name="connsiteY2" fmla="*/ 1531255 h 2329453"/>
              <a:gd name="connsiteX3" fmla="*/ 2194434 w 3115191"/>
              <a:gd name="connsiteY3" fmla="*/ 2045605 h 2329453"/>
              <a:gd name="connsiteX4" fmla="*/ 1902334 w 3115191"/>
              <a:gd name="connsiteY4" fmla="*/ 1963055 h 2329453"/>
              <a:gd name="connsiteX5" fmla="*/ 3115184 w 3115191"/>
              <a:gd name="connsiteY5" fmla="*/ 2325005 h 2329453"/>
              <a:gd name="connsiteX6" fmla="*/ 1883284 w 3115191"/>
              <a:gd name="connsiteY6" fmla="*/ 2172605 h 2329453"/>
              <a:gd name="connsiteX7" fmla="*/ 2651634 w 3115191"/>
              <a:gd name="connsiteY7" fmla="*/ 2293255 h 2329453"/>
              <a:gd name="connsiteX8" fmla="*/ 816484 w 3115191"/>
              <a:gd name="connsiteY8" fmla="*/ 1575705 h 2329453"/>
              <a:gd name="connsiteX9" fmla="*/ 1883284 w 3115191"/>
              <a:gd name="connsiteY9" fmla="*/ 2153555 h 2329453"/>
              <a:gd name="connsiteX10" fmla="*/ 886334 w 3115191"/>
              <a:gd name="connsiteY10" fmla="*/ 1550305 h 2329453"/>
              <a:gd name="connsiteX11" fmla="*/ 327534 w 3115191"/>
              <a:gd name="connsiteY11" fmla="*/ 1124855 h 2329453"/>
              <a:gd name="connsiteX12" fmla="*/ 765684 w 3115191"/>
              <a:gd name="connsiteY12" fmla="*/ 1258205 h 2329453"/>
              <a:gd name="connsiteX13" fmla="*/ 48134 w 3115191"/>
              <a:gd name="connsiteY13" fmla="*/ 578755 h 2329453"/>
              <a:gd name="connsiteX14" fmla="*/ 257684 w 3115191"/>
              <a:gd name="connsiteY14" fmla="*/ 724805 h 2329453"/>
              <a:gd name="connsiteX15" fmla="*/ 3684 w 3115191"/>
              <a:gd name="connsiteY15" fmla="*/ 905 h 2329453"/>
              <a:gd name="connsiteX16" fmla="*/ 492634 w 3115191"/>
              <a:gd name="connsiteY16" fmla="*/ 896255 h 2329453"/>
              <a:gd name="connsiteX17" fmla="*/ 397384 w 3115191"/>
              <a:gd name="connsiteY17" fmla="*/ 693055 h 232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5191" h="2329453">
                <a:moveTo>
                  <a:pt x="397384" y="693055"/>
                </a:moveTo>
                <a:cubicBezTo>
                  <a:pt x="547667" y="825347"/>
                  <a:pt x="1259926" y="1550305"/>
                  <a:pt x="1394334" y="1690005"/>
                </a:cubicBezTo>
                <a:cubicBezTo>
                  <a:pt x="1528742" y="1829705"/>
                  <a:pt x="1070484" y="1471988"/>
                  <a:pt x="1203834" y="1531255"/>
                </a:cubicBezTo>
                <a:cubicBezTo>
                  <a:pt x="1337184" y="1590522"/>
                  <a:pt x="2078017" y="1973638"/>
                  <a:pt x="2194434" y="2045605"/>
                </a:cubicBezTo>
                <a:cubicBezTo>
                  <a:pt x="2310851" y="2117572"/>
                  <a:pt x="1902334" y="1963055"/>
                  <a:pt x="1902334" y="1963055"/>
                </a:cubicBezTo>
                <a:cubicBezTo>
                  <a:pt x="2055792" y="2009622"/>
                  <a:pt x="3118359" y="2290080"/>
                  <a:pt x="3115184" y="2325005"/>
                </a:cubicBezTo>
                <a:cubicBezTo>
                  <a:pt x="3112009" y="2359930"/>
                  <a:pt x="1960542" y="2177897"/>
                  <a:pt x="1883284" y="2172605"/>
                </a:cubicBezTo>
                <a:cubicBezTo>
                  <a:pt x="1806026" y="2167313"/>
                  <a:pt x="2829434" y="2392738"/>
                  <a:pt x="2651634" y="2293255"/>
                </a:cubicBezTo>
                <a:cubicBezTo>
                  <a:pt x="2473834" y="2193772"/>
                  <a:pt x="944542" y="1598988"/>
                  <a:pt x="816484" y="1575705"/>
                </a:cubicBezTo>
                <a:cubicBezTo>
                  <a:pt x="688426" y="1552422"/>
                  <a:pt x="1871642" y="2157788"/>
                  <a:pt x="1883284" y="2153555"/>
                </a:cubicBezTo>
                <a:cubicBezTo>
                  <a:pt x="1894926" y="2149322"/>
                  <a:pt x="1145626" y="1721755"/>
                  <a:pt x="886334" y="1550305"/>
                </a:cubicBezTo>
                <a:cubicBezTo>
                  <a:pt x="627042" y="1378855"/>
                  <a:pt x="347642" y="1173538"/>
                  <a:pt x="327534" y="1124855"/>
                </a:cubicBezTo>
                <a:cubicBezTo>
                  <a:pt x="307426" y="1076172"/>
                  <a:pt x="812251" y="1349222"/>
                  <a:pt x="765684" y="1258205"/>
                </a:cubicBezTo>
                <a:cubicBezTo>
                  <a:pt x="719117" y="1167188"/>
                  <a:pt x="132801" y="667655"/>
                  <a:pt x="48134" y="578755"/>
                </a:cubicBezTo>
                <a:cubicBezTo>
                  <a:pt x="-36533" y="489855"/>
                  <a:pt x="265092" y="821113"/>
                  <a:pt x="257684" y="724805"/>
                </a:cubicBezTo>
                <a:cubicBezTo>
                  <a:pt x="250276" y="628497"/>
                  <a:pt x="-35474" y="-27670"/>
                  <a:pt x="3684" y="905"/>
                </a:cubicBezTo>
                <a:cubicBezTo>
                  <a:pt x="42842" y="29480"/>
                  <a:pt x="425959" y="776663"/>
                  <a:pt x="492634" y="896255"/>
                </a:cubicBezTo>
                <a:cubicBezTo>
                  <a:pt x="559309" y="1015847"/>
                  <a:pt x="247101" y="560763"/>
                  <a:pt x="397384" y="6930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93609EE9-33B3-44FA-BC8D-E4D2702F0A58}"/>
              </a:ext>
            </a:extLst>
          </p:cNvPr>
          <p:cNvSpPr/>
          <p:nvPr/>
        </p:nvSpPr>
        <p:spPr>
          <a:xfrm>
            <a:off x="6438867" y="11321738"/>
            <a:ext cx="3016288" cy="1012399"/>
          </a:xfrm>
          <a:custGeom>
            <a:avLst/>
            <a:gdLst>
              <a:gd name="connsiteX0" fmla="*/ 146083 w 3016288"/>
              <a:gd name="connsiteY0" fmla="*/ 705162 h 1012399"/>
              <a:gd name="connsiteX1" fmla="*/ 203233 w 3016288"/>
              <a:gd name="connsiteY1" fmla="*/ 705162 h 1012399"/>
              <a:gd name="connsiteX2" fmla="*/ 1295433 w 3016288"/>
              <a:gd name="connsiteY2" fmla="*/ 800412 h 1012399"/>
              <a:gd name="connsiteX3" fmla="*/ 1079533 w 3016288"/>
              <a:gd name="connsiteY3" fmla="*/ 832162 h 1012399"/>
              <a:gd name="connsiteX4" fmla="*/ 2127283 w 3016288"/>
              <a:gd name="connsiteY4" fmla="*/ 648012 h 1012399"/>
              <a:gd name="connsiteX5" fmla="*/ 1885983 w 3016288"/>
              <a:gd name="connsiteY5" fmla="*/ 768662 h 1012399"/>
              <a:gd name="connsiteX6" fmla="*/ 2724183 w 3016288"/>
              <a:gd name="connsiteY6" fmla="*/ 228912 h 1012399"/>
              <a:gd name="connsiteX7" fmla="*/ 2336833 w 3016288"/>
              <a:gd name="connsiteY7" fmla="*/ 540062 h 1012399"/>
              <a:gd name="connsiteX8" fmla="*/ 3016283 w 3016288"/>
              <a:gd name="connsiteY8" fmla="*/ 312 h 1012399"/>
              <a:gd name="connsiteX9" fmla="*/ 2349533 w 3016288"/>
              <a:gd name="connsiteY9" fmla="*/ 628962 h 1012399"/>
              <a:gd name="connsiteX10" fmla="*/ 2743233 w 3016288"/>
              <a:gd name="connsiteY10" fmla="*/ 457512 h 1012399"/>
              <a:gd name="connsiteX11" fmla="*/ 1892333 w 3016288"/>
              <a:gd name="connsiteY11" fmla="*/ 952812 h 1012399"/>
              <a:gd name="connsiteX12" fmla="*/ 1974883 w 3016288"/>
              <a:gd name="connsiteY12" fmla="*/ 965512 h 1012399"/>
              <a:gd name="connsiteX13" fmla="*/ 781083 w 3016288"/>
              <a:gd name="connsiteY13" fmla="*/ 990912 h 1012399"/>
              <a:gd name="connsiteX14" fmla="*/ 939833 w 3016288"/>
              <a:gd name="connsiteY14" fmla="*/ 1003612 h 1012399"/>
              <a:gd name="connsiteX15" fmla="*/ 33 w 3016288"/>
              <a:gd name="connsiteY15" fmla="*/ 851212 h 1012399"/>
              <a:gd name="connsiteX16" fmla="*/ 901733 w 3016288"/>
              <a:gd name="connsiteY16" fmla="*/ 952812 h 1012399"/>
              <a:gd name="connsiteX17" fmla="*/ 146083 w 3016288"/>
              <a:gd name="connsiteY17" fmla="*/ 705162 h 101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16288" h="1012399">
                <a:moveTo>
                  <a:pt x="146083" y="705162"/>
                </a:moveTo>
                <a:lnTo>
                  <a:pt x="203233" y="705162"/>
                </a:lnTo>
                <a:lnTo>
                  <a:pt x="1295433" y="800412"/>
                </a:lnTo>
                <a:lnTo>
                  <a:pt x="1079533" y="832162"/>
                </a:lnTo>
                <a:cubicBezTo>
                  <a:pt x="1218175" y="806762"/>
                  <a:pt x="1992875" y="658595"/>
                  <a:pt x="2127283" y="648012"/>
                </a:cubicBezTo>
                <a:cubicBezTo>
                  <a:pt x="2261691" y="637429"/>
                  <a:pt x="1786500" y="838512"/>
                  <a:pt x="1885983" y="768662"/>
                </a:cubicBezTo>
                <a:cubicBezTo>
                  <a:pt x="1985466" y="698812"/>
                  <a:pt x="2649041" y="267012"/>
                  <a:pt x="2724183" y="228912"/>
                </a:cubicBezTo>
                <a:cubicBezTo>
                  <a:pt x="2799325" y="190812"/>
                  <a:pt x="2336833" y="540062"/>
                  <a:pt x="2336833" y="540062"/>
                </a:cubicBezTo>
                <a:cubicBezTo>
                  <a:pt x="2385516" y="501962"/>
                  <a:pt x="3014166" y="-14505"/>
                  <a:pt x="3016283" y="312"/>
                </a:cubicBezTo>
                <a:cubicBezTo>
                  <a:pt x="3018400" y="15129"/>
                  <a:pt x="2395041" y="552762"/>
                  <a:pt x="2349533" y="628962"/>
                </a:cubicBezTo>
                <a:cubicBezTo>
                  <a:pt x="2304025" y="705162"/>
                  <a:pt x="2819433" y="403537"/>
                  <a:pt x="2743233" y="457512"/>
                </a:cubicBezTo>
                <a:cubicBezTo>
                  <a:pt x="2667033" y="511487"/>
                  <a:pt x="2020391" y="868145"/>
                  <a:pt x="1892333" y="952812"/>
                </a:cubicBezTo>
                <a:cubicBezTo>
                  <a:pt x="1764275" y="1037479"/>
                  <a:pt x="2160091" y="959162"/>
                  <a:pt x="1974883" y="965512"/>
                </a:cubicBezTo>
                <a:cubicBezTo>
                  <a:pt x="1789675" y="971862"/>
                  <a:pt x="953591" y="984562"/>
                  <a:pt x="781083" y="990912"/>
                </a:cubicBezTo>
                <a:cubicBezTo>
                  <a:pt x="608575" y="997262"/>
                  <a:pt x="1070008" y="1026895"/>
                  <a:pt x="939833" y="1003612"/>
                </a:cubicBezTo>
                <a:cubicBezTo>
                  <a:pt x="809658" y="980329"/>
                  <a:pt x="6383" y="859679"/>
                  <a:pt x="33" y="851212"/>
                </a:cubicBezTo>
                <a:cubicBezTo>
                  <a:pt x="-6317" y="842745"/>
                  <a:pt x="883741" y="972920"/>
                  <a:pt x="901733" y="952812"/>
                </a:cubicBezTo>
                <a:cubicBezTo>
                  <a:pt x="919725" y="932704"/>
                  <a:pt x="513854" y="831633"/>
                  <a:pt x="146083" y="7051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31158A6C-3EB5-4418-B575-2961CE68387B}"/>
              </a:ext>
            </a:extLst>
          </p:cNvPr>
          <p:cNvSpPr/>
          <p:nvPr/>
        </p:nvSpPr>
        <p:spPr>
          <a:xfrm>
            <a:off x="8343575" y="9594147"/>
            <a:ext cx="2070529" cy="2610802"/>
          </a:xfrm>
          <a:custGeom>
            <a:avLst/>
            <a:gdLst>
              <a:gd name="connsiteX0" fmla="*/ 1829125 w 2070529"/>
              <a:gd name="connsiteY0" fmla="*/ 940503 h 2610802"/>
              <a:gd name="connsiteX1" fmla="*/ 1079825 w 2070529"/>
              <a:gd name="connsiteY1" fmla="*/ 1315153 h 2610802"/>
              <a:gd name="connsiteX2" fmla="*/ 1467175 w 2070529"/>
              <a:gd name="connsiteY2" fmla="*/ 1296103 h 2610802"/>
              <a:gd name="connsiteX3" fmla="*/ 1111575 w 2070529"/>
              <a:gd name="connsiteY3" fmla="*/ 1410403 h 2610802"/>
              <a:gd name="connsiteX4" fmla="*/ 1181425 w 2070529"/>
              <a:gd name="connsiteY4" fmla="*/ 1391353 h 2610802"/>
              <a:gd name="connsiteX5" fmla="*/ 463875 w 2070529"/>
              <a:gd name="connsiteY5" fmla="*/ 1918403 h 2610802"/>
              <a:gd name="connsiteX6" fmla="*/ 832175 w 2070529"/>
              <a:gd name="connsiteY6" fmla="*/ 1727903 h 2610802"/>
              <a:gd name="connsiteX7" fmla="*/ 63825 w 2070529"/>
              <a:gd name="connsiteY7" fmla="*/ 2489903 h 2610802"/>
              <a:gd name="connsiteX8" fmla="*/ 489275 w 2070529"/>
              <a:gd name="connsiteY8" fmla="*/ 2045403 h 2610802"/>
              <a:gd name="connsiteX9" fmla="*/ 13025 w 2070529"/>
              <a:gd name="connsiteY9" fmla="*/ 2610553 h 2610802"/>
              <a:gd name="connsiteX10" fmla="*/ 1124275 w 2070529"/>
              <a:gd name="connsiteY10" fmla="*/ 1962853 h 2610802"/>
              <a:gd name="connsiteX11" fmla="*/ 781375 w 2070529"/>
              <a:gd name="connsiteY11" fmla="*/ 2197803 h 2610802"/>
              <a:gd name="connsiteX12" fmla="*/ 1664025 w 2070529"/>
              <a:gd name="connsiteY12" fmla="*/ 1315153 h 2610802"/>
              <a:gd name="connsiteX13" fmla="*/ 1257625 w 2070529"/>
              <a:gd name="connsiteY13" fmla="*/ 1759653 h 2610802"/>
              <a:gd name="connsiteX14" fmla="*/ 1835475 w 2070529"/>
              <a:gd name="connsiteY14" fmla="*/ 1029403 h 2610802"/>
              <a:gd name="connsiteX15" fmla="*/ 2070425 w 2070529"/>
              <a:gd name="connsiteY15" fmla="*/ 115003 h 2610802"/>
              <a:gd name="connsiteX16" fmla="*/ 1867225 w 2070529"/>
              <a:gd name="connsiteY16" fmla="*/ 610303 h 2610802"/>
              <a:gd name="connsiteX17" fmla="*/ 2006925 w 2070529"/>
              <a:gd name="connsiteY17" fmla="*/ 703 h 2610802"/>
              <a:gd name="connsiteX18" fmla="*/ 1625925 w 2070529"/>
              <a:gd name="connsiteY18" fmla="*/ 756353 h 2610802"/>
              <a:gd name="connsiteX19" fmla="*/ 1664025 w 2070529"/>
              <a:gd name="connsiteY19" fmla="*/ 591253 h 2610802"/>
              <a:gd name="connsiteX20" fmla="*/ 1829125 w 2070529"/>
              <a:gd name="connsiteY20" fmla="*/ 940503 h 261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70529" h="2610802">
                <a:moveTo>
                  <a:pt x="1829125" y="940503"/>
                </a:moveTo>
                <a:cubicBezTo>
                  <a:pt x="1731758" y="1061153"/>
                  <a:pt x="1140150" y="1255886"/>
                  <a:pt x="1079825" y="1315153"/>
                </a:cubicBezTo>
                <a:cubicBezTo>
                  <a:pt x="1019500" y="1374420"/>
                  <a:pt x="1461883" y="1280228"/>
                  <a:pt x="1467175" y="1296103"/>
                </a:cubicBezTo>
                <a:cubicBezTo>
                  <a:pt x="1472467" y="1311978"/>
                  <a:pt x="1111575" y="1410403"/>
                  <a:pt x="1111575" y="1410403"/>
                </a:cubicBezTo>
                <a:cubicBezTo>
                  <a:pt x="1063950" y="1426278"/>
                  <a:pt x="1289375" y="1306686"/>
                  <a:pt x="1181425" y="1391353"/>
                </a:cubicBezTo>
                <a:cubicBezTo>
                  <a:pt x="1073475" y="1476020"/>
                  <a:pt x="522083" y="1862311"/>
                  <a:pt x="463875" y="1918403"/>
                </a:cubicBezTo>
                <a:cubicBezTo>
                  <a:pt x="405667" y="1974495"/>
                  <a:pt x="898850" y="1632653"/>
                  <a:pt x="832175" y="1727903"/>
                </a:cubicBezTo>
                <a:cubicBezTo>
                  <a:pt x="765500" y="1823153"/>
                  <a:pt x="120975" y="2436986"/>
                  <a:pt x="63825" y="2489903"/>
                </a:cubicBezTo>
                <a:cubicBezTo>
                  <a:pt x="6675" y="2542820"/>
                  <a:pt x="497742" y="2025295"/>
                  <a:pt x="489275" y="2045403"/>
                </a:cubicBezTo>
                <a:cubicBezTo>
                  <a:pt x="480808" y="2065511"/>
                  <a:pt x="-92808" y="2624311"/>
                  <a:pt x="13025" y="2610553"/>
                </a:cubicBezTo>
                <a:cubicBezTo>
                  <a:pt x="118858" y="2596795"/>
                  <a:pt x="996217" y="2031645"/>
                  <a:pt x="1124275" y="1962853"/>
                </a:cubicBezTo>
                <a:cubicBezTo>
                  <a:pt x="1252333" y="1894061"/>
                  <a:pt x="691417" y="2305753"/>
                  <a:pt x="781375" y="2197803"/>
                </a:cubicBezTo>
                <a:cubicBezTo>
                  <a:pt x="871333" y="2089853"/>
                  <a:pt x="1584650" y="1388178"/>
                  <a:pt x="1664025" y="1315153"/>
                </a:cubicBezTo>
                <a:cubicBezTo>
                  <a:pt x="1743400" y="1242128"/>
                  <a:pt x="1229050" y="1807278"/>
                  <a:pt x="1257625" y="1759653"/>
                </a:cubicBezTo>
                <a:cubicBezTo>
                  <a:pt x="1286200" y="1712028"/>
                  <a:pt x="1700008" y="1303511"/>
                  <a:pt x="1835475" y="1029403"/>
                </a:cubicBezTo>
                <a:cubicBezTo>
                  <a:pt x="1970942" y="755295"/>
                  <a:pt x="2065133" y="184853"/>
                  <a:pt x="2070425" y="115003"/>
                </a:cubicBezTo>
                <a:cubicBezTo>
                  <a:pt x="2075717" y="45153"/>
                  <a:pt x="1877808" y="629353"/>
                  <a:pt x="1867225" y="610303"/>
                </a:cubicBezTo>
                <a:cubicBezTo>
                  <a:pt x="1856642" y="591253"/>
                  <a:pt x="2047142" y="-23639"/>
                  <a:pt x="2006925" y="703"/>
                </a:cubicBezTo>
                <a:cubicBezTo>
                  <a:pt x="1966708" y="25045"/>
                  <a:pt x="1683075" y="657928"/>
                  <a:pt x="1625925" y="756353"/>
                </a:cubicBezTo>
                <a:cubicBezTo>
                  <a:pt x="1568775" y="854778"/>
                  <a:pt x="1634392" y="559503"/>
                  <a:pt x="1664025" y="591253"/>
                </a:cubicBezTo>
                <a:cubicBezTo>
                  <a:pt x="1693658" y="623003"/>
                  <a:pt x="1926492" y="819853"/>
                  <a:pt x="1829125" y="9405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7AEAD420-750A-4B8A-925D-50BC58FDFEAB}"/>
              </a:ext>
            </a:extLst>
          </p:cNvPr>
          <p:cNvSpPr/>
          <p:nvPr/>
        </p:nvSpPr>
        <p:spPr>
          <a:xfrm>
            <a:off x="5144202" y="10989733"/>
            <a:ext cx="2018131" cy="1285072"/>
          </a:xfrm>
          <a:custGeom>
            <a:avLst/>
            <a:gdLst>
              <a:gd name="connsiteX0" fmla="*/ 43748 w 2018131"/>
              <a:gd name="connsiteY0" fmla="*/ 33867 h 1285072"/>
              <a:gd name="connsiteX1" fmla="*/ 75498 w 2018131"/>
              <a:gd name="connsiteY1" fmla="*/ 103717 h 1285072"/>
              <a:gd name="connsiteX2" fmla="*/ 621598 w 2018131"/>
              <a:gd name="connsiteY2" fmla="*/ 586317 h 1285072"/>
              <a:gd name="connsiteX3" fmla="*/ 615248 w 2018131"/>
              <a:gd name="connsiteY3" fmla="*/ 560917 h 1285072"/>
              <a:gd name="connsiteX4" fmla="*/ 983548 w 2018131"/>
              <a:gd name="connsiteY4" fmla="*/ 814917 h 1285072"/>
              <a:gd name="connsiteX5" fmla="*/ 951798 w 2018131"/>
              <a:gd name="connsiteY5" fmla="*/ 795867 h 1285072"/>
              <a:gd name="connsiteX6" fmla="*/ 1542348 w 2018131"/>
              <a:gd name="connsiteY6" fmla="*/ 1189567 h 1285072"/>
              <a:gd name="connsiteX7" fmla="*/ 1555048 w 2018131"/>
              <a:gd name="connsiteY7" fmla="*/ 1170517 h 1285072"/>
              <a:gd name="connsiteX8" fmla="*/ 2005898 w 2018131"/>
              <a:gd name="connsiteY8" fmla="*/ 1278467 h 1285072"/>
              <a:gd name="connsiteX9" fmla="*/ 996248 w 2018131"/>
              <a:gd name="connsiteY9" fmla="*/ 948267 h 1285072"/>
              <a:gd name="connsiteX10" fmla="*/ 799398 w 2018131"/>
              <a:gd name="connsiteY10" fmla="*/ 891117 h 1285072"/>
              <a:gd name="connsiteX11" fmla="*/ 1580448 w 2018131"/>
              <a:gd name="connsiteY11" fmla="*/ 1278467 h 1285072"/>
              <a:gd name="connsiteX12" fmla="*/ 380298 w 2018131"/>
              <a:gd name="connsiteY12" fmla="*/ 599017 h 1285072"/>
              <a:gd name="connsiteX13" fmla="*/ 443798 w 2018131"/>
              <a:gd name="connsiteY13" fmla="*/ 529167 h 1285072"/>
              <a:gd name="connsiteX14" fmla="*/ 43748 w 2018131"/>
              <a:gd name="connsiteY14" fmla="*/ 33867 h 128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8131" h="1285072">
                <a:moveTo>
                  <a:pt x="43748" y="33867"/>
                </a:moveTo>
                <a:cubicBezTo>
                  <a:pt x="-17635" y="-37041"/>
                  <a:pt x="-20810" y="11642"/>
                  <a:pt x="75498" y="103717"/>
                </a:cubicBezTo>
                <a:cubicBezTo>
                  <a:pt x="171806" y="195792"/>
                  <a:pt x="531640" y="510117"/>
                  <a:pt x="621598" y="586317"/>
                </a:cubicBezTo>
                <a:cubicBezTo>
                  <a:pt x="711556" y="662517"/>
                  <a:pt x="554923" y="522817"/>
                  <a:pt x="615248" y="560917"/>
                </a:cubicBezTo>
                <a:cubicBezTo>
                  <a:pt x="675573" y="599017"/>
                  <a:pt x="927456" y="775759"/>
                  <a:pt x="983548" y="814917"/>
                </a:cubicBezTo>
                <a:cubicBezTo>
                  <a:pt x="1039640" y="854075"/>
                  <a:pt x="951798" y="795867"/>
                  <a:pt x="951798" y="795867"/>
                </a:cubicBezTo>
                <a:lnTo>
                  <a:pt x="1542348" y="1189567"/>
                </a:lnTo>
                <a:cubicBezTo>
                  <a:pt x="1642890" y="1252009"/>
                  <a:pt x="1477790" y="1155700"/>
                  <a:pt x="1555048" y="1170517"/>
                </a:cubicBezTo>
                <a:cubicBezTo>
                  <a:pt x="1632306" y="1185334"/>
                  <a:pt x="2099031" y="1315509"/>
                  <a:pt x="2005898" y="1278467"/>
                </a:cubicBezTo>
                <a:cubicBezTo>
                  <a:pt x="1912765" y="1241425"/>
                  <a:pt x="1197331" y="1012825"/>
                  <a:pt x="996248" y="948267"/>
                </a:cubicBezTo>
                <a:cubicBezTo>
                  <a:pt x="795165" y="883709"/>
                  <a:pt x="702031" y="836084"/>
                  <a:pt x="799398" y="891117"/>
                </a:cubicBezTo>
                <a:cubicBezTo>
                  <a:pt x="896765" y="946150"/>
                  <a:pt x="1650298" y="1327150"/>
                  <a:pt x="1580448" y="1278467"/>
                </a:cubicBezTo>
                <a:cubicBezTo>
                  <a:pt x="1510598" y="1229784"/>
                  <a:pt x="569740" y="723900"/>
                  <a:pt x="380298" y="599017"/>
                </a:cubicBezTo>
                <a:cubicBezTo>
                  <a:pt x="190856" y="474134"/>
                  <a:pt x="498831" y="625475"/>
                  <a:pt x="443798" y="529167"/>
                </a:cubicBezTo>
                <a:cubicBezTo>
                  <a:pt x="388765" y="432859"/>
                  <a:pt x="105131" y="104775"/>
                  <a:pt x="43748" y="338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EE115A75-996D-4048-A083-263D9E2BF185}"/>
              </a:ext>
            </a:extLst>
          </p:cNvPr>
          <p:cNvSpPr/>
          <p:nvPr/>
        </p:nvSpPr>
        <p:spPr>
          <a:xfrm>
            <a:off x="6690537" y="10973237"/>
            <a:ext cx="3260857" cy="1422073"/>
          </a:xfrm>
          <a:custGeom>
            <a:avLst/>
            <a:gdLst>
              <a:gd name="connsiteX0" fmla="*/ 3196413 w 3260857"/>
              <a:gd name="connsiteY0" fmla="*/ 107513 h 1422073"/>
              <a:gd name="connsiteX1" fmla="*/ 3120213 w 3260857"/>
              <a:gd name="connsiteY1" fmla="*/ 132913 h 1422073"/>
              <a:gd name="connsiteX2" fmla="*/ 2707463 w 3260857"/>
              <a:gd name="connsiteY2" fmla="*/ 583763 h 1422073"/>
              <a:gd name="connsiteX3" fmla="*/ 2917013 w 3260857"/>
              <a:gd name="connsiteY3" fmla="*/ 380563 h 1422073"/>
              <a:gd name="connsiteX4" fmla="*/ 2231213 w 3260857"/>
              <a:gd name="connsiteY4" fmla="*/ 1002863 h 1422073"/>
              <a:gd name="connsiteX5" fmla="*/ 2282013 w 3260857"/>
              <a:gd name="connsiteY5" fmla="*/ 952063 h 1422073"/>
              <a:gd name="connsiteX6" fmla="*/ 1754963 w 3260857"/>
              <a:gd name="connsiteY6" fmla="*/ 1301313 h 1422073"/>
              <a:gd name="connsiteX7" fmla="*/ 1532713 w 3260857"/>
              <a:gd name="connsiteY7" fmla="*/ 1339413 h 1422073"/>
              <a:gd name="connsiteX8" fmla="*/ 783413 w 3260857"/>
              <a:gd name="connsiteY8" fmla="*/ 1415613 h 1422073"/>
              <a:gd name="connsiteX9" fmla="*/ 942163 w 3260857"/>
              <a:gd name="connsiteY9" fmla="*/ 1409263 h 1422073"/>
              <a:gd name="connsiteX10" fmla="*/ 313513 w 3260857"/>
              <a:gd name="connsiteY10" fmla="*/ 1339413 h 1422073"/>
              <a:gd name="connsiteX11" fmla="*/ 123013 w 3260857"/>
              <a:gd name="connsiteY11" fmla="*/ 1282263 h 1422073"/>
              <a:gd name="connsiteX12" fmla="*/ 21413 w 3260857"/>
              <a:gd name="connsiteY12" fmla="*/ 1206063 h 1422073"/>
              <a:gd name="connsiteX13" fmla="*/ 548463 w 3260857"/>
              <a:gd name="connsiteY13" fmla="*/ 1263213 h 1422073"/>
              <a:gd name="connsiteX14" fmla="*/ 1627963 w 3260857"/>
              <a:gd name="connsiteY14" fmla="*/ 1244163 h 1422073"/>
              <a:gd name="connsiteX15" fmla="*/ 1570813 w 3260857"/>
              <a:gd name="connsiteY15" fmla="*/ 1167963 h 1422073"/>
              <a:gd name="connsiteX16" fmla="*/ 2199463 w 3260857"/>
              <a:gd name="connsiteY16" fmla="*/ 786963 h 1422073"/>
              <a:gd name="connsiteX17" fmla="*/ 1856563 w 3260857"/>
              <a:gd name="connsiteY17" fmla="*/ 1104463 h 1422073"/>
              <a:gd name="connsiteX18" fmla="*/ 2529663 w 3260857"/>
              <a:gd name="connsiteY18" fmla="*/ 615513 h 1422073"/>
              <a:gd name="connsiteX19" fmla="*/ 2529663 w 3260857"/>
              <a:gd name="connsiteY19" fmla="*/ 609163 h 1422073"/>
              <a:gd name="connsiteX20" fmla="*/ 3209113 w 3260857"/>
              <a:gd name="connsiteY20" fmla="*/ 24963 h 1422073"/>
              <a:gd name="connsiteX21" fmla="*/ 3196413 w 3260857"/>
              <a:gd name="connsiteY21" fmla="*/ 107513 h 142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60857" h="1422073">
                <a:moveTo>
                  <a:pt x="3196413" y="107513"/>
                </a:moveTo>
                <a:cubicBezTo>
                  <a:pt x="3181596" y="125505"/>
                  <a:pt x="3201705" y="53538"/>
                  <a:pt x="3120213" y="132913"/>
                </a:cubicBezTo>
                <a:cubicBezTo>
                  <a:pt x="3038721" y="212288"/>
                  <a:pt x="2741330" y="542488"/>
                  <a:pt x="2707463" y="583763"/>
                </a:cubicBezTo>
                <a:cubicBezTo>
                  <a:pt x="2673596" y="625038"/>
                  <a:pt x="2996388" y="310713"/>
                  <a:pt x="2917013" y="380563"/>
                </a:cubicBezTo>
                <a:cubicBezTo>
                  <a:pt x="2837638" y="450413"/>
                  <a:pt x="2337046" y="907613"/>
                  <a:pt x="2231213" y="1002863"/>
                </a:cubicBezTo>
                <a:cubicBezTo>
                  <a:pt x="2125380" y="1098113"/>
                  <a:pt x="2361388" y="902321"/>
                  <a:pt x="2282013" y="952063"/>
                </a:cubicBezTo>
                <a:cubicBezTo>
                  <a:pt x="2202638" y="1001805"/>
                  <a:pt x="1879846" y="1236755"/>
                  <a:pt x="1754963" y="1301313"/>
                </a:cubicBezTo>
                <a:cubicBezTo>
                  <a:pt x="1630080" y="1365871"/>
                  <a:pt x="1694638" y="1320363"/>
                  <a:pt x="1532713" y="1339413"/>
                </a:cubicBezTo>
                <a:cubicBezTo>
                  <a:pt x="1370788" y="1358463"/>
                  <a:pt x="881838" y="1403971"/>
                  <a:pt x="783413" y="1415613"/>
                </a:cubicBezTo>
                <a:cubicBezTo>
                  <a:pt x="684988" y="1427255"/>
                  <a:pt x="1020480" y="1421963"/>
                  <a:pt x="942163" y="1409263"/>
                </a:cubicBezTo>
                <a:cubicBezTo>
                  <a:pt x="863846" y="1396563"/>
                  <a:pt x="450038" y="1360580"/>
                  <a:pt x="313513" y="1339413"/>
                </a:cubicBezTo>
                <a:cubicBezTo>
                  <a:pt x="176988" y="1318246"/>
                  <a:pt x="171696" y="1304488"/>
                  <a:pt x="123013" y="1282263"/>
                </a:cubicBezTo>
                <a:cubicBezTo>
                  <a:pt x="74330" y="1260038"/>
                  <a:pt x="-49495" y="1209238"/>
                  <a:pt x="21413" y="1206063"/>
                </a:cubicBezTo>
                <a:cubicBezTo>
                  <a:pt x="92321" y="1202888"/>
                  <a:pt x="548463" y="1263213"/>
                  <a:pt x="548463" y="1263213"/>
                </a:cubicBezTo>
                <a:cubicBezTo>
                  <a:pt x="816221" y="1269563"/>
                  <a:pt x="1457571" y="1260038"/>
                  <a:pt x="1627963" y="1244163"/>
                </a:cubicBezTo>
                <a:cubicBezTo>
                  <a:pt x="1798355" y="1228288"/>
                  <a:pt x="1475563" y="1244163"/>
                  <a:pt x="1570813" y="1167963"/>
                </a:cubicBezTo>
                <a:cubicBezTo>
                  <a:pt x="1666063" y="1091763"/>
                  <a:pt x="2151838" y="797546"/>
                  <a:pt x="2199463" y="786963"/>
                </a:cubicBezTo>
                <a:cubicBezTo>
                  <a:pt x="2247088" y="776380"/>
                  <a:pt x="1801530" y="1133038"/>
                  <a:pt x="1856563" y="1104463"/>
                </a:cubicBezTo>
                <a:cubicBezTo>
                  <a:pt x="1911596" y="1075888"/>
                  <a:pt x="2417480" y="698063"/>
                  <a:pt x="2529663" y="615513"/>
                </a:cubicBezTo>
                <a:cubicBezTo>
                  <a:pt x="2641846" y="532963"/>
                  <a:pt x="2529663" y="609163"/>
                  <a:pt x="2529663" y="609163"/>
                </a:cubicBezTo>
                <a:cubicBezTo>
                  <a:pt x="2642905" y="510738"/>
                  <a:pt x="3092696" y="107513"/>
                  <a:pt x="3209113" y="24963"/>
                </a:cubicBezTo>
                <a:cubicBezTo>
                  <a:pt x="3325530" y="-57587"/>
                  <a:pt x="3211230" y="89521"/>
                  <a:pt x="3196413" y="1075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3C027858-C05E-41CE-AB7A-456A843C74D5}"/>
              </a:ext>
            </a:extLst>
          </p:cNvPr>
          <p:cNvSpPr/>
          <p:nvPr/>
        </p:nvSpPr>
        <p:spPr>
          <a:xfrm>
            <a:off x="4621087" y="8298706"/>
            <a:ext cx="2140066" cy="3701114"/>
          </a:xfrm>
          <a:custGeom>
            <a:avLst/>
            <a:gdLst>
              <a:gd name="connsiteX0" fmla="*/ 221846 w 2140066"/>
              <a:gd name="connsiteY0" fmla="*/ 1031561 h 3701114"/>
              <a:gd name="connsiteX1" fmla="*/ 636713 w 2140066"/>
              <a:gd name="connsiteY1" fmla="*/ 2022161 h 3701114"/>
              <a:gd name="connsiteX2" fmla="*/ 518180 w 2140066"/>
              <a:gd name="connsiteY2" fmla="*/ 1929027 h 3701114"/>
              <a:gd name="connsiteX3" fmla="*/ 1187046 w 2140066"/>
              <a:gd name="connsiteY3" fmla="*/ 2928094 h 3701114"/>
              <a:gd name="connsiteX4" fmla="*/ 1043113 w 2140066"/>
              <a:gd name="connsiteY4" fmla="*/ 2648694 h 3701114"/>
              <a:gd name="connsiteX5" fmla="*/ 2135313 w 2140066"/>
              <a:gd name="connsiteY5" fmla="*/ 3690094 h 3701114"/>
              <a:gd name="connsiteX6" fmla="*/ 1449513 w 2140066"/>
              <a:gd name="connsiteY6" fmla="*/ 3207494 h 3701114"/>
              <a:gd name="connsiteX7" fmla="*/ 1678113 w 2140066"/>
              <a:gd name="connsiteY7" fmla="*/ 3393761 h 3701114"/>
              <a:gd name="connsiteX8" fmla="*/ 433513 w 2140066"/>
              <a:gd name="connsiteY8" fmla="*/ 2183027 h 3701114"/>
              <a:gd name="connsiteX9" fmla="*/ 1339446 w 2140066"/>
              <a:gd name="connsiteY9" fmla="*/ 3309094 h 3701114"/>
              <a:gd name="connsiteX10" fmla="*/ 382713 w 2140066"/>
              <a:gd name="connsiteY10" fmla="*/ 1954427 h 3701114"/>
              <a:gd name="connsiteX11" fmla="*/ 340380 w 2140066"/>
              <a:gd name="connsiteY11" fmla="*/ 1861294 h 3701114"/>
              <a:gd name="connsiteX12" fmla="*/ 1713 w 2140066"/>
              <a:gd name="connsiteY12" fmla="*/ 15561 h 3701114"/>
              <a:gd name="connsiteX13" fmla="*/ 221846 w 2140066"/>
              <a:gd name="connsiteY13" fmla="*/ 1031561 h 370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0066" h="3701114">
                <a:moveTo>
                  <a:pt x="221846" y="1031561"/>
                </a:moveTo>
                <a:cubicBezTo>
                  <a:pt x="327679" y="1365994"/>
                  <a:pt x="587324" y="1872583"/>
                  <a:pt x="636713" y="2022161"/>
                </a:cubicBezTo>
                <a:cubicBezTo>
                  <a:pt x="686102" y="2171739"/>
                  <a:pt x="426458" y="1778038"/>
                  <a:pt x="518180" y="1929027"/>
                </a:cubicBezTo>
                <a:cubicBezTo>
                  <a:pt x="609902" y="2080016"/>
                  <a:pt x="1099557" y="2808150"/>
                  <a:pt x="1187046" y="2928094"/>
                </a:cubicBezTo>
                <a:cubicBezTo>
                  <a:pt x="1274535" y="3048039"/>
                  <a:pt x="885068" y="2521694"/>
                  <a:pt x="1043113" y="2648694"/>
                </a:cubicBezTo>
                <a:cubicBezTo>
                  <a:pt x="1201158" y="2775694"/>
                  <a:pt x="2067580" y="3596961"/>
                  <a:pt x="2135313" y="3690094"/>
                </a:cubicBezTo>
                <a:cubicBezTo>
                  <a:pt x="2203046" y="3783227"/>
                  <a:pt x="1525713" y="3256883"/>
                  <a:pt x="1449513" y="3207494"/>
                </a:cubicBezTo>
                <a:cubicBezTo>
                  <a:pt x="1373313" y="3158105"/>
                  <a:pt x="1847446" y="3564505"/>
                  <a:pt x="1678113" y="3393761"/>
                </a:cubicBezTo>
                <a:cubicBezTo>
                  <a:pt x="1508780" y="3223017"/>
                  <a:pt x="489957" y="2197138"/>
                  <a:pt x="433513" y="2183027"/>
                </a:cubicBezTo>
                <a:cubicBezTo>
                  <a:pt x="377069" y="2168916"/>
                  <a:pt x="1347913" y="3347194"/>
                  <a:pt x="1339446" y="3309094"/>
                </a:cubicBezTo>
                <a:cubicBezTo>
                  <a:pt x="1330979" y="3270994"/>
                  <a:pt x="549224" y="2195727"/>
                  <a:pt x="382713" y="1954427"/>
                </a:cubicBezTo>
                <a:cubicBezTo>
                  <a:pt x="216202" y="1713127"/>
                  <a:pt x="403880" y="2184438"/>
                  <a:pt x="340380" y="1861294"/>
                </a:cubicBezTo>
                <a:cubicBezTo>
                  <a:pt x="276880" y="1538150"/>
                  <a:pt x="20057" y="153850"/>
                  <a:pt x="1713" y="15561"/>
                </a:cubicBezTo>
                <a:cubicBezTo>
                  <a:pt x="-16632" y="-122728"/>
                  <a:pt x="116013" y="697128"/>
                  <a:pt x="221846" y="10315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CD066414-DB58-4663-B58A-7453335854AC}"/>
              </a:ext>
            </a:extLst>
          </p:cNvPr>
          <p:cNvSpPr/>
          <p:nvPr/>
        </p:nvSpPr>
        <p:spPr>
          <a:xfrm>
            <a:off x="7509265" y="9668916"/>
            <a:ext cx="2757581" cy="2198350"/>
          </a:xfrm>
          <a:custGeom>
            <a:avLst/>
            <a:gdLst>
              <a:gd name="connsiteX0" fmla="*/ 2752335 w 2757581"/>
              <a:gd name="connsiteY0" fmla="*/ 17 h 2198350"/>
              <a:gd name="connsiteX1" fmla="*/ 2329002 w 2757581"/>
              <a:gd name="connsiteY1" fmla="*/ 872084 h 2198350"/>
              <a:gd name="connsiteX2" fmla="*/ 2498335 w 2757581"/>
              <a:gd name="connsiteY2" fmla="*/ 618084 h 2198350"/>
              <a:gd name="connsiteX3" fmla="*/ 1694002 w 2757581"/>
              <a:gd name="connsiteY3" fmla="*/ 1600217 h 2198350"/>
              <a:gd name="connsiteX4" fmla="*/ 1990335 w 2757581"/>
              <a:gd name="connsiteY4" fmla="*/ 1278484 h 2198350"/>
              <a:gd name="connsiteX5" fmla="*/ 1059002 w 2757581"/>
              <a:gd name="connsiteY5" fmla="*/ 2099751 h 2198350"/>
              <a:gd name="connsiteX6" fmla="*/ 644135 w 2757581"/>
              <a:gd name="connsiteY6" fmla="*/ 2142084 h 2198350"/>
              <a:gd name="connsiteX7" fmla="*/ 9135 w 2757581"/>
              <a:gd name="connsiteY7" fmla="*/ 2184417 h 2198350"/>
              <a:gd name="connsiteX8" fmla="*/ 1160602 w 2757581"/>
              <a:gd name="connsiteY8" fmla="*/ 1879617 h 2198350"/>
              <a:gd name="connsiteX9" fmla="*/ 1169068 w 2757581"/>
              <a:gd name="connsiteY9" fmla="*/ 1803417 h 2198350"/>
              <a:gd name="connsiteX10" fmla="*/ 2024202 w 2757581"/>
              <a:gd name="connsiteY10" fmla="*/ 922884 h 2198350"/>
              <a:gd name="connsiteX11" fmla="*/ 1981868 w 2757581"/>
              <a:gd name="connsiteY11" fmla="*/ 897484 h 2198350"/>
              <a:gd name="connsiteX12" fmla="*/ 2752335 w 2757581"/>
              <a:gd name="connsiteY12" fmla="*/ 17 h 219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7581" h="2198350">
                <a:moveTo>
                  <a:pt x="2752335" y="17"/>
                </a:moveTo>
                <a:cubicBezTo>
                  <a:pt x="2810191" y="-4216"/>
                  <a:pt x="2371335" y="769073"/>
                  <a:pt x="2329002" y="872084"/>
                </a:cubicBezTo>
                <a:cubicBezTo>
                  <a:pt x="2286669" y="975095"/>
                  <a:pt x="2604168" y="496729"/>
                  <a:pt x="2498335" y="618084"/>
                </a:cubicBezTo>
                <a:cubicBezTo>
                  <a:pt x="2392502" y="739439"/>
                  <a:pt x="1778669" y="1490150"/>
                  <a:pt x="1694002" y="1600217"/>
                </a:cubicBezTo>
                <a:cubicBezTo>
                  <a:pt x="1609335" y="1710284"/>
                  <a:pt x="2096168" y="1195228"/>
                  <a:pt x="1990335" y="1278484"/>
                </a:cubicBezTo>
                <a:cubicBezTo>
                  <a:pt x="1884502" y="1361740"/>
                  <a:pt x="1283369" y="1955818"/>
                  <a:pt x="1059002" y="2099751"/>
                </a:cubicBezTo>
                <a:cubicBezTo>
                  <a:pt x="834635" y="2243684"/>
                  <a:pt x="644135" y="2142084"/>
                  <a:pt x="644135" y="2142084"/>
                </a:cubicBezTo>
                <a:cubicBezTo>
                  <a:pt x="469157" y="2156195"/>
                  <a:pt x="-76943" y="2228162"/>
                  <a:pt x="9135" y="2184417"/>
                </a:cubicBezTo>
                <a:cubicBezTo>
                  <a:pt x="95213" y="2140673"/>
                  <a:pt x="967280" y="1943117"/>
                  <a:pt x="1160602" y="1879617"/>
                </a:cubicBezTo>
                <a:cubicBezTo>
                  <a:pt x="1353924" y="1816117"/>
                  <a:pt x="1025135" y="1962873"/>
                  <a:pt x="1169068" y="1803417"/>
                </a:cubicBezTo>
                <a:cubicBezTo>
                  <a:pt x="1313001" y="1643962"/>
                  <a:pt x="1888735" y="1073873"/>
                  <a:pt x="2024202" y="922884"/>
                </a:cubicBezTo>
                <a:cubicBezTo>
                  <a:pt x="2159669" y="771895"/>
                  <a:pt x="1854868" y="1049884"/>
                  <a:pt x="1981868" y="897484"/>
                </a:cubicBezTo>
                <a:cubicBezTo>
                  <a:pt x="2108868" y="745084"/>
                  <a:pt x="2694479" y="4250"/>
                  <a:pt x="2752335" y="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02551D82-2E39-4E9B-9994-0BB0BA12BC09}"/>
              </a:ext>
            </a:extLst>
          </p:cNvPr>
          <p:cNvSpPr/>
          <p:nvPr/>
        </p:nvSpPr>
        <p:spPr>
          <a:xfrm>
            <a:off x="6300896" y="11533280"/>
            <a:ext cx="2516079" cy="606830"/>
          </a:xfrm>
          <a:custGeom>
            <a:avLst/>
            <a:gdLst>
              <a:gd name="connsiteX0" fmla="*/ 280879 w 2516079"/>
              <a:gd name="connsiteY0" fmla="*/ 153895 h 606830"/>
              <a:gd name="connsiteX1" fmla="*/ 353904 w 2516079"/>
              <a:gd name="connsiteY1" fmla="*/ 153895 h 606830"/>
              <a:gd name="connsiteX2" fmla="*/ 1214329 w 2516079"/>
              <a:gd name="connsiteY2" fmla="*/ 163420 h 606830"/>
              <a:gd name="connsiteX3" fmla="*/ 1017479 w 2516079"/>
              <a:gd name="connsiteY3" fmla="*/ 163420 h 606830"/>
              <a:gd name="connsiteX4" fmla="*/ 1925529 w 2516079"/>
              <a:gd name="connsiteY4" fmla="*/ 172945 h 606830"/>
              <a:gd name="connsiteX5" fmla="*/ 1535004 w 2516079"/>
              <a:gd name="connsiteY5" fmla="*/ 223745 h 606830"/>
              <a:gd name="connsiteX6" fmla="*/ 2284304 w 2516079"/>
              <a:gd name="connsiteY6" fmla="*/ 350745 h 606830"/>
              <a:gd name="connsiteX7" fmla="*/ 1992204 w 2516079"/>
              <a:gd name="connsiteY7" fmla="*/ 353920 h 606830"/>
              <a:gd name="connsiteX8" fmla="*/ 2516079 w 2516079"/>
              <a:gd name="connsiteY8" fmla="*/ 226920 h 606830"/>
              <a:gd name="connsiteX9" fmla="*/ 1579454 w 2516079"/>
              <a:gd name="connsiteY9" fmla="*/ 442820 h 606830"/>
              <a:gd name="connsiteX10" fmla="*/ 1931879 w 2516079"/>
              <a:gd name="connsiteY10" fmla="*/ 322170 h 606830"/>
              <a:gd name="connsiteX11" fmla="*/ 1061929 w 2516079"/>
              <a:gd name="connsiteY11" fmla="*/ 331695 h 606830"/>
              <a:gd name="connsiteX12" fmla="*/ 1874729 w 2516079"/>
              <a:gd name="connsiteY12" fmla="*/ 398370 h 606830"/>
              <a:gd name="connsiteX13" fmla="*/ 1398479 w 2516079"/>
              <a:gd name="connsiteY13" fmla="*/ 436470 h 606830"/>
              <a:gd name="connsiteX14" fmla="*/ 2109679 w 2516079"/>
              <a:gd name="connsiteY14" fmla="*/ 452345 h 606830"/>
              <a:gd name="connsiteX15" fmla="*/ 1007954 w 2516079"/>
              <a:gd name="connsiteY15" fmla="*/ 572995 h 606830"/>
              <a:gd name="connsiteX16" fmla="*/ 1255604 w 2516079"/>
              <a:gd name="connsiteY16" fmla="*/ 604745 h 606830"/>
              <a:gd name="connsiteX17" fmla="*/ 782529 w 2516079"/>
              <a:gd name="connsiteY17" fmla="*/ 585695 h 606830"/>
              <a:gd name="connsiteX18" fmla="*/ 861904 w 2516079"/>
              <a:gd name="connsiteY18" fmla="*/ 576170 h 606830"/>
              <a:gd name="connsiteX19" fmla="*/ 1479 w 2516079"/>
              <a:gd name="connsiteY19" fmla="*/ 191995 h 606830"/>
              <a:gd name="connsiteX20" fmla="*/ 652354 w 2516079"/>
              <a:gd name="connsiteY20" fmla="*/ 439645 h 606830"/>
              <a:gd name="connsiteX21" fmla="*/ 550754 w 2516079"/>
              <a:gd name="connsiteY21" fmla="*/ 325345 h 606830"/>
              <a:gd name="connsiteX22" fmla="*/ 245954 w 2516079"/>
              <a:gd name="connsiteY22" fmla="*/ 198345 h 606830"/>
              <a:gd name="connsiteX23" fmla="*/ 49104 w 2516079"/>
              <a:gd name="connsiteY23" fmla="*/ 112620 h 606830"/>
              <a:gd name="connsiteX24" fmla="*/ 849204 w 2516079"/>
              <a:gd name="connsiteY24" fmla="*/ 1495 h 606830"/>
              <a:gd name="connsiteX25" fmla="*/ 496779 w 2516079"/>
              <a:gd name="connsiteY25" fmla="*/ 55470 h 606830"/>
              <a:gd name="connsiteX26" fmla="*/ 280879 w 2516079"/>
              <a:gd name="connsiteY26" fmla="*/ 153895 h 60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16079" h="606830">
                <a:moveTo>
                  <a:pt x="280879" y="153895"/>
                </a:moveTo>
                <a:lnTo>
                  <a:pt x="353904" y="153895"/>
                </a:lnTo>
                <a:lnTo>
                  <a:pt x="1214329" y="163420"/>
                </a:lnTo>
                <a:cubicBezTo>
                  <a:pt x="1324925" y="165007"/>
                  <a:pt x="1017479" y="163420"/>
                  <a:pt x="1017479" y="163420"/>
                </a:cubicBezTo>
                <a:lnTo>
                  <a:pt x="1925529" y="172945"/>
                </a:lnTo>
                <a:cubicBezTo>
                  <a:pt x="2011783" y="182999"/>
                  <a:pt x="1475208" y="194112"/>
                  <a:pt x="1535004" y="223745"/>
                </a:cubicBezTo>
                <a:cubicBezTo>
                  <a:pt x="1594800" y="253378"/>
                  <a:pt x="2208104" y="329049"/>
                  <a:pt x="2284304" y="350745"/>
                </a:cubicBezTo>
                <a:cubicBezTo>
                  <a:pt x="2360504" y="372441"/>
                  <a:pt x="1953575" y="374558"/>
                  <a:pt x="1992204" y="353920"/>
                </a:cubicBezTo>
                <a:cubicBezTo>
                  <a:pt x="2030833" y="333282"/>
                  <a:pt x="2516079" y="226920"/>
                  <a:pt x="2516079" y="226920"/>
                </a:cubicBezTo>
                <a:cubicBezTo>
                  <a:pt x="2447287" y="241737"/>
                  <a:pt x="1676821" y="426945"/>
                  <a:pt x="1579454" y="442820"/>
                </a:cubicBezTo>
                <a:cubicBezTo>
                  <a:pt x="1482087" y="458695"/>
                  <a:pt x="2018133" y="340691"/>
                  <a:pt x="1931879" y="322170"/>
                </a:cubicBezTo>
                <a:cubicBezTo>
                  <a:pt x="1845625" y="303649"/>
                  <a:pt x="1071454" y="318995"/>
                  <a:pt x="1061929" y="331695"/>
                </a:cubicBezTo>
                <a:cubicBezTo>
                  <a:pt x="1052404" y="344395"/>
                  <a:pt x="1818638" y="380908"/>
                  <a:pt x="1874729" y="398370"/>
                </a:cubicBezTo>
                <a:cubicBezTo>
                  <a:pt x="1930820" y="415832"/>
                  <a:pt x="1359321" y="427474"/>
                  <a:pt x="1398479" y="436470"/>
                </a:cubicBezTo>
                <a:cubicBezTo>
                  <a:pt x="1437637" y="445466"/>
                  <a:pt x="2174767" y="429591"/>
                  <a:pt x="2109679" y="452345"/>
                </a:cubicBezTo>
                <a:cubicBezTo>
                  <a:pt x="2044591" y="475099"/>
                  <a:pt x="1150300" y="547595"/>
                  <a:pt x="1007954" y="572995"/>
                </a:cubicBezTo>
                <a:cubicBezTo>
                  <a:pt x="865608" y="598395"/>
                  <a:pt x="1293175" y="602628"/>
                  <a:pt x="1255604" y="604745"/>
                </a:cubicBezTo>
                <a:cubicBezTo>
                  <a:pt x="1218033" y="606862"/>
                  <a:pt x="848146" y="590458"/>
                  <a:pt x="782529" y="585695"/>
                </a:cubicBezTo>
                <a:cubicBezTo>
                  <a:pt x="716912" y="580933"/>
                  <a:pt x="992079" y="641787"/>
                  <a:pt x="861904" y="576170"/>
                </a:cubicBezTo>
                <a:cubicBezTo>
                  <a:pt x="731729" y="510553"/>
                  <a:pt x="36404" y="214749"/>
                  <a:pt x="1479" y="191995"/>
                </a:cubicBezTo>
                <a:cubicBezTo>
                  <a:pt x="-33446" y="169241"/>
                  <a:pt x="560808" y="417420"/>
                  <a:pt x="652354" y="439645"/>
                </a:cubicBezTo>
                <a:cubicBezTo>
                  <a:pt x="743900" y="461870"/>
                  <a:pt x="618487" y="365562"/>
                  <a:pt x="550754" y="325345"/>
                </a:cubicBezTo>
                <a:cubicBezTo>
                  <a:pt x="483021" y="285128"/>
                  <a:pt x="329562" y="233799"/>
                  <a:pt x="245954" y="198345"/>
                </a:cubicBezTo>
                <a:cubicBezTo>
                  <a:pt x="162346" y="162891"/>
                  <a:pt x="-51438" y="145428"/>
                  <a:pt x="49104" y="112620"/>
                </a:cubicBezTo>
                <a:cubicBezTo>
                  <a:pt x="149646" y="79812"/>
                  <a:pt x="774592" y="11020"/>
                  <a:pt x="849204" y="1495"/>
                </a:cubicBezTo>
                <a:cubicBezTo>
                  <a:pt x="923816" y="-8030"/>
                  <a:pt x="587267" y="30070"/>
                  <a:pt x="496779" y="55470"/>
                </a:cubicBezTo>
                <a:cubicBezTo>
                  <a:pt x="406291" y="80870"/>
                  <a:pt x="356285" y="117382"/>
                  <a:pt x="280879" y="1538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6ADB866D-C97E-47C9-B61B-288EE57DB5ED}"/>
              </a:ext>
            </a:extLst>
          </p:cNvPr>
          <p:cNvSpPr/>
          <p:nvPr/>
        </p:nvSpPr>
        <p:spPr>
          <a:xfrm>
            <a:off x="5810075" y="11474447"/>
            <a:ext cx="2895896" cy="785532"/>
          </a:xfrm>
          <a:custGeom>
            <a:avLst/>
            <a:gdLst>
              <a:gd name="connsiteX0" fmla="*/ 1397175 w 2895896"/>
              <a:gd name="connsiteY0" fmla="*/ 501653 h 785532"/>
              <a:gd name="connsiteX1" fmla="*/ 1508300 w 2895896"/>
              <a:gd name="connsiteY1" fmla="*/ 514353 h 785532"/>
              <a:gd name="connsiteX2" fmla="*/ 2298875 w 2895896"/>
              <a:gd name="connsiteY2" fmla="*/ 581028 h 785532"/>
              <a:gd name="connsiteX3" fmla="*/ 2222675 w 2895896"/>
              <a:gd name="connsiteY3" fmla="*/ 542928 h 785532"/>
              <a:gd name="connsiteX4" fmla="*/ 2895775 w 2895896"/>
              <a:gd name="connsiteY4" fmla="*/ 390528 h 785532"/>
              <a:gd name="connsiteX5" fmla="*/ 2279825 w 2895896"/>
              <a:gd name="connsiteY5" fmla="*/ 676278 h 785532"/>
              <a:gd name="connsiteX6" fmla="*/ 2470325 w 2895896"/>
              <a:gd name="connsiteY6" fmla="*/ 692153 h 785532"/>
              <a:gd name="connsiteX7" fmla="*/ 2730675 w 2895896"/>
              <a:gd name="connsiteY7" fmla="*/ 688978 h 785532"/>
              <a:gd name="connsiteX8" fmla="*/ 1759125 w 2895896"/>
              <a:gd name="connsiteY8" fmla="*/ 781053 h 785532"/>
              <a:gd name="connsiteX9" fmla="*/ 1419400 w 2895896"/>
              <a:gd name="connsiteY9" fmla="*/ 771528 h 785532"/>
              <a:gd name="connsiteX10" fmla="*/ 1619425 w 2895896"/>
              <a:gd name="connsiteY10" fmla="*/ 774703 h 785532"/>
              <a:gd name="connsiteX11" fmla="*/ 1282875 w 2895896"/>
              <a:gd name="connsiteY11" fmla="*/ 727078 h 785532"/>
              <a:gd name="connsiteX12" fmla="*/ 673275 w 2895896"/>
              <a:gd name="connsiteY12" fmla="*/ 574678 h 785532"/>
              <a:gd name="connsiteX13" fmla="*/ 552625 w 2895896"/>
              <a:gd name="connsiteY13" fmla="*/ 511178 h 785532"/>
              <a:gd name="connsiteX14" fmla="*/ 879650 w 2895896"/>
              <a:gd name="connsiteY14" fmla="*/ 723903 h 785532"/>
              <a:gd name="connsiteX15" fmla="*/ 175 w 2895896"/>
              <a:gd name="connsiteY15" fmla="*/ 114303 h 785532"/>
              <a:gd name="connsiteX16" fmla="*/ 962200 w 2895896"/>
              <a:gd name="connsiteY16" fmla="*/ 495303 h 785532"/>
              <a:gd name="connsiteX17" fmla="*/ 254175 w 2895896"/>
              <a:gd name="connsiteY17" fmla="*/ 3 h 785532"/>
              <a:gd name="connsiteX18" fmla="*/ 1095550 w 2895896"/>
              <a:gd name="connsiteY18" fmla="*/ 504828 h 785532"/>
              <a:gd name="connsiteX19" fmla="*/ 1597200 w 2895896"/>
              <a:gd name="connsiteY19" fmla="*/ 622303 h 785532"/>
              <a:gd name="connsiteX20" fmla="*/ 892350 w 2895896"/>
              <a:gd name="connsiteY20" fmla="*/ 333378 h 785532"/>
              <a:gd name="connsiteX21" fmla="*/ 1238425 w 2895896"/>
              <a:gd name="connsiteY21" fmla="*/ 428628 h 785532"/>
              <a:gd name="connsiteX22" fmla="*/ 1397175 w 2895896"/>
              <a:gd name="connsiteY22" fmla="*/ 501653 h 78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95896" h="785532">
                <a:moveTo>
                  <a:pt x="1397175" y="501653"/>
                </a:moveTo>
                <a:lnTo>
                  <a:pt x="1508300" y="514353"/>
                </a:lnTo>
                <a:lnTo>
                  <a:pt x="2298875" y="581028"/>
                </a:lnTo>
                <a:cubicBezTo>
                  <a:pt x="2417937" y="585790"/>
                  <a:pt x="2123192" y="574678"/>
                  <a:pt x="2222675" y="542928"/>
                </a:cubicBezTo>
                <a:cubicBezTo>
                  <a:pt x="2322158" y="511178"/>
                  <a:pt x="2886250" y="368303"/>
                  <a:pt x="2895775" y="390528"/>
                </a:cubicBezTo>
                <a:cubicBezTo>
                  <a:pt x="2905300" y="412753"/>
                  <a:pt x="2350733" y="626007"/>
                  <a:pt x="2279825" y="676278"/>
                </a:cubicBezTo>
                <a:cubicBezTo>
                  <a:pt x="2208917" y="726549"/>
                  <a:pt x="2395183" y="690036"/>
                  <a:pt x="2470325" y="692153"/>
                </a:cubicBezTo>
                <a:cubicBezTo>
                  <a:pt x="2545467" y="694270"/>
                  <a:pt x="2849208" y="674161"/>
                  <a:pt x="2730675" y="688978"/>
                </a:cubicBezTo>
                <a:cubicBezTo>
                  <a:pt x="2612142" y="703795"/>
                  <a:pt x="1977671" y="767295"/>
                  <a:pt x="1759125" y="781053"/>
                </a:cubicBezTo>
                <a:cubicBezTo>
                  <a:pt x="1540579" y="794811"/>
                  <a:pt x="1442683" y="772586"/>
                  <a:pt x="1419400" y="771528"/>
                </a:cubicBezTo>
                <a:cubicBezTo>
                  <a:pt x="1396117" y="770470"/>
                  <a:pt x="1642179" y="782111"/>
                  <a:pt x="1619425" y="774703"/>
                </a:cubicBezTo>
                <a:cubicBezTo>
                  <a:pt x="1596671" y="767295"/>
                  <a:pt x="1440567" y="760415"/>
                  <a:pt x="1282875" y="727078"/>
                </a:cubicBezTo>
                <a:cubicBezTo>
                  <a:pt x="1125183" y="693741"/>
                  <a:pt x="794983" y="610661"/>
                  <a:pt x="673275" y="574678"/>
                </a:cubicBezTo>
                <a:cubicBezTo>
                  <a:pt x="551567" y="538695"/>
                  <a:pt x="518229" y="486307"/>
                  <a:pt x="552625" y="511178"/>
                </a:cubicBezTo>
                <a:cubicBezTo>
                  <a:pt x="587021" y="536049"/>
                  <a:pt x="971725" y="790049"/>
                  <a:pt x="879650" y="723903"/>
                </a:cubicBezTo>
                <a:cubicBezTo>
                  <a:pt x="787575" y="657757"/>
                  <a:pt x="-13583" y="152403"/>
                  <a:pt x="175" y="114303"/>
                </a:cubicBezTo>
                <a:cubicBezTo>
                  <a:pt x="13933" y="76203"/>
                  <a:pt x="919867" y="514353"/>
                  <a:pt x="962200" y="495303"/>
                </a:cubicBezTo>
                <a:cubicBezTo>
                  <a:pt x="1004533" y="476253"/>
                  <a:pt x="231950" y="-1584"/>
                  <a:pt x="254175" y="3"/>
                </a:cubicBezTo>
                <a:cubicBezTo>
                  <a:pt x="276400" y="1590"/>
                  <a:pt x="871713" y="401111"/>
                  <a:pt x="1095550" y="504828"/>
                </a:cubicBezTo>
                <a:cubicBezTo>
                  <a:pt x="1319387" y="608545"/>
                  <a:pt x="1631067" y="650878"/>
                  <a:pt x="1597200" y="622303"/>
                </a:cubicBezTo>
                <a:cubicBezTo>
                  <a:pt x="1563333" y="593728"/>
                  <a:pt x="952146" y="365657"/>
                  <a:pt x="892350" y="333378"/>
                </a:cubicBezTo>
                <a:cubicBezTo>
                  <a:pt x="832554" y="301099"/>
                  <a:pt x="1150583" y="400053"/>
                  <a:pt x="1238425" y="428628"/>
                </a:cubicBezTo>
                <a:cubicBezTo>
                  <a:pt x="1326267" y="457203"/>
                  <a:pt x="1372833" y="481015"/>
                  <a:pt x="1397175" y="5016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A509A50D-07AB-4871-B900-E88B705B4393}"/>
              </a:ext>
            </a:extLst>
          </p:cNvPr>
          <p:cNvSpPr/>
          <p:nvPr/>
        </p:nvSpPr>
        <p:spPr>
          <a:xfrm>
            <a:off x="7564095" y="10403670"/>
            <a:ext cx="1666301" cy="1242378"/>
          </a:xfrm>
          <a:custGeom>
            <a:avLst/>
            <a:gdLst>
              <a:gd name="connsiteX0" fmla="*/ 1249705 w 1666301"/>
              <a:gd name="connsiteY0" fmla="*/ 472610 h 1242378"/>
              <a:gd name="connsiteX1" fmla="*/ 248945 w 1666301"/>
              <a:gd name="connsiteY1" fmla="*/ 894250 h 1242378"/>
              <a:gd name="connsiteX2" fmla="*/ 553745 w 1666301"/>
              <a:gd name="connsiteY2" fmla="*/ 873930 h 1242378"/>
              <a:gd name="connsiteX3" fmla="*/ 25 w 1666301"/>
              <a:gd name="connsiteY3" fmla="*/ 1239690 h 1242378"/>
              <a:gd name="connsiteX4" fmla="*/ 579145 w 1666301"/>
              <a:gd name="connsiteY4" fmla="*/ 1046650 h 1242378"/>
              <a:gd name="connsiteX5" fmla="*/ 711225 w 1666301"/>
              <a:gd name="connsiteY5" fmla="*/ 1178730 h 1242378"/>
              <a:gd name="connsiteX6" fmla="*/ 741705 w 1666301"/>
              <a:gd name="connsiteY6" fmla="*/ 1092370 h 1242378"/>
              <a:gd name="connsiteX7" fmla="*/ 1407185 w 1666301"/>
              <a:gd name="connsiteY7" fmla="*/ 564050 h 1242378"/>
              <a:gd name="connsiteX8" fmla="*/ 1452905 w 1666301"/>
              <a:gd name="connsiteY8" fmla="*/ 401490 h 1242378"/>
              <a:gd name="connsiteX9" fmla="*/ 1666265 w 1666301"/>
              <a:gd name="connsiteY9" fmla="*/ 5250 h 1242378"/>
              <a:gd name="connsiteX10" fmla="*/ 1468145 w 1666301"/>
              <a:gd name="connsiteY10" fmla="*/ 203370 h 1242378"/>
              <a:gd name="connsiteX11" fmla="*/ 1239545 w 1666301"/>
              <a:gd name="connsiteY11" fmla="*/ 614850 h 1242378"/>
              <a:gd name="connsiteX12" fmla="*/ 1249705 w 1666301"/>
              <a:gd name="connsiteY12" fmla="*/ 472610 h 124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6301" h="1242378">
                <a:moveTo>
                  <a:pt x="1249705" y="472610"/>
                </a:moveTo>
                <a:cubicBezTo>
                  <a:pt x="1084605" y="519177"/>
                  <a:pt x="364938" y="827363"/>
                  <a:pt x="248945" y="894250"/>
                </a:cubicBezTo>
                <a:cubicBezTo>
                  <a:pt x="132952" y="961137"/>
                  <a:pt x="595232" y="816357"/>
                  <a:pt x="553745" y="873930"/>
                </a:cubicBezTo>
                <a:cubicBezTo>
                  <a:pt x="512258" y="931503"/>
                  <a:pt x="-4208" y="1210903"/>
                  <a:pt x="25" y="1239690"/>
                </a:cubicBezTo>
                <a:cubicBezTo>
                  <a:pt x="4258" y="1268477"/>
                  <a:pt x="460612" y="1056810"/>
                  <a:pt x="579145" y="1046650"/>
                </a:cubicBezTo>
                <a:cubicBezTo>
                  <a:pt x="697678" y="1036490"/>
                  <a:pt x="684132" y="1171110"/>
                  <a:pt x="711225" y="1178730"/>
                </a:cubicBezTo>
                <a:cubicBezTo>
                  <a:pt x="738318" y="1186350"/>
                  <a:pt x="625712" y="1194817"/>
                  <a:pt x="741705" y="1092370"/>
                </a:cubicBezTo>
                <a:cubicBezTo>
                  <a:pt x="857698" y="989923"/>
                  <a:pt x="1288652" y="679197"/>
                  <a:pt x="1407185" y="564050"/>
                </a:cubicBezTo>
                <a:cubicBezTo>
                  <a:pt x="1525718" y="448903"/>
                  <a:pt x="1409725" y="494623"/>
                  <a:pt x="1452905" y="401490"/>
                </a:cubicBezTo>
                <a:cubicBezTo>
                  <a:pt x="1496085" y="308357"/>
                  <a:pt x="1663725" y="38270"/>
                  <a:pt x="1666265" y="5250"/>
                </a:cubicBezTo>
                <a:cubicBezTo>
                  <a:pt x="1668805" y="-27770"/>
                  <a:pt x="1539265" y="101770"/>
                  <a:pt x="1468145" y="203370"/>
                </a:cubicBezTo>
                <a:cubicBezTo>
                  <a:pt x="1397025" y="304970"/>
                  <a:pt x="1272565" y="569130"/>
                  <a:pt x="1239545" y="614850"/>
                </a:cubicBezTo>
                <a:cubicBezTo>
                  <a:pt x="1206525" y="660570"/>
                  <a:pt x="1414805" y="426043"/>
                  <a:pt x="1249705" y="4726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3DE6007C-6706-45BD-98EB-9EC8CBBA1C33}"/>
              </a:ext>
            </a:extLst>
          </p:cNvPr>
          <p:cNvSpPr/>
          <p:nvPr/>
        </p:nvSpPr>
        <p:spPr>
          <a:xfrm>
            <a:off x="6749789" y="8732329"/>
            <a:ext cx="627679" cy="906403"/>
          </a:xfrm>
          <a:custGeom>
            <a:avLst/>
            <a:gdLst>
              <a:gd name="connsiteX0" fmla="*/ 626371 w 627679"/>
              <a:gd name="connsiteY0" fmla="*/ 191 h 906403"/>
              <a:gd name="connsiteX1" fmla="*/ 275851 w 627679"/>
              <a:gd name="connsiteY1" fmla="*/ 310071 h 906403"/>
              <a:gd name="connsiteX2" fmla="*/ 346971 w 627679"/>
              <a:gd name="connsiteY2" fmla="*/ 259271 h 906403"/>
              <a:gd name="connsiteX3" fmla="*/ 199651 w 627679"/>
              <a:gd name="connsiteY3" fmla="*/ 406591 h 906403"/>
              <a:gd name="connsiteX4" fmla="*/ 219971 w 627679"/>
              <a:gd name="connsiteY4" fmla="*/ 381191 h 906403"/>
              <a:gd name="connsiteX5" fmla="*/ 159011 w 627679"/>
              <a:gd name="connsiteY5" fmla="*/ 472631 h 906403"/>
              <a:gd name="connsiteX6" fmla="*/ 199651 w 627679"/>
              <a:gd name="connsiteY6" fmla="*/ 660591 h 906403"/>
              <a:gd name="connsiteX7" fmla="*/ 118371 w 627679"/>
              <a:gd name="connsiteY7" fmla="*/ 508191 h 906403"/>
              <a:gd name="connsiteX8" fmla="*/ 225051 w 627679"/>
              <a:gd name="connsiteY8" fmla="*/ 904431 h 906403"/>
              <a:gd name="connsiteX9" fmla="*/ 67571 w 627679"/>
              <a:gd name="connsiteY9" fmla="*/ 655511 h 906403"/>
              <a:gd name="connsiteX10" fmla="*/ 6611 w 627679"/>
              <a:gd name="connsiteY10" fmla="*/ 533591 h 906403"/>
              <a:gd name="connsiteX11" fmla="*/ 214891 w 627679"/>
              <a:gd name="connsiteY11" fmla="*/ 345631 h 906403"/>
              <a:gd name="connsiteX12" fmla="*/ 128531 w 627679"/>
              <a:gd name="connsiteY12" fmla="*/ 360871 h 906403"/>
              <a:gd name="connsiteX13" fmla="*/ 626371 w 627679"/>
              <a:gd name="connsiteY13" fmla="*/ 191 h 90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7679" h="906403">
                <a:moveTo>
                  <a:pt x="626371" y="191"/>
                </a:moveTo>
                <a:cubicBezTo>
                  <a:pt x="650924" y="-8276"/>
                  <a:pt x="322418" y="266891"/>
                  <a:pt x="275851" y="310071"/>
                </a:cubicBezTo>
                <a:cubicBezTo>
                  <a:pt x="229284" y="353251"/>
                  <a:pt x="359671" y="243184"/>
                  <a:pt x="346971" y="259271"/>
                </a:cubicBezTo>
                <a:cubicBezTo>
                  <a:pt x="334271" y="275358"/>
                  <a:pt x="199651" y="406591"/>
                  <a:pt x="199651" y="406591"/>
                </a:cubicBezTo>
                <a:cubicBezTo>
                  <a:pt x="178484" y="426911"/>
                  <a:pt x="219971" y="381191"/>
                  <a:pt x="219971" y="381191"/>
                </a:cubicBezTo>
                <a:cubicBezTo>
                  <a:pt x="213198" y="392198"/>
                  <a:pt x="162398" y="426064"/>
                  <a:pt x="159011" y="472631"/>
                </a:cubicBezTo>
                <a:cubicBezTo>
                  <a:pt x="155624" y="519198"/>
                  <a:pt x="206424" y="654664"/>
                  <a:pt x="199651" y="660591"/>
                </a:cubicBezTo>
                <a:cubicBezTo>
                  <a:pt x="192878" y="666518"/>
                  <a:pt x="114138" y="467551"/>
                  <a:pt x="118371" y="508191"/>
                </a:cubicBezTo>
                <a:cubicBezTo>
                  <a:pt x="122604" y="548831"/>
                  <a:pt x="233518" y="879878"/>
                  <a:pt x="225051" y="904431"/>
                </a:cubicBezTo>
                <a:cubicBezTo>
                  <a:pt x="216584" y="928984"/>
                  <a:pt x="103978" y="717318"/>
                  <a:pt x="67571" y="655511"/>
                </a:cubicBezTo>
                <a:cubicBezTo>
                  <a:pt x="31164" y="593704"/>
                  <a:pt x="-17942" y="585238"/>
                  <a:pt x="6611" y="533591"/>
                </a:cubicBezTo>
                <a:cubicBezTo>
                  <a:pt x="31164" y="481944"/>
                  <a:pt x="194571" y="374418"/>
                  <a:pt x="214891" y="345631"/>
                </a:cubicBezTo>
                <a:cubicBezTo>
                  <a:pt x="235211" y="316844"/>
                  <a:pt x="56564" y="415904"/>
                  <a:pt x="128531" y="360871"/>
                </a:cubicBezTo>
                <a:cubicBezTo>
                  <a:pt x="200498" y="305838"/>
                  <a:pt x="601818" y="8658"/>
                  <a:pt x="626371" y="1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EEA2E4BC-2593-4C14-AAEA-5FA20650C1E6}"/>
              </a:ext>
            </a:extLst>
          </p:cNvPr>
          <p:cNvSpPr/>
          <p:nvPr/>
        </p:nvSpPr>
        <p:spPr>
          <a:xfrm>
            <a:off x="8020785" y="8672078"/>
            <a:ext cx="534222" cy="1011703"/>
          </a:xfrm>
          <a:custGeom>
            <a:avLst/>
            <a:gdLst>
              <a:gd name="connsiteX0" fmla="*/ 15775 w 534222"/>
              <a:gd name="connsiteY0" fmla="*/ 40122 h 1011703"/>
              <a:gd name="connsiteX1" fmla="*/ 66575 w 534222"/>
              <a:gd name="connsiteY1" fmla="*/ 75682 h 1011703"/>
              <a:gd name="connsiteX2" fmla="*/ 381535 w 534222"/>
              <a:gd name="connsiteY2" fmla="*/ 583682 h 1011703"/>
              <a:gd name="connsiteX3" fmla="*/ 432335 w 534222"/>
              <a:gd name="connsiteY3" fmla="*/ 416042 h 1011703"/>
              <a:gd name="connsiteX4" fmla="*/ 528855 w 534222"/>
              <a:gd name="connsiteY4" fmla="*/ 670042 h 1011703"/>
              <a:gd name="connsiteX5" fmla="*/ 254535 w 534222"/>
              <a:gd name="connsiteY5" fmla="*/ 1010402 h 1011703"/>
              <a:gd name="connsiteX6" fmla="*/ 345975 w 534222"/>
              <a:gd name="connsiteY6" fmla="*/ 786882 h 1011703"/>
              <a:gd name="connsiteX7" fmla="*/ 274855 w 534222"/>
              <a:gd name="connsiteY7" fmla="*/ 781802 h 1011703"/>
              <a:gd name="connsiteX8" fmla="*/ 173255 w 534222"/>
              <a:gd name="connsiteY8" fmla="*/ 436362 h 1011703"/>
              <a:gd name="connsiteX9" fmla="*/ 535 w 534222"/>
              <a:gd name="connsiteY9" fmla="*/ 106162 h 1011703"/>
              <a:gd name="connsiteX10" fmla="*/ 234215 w 534222"/>
              <a:gd name="connsiteY10" fmla="*/ 441442 h 1011703"/>
              <a:gd name="connsiteX11" fmla="*/ 15775 w 534222"/>
              <a:gd name="connsiteY11" fmla="*/ 40122 h 10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222" h="1011703">
                <a:moveTo>
                  <a:pt x="15775" y="40122"/>
                </a:moveTo>
                <a:cubicBezTo>
                  <a:pt x="-12165" y="-20838"/>
                  <a:pt x="5615" y="-14911"/>
                  <a:pt x="66575" y="75682"/>
                </a:cubicBezTo>
                <a:cubicBezTo>
                  <a:pt x="127535" y="166275"/>
                  <a:pt x="320575" y="526955"/>
                  <a:pt x="381535" y="583682"/>
                </a:cubicBezTo>
                <a:cubicBezTo>
                  <a:pt x="442495" y="640409"/>
                  <a:pt x="407782" y="401649"/>
                  <a:pt x="432335" y="416042"/>
                </a:cubicBezTo>
                <a:cubicBezTo>
                  <a:pt x="456888" y="430435"/>
                  <a:pt x="558488" y="570982"/>
                  <a:pt x="528855" y="670042"/>
                </a:cubicBezTo>
                <a:cubicBezTo>
                  <a:pt x="499222" y="769102"/>
                  <a:pt x="285015" y="990929"/>
                  <a:pt x="254535" y="1010402"/>
                </a:cubicBezTo>
                <a:cubicBezTo>
                  <a:pt x="224055" y="1029875"/>
                  <a:pt x="342588" y="824982"/>
                  <a:pt x="345975" y="786882"/>
                </a:cubicBezTo>
                <a:cubicBezTo>
                  <a:pt x="349362" y="748782"/>
                  <a:pt x="303642" y="840222"/>
                  <a:pt x="274855" y="781802"/>
                </a:cubicBezTo>
                <a:cubicBezTo>
                  <a:pt x="246068" y="723382"/>
                  <a:pt x="218975" y="548969"/>
                  <a:pt x="173255" y="436362"/>
                </a:cubicBezTo>
                <a:cubicBezTo>
                  <a:pt x="127535" y="323755"/>
                  <a:pt x="-9625" y="105315"/>
                  <a:pt x="535" y="106162"/>
                </a:cubicBezTo>
                <a:cubicBezTo>
                  <a:pt x="10695" y="107009"/>
                  <a:pt x="233368" y="445675"/>
                  <a:pt x="234215" y="441442"/>
                </a:cubicBezTo>
                <a:cubicBezTo>
                  <a:pt x="235062" y="437209"/>
                  <a:pt x="43715" y="101082"/>
                  <a:pt x="15775" y="401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1C18EC15-A8DC-4BDD-BD8C-B9A3177D4EEC}"/>
              </a:ext>
            </a:extLst>
          </p:cNvPr>
          <p:cNvSpPr/>
          <p:nvPr/>
        </p:nvSpPr>
        <p:spPr>
          <a:xfrm>
            <a:off x="10456068" y="8084702"/>
            <a:ext cx="353307" cy="1492499"/>
          </a:xfrm>
          <a:custGeom>
            <a:avLst/>
            <a:gdLst>
              <a:gd name="connsiteX0" fmla="*/ 351632 w 353307"/>
              <a:gd name="connsiteY0" fmla="*/ 195698 h 1492499"/>
              <a:gd name="connsiteX1" fmla="*/ 319882 w 353307"/>
              <a:gd name="connsiteY1" fmla="*/ 525898 h 1492499"/>
              <a:gd name="connsiteX2" fmla="*/ 307182 w 353307"/>
              <a:gd name="connsiteY2" fmla="*/ 456048 h 1492499"/>
              <a:gd name="connsiteX3" fmla="*/ 300832 w 353307"/>
              <a:gd name="connsiteY3" fmla="*/ 722748 h 1492499"/>
              <a:gd name="connsiteX4" fmla="*/ 262732 w 353307"/>
              <a:gd name="connsiteY4" fmla="*/ 690998 h 1492499"/>
              <a:gd name="connsiteX5" fmla="*/ 250032 w 353307"/>
              <a:gd name="connsiteY5" fmla="*/ 1021198 h 1492499"/>
              <a:gd name="connsiteX6" fmla="*/ 256382 w 353307"/>
              <a:gd name="connsiteY6" fmla="*/ 995798 h 1492499"/>
              <a:gd name="connsiteX7" fmla="*/ 72232 w 353307"/>
              <a:gd name="connsiteY7" fmla="*/ 1205348 h 1492499"/>
              <a:gd name="connsiteX8" fmla="*/ 2382 w 353307"/>
              <a:gd name="connsiteY8" fmla="*/ 1491098 h 1492499"/>
              <a:gd name="connsiteX9" fmla="*/ 148432 w 353307"/>
              <a:gd name="connsiteY9" fmla="*/ 1078348 h 1492499"/>
              <a:gd name="connsiteX10" fmla="*/ 256382 w 353307"/>
              <a:gd name="connsiteY10" fmla="*/ 837048 h 1492499"/>
              <a:gd name="connsiteX11" fmla="*/ 230982 w 353307"/>
              <a:gd name="connsiteY11" fmla="*/ 887848 h 1492499"/>
              <a:gd name="connsiteX12" fmla="*/ 218282 w 353307"/>
              <a:gd name="connsiteY12" fmla="*/ 24248 h 1492499"/>
              <a:gd name="connsiteX13" fmla="*/ 275432 w 353307"/>
              <a:gd name="connsiteY13" fmla="*/ 265548 h 1492499"/>
              <a:gd name="connsiteX14" fmla="*/ 262732 w 353307"/>
              <a:gd name="connsiteY14" fmla="*/ 551298 h 1492499"/>
              <a:gd name="connsiteX15" fmla="*/ 351632 w 353307"/>
              <a:gd name="connsiteY15" fmla="*/ 195698 h 149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3307" h="1492499">
                <a:moveTo>
                  <a:pt x="351632" y="195698"/>
                </a:moveTo>
                <a:cubicBezTo>
                  <a:pt x="361157" y="191465"/>
                  <a:pt x="327290" y="482506"/>
                  <a:pt x="319882" y="525898"/>
                </a:cubicBezTo>
                <a:cubicBezTo>
                  <a:pt x="312474" y="569290"/>
                  <a:pt x="310357" y="423240"/>
                  <a:pt x="307182" y="456048"/>
                </a:cubicBezTo>
                <a:cubicBezTo>
                  <a:pt x="304007" y="488856"/>
                  <a:pt x="308240" y="683590"/>
                  <a:pt x="300832" y="722748"/>
                </a:cubicBezTo>
                <a:cubicBezTo>
                  <a:pt x="293424" y="761906"/>
                  <a:pt x="271199" y="641256"/>
                  <a:pt x="262732" y="690998"/>
                </a:cubicBezTo>
                <a:cubicBezTo>
                  <a:pt x="254265" y="740740"/>
                  <a:pt x="251090" y="970398"/>
                  <a:pt x="250032" y="1021198"/>
                </a:cubicBezTo>
                <a:cubicBezTo>
                  <a:pt x="248974" y="1071998"/>
                  <a:pt x="286015" y="965106"/>
                  <a:pt x="256382" y="995798"/>
                </a:cubicBezTo>
                <a:cubicBezTo>
                  <a:pt x="226749" y="1026490"/>
                  <a:pt x="114565" y="1122798"/>
                  <a:pt x="72232" y="1205348"/>
                </a:cubicBezTo>
                <a:cubicBezTo>
                  <a:pt x="29899" y="1287898"/>
                  <a:pt x="-10318" y="1512265"/>
                  <a:pt x="2382" y="1491098"/>
                </a:cubicBezTo>
                <a:cubicBezTo>
                  <a:pt x="15082" y="1469931"/>
                  <a:pt x="106099" y="1187356"/>
                  <a:pt x="148432" y="1078348"/>
                </a:cubicBezTo>
                <a:cubicBezTo>
                  <a:pt x="190765" y="969340"/>
                  <a:pt x="242624" y="868798"/>
                  <a:pt x="256382" y="837048"/>
                </a:cubicBezTo>
                <a:cubicBezTo>
                  <a:pt x="270140" y="805298"/>
                  <a:pt x="237332" y="1023315"/>
                  <a:pt x="230982" y="887848"/>
                </a:cubicBezTo>
                <a:cubicBezTo>
                  <a:pt x="224632" y="752381"/>
                  <a:pt x="210874" y="127965"/>
                  <a:pt x="218282" y="24248"/>
                </a:cubicBezTo>
                <a:cubicBezTo>
                  <a:pt x="225690" y="-79469"/>
                  <a:pt x="268024" y="177706"/>
                  <a:pt x="275432" y="265548"/>
                </a:cubicBezTo>
                <a:cubicBezTo>
                  <a:pt x="282840" y="353390"/>
                  <a:pt x="251090" y="559765"/>
                  <a:pt x="262732" y="551298"/>
                </a:cubicBezTo>
                <a:cubicBezTo>
                  <a:pt x="274374" y="542831"/>
                  <a:pt x="342107" y="199931"/>
                  <a:pt x="351632" y="195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3904EE67-594D-4D1E-AECC-3B3B83B958CE}"/>
              </a:ext>
            </a:extLst>
          </p:cNvPr>
          <p:cNvSpPr/>
          <p:nvPr/>
        </p:nvSpPr>
        <p:spPr>
          <a:xfrm>
            <a:off x="10394575" y="7440506"/>
            <a:ext cx="559803" cy="2205370"/>
          </a:xfrm>
          <a:custGeom>
            <a:avLst/>
            <a:gdLst>
              <a:gd name="connsiteX0" fmla="*/ 254375 w 559803"/>
              <a:gd name="connsiteY0" fmla="*/ 408094 h 2205370"/>
              <a:gd name="connsiteX1" fmla="*/ 336925 w 559803"/>
              <a:gd name="connsiteY1" fmla="*/ 579544 h 2205370"/>
              <a:gd name="connsiteX2" fmla="*/ 552825 w 559803"/>
              <a:gd name="connsiteY2" fmla="*/ 1297094 h 2205370"/>
              <a:gd name="connsiteX3" fmla="*/ 470275 w 559803"/>
              <a:gd name="connsiteY3" fmla="*/ 1278044 h 2205370"/>
              <a:gd name="connsiteX4" fmla="*/ 114675 w 559803"/>
              <a:gd name="connsiteY4" fmla="*/ 1913044 h 2205370"/>
              <a:gd name="connsiteX5" fmla="*/ 184525 w 559803"/>
              <a:gd name="connsiteY5" fmla="*/ 1786044 h 2205370"/>
              <a:gd name="connsiteX6" fmla="*/ 375 w 559803"/>
              <a:gd name="connsiteY6" fmla="*/ 2186094 h 2205370"/>
              <a:gd name="connsiteX7" fmla="*/ 241675 w 559803"/>
              <a:gd name="connsiteY7" fmla="*/ 1068494 h 2205370"/>
              <a:gd name="connsiteX8" fmla="*/ 279775 w 559803"/>
              <a:gd name="connsiteY8" fmla="*/ 1227244 h 2205370"/>
              <a:gd name="connsiteX9" fmla="*/ 184525 w 559803"/>
              <a:gd name="connsiteY9" fmla="*/ 27094 h 2205370"/>
              <a:gd name="connsiteX10" fmla="*/ 254375 w 559803"/>
              <a:gd name="connsiteY10" fmla="*/ 408094 h 220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03" h="2205370">
                <a:moveTo>
                  <a:pt x="254375" y="408094"/>
                </a:moveTo>
                <a:cubicBezTo>
                  <a:pt x="279775" y="500169"/>
                  <a:pt x="287183" y="431378"/>
                  <a:pt x="336925" y="579544"/>
                </a:cubicBezTo>
                <a:cubicBezTo>
                  <a:pt x="386667" y="727710"/>
                  <a:pt x="530600" y="1180677"/>
                  <a:pt x="552825" y="1297094"/>
                </a:cubicBezTo>
                <a:cubicBezTo>
                  <a:pt x="575050" y="1413511"/>
                  <a:pt x="543300" y="1175386"/>
                  <a:pt x="470275" y="1278044"/>
                </a:cubicBezTo>
                <a:cubicBezTo>
                  <a:pt x="397250" y="1380702"/>
                  <a:pt x="162300" y="1828377"/>
                  <a:pt x="114675" y="1913044"/>
                </a:cubicBezTo>
                <a:cubicBezTo>
                  <a:pt x="67050" y="1997711"/>
                  <a:pt x="203575" y="1740536"/>
                  <a:pt x="184525" y="1786044"/>
                </a:cubicBezTo>
                <a:cubicBezTo>
                  <a:pt x="165475" y="1831552"/>
                  <a:pt x="-9150" y="2305686"/>
                  <a:pt x="375" y="2186094"/>
                </a:cubicBezTo>
                <a:cubicBezTo>
                  <a:pt x="9900" y="2066502"/>
                  <a:pt x="195108" y="1228302"/>
                  <a:pt x="241675" y="1068494"/>
                </a:cubicBezTo>
                <a:cubicBezTo>
                  <a:pt x="288242" y="908686"/>
                  <a:pt x="289300" y="1400811"/>
                  <a:pt x="279775" y="1227244"/>
                </a:cubicBezTo>
                <a:cubicBezTo>
                  <a:pt x="270250" y="1053677"/>
                  <a:pt x="185583" y="164677"/>
                  <a:pt x="184525" y="27094"/>
                </a:cubicBezTo>
                <a:cubicBezTo>
                  <a:pt x="183467" y="-110489"/>
                  <a:pt x="228975" y="316019"/>
                  <a:pt x="254375" y="4080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45FD7270-119D-49F9-A8D3-31234C751194}"/>
              </a:ext>
            </a:extLst>
          </p:cNvPr>
          <p:cNvSpPr/>
          <p:nvPr/>
        </p:nvSpPr>
        <p:spPr>
          <a:xfrm>
            <a:off x="3759019" y="6169636"/>
            <a:ext cx="951375" cy="1990569"/>
          </a:xfrm>
          <a:custGeom>
            <a:avLst/>
            <a:gdLst>
              <a:gd name="connsiteX0" fmla="*/ 162741 w 951375"/>
              <a:gd name="connsiteY0" fmla="*/ 861084 h 1990569"/>
              <a:gd name="connsiteX1" fmla="*/ 391341 w 951375"/>
              <a:gd name="connsiteY1" fmla="*/ 1262404 h 1990569"/>
              <a:gd name="connsiteX2" fmla="*/ 376101 w 951375"/>
              <a:gd name="connsiteY2" fmla="*/ 1003324 h 1990569"/>
              <a:gd name="connsiteX3" fmla="*/ 635181 w 951375"/>
              <a:gd name="connsiteY3" fmla="*/ 1414804 h 1990569"/>
              <a:gd name="connsiteX4" fmla="*/ 452301 w 951375"/>
              <a:gd name="connsiteY4" fmla="*/ 535964 h 1990569"/>
              <a:gd name="connsiteX5" fmla="*/ 599621 w 951375"/>
              <a:gd name="connsiteY5" fmla="*/ 713764 h 1990569"/>
              <a:gd name="connsiteX6" fmla="*/ 950141 w 951375"/>
              <a:gd name="connsiteY6" fmla="*/ 2564 h 1990569"/>
              <a:gd name="connsiteX7" fmla="*/ 716461 w 951375"/>
              <a:gd name="connsiteY7" fmla="*/ 1008404 h 1990569"/>
              <a:gd name="connsiteX8" fmla="*/ 731701 w 951375"/>
              <a:gd name="connsiteY8" fmla="*/ 1694204 h 1990569"/>
              <a:gd name="connsiteX9" fmla="*/ 701221 w 951375"/>
              <a:gd name="connsiteY9" fmla="*/ 1618004 h 1990569"/>
              <a:gd name="connsiteX10" fmla="*/ 701221 w 951375"/>
              <a:gd name="connsiteY10" fmla="*/ 1719604 h 1990569"/>
              <a:gd name="connsiteX11" fmla="*/ 350701 w 951375"/>
              <a:gd name="connsiteY11" fmla="*/ 1826284 h 1990569"/>
              <a:gd name="connsiteX12" fmla="*/ 726621 w 951375"/>
              <a:gd name="connsiteY12" fmla="*/ 1684044 h 1990569"/>
              <a:gd name="connsiteX13" fmla="*/ 157661 w 951375"/>
              <a:gd name="connsiteY13" fmla="*/ 1460524 h 1990569"/>
              <a:gd name="connsiteX14" fmla="*/ 452301 w 951375"/>
              <a:gd name="connsiteY14" fmla="*/ 1496084 h 1990569"/>
              <a:gd name="connsiteX15" fmla="*/ 198301 w 951375"/>
              <a:gd name="connsiteY15" fmla="*/ 1353844 h 1990569"/>
              <a:gd name="connsiteX16" fmla="*/ 142421 w 951375"/>
              <a:gd name="connsiteY16" fmla="*/ 1170964 h 1990569"/>
              <a:gd name="connsiteX17" fmla="*/ 304981 w 951375"/>
              <a:gd name="connsiteY17" fmla="*/ 1988844 h 1990569"/>
              <a:gd name="connsiteX18" fmla="*/ 101781 w 951375"/>
              <a:gd name="connsiteY18" fmla="*/ 1399564 h 1990569"/>
              <a:gd name="connsiteX19" fmla="*/ 208461 w 951375"/>
              <a:gd name="connsiteY19" fmla="*/ 1856764 h 1990569"/>
              <a:gd name="connsiteX20" fmla="*/ 181 w 951375"/>
              <a:gd name="connsiteY20" fmla="*/ 1267484 h 1990569"/>
              <a:gd name="connsiteX21" fmla="*/ 162741 w 951375"/>
              <a:gd name="connsiteY21" fmla="*/ 861084 h 19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1375" h="1990569">
                <a:moveTo>
                  <a:pt x="162741" y="861084"/>
                </a:moveTo>
                <a:cubicBezTo>
                  <a:pt x="227934" y="860237"/>
                  <a:pt x="355781" y="1238697"/>
                  <a:pt x="391341" y="1262404"/>
                </a:cubicBezTo>
                <a:cubicBezTo>
                  <a:pt x="426901" y="1286111"/>
                  <a:pt x="335461" y="977924"/>
                  <a:pt x="376101" y="1003324"/>
                </a:cubicBezTo>
                <a:cubicBezTo>
                  <a:pt x="416741" y="1028724"/>
                  <a:pt x="622481" y="1492697"/>
                  <a:pt x="635181" y="1414804"/>
                </a:cubicBezTo>
                <a:cubicBezTo>
                  <a:pt x="647881" y="1336911"/>
                  <a:pt x="458228" y="652804"/>
                  <a:pt x="452301" y="535964"/>
                </a:cubicBezTo>
                <a:cubicBezTo>
                  <a:pt x="446374" y="419124"/>
                  <a:pt x="516648" y="802664"/>
                  <a:pt x="599621" y="713764"/>
                </a:cubicBezTo>
                <a:cubicBezTo>
                  <a:pt x="682594" y="624864"/>
                  <a:pt x="930668" y="-46543"/>
                  <a:pt x="950141" y="2564"/>
                </a:cubicBezTo>
                <a:cubicBezTo>
                  <a:pt x="969614" y="51671"/>
                  <a:pt x="752868" y="726464"/>
                  <a:pt x="716461" y="1008404"/>
                </a:cubicBezTo>
                <a:cubicBezTo>
                  <a:pt x="680054" y="1290344"/>
                  <a:pt x="734241" y="1592604"/>
                  <a:pt x="731701" y="1694204"/>
                </a:cubicBezTo>
                <a:cubicBezTo>
                  <a:pt x="729161" y="1795804"/>
                  <a:pt x="706301" y="1613771"/>
                  <a:pt x="701221" y="1618004"/>
                </a:cubicBezTo>
                <a:cubicBezTo>
                  <a:pt x="696141" y="1622237"/>
                  <a:pt x="759641" y="1684891"/>
                  <a:pt x="701221" y="1719604"/>
                </a:cubicBezTo>
                <a:cubicBezTo>
                  <a:pt x="642801" y="1754317"/>
                  <a:pt x="346468" y="1832211"/>
                  <a:pt x="350701" y="1826284"/>
                </a:cubicBezTo>
                <a:cubicBezTo>
                  <a:pt x="354934" y="1820357"/>
                  <a:pt x="758794" y="1745004"/>
                  <a:pt x="726621" y="1684044"/>
                </a:cubicBezTo>
                <a:cubicBezTo>
                  <a:pt x="694448" y="1623084"/>
                  <a:pt x="203381" y="1491851"/>
                  <a:pt x="157661" y="1460524"/>
                </a:cubicBezTo>
                <a:cubicBezTo>
                  <a:pt x="111941" y="1429197"/>
                  <a:pt x="445528" y="1513864"/>
                  <a:pt x="452301" y="1496084"/>
                </a:cubicBezTo>
                <a:cubicBezTo>
                  <a:pt x="459074" y="1478304"/>
                  <a:pt x="249948" y="1408031"/>
                  <a:pt x="198301" y="1353844"/>
                </a:cubicBezTo>
                <a:cubicBezTo>
                  <a:pt x="146654" y="1299657"/>
                  <a:pt x="124641" y="1065131"/>
                  <a:pt x="142421" y="1170964"/>
                </a:cubicBezTo>
                <a:cubicBezTo>
                  <a:pt x="160201" y="1276797"/>
                  <a:pt x="311754" y="1950744"/>
                  <a:pt x="304981" y="1988844"/>
                </a:cubicBezTo>
                <a:cubicBezTo>
                  <a:pt x="298208" y="2026944"/>
                  <a:pt x="117868" y="1421577"/>
                  <a:pt x="101781" y="1399564"/>
                </a:cubicBezTo>
                <a:cubicBezTo>
                  <a:pt x="85694" y="1377551"/>
                  <a:pt x="225394" y="1878777"/>
                  <a:pt x="208461" y="1856764"/>
                </a:cubicBezTo>
                <a:cubicBezTo>
                  <a:pt x="191528" y="1834751"/>
                  <a:pt x="5261" y="1428351"/>
                  <a:pt x="181" y="1267484"/>
                </a:cubicBezTo>
                <a:cubicBezTo>
                  <a:pt x="-4899" y="1106617"/>
                  <a:pt x="97548" y="861931"/>
                  <a:pt x="162741" y="8610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8A46723-170F-4F97-AF88-C1FF29016E84}"/>
              </a:ext>
            </a:extLst>
          </p:cNvPr>
          <p:cNvSpPr/>
          <p:nvPr/>
        </p:nvSpPr>
        <p:spPr>
          <a:xfrm>
            <a:off x="3714520" y="6813060"/>
            <a:ext cx="263759" cy="749495"/>
          </a:xfrm>
          <a:custGeom>
            <a:avLst/>
            <a:gdLst>
              <a:gd name="connsiteX0" fmla="*/ 92305 w 263759"/>
              <a:gd name="connsiteY0" fmla="*/ 490 h 749495"/>
              <a:gd name="connsiteX1" fmla="*/ 149455 w 263759"/>
              <a:gd name="connsiteY1" fmla="*/ 210040 h 749495"/>
              <a:gd name="connsiteX2" fmla="*/ 133580 w 263759"/>
              <a:gd name="connsiteY2" fmla="*/ 286240 h 749495"/>
              <a:gd name="connsiteX3" fmla="*/ 60555 w 263759"/>
              <a:gd name="connsiteY3" fmla="*/ 673590 h 749495"/>
              <a:gd name="connsiteX4" fmla="*/ 230 w 263759"/>
              <a:gd name="connsiteY4" fmla="*/ 743440 h 749495"/>
              <a:gd name="connsiteX5" fmla="*/ 82780 w 263759"/>
              <a:gd name="connsiteY5" fmla="*/ 584690 h 749495"/>
              <a:gd name="connsiteX6" fmla="*/ 184380 w 263759"/>
              <a:gd name="connsiteY6" fmla="*/ 257665 h 749495"/>
              <a:gd name="connsiteX7" fmla="*/ 263755 w 263759"/>
              <a:gd name="connsiteY7" fmla="*/ 57640 h 749495"/>
              <a:gd name="connsiteX8" fmla="*/ 181205 w 263759"/>
              <a:gd name="connsiteY8" fmla="*/ 149715 h 749495"/>
              <a:gd name="connsiteX9" fmla="*/ 92305 w 263759"/>
              <a:gd name="connsiteY9" fmla="*/ 490 h 74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759" h="749495">
                <a:moveTo>
                  <a:pt x="92305" y="490"/>
                </a:moveTo>
                <a:cubicBezTo>
                  <a:pt x="87013" y="10544"/>
                  <a:pt x="142576" y="162415"/>
                  <a:pt x="149455" y="210040"/>
                </a:cubicBezTo>
                <a:cubicBezTo>
                  <a:pt x="156334" y="257665"/>
                  <a:pt x="148397" y="208982"/>
                  <a:pt x="133580" y="286240"/>
                </a:cubicBezTo>
                <a:cubicBezTo>
                  <a:pt x="118763" y="363498"/>
                  <a:pt x="82780" y="597390"/>
                  <a:pt x="60555" y="673590"/>
                </a:cubicBezTo>
                <a:cubicBezTo>
                  <a:pt x="38330" y="749790"/>
                  <a:pt x="-3474" y="758257"/>
                  <a:pt x="230" y="743440"/>
                </a:cubicBezTo>
                <a:cubicBezTo>
                  <a:pt x="3934" y="728623"/>
                  <a:pt x="52088" y="665652"/>
                  <a:pt x="82780" y="584690"/>
                </a:cubicBezTo>
                <a:cubicBezTo>
                  <a:pt x="113472" y="503728"/>
                  <a:pt x="154218" y="345507"/>
                  <a:pt x="184380" y="257665"/>
                </a:cubicBezTo>
                <a:cubicBezTo>
                  <a:pt x="214542" y="169823"/>
                  <a:pt x="264284" y="75632"/>
                  <a:pt x="263755" y="57640"/>
                </a:cubicBezTo>
                <a:cubicBezTo>
                  <a:pt x="263226" y="39648"/>
                  <a:pt x="210309" y="161357"/>
                  <a:pt x="181205" y="149715"/>
                </a:cubicBezTo>
                <a:cubicBezTo>
                  <a:pt x="152101" y="138073"/>
                  <a:pt x="97597" y="-9564"/>
                  <a:pt x="92305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1691C39C-B8A3-467D-9083-C59B9BBFA6B2}"/>
              </a:ext>
            </a:extLst>
          </p:cNvPr>
          <p:cNvSpPr/>
          <p:nvPr/>
        </p:nvSpPr>
        <p:spPr>
          <a:xfrm>
            <a:off x="3628989" y="6978587"/>
            <a:ext cx="73700" cy="621358"/>
          </a:xfrm>
          <a:custGeom>
            <a:avLst/>
            <a:gdLst>
              <a:gd name="connsiteX0" fmla="*/ 54011 w 73700"/>
              <a:gd name="connsiteY0" fmla="*/ 63 h 621358"/>
              <a:gd name="connsiteX1" fmla="*/ 25436 w 73700"/>
              <a:gd name="connsiteY1" fmla="*/ 450913 h 621358"/>
              <a:gd name="connsiteX2" fmla="*/ 60361 w 73700"/>
              <a:gd name="connsiteY2" fmla="*/ 555688 h 621358"/>
              <a:gd name="connsiteX3" fmla="*/ 69886 w 73700"/>
              <a:gd name="connsiteY3" fmla="*/ 616013 h 621358"/>
              <a:gd name="connsiteX4" fmla="*/ 36 w 73700"/>
              <a:gd name="connsiteY4" fmla="*/ 419163 h 621358"/>
              <a:gd name="connsiteX5" fmla="*/ 54011 w 73700"/>
              <a:gd name="connsiteY5" fmla="*/ 63 h 62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00" h="621358">
                <a:moveTo>
                  <a:pt x="54011" y="63"/>
                </a:moveTo>
                <a:cubicBezTo>
                  <a:pt x="58244" y="5355"/>
                  <a:pt x="24378" y="358309"/>
                  <a:pt x="25436" y="450913"/>
                </a:cubicBezTo>
                <a:cubicBezTo>
                  <a:pt x="26494" y="543517"/>
                  <a:pt x="52953" y="528171"/>
                  <a:pt x="60361" y="555688"/>
                </a:cubicBezTo>
                <a:cubicBezTo>
                  <a:pt x="67769" y="583205"/>
                  <a:pt x="79940" y="638767"/>
                  <a:pt x="69886" y="616013"/>
                </a:cubicBezTo>
                <a:cubicBezTo>
                  <a:pt x="59832" y="593259"/>
                  <a:pt x="1623" y="516530"/>
                  <a:pt x="36" y="419163"/>
                </a:cubicBezTo>
                <a:cubicBezTo>
                  <a:pt x="-1551" y="321796"/>
                  <a:pt x="49778" y="-5229"/>
                  <a:pt x="54011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47525A70-A595-4525-912B-25E4360812D6}"/>
              </a:ext>
            </a:extLst>
          </p:cNvPr>
          <p:cNvSpPr/>
          <p:nvPr/>
        </p:nvSpPr>
        <p:spPr>
          <a:xfrm>
            <a:off x="4311585" y="7800975"/>
            <a:ext cx="139028" cy="699158"/>
          </a:xfrm>
          <a:custGeom>
            <a:avLst/>
            <a:gdLst>
              <a:gd name="connsiteX0" fmla="*/ 108015 w 139028"/>
              <a:gd name="connsiteY0" fmla="*/ 0 h 699158"/>
              <a:gd name="connsiteX1" fmla="*/ 34990 w 139028"/>
              <a:gd name="connsiteY1" fmla="*/ 231775 h 699158"/>
              <a:gd name="connsiteX2" fmla="*/ 136590 w 139028"/>
              <a:gd name="connsiteY2" fmla="*/ 688975 h 699158"/>
              <a:gd name="connsiteX3" fmla="*/ 98490 w 139028"/>
              <a:gd name="connsiteY3" fmla="*/ 523875 h 699158"/>
              <a:gd name="connsiteX4" fmla="*/ 65 w 139028"/>
              <a:gd name="connsiteY4" fmla="*/ 231775 h 699158"/>
              <a:gd name="connsiteX5" fmla="*/ 108015 w 139028"/>
              <a:gd name="connsiteY5" fmla="*/ 0 h 69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28" h="699158">
                <a:moveTo>
                  <a:pt x="108015" y="0"/>
                </a:moveTo>
                <a:cubicBezTo>
                  <a:pt x="113836" y="0"/>
                  <a:pt x="30227" y="116946"/>
                  <a:pt x="34990" y="231775"/>
                </a:cubicBezTo>
                <a:cubicBezTo>
                  <a:pt x="39752" y="346604"/>
                  <a:pt x="126007" y="640292"/>
                  <a:pt x="136590" y="688975"/>
                </a:cubicBezTo>
                <a:cubicBezTo>
                  <a:pt x="147173" y="737658"/>
                  <a:pt x="121244" y="600075"/>
                  <a:pt x="98490" y="523875"/>
                </a:cubicBezTo>
                <a:cubicBezTo>
                  <a:pt x="75736" y="447675"/>
                  <a:pt x="-2581" y="320675"/>
                  <a:pt x="65" y="231775"/>
                </a:cubicBezTo>
                <a:cubicBezTo>
                  <a:pt x="2711" y="142875"/>
                  <a:pt x="102194" y="0"/>
                  <a:pt x="1080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20969C3-E805-4CEA-AC83-11E5668FF0C0}"/>
              </a:ext>
            </a:extLst>
          </p:cNvPr>
          <p:cNvSpPr/>
          <p:nvPr/>
        </p:nvSpPr>
        <p:spPr>
          <a:xfrm>
            <a:off x="3850468" y="7321258"/>
            <a:ext cx="167001" cy="535884"/>
          </a:xfrm>
          <a:custGeom>
            <a:avLst/>
            <a:gdLst>
              <a:gd name="connsiteX0" fmla="*/ 38907 w 167001"/>
              <a:gd name="connsiteY0" fmla="*/ 292 h 535884"/>
              <a:gd name="connsiteX1" fmla="*/ 35732 w 167001"/>
              <a:gd name="connsiteY1" fmla="*/ 216192 h 535884"/>
              <a:gd name="connsiteX2" fmla="*/ 165907 w 167001"/>
              <a:gd name="connsiteY2" fmla="*/ 530517 h 535884"/>
              <a:gd name="connsiteX3" fmla="*/ 92882 w 167001"/>
              <a:gd name="connsiteY3" fmla="*/ 403517 h 535884"/>
              <a:gd name="connsiteX4" fmla="*/ 807 w 167001"/>
              <a:gd name="connsiteY4" fmla="*/ 260642 h 535884"/>
              <a:gd name="connsiteX5" fmla="*/ 38907 w 167001"/>
              <a:gd name="connsiteY5" fmla="*/ 292 h 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001" h="535884">
                <a:moveTo>
                  <a:pt x="38907" y="292"/>
                </a:moveTo>
                <a:cubicBezTo>
                  <a:pt x="44728" y="-7116"/>
                  <a:pt x="14565" y="127821"/>
                  <a:pt x="35732" y="216192"/>
                </a:cubicBezTo>
                <a:cubicBezTo>
                  <a:pt x="56899" y="304563"/>
                  <a:pt x="156382" y="499296"/>
                  <a:pt x="165907" y="530517"/>
                </a:cubicBezTo>
                <a:cubicBezTo>
                  <a:pt x="175432" y="561738"/>
                  <a:pt x="120399" y="448496"/>
                  <a:pt x="92882" y="403517"/>
                </a:cubicBezTo>
                <a:cubicBezTo>
                  <a:pt x="65365" y="358538"/>
                  <a:pt x="7686" y="326788"/>
                  <a:pt x="807" y="260642"/>
                </a:cubicBezTo>
                <a:cubicBezTo>
                  <a:pt x="-6072" y="194496"/>
                  <a:pt x="33086" y="7700"/>
                  <a:pt x="38907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2655A600-700E-4B48-ACDA-1A2E1FADC185}"/>
              </a:ext>
            </a:extLst>
          </p:cNvPr>
          <p:cNvSpPr/>
          <p:nvPr/>
        </p:nvSpPr>
        <p:spPr>
          <a:xfrm>
            <a:off x="4089161" y="7953345"/>
            <a:ext cx="124516" cy="579264"/>
          </a:xfrm>
          <a:custGeom>
            <a:avLst/>
            <a:gdLst>
              <a:gd name="connsiteX0" fmla="*/ 51039 w 124516"/>
              <a:gd name="connsiteY0" fmla="*/ 30 h 579264"/>
              <a:gd name="connsiteX1" fmla="*/ 22464 w 124516"/>
              <a:gd name="connsiteY1" fmla="*/ 269905 h 579264"/>
              <a:gd name="connsiteX2" fmla="*/ 124064 w 124516"/>
              <a:gd name="connsiteY2" fmla="*/ 571530 h 579264"/>
              <a:gd name="connsiteX3" fmla="*/ 57389 w 124516"/>
              <a:gd name="connsiteY3" fmla="*/ 469930 h 579264"/>
              <a:gd name="connsiteX4" fmla="*/ 239 w 124516"/>
              <a:gd name="connsiteY4" fmla="*/ 254030 h 579264"/>
              <a:gd name="connsiteX5" fmla="*/ 51039 w 124516"/>
              <a:gd name="connsiteY5" fmla="*/ 30 h 5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16" h="579264">
                <a:moveTo>
                  <a:pt x="51039" y="30"/>
                </a:moveTo>
                <a:cubicBezTo>
                  <a:pt x="54743" y="2676"/>
                  <a:pt x="10293" y="174655"/>
                  <a:pt x="22464" y="269905"/>
                </a:cubicBezTo>
                <a:cubicBezTo>
                  <a:pt x="34635" y="365155"/>
                  <a:pt x="118243" y="538193"/>
                  <a:pt x="124064" y="571530"/>
                </a:cubicBezTo>
                <a:cubicBezTo>
                  <a:pt x="129885" y="604867"/>
                  <a:pt x="78027" y="522847"/>
                  <a:pt x="57389" y="469930"/>
                </a:cubicBezTo>
                <a:cubicBezTo>
                  <a:pt x="36751" y="417013"/>
                  <a:pt x="-3465" y="337638"/>
                  <a:pt x="239" y="254030"/>
                </a:cubicBezTo>
                <a:cubicBezTo>
                  <a:pt x="3943" y="170422"/>
                  <a:pt x="47335" y="-2616"/>
                  <a:pt x="5103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94707271-C9EA-431A-BF19-FBF6D71F38CE}"/>
              </a:ext>
            </a:extLst>
          </p:cNvPr>
          <p:cNvSpPr/>
          <p:nvPr/>
        </p:nvSpPr>
        <p:spPr>
          <a:xfrm>
            <a:off x="4076112" y="8464539"/>
            <a:ext cx="159732" cy="494613"/>
          </a:xfrm>
          <a:custGeom>
            <a:avLst/>
            <a:gdLst>
              <a:gd name="connsiteX0" fmla="*/ 108538 w 159732"/>
              <a:gd name="connsiteY0" fmla="*/ 11 h 494613"/>
              <a:gd name="connsiteX1" fmla="*/ 29163 w 159732"/>
              <a:gd name="connsiteY1" fmla="*/ 219086 h 494613"/>
              <a:gd name="connsiteX2" fmla="*/ 159338 w 159732"/>
              <a:gd name="connsiteY2" fmla="*/ 492136 h 494613"/>
              <a:gd name="connsiteX3" fmla="*/ 67263 w 159732"/>
              <a:gd name="connsiteY3" fmla="*/ 346086 h 494613"/>
              <a:gd name="connsiteX4" fmla="*/ 588 w 159732"/>
              <a:gd name="connsiteY4" fmla="*/ 209561 h 494613"/>
              <a:gd name="connsiteX5" fmla="*/ 108538 w 159732"/>
              <a:gd name="connsiteY5" fmla="*/ 11 h 49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32" h="494613">
                <a:moveTo>
                  <a:pt x="108538" y="11"/>
                </a:moveTo>
                <a:cubicBezTo>
                  <a:pt x="113300" y="1598"/>
                  <a:pt x="20696" y="137065"/>
                  <a:pt x="29163" y="219086"/>
                </a:cubicBezTo>
                <a:cubicBezTo>
                  <a:pt x="37630" y="301107"/>
                  <a:pt x="152988" y="470969"/>
                  <a:pt x="159338" y="492136"/>
                </a:cubicBezTo>
                <a:cubicBezTo>
                  <a:pt x="165688" y="513303"/>
                  <a:pt x="93721" y="393182"/>
                  <a:pt x="67263" y="346086"/>
                </a:cubicBezTo>
                <a:cubicBezTo>
                  <a:pt x="40805" y="298990"/>
                  <a:pt x="-5762" y="263536"/>
                  <a:pt x="588" y="209561"/>
                </a:cubicBezTo>
                <a:cubicBezTo>
                  <a:pt x="6938" y="155586"/>
                  <a:pt x="103776" y="-1576"/>
                  <a:pt x="10853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E736BF87-B970-4026-B4B5-3C251B88D0E8}"/>
              </a:ext>
            </a:extLst>
          </p:cNvPr>
          <p:cNvSpPr/>
          <p:nvPr/>
        </p:nvSpPr>
        <p:spPr>
          <a:xfrm>
            <a:off x="4330537" y="8784512"/>
            <a:ext cx="246030" cy="631055"/>
          </a:xfrm>
          <a:custGeom>
            <a:avLst/>
            <a:gdLst>
              <a:gd name="connsiteX0" fmla="*/ 6513 w 246030"/>
              <a:gd name="connsiteY0" fmla="*/ 713 h 631055"/>
              <a:gd name="connsiteX1" fmla="*/ 22388 w 246030"/>
              <a:gd name="connsiteY1" fmla="*/ 251538 h 631055"/>
              <a:gd name="connsiteX2" fmla="*/ 241463 w 246030"/>
              <a:gd name="connsiteY2" fmla="*/ 623013 h 631055"/>
              <a:gd name="connsiteX3" fmla="*/ 158913 w 246030"/>
              <a:gd name="connsiteY3" fmla="*/ 492838 h 631055"/>
              <a:gd name="connsiteX4" fmla="*/ 16038 w 246030"/>
              <a:gd name="connsiteY4" fmla="*/ 327738 h 631055"/>
              <a:gd name="connsiteX5" fmla="*/ 6513 w 246030"/>
              <a:gd name="connsiteY5" fmla="*/ 713 h 63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030" h="631055">
                <a:moveTo>
                  <a:pt x="6513" y="713"/>
                </a:moveTo>
                <a:cubicBezTo>
                  <a:pt x="7571" y="-11987"/>
                  <a:pt x="-16770" y="147821"/>
                  <a:pt x="22388" y="251538"/>
                </a:cubicBezTo>
                <a:cubicBezTo>
                  <a:pt x="61546" y="355255"/>
                  <a:pt x="218709" y="582796"/>
                  <a:pt x="241463" y="623013"/>
                </a:cubicBezTo>
                <a:cubicBezTo>
                  <a:pt x="264217" y="663230"/>
                  <a:pt x="196484" y="542050"/>
                  <a:pt x="158913" y="492838"/>
                </a:cubicBezTo>
                <a:cubicBezTo>
                  <a:pt x="121342" y="443626"/>
                  <a:pt x="42496" y="403938"/>
                  <a:pt x="16038" y="327738"/>
                </a:cubicBezTo>
                <a:cubicBezTo>
                  <a:pt x="-10420" y="251538"/>
                  <a:pt x="5455" y="13413"/>
                  <a:pt x="6513" y="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A5493CB4-53C6-4340-9468-02E622EE1C9C}"/>
              </a:ext>
            </a:extLst>
          </p:cNvPr>
          <p:cNvSpPr/>
          <p:nvPr/>
        </p:nvSpPr>
        <p:spPr>
          <a:xfrm>
            <a:off x="4152633" y="9276626"/>
            <a:ext cx="353100" cy="150257"/>
          </a:xfrm>
          <a:custGeom>
            <a:avLst/>
            <a:gdLst>
              <a:gd name="connsiteX0" fmla="*/ 267 w 353100"/>
              <a:gd name="connsiteY0" fmla="*/ 41999 h 150257"/>
              <a:gd name="connsiteX1" fmla="*/ 219342 w 353100"/>
              <a:gd name="connsiteY1" fmla="*/ 3899 h 150257"/>
              <a:gd name="connsiteX2" fmla="*/ 352692 w 353100"/>
              <a:gd name="connsiteY2" fmla="*/ 149949 h 150257"/>
              <a:gd name="connsiteX3" fmla="*/ 178067 w 353100"/>
              <a:gd name="connsiteY3" fmla="*/ 41999 h 150257"/>
              <a:gd name="connsiteX4" fmla="*/ 267 w 353100"/>
              <a:gd name="connsiteY4" fmla="*/ 41999 h 1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00" h="150257">
                <a:moveTo>
                  <a:pt x="267" y="41999"/>
                </a:moveTo>
                <a:cubicBezTo>
                  <a:pt x="7146" y="35649"/>
                  <a:pt x="160605" y="-14093"/>
                  <a:pt x="219342" y="3899"/>
                </a:cubicBezTo>
                <a:cubicBezTo>
                  <a:pt x="278079" y="21891"/>
                  <a:pt x="359571" y="143599"/>
                  <a:pt x="352692" y="149949"/>
                </a:cubicBezTo>
                <a:cubicBezTo>
                  <a:pt x="345813" y="156299"/>
                  <a:pt x="235217" y="62636"/>
                  <a:pt x="178067" y="41999"/>
                </a:cubicBezTo>
                <a:cubicBezTo>
                  <a:pt x="120917" y="21362"/>
                  <a:pt x="-6612" y="48349"/>
                  <a:pt x="267" y="41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406CC971-D47F-4B9A-9F20-38A69EF16ECE}"/>
              </a:ext>
            </a:extLst>
          </p:cNvPr>
          <p:cNvSpPr/>
          <p:nvPr/>
        </p:nvSpPr>
        <p:spPr>
          <a:xfrm>
            <a:off x="4011874" y="7441684"/>
            <a:ext cx="194351" cy="353010"/>
          </a:xfrm>
          <a:custGeom>
            <a:avLst/>
            <a:gdLst>
              <a:gd name="connsiteX0" fmla="*/ 33076 w 194351"/>
              <a:gd name="connsiteY0" fmla="*/ 516 h 353010"/>
              <a:gd name="connsiteX1" fmla="*/ 20376 w 194351"/>
              <a:gd name="connsiteY1" fmla="*/ 130691 h 353010"/>
              <a:gd name="connsiteX2" fmla="*/ 172776 w 194351"/>
              <a:gd name="connsiteY2" fmla="*/ 244991 h 353010"/>
              <a:gd name="connsiteX3" fmla="*/ 188651 w 194351"/>
              <a:gd name="connsiteY3" fmla="*/ 352941 h 353010"/>
              <a:gd name="connsiteX4" fmla="*/ 128326 w 194351"/>
              <a:gd name="connsiteY4" fmla="*/ 229116 h 353010"/>
              <a:gd name="connsiteX5" fmla="*/ 4501 w 194351"/>
              <a:gd name="connsiteY5" fmla="*/ 181491 h 353010"/>
              <a:gd name="connsiteX6" fmla="*/ 33076 w 194351"/>
              <a:gd name="connsiteY6" fmla="*/ 516 h 35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51" h="353010">
                <a:moveTo>
                  <a:pt x="33076" y="516"/>
                </a:moveTo>
                <a:cubicBezTo>
                  <a:pt x="35722" y="-7951"/>
                  <a:pt x="-2907" y="89945"/>
                  <a:pt x="20376" y="130691"/>
                </a:cubicBezTo>
                <a:cubicBezTo>
                  <a:pt x="43659" y="171437"/>
                  <a:pt x="144730" y="207949"/>
                  <a:pt x="172776" y="244991"/>
                </a:cubicBezTo>
                <a:cubicBezTo>
                  <a:pt x="200822" y="282033"/>
                  <a:pt x="196059" y="355587"/>
                  <a:pt x="188651" y="352941"/>
                </a:cubicBezTo>
                <a:cubicBezTo>
                  <a:pt x="181243" y="350295"/>
                  <a:pt x="159018" y="257691"/>
                  <a:pt x="128326" y="229116"/>
                </a:cubicBezTo>
                <a:cubicBezTo>
                  <a:pt x="97634" y="200541"/>
                  <a:pt x="23022" y="218533"/>
                  <a:pt x="4501" y="181491"/>
                </a:cubicBezTo>
                <a:cubicBezTo>
                  <a:pt x="-14020" y="144449"/>
                  <a:pt x="30430" y="8983"/>
                  <a:pt x="33076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0F5B9561-1220-4D76-BB13-30849A8615E4}"/>
              </a:ext>
            </a:extLst>
          </p:cNvPr>
          <p:cNvSpPr/>
          <p:nvPr/>
        </p:nvSpPr>
        <p:spPr>
          <a:xfrm>
            <a:off x="3803638" y="6535507"/>
            <a:ext cx="632980" cy="1541515"/>
          </a:xfrm>
          <a:custGeom>
            <a:avLst/>
            <a:gdLst>
              <a:gd name="connsiteX0" fmla="*/ 149237 w 632980"/>
              <a:gd name="connsiteY0" fmla="*/ 14518 h 1541515"/>
              <a:gd name="connsiteX1" fmla="*/ 209562 w 632980"/>
              <a:gd name="connsiteY1" fmla="*/ 154218 h 1541515"/>
              <a:gd name="connsiteX2" fmla="*/ 561987 w 632980"/>
              <a:gd name="connsiteY2" fmla="*/ 1017818 h 1541515"/>
              <a:gd name="connsiteX3" fmla="*/ 530237 w 632980"/>
              <a:gd name="connsiteY3" fmla="*/ 884468 h 1541515"/>
              <a:gd name="connsiteX4" fmla="*/ 603262 w 632980"/>
              <a:gd name="connsiteY4" fmla="*/ 1227368 h 1541515"/>
              <a:gd name="connsiteX5" fmla="*/ 631837 w 632980"/>
              <a:gd name="connsiteY5" fmla="*/ 1119418 h 1541515"/>
              <a:gd name="connsiteX6" fmla="*/ 568337 w 632980"/>
              <a:gd name="connsiteY6" fmla="*/ 1538518 h 1541515"/>
              <a:gd name="connsiteX7" fmla="*/ 555637 w 632980"/>
              <a:gd name="connsiteY7" fmla="*/ 1316268 h 1541515"/>
              <a:gd name="connsiteX8" fmla="*/ 323862 w 632980"/>
              <a:gd name="connsiteY8" fmla="*/ 1490893 h 1541515"/>
              <a:gd name="connsiteX9" fmla="*/ 320687 w 632980"/>
              <a:gd name="connsiteY9" fmla="*/ 1335318 h 1541515"/>
              <a:gd name="connsiteX10" fmla="*/ 269887 w 632980"/>
              <a:gd name="connsiteY10" fmla="*/ 1348018 h 1541515"/>
              <a:gd name="connsiteX11" fmla="*/ 238137 w 632980"/>
              <a:gd name="connsiteY11" fmla="*/ 1182918 h 1541515"/>
              <a:gd name="connsiteX12" fmla="*/ 415937 w 632980"/>
              <a:gd name="connsiteY12" fmla="*/ 1255943 h 1541515"/>
              <a:gd name="connsiteX13" fmla="*/ 190512 w 632980"/>
              <a:gd name="connsiteY13" fmla="*/ 1040043 h 1541515"/>
              <a:gd name="connsiteX14" fmla="*/ 12 w 632980"/>
              <a:gd name="connsiteY14" fmla="*/ 865418 h 1541515"/>
              <a:gd name="connsiteX15" fmla="*/ 180987 w 632980"/>
              <a:gd name="connsiteY15" fmla="*/ 1084493 h 1541515"/>
              <a:gd name="connsiteX16" fmla="*/ 187337 w 632980"/>
              <a:gd name="connsiteY16" fmla="*/ 766993 h 1541515"/>
              <a:gd name="connsiteX17" fmla="*/ 136537 w 632980"/>
              <a:gd name="connsiteY17" fmla="*/ 173268 h 1541515"/>
              <a:gd name="connsiteX18" fmla="*/ 180987 w 632980"/>
              <a:gd name="connsiteY18" fmla="*/ 332018 h 1541515"/>
              <a:gd name="connsiteX19" fmla="*/ 149237 w 632980"/>
              <a:gd name="connsiteY19" fmla="*/ 14518 h 154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2980" h="1541515">
                <a:moveTo>
                  <a:pt x="149237" y="14518"/>
                </a:moveTo>
                <a:cubicBezTo>
                  <a:pt x="153999" y="-15115"/>
                  <a:pt x="140770" y="-12999"/>
                  <a:pt x="209562" y="154218"/>
                </a:cubicBezTo>
                <a:cubicBezTo>
                  <a:pt x="278354" y="321435"/>
                  <a:pt x="508541" y="896110"/>
                  <a:pt x="561987" y="1017818"/>
                </a:cubicBezTo>
                <a:cubicBezTo>
                  <a:pt x="615433" y="1139526"/>
                  <a:pt x="523358" y="849543"/>
                  <a:pt x="530237" y="884468"/>
                </a:cubicBezTo>
                <a:cubicBezTo>
                  <a:pt x="537116" y="919393"/>
                  <a:pt x="586329" y="1188210"/>
                  <a:pt x="603262" y="1227368"/>
                </a:cubicBezTo>
                <a:cubicBezTo>
                  <a:pt x="620195" y="1266526"/>
                  <a:pt x="637658" y="1067560"/>
                  <a:pt x="631837" y="1119418"/>
                </a:cubicBezTo>
                <a:cubicBezTo>
                  <a:pt x="626016" y="1171276"/>
                  <a:pt x="581037" y="1505710"/>
                  <a:pt x="568337" y="1538518"/>
                </a:cubicBezTo>
                <a:cubicBezTo>
                  <a:pt x="555637" y="1571326"/>
                  <a:pt x="596383" y="1324205"/>
                  <a:pt x="555637" y="1316268"/>
                </a:cubicBezTo>
                <a:cubicBezTo>
                  <a:pt x="514891" y="1308331"/>
                  <a:pt x="363020" y="1487718"/>
                  <a:pt x="323862" y="1490893"/>
                </a:cubicBezTo>
                <a:cubicBezTo>
                  <a:pt x="284704" y="1494068"/>
                  <a:pt x="329683" y="1359130"/>
                  <a:pt x="320687" y="1335318"/>
                </a:cubicBezTo>
                <a:cubicBezTo>
                  <a:pt x="311691" y="1311506"/>
                  <a:pt x="283645" y="1373418"/>
                  <a:pt x="269887" y="1348018"/>
                </a:cubicBezTo>
                <a:cubicBezTo>
                  <a:pt x="256129" y="1322618"/>
                  <a:pt x="213795" y="1198264"/>
                  <a:pt x="238137" y="1182918"/>
                </a:cubicBezTo>
                <a:cubicBezTo>
                  <a:pt x="262479" y="1167572"/>
                  <a:pt x="423875" y="1279756"/>
                  <a:pt x="415937" y="1255943"/>
                </a:cubicBezTo>
                <a:cubicBezTo>
                  <a:pt x="408000" y="1232131"/>
                  <a:pt x="259833" y="1105131"/>
                  <a:pt x="190512" y="1040043"/>
                </a:cubicBezTo>
                <a:cubicBezTo>
                  <a:pt x="121191" y="974955"/>
                  <a:pt x="1599" y="858010"/>
                  <a:pt x="12" y="865418"/>
                </a:cubicBezTo>
                <a:cubicBezTo>
                  <a:pt x="-1575" y="872826"/>
                  <a:pt x="149766" y="1100897"/>
                  <a:pt x="180987" y="1084493"/>
                </a:cubicBezTo>
                <a:cubicBezTo>
                  <a:pt x="212208" y="1068089"/>
                  <a:pt x="194745" y="918864"/>
                  <a:pt x="187337" y="766993"/>
                </a:cubicBezTo>
                <a:cubicBezTo>
                  <a:pt x="179929" y="615122"/>
                  <a:pt x="137595" y="245764"/>
                  <a:pt x="136537" y="173268"/>
                </a:cubicBezTo>
                <a:cubicBezTo>
                  <a:pt x="135479" y="100772"/>
                  <a:pt x="177812" y="358476"/>
                  <a:pt x="180987" y="332018"/>
                </a:cubicBezTo>
                <a:cubicBezTo>
                  <a:pt x="184162" y="305560"/>
                  <a:pt x="144475" y="44151"/>
                  <a:pt x="149237" y="145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956C61B6-1894-43A7-84C5-A1F9144171EF}"/>
              </a:ext>
            </a:extLst>
          </p:cNvPr>
          <p:cNvSpPr/>
          <p:nvPr/>
        </p:nvSpPr>
        <p:spPr>
          <a:xfrm>
            <a:off x="4291780" y="7178745"/>
            <a:ext cx="283503" cy="1772207"/>
          </a:xfrm>
          <a:custGeom>
            <a:avLst/>
            <a:gdLst>
              <a:gd name="connsiteX0" fmla="*/ 121470 w 283503"/>
              <a:gd name="connsiteY0" fmla="*/ 371405 h 1772207"/>
              <a:gd name="connsiteX1" fmla="*/ 10345 w 283503"/>
              <a:gd name="connsiteY1" fmla="*/ 879405 h 1772207"/>
              <a:gd name="connsiteX2" fmla="*/ 16695 w 283503"/>
              <a:gd name="connsiteY2" fmla="*/ 860355 h 1772207"/>
              <a:gd name="connsiteX3" fmla="*/ 115120 w 283503"/>
              <a:gd name="connsiteY3" fmla="*/ 1355655 h 1772207"/>
              <a:gd name="connsiteX4" fmla="*/ 38920 w 283503"/>
              <a:gd name="connsiteY4" fmla="*/ 1171505 h 1772207"/>
              <a:gd name="connsiteX5" fmla="*/ 130995 w 283503"/>
              <a:gd name="connsiteY5" fmla="*/ 1746180 h 1772207"/>
              <a:gd name="connsiteX6" fmla="*/ 165920 w 283503"/>
              <a:gd name="connsiteY6" fmla="*/ 1673155 h 1772207"/>
              <a:gd name="connsiteX7" fmla="*/ 184970 w 283503"/>
              <a:gd name="connsiteY7" fmla="*/ 1666805 h 1772207"/>
              <a:gd name="connsiteX8" fmla="*/ 124645 w 283503"/>
              <a:gd name="connsiteY8" fmla="*/ 1266755 h 1772207"/>
              <a:gd name="connsiteX9" fmla="*/ 283395 w 283503"/>
              <a:gd name="connsiteY9" fmla="*/ 38030 h 1772207"/>
              <a:gd name="connsiteX10" fmla="*/ 121470 w 283503"/>
              <a:gd name="connsiteY10" fmla="*/ 371405 h 17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503" h="1772207">
                <a:moveTo>
                  <a:pt x="121470" y="371405"/>
                </a:moveTo>
                <a:cubicBezTo>
                  <a:pt x="75962" y="511634"/>
                  <a:pt x="27807" y="797913"/>
                  <a:pt x="10345" y="879405"/>
                </a:cubicBezTo>
                <a:cubicBezTo>
                  <a:pt x="-7118" y="960897"/>
                  <a:pt x="-767" y="780980"/>
                  <a:pt x="16695" y="860355"/>
                </a:cubicBezTo>
                <a:cubicBezTo>
                  <a:pt x="34157" y="939730"/>
                  <a:pt x="111416" y="1303797"/>
                  <a:pt x="115120" y="1355655"/>
                </a:cubicBezTo>
                <a:cubicBezTo>
                  <a:pt x="118824" y="1407513"/>
                  <a:pt x="36274" y="1106418"/>
                  <a:pt x="38920" y="1171505"/>
                </a:cubicBezTo>
                <a:cubicBezTo>
                  <a:pt x="41566" y="1236592"/>
                  <a:pt x="109828" y="1662572"/>
                  <a:pt x="130995" y="1746180"/>
                </a:cubicBezTo>
                <a:cubicBezTo>
                  <a:pt x="152162" y="1829788"/>
                  <a:pt x="156924" y="1686384"/>
                  <a:pt x="165920" y="1673155"/>
                </a:cubicBezTo>
                <a:cubicBezTo>
                  <a:pt x="174916" y="1659926"/>
                  <a:pt x="191849" y="1734538"/>
                  <a:pt x="184970" y="1666805"/>
                </a:cubicBezTo>
                <a:cubicBezTo>
                  <a:pt x="178091" y="1599072"/>
                  <a:pt x="108241" y="1538217"/>
                  <a:pt x="124645" y="1266755"/>
                </a:cubicBezTo>
                <a:cubicBezTo>
                  <a:pt x="141049" y="995293"/>
                  <a:pt x="279162" y="190430"/>
                  <a:pt x="283395" y="38030"/>
                </a:cubicBezTo>
                <a:cubicBezTo>
                  <a:pt x="287628" y="-114370"/>
                  <a:pt x="166978" y="231176"/>
                  <a:pt x="121470" y="37140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9A44E844-D92D-4BEB-8093-4B5F325748D3}"/>
              </a:ext>
            </a:extLst>
          </p:cNvPr>
          <p:cNvSpPr/>
          <p:nvPr/>
        </p:nvSpPr>
        <p:spPr>
          <a:xfrm>
            <a:off x="3770305" y="7769211"/>
            <a:ext cx="62040" cy="311189"/>
          </a:xfrm>
          <a:custGeom>
            <a:avLst/>
            <a:gdLst>
              <a:gd name="connsiteX0" fmla="*/ 17470 w 62040"/>
              <a:gd name="connsiteY0" fmla="*/ 14 h 311189"/>
              <a:gd name="connsiteX1" fmla="*/ 1595 w 62040"/>
              <a:gd name="connsiteY1" fmla="*/ 187339 h 311189"/>
              <a:gd name="connsiteX2" fmla="*/ 61920 w 62040"/>
              <a:gd name="connsiteY2" fmla="*/ 311164 h 311189"/>
              <a:gd name="connsiteX3" fmla="*/ 17470 w 62040"/>
              <a:gd name="connsiteY3" fmla="*/ 177814 h 311189"/>
              <a:gd name="connsiteX4" fmla="*/ 17470 w 62040"/>
              <a:gd name="connsiteY4" fmla="*/ 14 h 3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" h="311189">
                <a:moveTo>
                  <a:pt x="17470" y="14"/>
                </a:moveTo>
                <a:cubicBezTo>
                  <a:pt x="14824" y="1602"/>
                  <a:pt x="-5813" y="135481"/>
                  <a:pt x="1595" y="187339"/>
                </a:cubicBezTo>
                <a:cubicBezTo>
                  <a:pt x="9003" y="239197"/>
                  <a:pt x="59274" y="312752"/>
                  <a:pt x="61920" y="311164"/>
                </a:cubicBezTo>
                <a:cubicBezTo>
                  <a:pt x="64566" y="309577"/>
                  <a:pt x="22762" y="227556"/>
                  <a:pt x="17470" y="177814"/>
                </a:cubicBezTo>
                <a:cubicBezTo>
                  <a:pt x="12178" y="128072"/>
                  <a:pt x="20116" y="-1574"/>
                  <a:pt x="1747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37298730-53AC-41CD-98F5-3CECE18C8C13}"/>
              </a:ext>
            </a:extLst>
          </p:cNvPr>
          <p:cNvSpPr/>
          <p:nvPr/>
        </p:nvSpPr>
        <p:spPr>
          <a:xfrm>
            <a:off x="3771148" y="7661157"/>
            <a:ext cx="143671" cy="470084"/>
          </a:xfrm>
          <a:custGeom>
            <a:avLst/>
            <a:gdLst>
              <a:gd name="connsiteX0" fmla="*/ 108702 w 143671"/>
              <a:gd name="connsiteY0" fmla="*/ 136643 h 470084"/>
              <a:gd name="connsiteX1" fmla="*/ 134102 w 143671"/>
              <a:gd name="connsiteY1" fmla="*/ 339843 h 470084"/>
              <a:gd name="connsiteX2" fmla="*/ 143627 w 143671"/>
              <a:gd name="connsiteY2" fmla="*/ 470018 h 470084"/>
              <a:gd name="connsiteX3" fmla="*/ 130927 w 143671"/>
              <a:gd name="connsiteY3" fmla="*/ 323968 h 470084"/>
              <a:gd name="connsiteX4" fmla="*/ 64252 w 143671"/>
              <a:gd name="connsiteY4" fmla="*/ 165218 h 470084"/>
              <a:gd name="connsiteX5" fmla="*/ 752 w 143671"/>
              <a:gd name="connsiteY5" fmla="*/ 118 h 470084"/>
              <a:gd name="connsiteX6" fmla="*/ 108702 w 143671"/>
              <a:gd name="connsiteY6" fmla="*/ 136643 h 47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71" h="470084">
                <a:moveTo>
                  <a:pt x="108702" y="136643"/>
                </a:moveTo>
                <a:cubicBezTo>
                  <a:pt x="130927" y="193264"/>
                  <a:pt x="128281" y="284281"/>
                  <a:pt x="134102" y="339843"/>
                </a:cubicBezTo>
                <a:cubicBezTo>
                  <a:pt x="139923" y="395405"/>
                  <a:pt x="144156" y="472664"/>
                  <a:pt x="143627" y="470018"/>
                </a:cubicBezTo>
                <a:cubicBezTo>
                  <a:pt x="143098" y="467372"/>
                  <a:pt x="144156" y="374768"/>
                  <a:pt x="130927" y="323968"/>
                </a:cubicBezTo>
                <a:cubicBezTo>
                  <a:pt x="117698" y="273168"/>
                  <a:pt x="85948" y="219193"/>
                  <a:pt x="64252" y="165218"/>
                </a:cubicBezTo>
                <a:cubicBezTo>
                  <a:pt x="42556" y="111243"/>
                  <a:pt x="-6656" y="3822"/>
                  <a:pt x="752" y="118"/>
                </a:cubicBezTo>
                <a:cubicBezTo>
                  <a:pt x="8160" y="-3586"/>
                  <a:pt x="86477" y="80022"/>
                  <a:pt x="108702" y="136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F0CD703C-063F-4B1F-8CA5-A254B56B27A0}"/>
              </a:ext>
            </a:extLst>
          </p:cNvPr>
          <p:cNvSpPr/>
          <p:nvPr/>
        </p:nvSpPr>
        <p:spPr>
          <a:xfrm>
            <a:off x="7073312" y="9363375"/>
            <a:ext cx="426247" cy="197794"/>
          </a:xfrm>
          <a:custGeom>
            <a:avLst/>
            <a:gdLst>
              <a:gd name="connsiteX0" fmla="*/ 588 w 426247"/>
              <a:gd name="connsiteY0" fmla="*/ 60025 h 197794"/>
              <a:gd name="connsiteX1" fmla="*/ 61971 w 426247"/>
              <a:gd name="connsiteY1" fmla="*/ 11342 h 197794"/>
              <a:gd name="connsiteX2" fmla="*/ 68321 w 426247"/>
              <a:gd name="connsiteY2" fmla="*/ 15575 h 197794"/>
              <a:gd name="connsiteX3" fmla="*/ 252471 w 426247"/>
              <a:gd name="connsiteY3" fmla="*/ 17692 h 197794"/>
              <a:gd name="connsiteX4" fmla="*/ 136055 w 426247"/>
              <a:gd name="connsiteY4" fmla="*/ 2875 h 197794"/>
              <a:gd name="connsiteX5" fmla="*/ 377355 w 426247"/>
              <a:gd name="connsiteY5" fmla="*/ 83308 h 197794"/>
              <a:gd name="connsiteX6" fmla="*/ 299038 w 426247"/>
              <a:gd name="connsiteY6" fmla="*/ 11342 h 197794"/>
              <a:gd name="connsiteX7" fmla="*/ 426038 w 426247"/>
              <a:gd name="connsiteY7" fmla="*/ 100242 h 197794"/>
              <a:gd name="connsiteX8" fmla="*/ 263055 w 426247"/>
              <a:gd name="connsiteY8" fmla="*/ 144692 h 197794"/>
              <a:gd name="connsiteX9" fmla="*/ 286338 w 426247"/>
              <a:gd name="connsiteY9" fmla="*/ 140458 h 197794"/>
              <a:gd name="connsiteX10" fmla="*/ 258821 w 426247"/>
              <a:gd name="connsiteY10" fmla="*/ 195492 h 197794"/>
              <a:gd name="connsiteX11" fmla="*/ 271521 w 426247"/>
              <a:gd name="connsiteY11" fmla="*/ 184908 h 197794"/>
              <a:gd name="connsiteX12" fmla="*/ 174155 w 426247"/>
              <a:gd name="connsiteY12" fmla="*/ 161625 h 197794"/>
              <a:gd name="connsiteX13" fmla="*/ 19638 w 426247"/>
              <a:gd name="connsiteY13" fmla="*/ 193375 h 197794"/>
              <a:gd name="connsiteX14" fmla="*/ 36571 w 426247"/>
              <a:gd name="connsiteY14" fmla="*/ 191258 h 197794"/>
              <a:gd name="connsiteX15" fmla="*/ 72555 w 426247"/>
              <a:gd name="connsiteY15" fmla="*/ 144692 h 197794"/>
              <a:gd name="connsiteX16" fmla="*/ 32338 w 426247"/>
              <a:gd name="connsiteY16" fmla="*/ 161625 h 197794"/>
              <a:gd name="connsiteX17" fmla="*/ 588 w 426247"/>
              <a:gd name="connsiteY17" fmla="*/ 60025 h 1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6247" h="197794">
                <a:moveTo>
                  <a:pt x="588" y="60025"/>
                </a:moveTo>
                <a:cubicBezTo>
                  <a:pt x="5527" y="34978"/>
                  <a:pt x="50682" y="18750"/>
                  <a:pt x="61971" y="11342"/>
                </a:cubicBezTo>
                <a:cubicBezTo>
                  <a:pt x="73260" y="3934"/>
                  <a:pt x="36571" y="14517"/>
                  <a:pt x="68321" y="15575"/>
                </a:cubicBezTo>
                <a:cubicBezTo>
                  <a:pt x="100071" y="16633"/>
                  <a:pt x="241182" y="19809"/>
                  <a:pt x="252471" y="17692"/>
                </a:cubicBezTo>
                <a:cubicBezTo>
                  <a:pt x="263760" y="15575"/>
                  <a:pt x="115241" y="-8061"/>
                  <a:pt x="136055" y="2875"/>
                </a:cubicBezTo>
                <a:cubicBezTo>
                  <a:pt x="156869" y="13811"/>
                  <a:pt x="350191" y="81897"/>
                  <a:pt x="377355" y="83308"/>
                </a:cubicBezTo>
                <a:cubicBezTo>
                  <a:pt x="404519" y="84719"/>
                  <a:pt x="290924" y="8520"/>
                  <a:pt x="299038" y="11342"/>
                </a:cubicBezTo>
                <a:cubicBezTo>
                  <a:pt x="307152" y="14164"/>
                  <a:pt x="432035" y="78017"/>
                  <a:pt x="426038" y="100242"/>
                </a:cubicBezTo>
                <a:cubicBezTo>
                  <a:pt x="420041" y="122467"/>
                  <a:pt x="286338" y="137989"/>
                  <a:pt x="263055" y="144692"/>
                </a:cubicBezTo>
                <a:cubicBezTo>
                  <a:pt x="239772" y="151395"/>
                  <a:pt x="287044" y="131991"/>
                  <a:pt x="286338" y="140458"/>
                </a:cubicBezTo>
                <a:cubicBezTo>
                  <a:pt x="285632" y="148925"/>
                  <a:pt x="261290" y="188084"/>
                  <a:pt x="258821" y="195492"/>
                </a:cubicBezTo>
                <a:cubicBezTo>
                  <a:pt x="256352" y="202900"/>
                  <a:pt x="285632" y="190553"/>
                  <a:pt x="271521" y="184908"/>
                </a:cubicBezTo>
                <a:cubicBezTo>
                  <a:pt x="257410" y="179264"/>
                  <a:pt x="216135" y="160214"/>
                  <a:pt x="174155" y="161625"/>
                </a:cubicBezTo>
                <a:cubicBezTo>
                  <a:pt x="132175" y="163036"/>
                  <a:pt x="42569" y="188436"/>
                  <a:pt x="19638" y="193375"/>
                </a:cubicBezTo>
                <a:cubicBezTo>
                  <a:pt x="-3293" y="198314"/>
                  <a:pt x="27752" y="199372"/>
                  <a:pt x="36571" y="191258"/>
                </a:cubicBezTo>
                <a:cubicBezTo>
                  <a:pt x="45390" y="183144"/>
                  <a:pt x="73260" y="149631"/>
                  <a:pt x="72555" y="144692"/>
                </a:cubicBezTo>
                <a:cubicBezTo>
                  <a:pt x="71850" y="139753"/>
                  <a:pt x="41510" y="173972"/>
                  <a:pt x="32338" y="161625"/>
                </a:cubicBezTo>
                <a:cubicBezTo>
                  <a:pt x="23166" y="149278"/>
                  <a:pt x="-4351" y="85072"/>
                  <a:pt x="588" y="6002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BCB6BCBF-6FFA-462B-BA99-B72E94895FD2}"/>
              </a:ext>
            </a:extLst>
          </p:cNvPr>
          <p:cNvSpPr/>
          <p:nvPr/>
        </p:nvSpPr>
        <p:spPr>
          <a:xfrm>
            <a:off x="7858246" y="9335352"/>
            <a:ext cx="367818" cy="283340"/>
          </a:xfrm>
          <a:custGeom>
            <a:avLst/>
            <a:gdLst>
              <a:gd name="connsiteX0" fmla="*/ 19987 w 367818"/>
              <a:gd name="connsiteY0" fmla="*/ 77465 h 283340"/>
              <a:gd name="connsiteX1" fmla="*/ 208371 w 367818"/>
              <a:gd name="connsiteY1" fmla="*/ 3381 h 283340"/>
              <a:gd name="connsiteX2" fmla="*/ 163921 w 367818"/>
              <a:gd name="connsiteY2" fmla="*/ 13965 h 283340"/>
              <a:gd name="connsiteX3" fmla="*/ 231654 w 367818"/>
              <a:gd name="connsiteY3" fmla="*/ 26665 h 283340"/>
              <a:gd name="connsiteX4" fmla="*/ 362887 w 367818"/>
              <a:gd name="connsiteY4" fmla="*/ 117681 h 283340"/>
              <a:gd name="connsiteX5" fmla="*/ 339604 w 367818"/>
              <a:gd name="connsiteY5" fmla="*/ 98631 h 283340"/>
              <a:gd name="connsiteX6" fmla="*/ 335371 w 367818"/>
              <a:gd name="connsiteY6" fmla="*/ 200231 h 283340"/>
              <a:gd name="connsiteX7" fmla="*/ 244354 w 367818"/>
              <a:gd name="connsiteY7" fmla="*/ 181181 h 283340"/>
              <a:gd name="connsiteX8" fmla="*/ 151221 w 367818"/>
              <a:gd name="connsiteY8" fmla="*/ 187531 h 283340"/>
              <a:gd name="connsiteX9" fmla="*/ 193554 w 367818"/>
              <a:gd name="connsiteY9" fmla="*/ 200231 h 283340"/>
              <a:gd name="connsiteX10" fmla="*/ 123704 w 367818"/>
              <a:gd name="connsiteY10" fmla="*/ 280665 h 283340"/>
              <a:gd name="connsiteX11" fmla="*/ 121587 w 367818"/>
              <a:gd name="connsiteY11" fmla="*/ 255265 h 283340"/>
              <a:gd name="connsiteX12" fmla="*/ 83487 w 367818"/>
              <a:gd name="connsiteY12" fmla="*/ 168481 h 283340"/>
              <a:gd name="connsiteX13" fmla="*/ 138521 w 367818"/>
              <a:gd name="connsiteY13" fmla="*/ 193881 h 283340"/>
              <a:gd name="connsiteX14" fmla="*/ 26337 w 367818"/>
              <a:gd name="connsiteY14" fmla="*/ 140965 h 283340"/>
              <a:gd name="connsiteX15" fmla="*/ 937 w 367818"/>
              <a:gd name="connsiteY15" fmla="*/ 130381 h 283340"/>
              <a:gd name="connsiteX16" fmla="*/ 47504 w 367818"/>
              <a:gd name="connsiteY16" fmla="*/ 130381 h 283340"/>
              <a:gd name="connsiteX17" fmla="*/ 19987 w 367818"/>
              <a:gd name="connsiteY17" fmla="*/ 77465 h 28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7818" h="283340">
                <a:moveTo>
                  <a:pt x="19987" y="77465"/>
                </a:moveTo>
                <a:cubicBezTo>
                  <a:pt x="46798" y="56298"/>
                  <a:pt x="184382" y="13964"/>
                  <a:pt x="208371" y="3381"/>
                </a:cubicBezTo>
                <a:cubicBezTo>
                  <a:pt x="232360" y="-7202"/>
                  <a:pt x="160041" y="10084"/>
                  <a:pt x="163921" y="13965"/>
                </a:cubicBezTo>
                <a:cubicBezTo>
                  <a:pt x="167801" y="17846"/>
                  <a:pt x="198493" y="9379"/>
                  <a:pt x="231654" y="26665"/>
                </a:cubicBezTo>
                <a:cubicBezTo>
                  <a:pt x="264815" y="43951"/>
                  <a:pt x="344895" y="105687"/>
                  <a:pt x="362887" y="117681"/>
                </a:cubicBezTo>
                <a:cubicBezTo>
                  <a:pt x="380879" y="129675"/>
                  <a:pt x="344190" y="84873"/>
                  <a:pt x="339604" y="98631"/>
                </a:cubicBezTo>
                <a:cubicBezTo>
                  <a:pt x="335018" y="112389"/>
                  <a:pt x="351246" y="186473"/>
                  <a:pt x="335371" y="200231"/>
                </a:cubicBezTo>
                <a:cubicBezTo>
                  <a:pt x="319496" y="213989"/>
                  <a:pt x="275046" y="183298"/>
                  <a:pt x="244354" y="181181"/>
                </a:cubicBezTo>
                <a:cubicBezTo>
                  <a:pt x="213662" y="179064"/>
                  <a:pt x="159688" y="184356"/>
                  <a:pt x="151221" y="187531"/>
                </a:cubicBezTo>
                <a:cubicBezTo>
                  <a:pt x="142754" y="190706"/>
                  <a:pt x="198140" y="184709"/>
                  <a:pt x="193554" y="200231"/>
                </a:cubicBezTo>
                <a:cubicBezTo>
                  <a:pt x="188968" y="215753"/>
                  <a:pt x="135699" y="271493"/>
                  <a:pt x="123704" y="280665"/>
                </a:cubicBezTo>
                <a:cubicBezTo>
                  <a:pt x="111710" y="289837"/>
                  <a:pt x="128290" y="273962"/>
                  <a:pt x="121587" y="255265"/>
                </a:cubicBezTo>
                <a:cubicBezTo>
                  <a:pt x="114884" y="236568"/>
                  <a:pt x="80665" y="178712"/>
                  <a:pt x="83487" y="168481"/>
                </a:cubicBezTo>
                <a:cubicBezTo>
                  <a:pt x="86309" y="158250"/>
                  <a:pt x="148046" y="198467"/>
                  <a:pt x="138521" y="193881"/>
                </a:cubicBezTo>
                <a:lnTo>
                  <a:pt x="26337" y="140965"/>
                </a:lnTo>
                <a:cubicBezTo>
                  <a:pt x="3406" y="130382"/>
                  <a:pt x="-2591" y="132145"/>
                  <a:pt x="937" y="130381"/>
                </a:cubicBezTo>
                <a:cubicBezTo>
                  <a:pt x="4465" y="128617"/>
                  <a:pt x="38332" y="138495"/>
                  <a:pt x="47504" y="130381"/>
                </a:cubicBezTo>
                <a:cubicBezTo>
                  <a:pt x="56676" y="122267"/>
                  <a:pt x="-6824" y="98632"/>
                  <a:pt x="19987" y="7746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FEBB7523-1990-4CDF-9F0C-226DEF1278ED}"/>
              </a:ext>
            </a:extLst>
          </p:cNvPr>
          <p:cNvSpPr/>
          <p:nvPr/>
        </p:nvSpPr>
        <p:spPr>
          <a:xfrm>
            <a:off x="7108582" y="8877094"/>
            <a:ext cx="219331" cy="459117"/>
          </a:xfrm>
          <a:custGeom>
            <a:avLst/>
            <a:gdLst>
              <a:gd name="connsiteX0" fmla="*/ 215085 w 219331"/>
              <a:gd name="connsiteY0" fmla="*/ 206 h 459117"/>
              <a:gd name="connsiteX1" fmla="*/ 136768 w 219331"/>
              <a:gd name="connsiteY1" fmla="*/ 192823 h 459117"/>
              <a:gd name="connsiteX2" fmla="*/ 145235 w 219331"/>
              <a:gd name="connsiteY2" fmla="*/ 205523 h 459117"/>
              <a:gd name="connsiteX3" fmla="*/ 219318 w 219331"/>
              <a:gd name="connsiteY3" fmla="*/ 453173 h 459117"/>
              <a:gd name="connsiteX4" fmla="*/ 151585 w 219331"/>
              <a:gd name="connsiteY4" fmla="*/ 383323 h 459117"/>
              <a:gd name="connsiteX5" fmla="*/ 162168 w 219331"/>
              <a:gd name="connsiteY5" fmla="*/ 398139 h 459117"/>
              <a:gd name="connsiteX6" fmla="*/ 1301 w 219331"/>
              <a:gd name="connsiteY6" fmla="*/ 213989 h 459117"/>
              <a:gd name="connsiteX7" fmla="*/ 83851 w 219331"/>
              <a:gd name="connsiteY7" fmla="*/ 292306 h 459117"/>
              <a:gd name="connsiteX8" fmla="*/ 39401 w 219331"/>
              <a:gd name="connsiteY8" fmla="*/ 120856 h 459117"/>
              <a:gd name="connsiteX9" fmla="*/ 71151 w 219331"/>
              <a:gd name="connsiteY9" fmla="*/ 154723 h 459117"/>
              <a:gd name="connsiteX10" fmla="*/ 215085 w 219331"/>
              <a:gd name="connsiteY10" fmla="*/ 206 h 45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331" h="459117">
                <a:moveTo>
                  <a:pt x="215085" y="206"/>
                </a:moveTo>
                <a:cubicBezTo>
                  <a:pt x="226021" y="6556"/>
                  <a:pt x="148410" y="158604"/>
                  <a:pt x="136768" y="192823"/>
                </a:cubicBezTo>
                <a:cubicBezTo>
                  <a:pt x="125126" y="227043"/>
                  <a:pt x="131477" y="162131"/>
                  <a:pt x="145235" y="205523"/>
                </a:cubicBezTo>
                <a:cubicBezTo>
                  <a:pt x="158993" y="248915"/>
                  <a:pt x="218260" y="423540"/>
                  <a:pt x="219318" y="453173"/>
                </a:cubicBezTo>
                <a:cubicBezTo>
                  <a:pt x="220376" y="482806"/>
                  <a:pt x="161110" y="392495"/>
                  <a:pt x="151585" y="383323"/>
                </a:cubicBezTo>
                <a:cubicBezTo>
                  <a:pt x="142060" y="374151"/>
                  <a:pt x="187215" y="426361"/>
                  <a:pt x="162168" y="398139"/>
                </a:cubicBezTo>
                <a:cubicBezTo>
                  <a:pt x="137121" y="369917"/>
                  <a:pt x="14354" y="231628"/>
                  <a:pt x="1301" y="213989"/>
                </a:cubicBezTo>
                <a:cubicBezTo>
                  <a:pt x="-11752" y="196350"/>
                  <a:pt x="77501" y="307828"/>
                  <a:pt x="83851" y="292306"/>
                </a:cubicBezTo>
                <a:cubicBezTo>
                  <a:pt x="90201" y="276784"/>
                  <a:pt x="41518" y="143786"/>
                  <a:pt x="39401" y="120856"/>
                </a:cubicBezTo>
                <a:cubicBezTo>
                  <a:pt x="37284" y="97926"/>
                  <a:pt x="41165" y="173773"/>
                  <a:pt x="71151" y="154723"/>
                </a:cubicBezTo>
                <a:cubicBezTo>
                  <a:pt x="101137" y="135673"/>
                  <a:pt x="204149" y="-6144"/>
                  <a:pt x="215085" y="2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CC39F63-35A7-4964-A100-DBA88421A644}"/>
              </a:ext>
            </a:extLst>
          </p:cNvPr>
          <p:cNvSpPr/>
          <p:nvPr/>
        </p:nvSpPr>
        <p:spPr>
          <a:xfrm>
            <a:off x="7718201" y="9133405"/>
            <a:ext cx="443874" cy="265386"/>
          </a:xfrm>
          <a:custGeom>
            <a:avLst/>
            <a:gdLst>
              <a:gd name="connsiteX0" fmla="*/ 409799 w 443874"/>
              <a:gd name="connsiteY0" fmla="*/ 173578 h 265386"/>
              <a:gd name="connsiteX1" fmla="*/ 149449 w 443874"/>
              <a:gd name="connsiteY1" fmla="*/ 264595 h 265386"/>
              <a:gd name="connsiteX2" fmla="*/ 219299 w 443874"/>
              <a:gd name="connsiteY2" fmla="*/ 220145 h 265386"/>
              <a:gd name="connsiteX3" fmla="*/ 119816 w 443874"/>
              <a:gd name="connsiteY3" fmla="*/ 262478 h 265386"/>
              <a:gd name="connsiteX4" fmla="*/ 208716 w 443874"/>
              <a:gd name="connsiteY4" fmla="*/ 124895 h 265386"/>
              <a:gd name="connsiteX5" fmla="*/ 162149 w 443874"/>
              <a:gd name="connsiteY5" fmla="*/ 139712 h 265386"/>
              <a:gd name="connsiteX6" fmla="*/ 1282 w 443874"/>
              <a:gd name="connsiteY6" fmla="*/ 84678 h 265386"/>
              <a:gd name="connsiteX7" fmla="*/ 259516 w 443874"/>
              <a:gd name="connsiteY7" fmla="*/ 78328 h 265386"/>
              <a:gd name="connsiteX8" fmla="*/ 363232 w 443874"/>
              <a:gd name="connsiteY8" fmla="*/ 12 h 265386"/>
              <a:gd name="connsiteX9" fmla="*/ 433082 w 443874"/>
              <a:gd name="connsiteY9" fmla="*/ 84678 h 265386"/>
              <a:gd name="connsiteX10" fmla="*/ 409799 w 443874"/>
              <a:gd name="connsiteY10" fmla="*/ 173578 h 2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874" h="265386">
                <a:moveTo>
                  <a:pt x="409799" y="173578"/>
                </a:moveTo>
                <a:cubicBezTo>
                  <a:pt x="362527" y="203564"/>
                  <a:pt x="181199" y="256834"/>
                  <a:pt x="149449" y="264595"/>
                </a:cubicBezTo>
                <a:cubicBezTo>
                  <a:pt x="117699" y="272356"/>
                  <a:pt x="224238" y="220498"/>
                  <a:pt x="219299" y="220145"/>
                </a:cubicBezTo>
                <a:cubicBezTo>
                  <a:pt x="214360" y="219792"/>
                  <a:pt x="121580" y="278353"/>
                  <a:pt x="119816" y="262478"/>
                </a:cubicBezTo>
                <a:cubicBezTo>
                  <a:pt x="118052" y="246603"/>
                  <a:pt x="201661" y="145356"/>
                  <a:pt x="208716" y="124895"/>
                </a:cubicBezTo>
                <a:cubicBezTo>
                  <a:pt x="215771" y="104434"/>
                  <a:pt x="196721" y="146415"/>
                  <a:pt x="162149" y="139712"/>
                </a:cubicBezTo>
                <a:cubicBezTo>
                  <a:pt x="127577" y="133009"/>
                  <a:pt x="-14946" y="94909"/>
                  <a:pt x="1282" y="84678"/>
                </a:cubicBezTo>
                <a:cubicBezTo>
                  <a:pt x="17510" y="74447"/>
                  <a:pt x="199191" y="92439"/>
                  <a:pt x="259516" y="78328"/>
                </a:cubicBezTo>
                <a:cubicBezTo>
                  <a:pt x="319841" y="64217"/>
                  <a:pt x="334304" y="-1046"/>
                  <a:pt x="363232" y="12"/>
                </a:cubicBezTo>
                <a:cubicBezTo>
                  <a:pt x="392160" y="1070"/>
                  <a:pt x="421088" y="62806"/>
                  <a:pt x="433082" y="84678"/>
                </a:cubicBezTo>
                <a:cubicBezTo>
                  <a:pt x="445077" y="106550"/>
                  <a:pt x="457071" y="143592"/>
                  <a:pt x="409799" y="1735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40B688D3-204F-499F-A768-07FB76841787}"/>
              </a:ext>
            </a:extLst>
          </p:cNvPr>
          <p:cNvSpPr/>
          <p:nvPr/>
        </p:nvSpPr>
        <p:spPr>
          <a:xfrm>
            <a:off x="7750355" y="9630773"/>
            <a:ext cx="564213" cy="235804"/>
          </a:xfrm>
          <a:custGeom>
            <a:avLst/>
            <a:gdLst>
              <a:gd name="connsiteX0" fmla="*/ 206195 w 564213"/>
              <a:gd name="connsiteY0" fmla="*/ 33927 h 235804"/>
              <a:gd name="connsiteX1" fmla="*/ 455962 w 564213"/>
              <a:gd name="connsiteY1" fmla="*/ 118594 h 235804"/>
              <a:gd name="connsiteX2" fmla="*/ 398812 w 564213"/>
              <a:gd name="connsiteY2" fmla="*/ 76260 h 235804"/>
              <a:gd name="connsiteX3" fmla="*/ 563912 w 564213"/>
              <a:gd name="connsiteY3" fmla="*/ 29694 h 235804"/>
              <a:gd name="connsiteX4" fmla="*/ 439028 w 564213"/>
              <a:gd name="connsiteY4" fmla="*/ 127060 h 235804"/>
              <a:gd name="connsiteX5" fmla="*/ 415745 w 564213"/>
              <a:gd name="connsiteY5" fmla="*/ 207494 h 235804"/>
              <a:gd name="connsiteX6" fmla="*/ 358595 w 564213"/>
              <a:gd name="connsiteY6" fmla="*/ 179977 h 235804"/>
              <a:gd name="connsiteX7" fmla="*/ 221012 w 564213"/>
              <a:gd name="connsiteY7" fmla="*/ 150344 h 235804"/>
              <a:gd name="connsiteX8" fmla="*/ 407278 w 564213"/>
              <a:gd name="connsiteY8" fmla="*/ 235010 h 235804"/>
              <a:gd name="connsiteX9" fmla="*/ 172328 w 564213"/>
              <a:gd name="connsiteY9" fmla="*/ 91077 h 235804"/>
              <a:gd name="connsiteX10" fmla="*/ 2995 w 564213"/>
              <a:gd name="connsiteY10" fmla="*/ 60 h 235804"/>
              <a:gd name="connsiteX11" fmla="*/ 316262 w 564213"/>
              <a:gd name="connsiteY11" fmla="*/ 103777 h 235804"/>
              <a:gd name="connsiteX12" fmla="*/ 206195 w 564213"/>
              <a:gd name="connsiteY12" fmla="*/ 33927 h 2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4213" h="235804">
                <a:moveTo>
                  <a:pt x="206195" y="33927"/>
                </a:moveTo>
                <a:cubicBezTo>
                  <a:pt x="229478" y="36397"/>
                  <a:pt x="423859" y="111538"/>
                  <a:pt x="455962" y="118594"/>
                </a:cubicBezTo>
                <a:cubicBezTo>
                  <a:pt x="488065" y="125650"/>
                  <a:pt x="380820" y="91077"/>
                  <a:pt x="398812" y="76260"/>
                </a:cubicBezTo>
                <a:cubicBezTo>
                  <a:pt x="416804" y="61443"/>
                  <a:pt x="557209" y="21227"/>
                  <a:pt x="563912" y="29694"/>
                </a:cubicBezTo>
                <a:cubicBezTo>
                  <a:pt x="570615" y="38161"/>
                  <a:pt x="463723" y="97427"/>
                  <a:pt x="439028" y="127060"/>
                </a:cubicBezTo>
                <a:cubicBezTo>
                  <a:pt x="414334" y="156693"/>
                  <a:pt x="429150" y="198675"/>
                  <a:pt x="415745" y="207494"/>
                </a:cubicBezTo>
                <a:cubicBezTo>
                  <a:pt x="402340" y="216313"/>
                  <a:pt x="391051" y="189502"/>
                  <a:pt x="358595" y="179977"/>
                </a:cubicBezTo>
                <a:cubicBezTo>
                  <a:pt x="326140" y="170452"/>
                  <a:pt x="212898" y="141172"/>
                  <a:pt x="221012" y="150344"/>
                </a:cubicBezTo>
                <a:cubicBezTo>
                  <a:pt x="229126" y="159516"/>
                  <a:pt x="415392" y="244888"/>
                  <a:pt x="407278" y="235010"/>
                </a:cubicBezTo>
                <a:cubicBezTo>
                  <a:pt x="399164" y="225132"/>
                  <a:pt x="239708" y="130235"/>
                  <a:pt x="172328" y="91077"/>
                </a:cubicBezTo>
                <a:cubicBezTo>
                  <a:pt x="104948" y="51919"/>
                  <a:pt x="-20994" y="-2057"/>
                  <a:pt x="2995" y="60"/>
                </a:cubicBezTo>
                <a:cubicBezTo>
                  <a:pt x="26984" y="2177"/>
                  <a:pt x="277104" y="97427"/>
                  <a:pt x="316262" y="103777"/>
                </a:cubicBezTo>
                <a:cubicBezTo>
                  <a:pt x="355420" y="110127"/>
                  <a:pt x="182912" y="31457"/>
                  <a:pt x="206195" y="339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686F6EB8-9C34-43A1-B3B8-5D1D392E82B7}"/>
              </a:ext>
            </a:extLst>
          </p:cNvPr>
          <p:cNvSpPr/>
          <p:nvPr/>
        </p:nvSpPr>
        <p:spPr>
          <a:xfrm>
            <a:off x="6019712" y="7989117"/>
            <a:ext cx="873962" cy="210742"/>
          </a:xfrm>
          <a:custGeom>
            <a:avLst/>
            <a:gdLst>
              <a:gd name="connsiteX0" fmla="*/ 88 w 873962"/>
              <a:gd name="connsiteY0" fmla="*/ 2358 h 210742"/>
              <a:gd name="connsiteX1" fmla="*/ 403313 w 873962"/>
              <a:gd name="connsiteY1" fmla="*/ 91258 h 210742"/>
              <a:gd name="connsiteX2" fmla="*/ 422363 w 873962"/>
              <a:gd name="connsiteY2" fmla="*/ 69033 h 210742"/>
              <a:gd name="connsiteX3" fmla="*/ 873213 w 873962"/>
              <a:gd name="connsiteY3" fmla="*/ 65858 h 210742"/>
              <a:gd name="connsiteX4" fmla="*/ 523963 w 873962"/>
              <a:gd name="connsiteY4" fmla="*/ 126183 h 210742"/>
              <a:gd name="connsiteX5" fmla="*/ 323938 w 873962"/>
              <a:gd name="connsiteY5" fmla="*/ 180158 h 210742"/>
              <a:gd name="connsiteX6" fmla="*/ 441413 w 873962"/>
              <a:gd name="connsiteY6" fmla="*/ 202383 h 210742"/>
              <a:gd name="connsiteX7" fmla="*/ 88 w 873962"/>
              <a:gd name="connsiteY7" fmla="*/ 2358 h 21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962" h="210742">
                <a:moveTo>
                  <a:pt x="88" y="2358"/>
                </a:moveTo>
                <a:cubicBezTo>
                  <a:pt x="-6262" y="-16163"/>
                  <a:pt x="332934" y="80146"/>
                  <a:pt x="403313" y="91258"/>
                </a:cubicBezTo>
                <a:cubicBezTo>
                  <a:pt x="473692" y="102371"/>
                  <a:pt x="344046" y="73266"/>
                  <a:pt x="422363" y="69033"/>
                </a:cubicBezTo>
                <a:cubicBezTo>
                  <a:pt x="500680" y="64800"/>
                  <a:pt x="856280" y="56333"/>
                  <a:pt x="873213" y="65858"/>
                </a:cubicBezTo>
                <a:cubicBezTo>
                  <a:pt x="890146" y="75383"/>
                  <a:pt x="615509" y="107133"/>
                  <a:pt x="523963" y="126183"/>
                </a:cubicBezTo>
                <a:cubicBezTo>
                  <a:pt x="432417" y="145233"/>
                  <a:pt x="337696" y="167458"/>
                  <a:pt x="323938" y="180158"/>
                </a:cubicBezTo>
                <a:cubicBezTo>
                  <a:pt x="310180" y="192858"/>
                  <a:pt x="500680" y="226196"/>
                  <a:pt x="441413" y="202383"/>
                </a:cubicBezTo>
                <a:cubicBezTo>
                  <a:pt x="382146" y="178570"/>
                  <a:pt x="6438" y="20879"/>
                  <a:pt x="88" y="23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FEF375DE-54C5-482E-8D12-A871C3F637DC}"/>
              </a:ext>
            </a:extLst>
          </p:cNvPr>
          <p:cNvSpPr/>
          <p:nvPr/>
        </p:nvSpPr>
        <p:spPr>
          <a:xfrm>
            <a:off x="7774580" y="7422259"/>
            <a:ext cx="525343" cy="1596255"/>
          </a:xfrm>
          <a:custGeom>
            <a:avLst/>
            <a:gdLst>
              <a:gd name="connsiteX0" fmla="*/ 197845 w 525343"/>
              <a:gd name="connsiteY0" fmla="*/ 99316 h 1596255"/>
              <a:gd name="connsiteX1" fmla="*/ 191495 w 525343"/>
              <a:gd name="connsiteY1" fmla="*/ 693041 h 1596255"/>
              <a:gd name="connsiteX2" fmla="*/ 191495 w 525343"/>
              <a:gd name="connsiteY2" fmla="*/ 616841 h 1596255"/>
              <a:gd name="connsiteX3" fmla="*/ 356595 w 525343"/>
              <a:gd name="connsiteY3" fmla="*/ 1274066 h 1596255"/>
              <a:gd name="connsiteX4" fmla="*/ 369295 w 525343"/>
              <a:gd name="connsiteY4" fmla="*/ 1172466 h 1596255"/>
              <a:gd name="connsiteX5" fmla="*/ 524870 w 525343"/>
              <a:gd name="connsiteY5" fmla="*/ 1591566 h 1596255"/>
              <a:gd name="connsiteX6" fmla="*/ 312145 w 525343"/>
              <a:gd name="connsiteY6" fmla="*/ 1372491 h 1596255"/>
              <a:gd name="connsiteX7" fmla="*/ 96245 w 525343"/>
              <a:gd name="connsiteY7" fmla="*/ 988316 h 1596255"/>
              <a:gd name="connsiteX8" fmla="*/ 134345 w 525343"/>
              <a:gd name="connsiteY8" fmla="*/ 966091 h 1596255"/>
              <a:gd name="connsiteX9" fmla="*/ 4170 w 525343"/>
              <a:gd name="connsiteY9" fmla="*/ 527941 h 1596255"/>
              <a:gd name="connsiteX10" fmla="*/ 39095 w 525343"/>
              <a:gd name="connsiteY10" fmla="*/ 553341 h 1596255"/>
              <a:gd name="connsiteX11" fmla="*/ 108945 w 525343"/>
              <a:gd name="connsiteY11" fmla="*/ 891 h 1596255"/>
              <a:gd name="connsiteX12" fmla="*/ 115295 w 525343"/>
              <a:gd name="connsiteY12" fmla="*/ 416816 h 1596255"/>
              <a:gd name="connsiteX13" fmla="*/ 197845 w 525343"/>
              <a:gd name="connsiteY13" fmla="*/ 99316 h 15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343" h="1596255">
                <a:moveTo>
                  <a:pt x="197845" y="99316"/>
                </a:moveTo>
                <a:cubicBezTo>
                  <a:pt x="210545" y="145353"/>
                  <a:pt x="192553" y="606787"/>
                  <a:pt x="191495" y="693041"/>
                </a:cubicBezTo>
                <a:cubicBezTo>
                  <a:pt x="190437" y="779295"/>
                  <a:pt x="163978" y="520004"/>
                  <a:pt x="191495" y="616841"/>
                </a:cubicBezTo>
                <a:cubicBezTo>
                  <a:pt x="219012" y="713678"/>
                  <a:pt x="326962" y="1181462"/>
                  <a:pt x="356595" y="1274066"/>
                </a:cubicBezTo>
                <a:cubicBezTo>
                  <a:pt x="386228" y="1366670"/>
                  <a:pt x="341249" y="1119549"/>
                  <a:pt x="369295" y="1172466"/>
                </a:cubicBezTo>
                <a:cubicBezTo>
                  <a:pt x="397341" y="1225383"/>
                  <a:pt x="534395" y="1558229"/>
                  <a:pt x="524870" y="1591566"/>
                </a:cubicBezTo>
                <a:cubicBezTo>
                  <a:pt x="515345" y="1624904"/>
                  <a:pt x="383583" y="1473033"/>
                  <a:pt x="312145" y="1372491"/>
                </a:cubicBezTo>
                <a:cubicBezTo>
                  <a:pt x="240708" y="1271949"/>
                  <a:pt x="125878" y="1056049"/>
                  <a:pt x="96245" y="988316"/>
                </a:cubicBezTo>
                <a:cubicBezTo>
                  <a:pt x="66612" y="920583"/>
                  <a:pt x="149691" y="1042820"/>
                  <a:pt x="134345" y="966091"/>
                </a:cubicBezTo>
                <a:cubicBezTo>
                  <a:pt x="118999" y="889362"/>
                  <a:pt x="20045" y="596733"/>
                  <a:pt x="4170" y="527941"/>
                </a:cubicBezTo>
                <a:cubicBezTo>
                  <a:pt x="-11705" y="459149"/>
                  <a:pt x="21632" y="641183"/>
                  <a:pt x="39095" y="553341"/>
                </a:cubicBezTo>
                <a:cubicBezTo>
                  <a:pt x="56557" y="465499"/>
                  <a:pt x="96245" y="23645"/>
                  <a:pt x="108945" y="891"/>
                </a:cubicBezTo>
                <a:cubicBezTo>
                  <a:pt x="121645" y="-21863"/>
                  <a:pt x="102066" y="398295"/>
                  <a:pt x="115295" y="416816"/>
                </a:cubicBezTo>
                <a:cubicBezTo>
                  <a:pt x="128524" y="435337"/>
                  <a:pt x="185145" y="53279"/>
                  <a:pt x="197845" y="993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25CC6AFD-F70D-4439-8BE2-03EC82C36A0F}"/>
              </a:ext>
            </a:extLst>
          </p:cNvPr>
          <p:cNvSpPr/>
          <p:nvPr/>
        </p:nvSpPr>
        <p:spPr>
          <a:xfrm>
            <a:off x="7131046" y="7679657"/>
            <a:ext cx="203381" cy="375319"/>
          </a:xfrm>
          <a:custGeom>
            <a:avLst/>
            <a:gdLst>
              <a:gd name="connsiteX0" fmla="*/ 203204 w 203381"/>
              <a:gd name="connsiteY0" fmla="*/ 668 h 375319"/>
              <a:gd name="connsiteX1" fmla="*/ 38104 w 203381"/>
              <a:gd name="connsiteY1" fmla="*/ 267368 h 375319"/>
              <a:gd name="connsiteX2" fmla="*/ 168279 w 203381"/>
              <a:gd name="connsiteY2" fmla="*/ 181643 h 375319"/>
              <a:gd name="connsiteX3" fmla="*/ 41279 w 203381"/>
              <a:gd name="connsiteY3" fmla="*/ 375318 h 375319"/>
              <a:gd name="connsiteX4" fmla="*/ 171454 w 203381"/>
              <a:gd name="connsiteY4" fmla="*/ 184818 h 375319"/>
              <a:gd name="connsiteX5" fmla="*/ 4 w 203381"/>
              <a:gd name="connsiteY5" fmla="*/ 191168 h 375319"/>
              <a:gd name="connsiteX6" fmla="*/ 203204 w 203381"/>
              <a:gd name="connsiteY6" fmla="*/ 668 h 37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81" h="375319">
                <a:moveTo>
                  <a:pt x="203204" y="668"/>
                </a:moveTo>
                <a:cubicBezTo>
                  <a:pt x="209554" y="13368"/>
                  <a:pt x="43925" y="237205"/>
                  <a:pt x="38104" y="267368"/>
                </a:cubicBezTo>
                <a:cubicBezTo>
                  <a:pt x="32283" y="297531"/>
                  <a:pt x="167750" y="163651"/>
                  <a:pt x="168279" y="181643"/>
                </a:cubicBezTo>
                <a:cubicBezTo>
                  <a:pt x="168808" y="199635"/>
                  <a:pt x="40750" y="374789"/>
                  <a:pt x="41279" y="375318"/>
                </a:cubicBezTo>
                <a:cubicBezTo>
                  <a:pt x="41808" y="375847"/>
                  <a:pt x="178333" y="215510"/>
                  <a:pt x="171454" y="184818"/>
                </a:cubicBezTo>
                <a:cubicBezTo>
                  <a:pt x="164575" y="154126"/>
                  <a:pt x="1062" y="222389"/>
                  <a:pt x="4" y="191168"/>
                </a:cubicBezTo>
                <a:cubicBezTo>
                  <a:pt x="-1054" y="159947"/>
                  <a:pt x="196854" y="-12032"/>
                  <a:pt x="203204" y="6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CB1B645A-5308-4C50-A279-8F9B64E0E093}"/>
              </a:ext>
            </a:extLst>
          </p:cNvPr>
          <p:cNvSpPr/>
          <p:nvPr/>
        </p:nvSpPr>
        <p:spPr>
          <a:xfrm>
            <a:off x="9383797" y="5593884"/>
            <a:ext cx="451421" cy="651701"/>
          </a:xfrm>
          <a:custGeom>
            <a:avLst/>
            <a:gdLst>
              <a:gd name="connsiteX0" fmla="*/ 141203 w 451421"/>
              <a:gd name="connsiteY0" fmla="*/ 466 h 651701"/>
              <a:gd name="connsiteX1" fmla="*/ 1503 w 451421"/>
              <a:gd name="connsiteY1" fmla="*/ 279866 h 651701"/>
              <a:gd name="connsiteX2" fmla="*/ 249153 w 451421"/>
              <a:gd name="connsiteY2" fmla="*/ 381466 h 651701"/>
              <a:gd name="connsiteX3" fmla="*/ 439653 w 451421"/>
              <a:gd name="connsiteY3" fmla="*/ 648166 h 651701"/>
              <a:gd name="connsiteX4" fmla="*/ 388853 w 451421"/>
              <a:gd name="connsiteY4" fmla="*/ 521166 h 651701"/>
              <a:gd name="connsiteX5" fmla="*/ 45953 w 451421"/>
              <a:gd name="connsiteY5" fmla="*/ 330666 h 651701"/>
              <a:gd name="connsiteX6" fmla="*/ 52303 w 451421"/>
              <a:gd name="connsiteY6" fmla="*/ 216366 h 651701"/>
              <a:gd name="connsiteX7" fmla="*/ 141203 w 451421"/>
              <a:gd name="connsiteY7" fmla="*/ 466 h 6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21" h="651701">
                <a:moveTo>
                  <a:pt x="141203" y="466"/>
                </a:moveTo>
                <a:cubicBezTo>
                  <a:pt x="132736" y="11049"/>
                  <a:pt x="-16489" y="216366"/>
                  <a:pt x="1503" y="279866"/>
                </a:cubicBezTo>
                <a:cubicBezTo>
                  <a:pt x="19495" y="343366"/>
                  <a:pt x="176128" y="320083"/>
                  <a:pt x="249153" y="381466"/>
                </a:cubicBezTo>
                <a:cubicBezTo>
                  <a:pt x="322178" y="442849"/>
                  <a:pt x="416370" y="624883"/>
                  <a:pt x="439653" y="648166"/>
                </a:cubicBezTo>
                <a:cubicBezTo>
                  <a:pt x="462936" y="671449"/>
                  <a:pt x="454470" y="574083"/>
                  <a:pt x="388853" y="521166"/>
                </a:cubicBezTo>
                <a:cubicBezTo>
                  <a:pt x="323236" y="468249"/>
                  <a:pt x="102045" y="381466"/>
                  <a:pt x="45953" y="330666"/>
                </a:cubicBezTo>
                <a:cubicBezTo>
                  <a:pt x="-10139" y="279866"/>
                  <a:pt x="29020" y="270341"/>
                  <a:pt x="52303" y="216366"/>
                </a:cubicBezTo>
                <a:cubicBezTo>
                  <a:pt x="75586" y="162391"/>
                  <a:pt x="149670" y="-10117"/>
                  <a:pt x="141203" y="4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BE81DD1F-1A45-482E-A0A1-7A12649C3C9C}"/>
              </a:ext>
            </a:extLst>
          </p:cNvPr>
          <p:cNvSpPr/>
          <p:nvPr/>
        </p:nvSpPr>
        <p:spPr>
          <a:xfrm>
            <a:off x="5480050" y="5516024"/>
            <a:ext cx="590550" cy="542426"/>
          </a:xfrm>
          <a:custGeom>
            <a:avLst/>
            <a:gdLst>
              <a:gd name="connsiteX0" fmla="*/ 590550 w 590550"/>
              <a:gd name="connsiteY0" fmla="*/ 2126 h 542426"/>
              <a:gd name="connsiteX1" fmla="*/ 209550 w 590550"/>
              <a:gd name="connsiteY1" fmla="*/ 218026 h 542426"/>
              <a:gd name="connsiteX2" fmla="*/ 0 w 590550"/>
              <a:gd name="connsiteY2" fmla="*/ 541876 h 542426"/>
              <a:gd name="connsiteX3" fmla="*/ 209550 w 590550"/>
              <a:gd name="connsiteY3" fmla="*/ 135476 h 542426"/>
              <a:gd name="connsiteX4" fmla="*/ 590550 w 590550"/>
              <a:gd name="connsiteY4" fmla="*/ 2126 h 54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542426">
                <a:moveTo>
                  <a:pt x="590550" y="2126"/>
                </a:moveTo>
                <a:cubicBezTo>
                  <a:pt x="590550" y="15884"/>
                  <a:pt x="307975" y="128068"/>
                  <a:pt x="209550" y="218026"/>
                </a:cubicBezTo>
                <a:cubicBezTo>
                  <a:pt x="111125" y="307984"/>
                  <a:pt x="0" y="555634"/>
                  <a:pt x="0" y="541876"/>
                </a:cubicBezTo>
                <a:cubicBezTo>
                  <a:pt x="0" y="528118"/>
                  <a:pt x="110067" y="228609"/>
                  <a:pt x="209550" y="135476"/>
                </a:cubicBezTo>
                <a:cubicBezTo>
                  <a:pt x="309033" y="42343"/>
                  <a:pt x="590550" y="-11632"/>
                  <a:pt x="590550" y="21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FC8324E-A146-4AA0-BDD4-A1EF4BCF5518}"/>
              </a:ext>
            </a:extLst>
          </p:cNvPr>
          <p:cNvSpPr/>
          <p:nvPr/>
        </p:nvSpPr>
        <p:spPr>
          <a:xfrm>
            <a:off x="6927850" y="6216635"/>
            <a:ext cx="389855" cy="470820"/>
          </a:xfrm>
          <a:custGeom>
            <a:avLst/>
            <a:gdLst>
              <a:gd name="connsiteX0" fmla="*/ 254000 w 389855"/>
              <a:gd name="connsiteY0" fmla="*/ 15 h 470820"/>
              <a:gd name="connsiteX1" fmla="*/ 69850 w 389855"/>
              <a:gd name="connsiteY1" fmla="*/ 292115 h 470820"/>
              <a:gd name="connsiteX2" fmla="*/ 209550 w 389855"/>
              <a:gd name="connsiteY2" fmla="*/ 342915 h 470820"/>
              <a:gd name="connsiteX3" fmla="*/ 387350 w 389855"/>
              <a:gd name="connsiteY3" fmla="*/ 469915 h 470820"/>
              <a:gd name="connsiteX4" fmla="*/ 292100 w 389855"/>
              <a:gd name="connsiteY4" fmla="*/ 393715 h 470820"/>
              <a:gd name="connsiteX5" fmla="*/ 0 w 389855"/>
              <a:gd name="connsiteY5" fmla="*/ 279415 h 470820"/>
              <a:gd name="connsiteX6" fmla="*/ 254000 w 389855"/>
              <a:gd name="connsiteY6" fmla="*/ 15 h 47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855" h="470820">
                <a:moveTo>
                  <a:pt x="254000" y="15"/>
                </a:moveTo>
                <a:cubicBezTo>
                  <a:pt x="265642" y="2132"/>
                  <a:pt x="77258" y="234965"/>
                  <a:pt x="69850" y="292115"/>
                </a:cubicBezTo>
                <a:cubicBezTo>
                  <a:pt x="62442" y="349265"/>
                  <a:pt x="156633" y="313282"/>
                  <a:pt x="209550" y="342915"/>
                </a:cubicBezTo>
                <a:cubicBezTo>
                  <a:pt x="262467" y="372548"/>
                  <a:pt x="373592" y="461448"/>
                  <a:pt x="387350" y="469915"/>
                </a:cubicBezTo>
                <a:cubicBezTo>
                  <a:pt x="401108" y="478382"/>
                  <a:pt x="356658" y="425465"/>
                  <a:pt x="292100" y="393715"/>
                </a:cubicBezTo>
                <a:cubicBezTo>
                  <a:pt x="227542" y="361965"/>
                  <a:pt x="0" y="343973"/>
                  <a:pt x="0" y="279415"/>
                </a:cubicBezTo>
                <a:cubicBezTo>
                  <a:pt x="0" y="214857"/>
                  <a:pt x="242358" y="-2102"/>
                  <a:pt x="254000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36F3E47-37AC-46D9-B6CE-AAD9336DCBDD}"/>
              </a:ext>
            </a:extLst>
          </p:cNvPr>
          <p:cNvSpPr/>
          <p:nvPr/>
        </p:nvSpPr>
        <p:spPr>
          <a:xfrm>
            <a:off x="9095418" y="6878981"/>
            <a:ext cx="1050725" cy="196250"/>
          </a:xfrm>
          <a:custGeom>
            <a:avLst/>
            <a:gdLst>
              <a:gd name="connsiteX0" fmla="*/ 124782 w 1050725"/>
              <a:gd name="connsiteY0" fmla="*/ 42519 h 196250"/>
              <a:gd name="connsiteX1" fmla="*/ 480382 w 1050725"/>
              <a:gd name="connsiteY1" fmla="*/ 55219 h 196250"/>
              <a:gd name="connsiteX2" fmla="*/ 1039182 w 1050725"/>
              <a:gd name="connsiteY2" fmla="*/ 194919 h 196250"/>
              <a:gd name="connsiteX3" fmla="*/ 842332 w 1050725"/>
              <a:gd name="connsiteY3" fmla="*/ 118719 h 196250"/>
              <a:gd name="connsiteX4" fmla="*/ 651832 w 1050725"/>
              <a:gd name="connsiteY4" fmla="*/ 4419 h 196250"/>
              <a:gd name="connsiteX5" fmla="*/ 16832 w 1050725"/>
              <a:gd name="connsiteY5" fmla="*/ 23469 h 196250"/>
              <a:gd name="connsiteX6" fmla="*/ 175582 w 1050725"/>
              <a:gd name="connsiteY6" fmla="*/ 23469 h 196250"/>
              <a:gd name="connsiteX7" fmla="*/ 124782 w 1050725"/>
              <a:gd name="connsiteY7" fmla="*/ 42519 h 19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0725" h="196250">
                <a:moveTo>
                  <a:pt x="124782" y="42519"/>
                </a:moveTo>
                <a:cubicBezTo>
                  <a:pt x="175582" y="47811"/>
                  <a:pt x="327982" y="29819"/>
                  <a:pt x="480382" y="55219"/>
                </a:cubicBezTo>
                <a:cubicBezTo>
                  <a:pt x="632782" y="80619"/>
                  <a:pt x="978857" y="184336"/>
                  <a:pt x="1039182" y="194919"/>
                </a:cubicBezTo>
                <a:cubicBezTo>
                  <a:pt x="1099507" y="205502"/>
                  <a:pt x="906890" y="150469"/>
                  <a:pt x="842332" y="118719"/>
                </a:cubicBezTo>
                <a:cubicBezTo>
                  <a:pt x="777774" y="86969"/>
                  <a:pt x="789415" y="20294"/>
                  <a:pt x="651832" y="4419"/>
                </a:cubicBezTo>
                <a:cubicBezTo>
                  <a:pt x="514249" y="-11456"/>
                  <a:pt x="96207" y="20294"/>
                  <a:pt x="16832" y="23469"/>
                </a:cubicBezTo>
                <a:cubicBezTo>
                  <a:pt x="-62543" y="26644"/>
                  <a:pt x="163940" y="21352"/>
                  <a:pt x="175582" y="23469"/>
                </a:cubicBezTo>
                <a:cubicBezTo>
                  <a:pt x="187224" y="25586"/>
                  <a:pt x="73982" y="37227"/>
                  <a:pt x="124782" y="425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A49B6F9E-42B8-43E4-A2E3-38CB5F91DEE5}"/>
              </a:ext>
            </a:extLst>
          </p:cNvPr>
          <p:cNvSpPr/>
          <p:nvPr/>
        </p:nvSpPr>
        <p:spPr>
          <a:xfrm>
            <a:off x="8227698" y="7048492"/>
            <a:ext cx="224391" cy="411216"/>
          </a:xfrm>
          <a:custGeom>
            <a:avLst/>
            <a:gdLst>
              <a:gd name="connsiteX0" fmla="*/ 224152 w 224391"/>
              <a:gd name="connsiteY0" fmla="*/ 8 h 411216"/>
              <a:gd name="connsiteX1" fmla="*/ 71752 w 224391"/>
              <a:gd name="connsiteY1" fmla="*/ 165108 h 411216"/>
              <a:gd name="connsiteX2" fmla="*/ 1902 w 224391"/>
              <a:gd name="connsiteY2" fmla="*/ 406408 h 411216"/>
              <a:gd name="connsiteX3" fmla="*/ 20952 w 224391"/>
              <a:gd name="connsiteY3" fmla="*/ 314333 h 411216"/>
              <a:gd name="connsiteX4" fmla="*/ 33652 w 224391"/>
              <a:gd name="connsiteY4" fmla="*/ 171458 h 411216"/>
              <a:gd name="connsiteX5" fmla="*/ 224152 w 224391"/>
              <a:gd name="connsiteY5" fmla="*/ 8 h 41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391" h="411216">
                <a:moveTo>
                  <a:pt x="224152" y="8"/>
                </a:moveTo>
                <a:cubicBezTo>
                  <a:pt x="230502" y="-1050"/>
                  <a:pt x="108794" y="97375"/>
                  <a:pt x="71752" y="165108"/>
                </a:cubicBezTo>
                <a:cubicBezTo>
                  <a:pt x="34710" y="232841"/>
                  <a:pt x="10369" y="381537"/>
                  <a:pt x="1902" y="406408"/>
                </a:cubicBezTo>
                <a:cubicBezTo>
                  <a:pt x="-6565" y="431279"/>
                  <a:pt x="15660" y="353491"/>
                  <a:pt x="20952" y="314333"/>
                </a:cubicBezTo>
                <a:cubicBezTo>
                  <a:pt x="26244" y="275175"/>
                  <a:pt x="-215" y="219612"/>
                  <a:pt x="33652" y="171458"/>
                </a:cubicBezTo>
                <a:cubicBezTo>
                  <a:pt x="67519" y="123304"/>
                  <a:pt x="217802" y="1066"/>
                  <a:pt x="224152" y="8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D97F40D6-F7BF-4FEF-8BAF-62A142D9DBFD}"/>
              </a:ext>
            </a:extLst>
          </p:cNvPr>
          <p:cNvSpPr/>
          <p:nvPr/>
        </p:nvSpPr>
        <p:spPr>
          <a:xfrm>
            <a:off x="7251451" y="6803998"/>
            <a:ext cx="256814" cy="725693"/>
          </a:xfrm>
          <a:custGeom>
            <a:avLst/>
            <a:gdLst>
              <a:gd name="connsiteX0" fmla="*/ 249 w 256814"/>
              <a:gd name="connsiteY0" fmla="*/ 27 h 725693"/>
              <a:gd name="connsiteX1" fmla="*/ 200274 w 256814"/>
              <a:gd name="connsiteY1" fmla="*/ 387377 h 725693"/>
              <a:gd name="connsiteX2" fmla="*/ 143124 w 256814"/>
              <a:gd name="connsiteY2" fmla="*/ 720752 h 725693"/>
              <a:gd name="connsiteX3" fmla="*/ 200274 w 256814"/>
              <a:gd name="connsiteY3" fmla="*/ 574702 h 725693"/>
              <a:gd name="connsiteX4" fmla="*/ 247899 w 256814"/>
              <a:gd name="connsiteY4" fmla="*/ 406427 h 725693"/>
              <a:gd name="connsiteX5" fmla="*/ 249 w 256814"/>
              <a:gd name="connsiteY5" fmla="*/ 27 h 72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814" h="725693">
                <a:moveTo>
                  <a:pt x="249" y="27"/>
                </a:moveTo>
                <a:cubicBezTo>
                  <a:pt x="-7689" y="-3148"/>
                  <a:pt x="176462" y="267256"/>
                  <a:pt x="200274" y="387377"/>
                </a:cubicBezTo>
                <a:cubicBezTo>
                  <a:pt x="224086" y="507498"/>
                  <a:pt x="143124" y="689531"/>
                  <a:pt x="143124" y="720752"/>
                </a:cubicBezTo>
                <a:cubicBezTo>
                  <a:pt x="143124" y="751973"/>
                  <a:pt x="182812" y="627089"/>
                  <a:pt x="200274" y="574702"/>
                </a:cubicBezTo>
                <a:cubicBezTo>
                  <a:pt x="217736" y="522315"/>
                  <a:pt x="279649" y="497973"/>
                  <a:pt x="247899" y="406427"/>
                </a:cubicBezTo>
                <a:cubicBezTo>
                  <a:pt x="216149" y="314881"/>
                  <a:pt x="8187" y="3202"/>
                  <a:pt x="249" y="2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B89E04EA-4111-4D74-813E-D2758656671E}"/>
              </a:ext>
            </a:extLst>
          </p:cNvPr>
          <p:cNvSpPr/>
          <p:nvPr/>
        </p:nvSpPr>
        <p:spPr>
          <a:xfrm>
            <a:off x="6141433" y="7020795"/>
            <a:ext cx="955517" cy="439501"/>
          </a:xfrm>
          <a:custGeom>
            <a:avLst/>
            <a:gdLst>
              <a:gd name="connsiteX0" fmla="*/ 1134 w 955517"/>
              <a:gd name="connsiteY0" fmla="*/ 23472 h 439501"/>
              <a:gd name="connsiteX1" fmla="*/ 513367 w 955517"/>
              <a:gd name="connsiteY1" fmla="*/ 31938 h 439501"/>
              <a:gd name="connsiteX2" fmla="*/ 496434 w 955517"/>
              <a:gd name="connsiteY2" fmla="*/ 36172 h 439501"/>
              <a:gd name="connsiteX3" fmla="*/ 720800 w 955517"/>
              <a:gd name="connsiteY3" fmla="*/ 91205 h 439501"/>
              <a:gd name="connsiteX4" fmla="*/ 953634 w 955517"/>
              <a:gd name="connsiteY4" fmla="*/ 438338 h 439501"/>
              <a:gd name="connsiteX5" fmla="*/ 822400 w 955517"/>
              <a:gd name="connsiteY5" fmla="*/ 197038 h 439501"/>
              <a:gd name="connsiteX6" fmla="*/ 674234 w 955517"/>
              <a:gd name="connsiteY6" fmla="*/ 10772 h 439501"/>
              <a:gd name="connsiteX7" fmla="*/ 1134 w 955517"/>
              <a:gd name="connsiteY7" fmla="*/ 23472 h 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517" h="439501">
                <a:moveTo>
                  <a:pt x="1134" y="23472"/>
                </a:moveTo>
                <a:cubicBezTo>
                  <a:pt x="-25677" y="27000"/>
                  <a:pt x="430817" y="29821"/>
                  <a:pt x="513367" y="31938"/>
                </a:cubicBezTo>
                <a:cubicBezTo>
                  <a:pt x="595917" y="34055"/>
                  <a:pt x="461862" y="26294"/>
                  <a:pt x="496434" y="36172"/>
                </a:cubicBezTo>
                <a:cubicBezTo>
                  <a:pt x="531006" y="46050"/>
                  <a:pt x="644600" y="24177"/>
                  <a:pt x="720800" y="91205"/>
                </a:cubicBezTo>
                <a:cubicBezTo>
                  <a:pt x="797000" y="158233"/>
                  <a:pt x="936701" y="420699"/>
                  <a:pt x="953634" y="438338"/>
                </a:cubicBezTo>
                <a:cubicBezTo>
                  <a:pt x="970567" y="455977"/>
                  <a:pt x="868967" y="268299"/>
                  <a:pt x="822400" y="197038"/>
                </a:cubicBezTo>
                <a:cubicBezTo>
                  <a:pt x="775833" y="125777"/>
                  <a:pt x="811112" y="39700"/>
                  <a:pt x="674234" y="10772"/>
                </a:cubicBezTo>
                <a:cubicBezTo>
                  <a:pt x="537356" y="-18156"/>
                  <a:pt x="27945" y="19944"/>
                  <a:pt x="1134" y="23472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D116A665-4962-47E7-92FE-62416CB3854D}"/>
              </a:ext>
            </a:extLst>
          </p:cNvPr>
          <p:cNvSpPr/>
          <p:nvPr/>
        </p:nvSpPr>
        <p:spPr>
          <a:xfrm>
            <a:off x="8344588" y="7056652"/>
            <a:ext cx="892716" cy="583370"/>
          </a:xfrm>
          <a:custGeom>
            <a:avLst/>
            <a:gdLst>
              <a:gd name="connsiteX0" fmla="*/ 892545 w 892716"/>
              <a:gd name="connsiteY0" fmla="*/ 315 h 583370"/>
              <a:gd name="connsiteX1" fmla="*/ 414179 w 892716"/>
              <a:gd name="connsiteY1" fmla="*/ 38415 h 583370"/>
              <a:gd name="connsiteX2" fmla="*/ 139012 w 892716"/>
              <a:gd name="connsiteY2" fmla="*/ 250081 h 583370"/>
              <a:gd name="connsiteX3" fmla="*/ 185579 w 892716"/>
              <a:gd name="connsiteY3" fmla="*/ 186581 h 583370"/>
              <a:gd name="connsiteX4" fmla="*/ 3545 w 892716"/>
              <a:gd name="connsiteY4" fmla="*/ 580281 h 583370"/>
              <a:gd name="connsiteX5" fmla="*/ 71279 w 892716"/>
              <a:gd name="connsiteY5" fmla="*/ 360148 h 583370"/>
              <a:gd name="connsiteX6" fmla="*/ 147479 w 892716"/>
              <a:gd name="connsiteY6" fmla="*/ 178115 h 583370"/>
              <a:gd name="connsiteX7" fmla="*/ 359145 w 892716"/>
              <a:gd name="connsiteY7" fmla="*/ 42648 h 583370"/>
              <a:gd name="connsiteX8" fmla="*/ 892545 w 892716"/>
              <a:gd name="connsiteY8" fmla="*/ 315 h 58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716" h="583370">
                <a:moveTo>
                  <a:pt x="892545" y="315"/>
                </a:moveTo>
                <a:cubicBezTo>
                  <a:pt x="901717" y="-390"/>
                  <a:pt x="539768" y="-3213"/>
                  <a:pt x="414179" y="38415"/>
                </a:cubicBezTo>
                <a:cubicBezTo>
                  <a:pt x="288590" y="80043"/>
                  <a:pt x="177112" y="225387"/>
                  <a:pt x="139012" y="250081"/>
                </a:cubicBezTo>
                <a:cubicBezTo>
                  <a:pt x="100912" y="274775"/>
                  <a:pt x="208157" y="131548"/>
                  <a:pt x="185579" y="186581"/>
                </a:cubicBezTo>
                <a:cubicBezTo>
                  <a:pt x="163001" y="241614"/>
                  <a:pt x="22595" y="551353"/>
                  <a:pt x="3545" y="580281"/>
                </a:cubicBezTo>
                <a:cubicBezTo>
                  <a:pt x="-15505" y="609209"/>
                  <a:pt x="47290" y="427175"/>
                  <a:pt x="71279" y="360148"/>
                </a:cubicBezTo>
                <a:cubicBezTo>
                  <a:pt x="95268" y="293121"/>
                  <a:pt x="99501" y="231032"/>
                  <a:pt x="147479" y="178115"/>
                </a:cubicBezTo>
                <a:cubicBezTo>
                  <a:pt x="195457" y="125198"/>
                  <a:pt x="239201" y="69459"/>
                  <a:pt x="359145" y="42648"/>
                </a:cubicBezTo>
                <a:cubicBezTo>
                  <a:pt x="479089" y="15837"/>
                  <a:pt x="883373" y="1020"/>
                  <a:pt x="892545" y="315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E5326A1-2C02-4ACA-868B-35E2D4D945AF}"/>
              </a:ext>
            </a:extLst>
          </p:cNvPr>
          <p:cNvSpPr/>
          <p:nvPr/>
        </p:nvSpPr>
        <p:spPr>
          <a:xfrm>
            <a:off x="6273800" y="10340007"/>
            <a:ext cx="1319463" cy="251845"/>
          </a:xfrm>
          <a:custGeom>
            <a:avLst/>
            <a:gdLst>
              <a:gd name="connsiteX0" fmla="*/ 0 w 1319463"/>
              <a:gd name="connsiteY0" fmla="*/ 159718 h 251845"/>
              <a:gd name="connsiteX1" fmla="*/ 288925 w 1319463"/>
              <a:gd name="connsiteY1" fmla="*/ 73993 h 251845"/>
              <a:gd name="connsiteX2" fmla="*/ 304800 w 1319463"/>
              <a:gd name="connsiteY2" fmla="*/ 64468 h 251845"/>
              <a:gd name="connsiteX3" fmla="*/ 720725 w 1319463"/>
              <a:gd name="connsiteY3" fmla="*/ 51768 h 251845"/>
              <a:gd name="connsiteX4" fmla="*/ 549275 w 1319463"/>
              <a:gd name="connsiteY4" fmla="*/ 48593 h 251845"/>
              <a:gd name="connsiteX5" fmla="*/ 828675 w 1319463"/>
              <a:gd name="connsiteY5" fmla="*/ 4143 h 251845"/>
              <a:gd name="connsiteX6" fmla="*/ 1066800 w 1319463"/>
              <a:gd name="connsiteY6" fmla="*/ 7318 h 251845"/>
              <a:gd name="connsiteX7" fmla="*/ 1273175 w 1319463"/>
              <a:gd name="connsiteY7" fmla="*/ 51768 h 251845"/>
              <a:gd name="connsiteX8" fmla="*/ 1317625 w 1319463"/>
              <a:gd name="connsiteY8" fmla="*/ 83518 h 251845"/>
              <a:gd name="connsiteX9" fmla="*/ 1235075 w 1319463"/>
              <a:gd name="connsiteY9" fmla="*/ 239093 h 251845"/>
              <a:gd name="connsiteX10" fmla="*/ 1295400 w 1319463"/>
              <a:gd name="connsiteY10" fmla="*/ 159718 h 251845"/>
              <a:gd name="connsiteX11" fmla="*/ 1057275 w 1319463"/>
              <a:gd name="connsiteY11" fmla="*/ 204168 h 251845"/>
              <a:gd name="connsiteX12" fmla="*/ 1292225 w 1319463"/>
              <a:gd name="connsiteY12" fmla="*/ 245443 h 251845"/>
              <a:gd name="connsiteX13" fmla="*/ 939800 w 1319463"/>
              <a:gd name="connsiteY13" fmla="*/ 188293 h 251845"/>
              <a:gd name="connsiteX14" fmla="*/ 517525 w 1319463"/>
              <a:gd name="connsiteY14" fmla="*/ 172418 h 251845"/>
              <a:gd name="connsiteX15" fmla="*/ 876300 w 1319463"/>
              <a:gd name="connsiteY15" fmla="*/ 204168 h 251845"/>
              <a:gd name="connsiteX16" fmla="*/ 536575 w 1319463"/>
              <a:gd name="connsiteY16" fmla="*/ 210518 h 251845"/>
              <a:gd name="connsiteX17" fmla="*/ 676275 w 1319463"/>
              <a:gd name="connsiteY17" fmla="*/ 251793 h 251845"/>
              <a:gd name="connsiteX18" fmla="*/ 434975 w 1319463"/>
              <a:gd name="connsiteY18" fmla="*/ 200993 h 251845"/>
              <a:gd name="connsiteX19" fmla="*/ 260350 w 1319463"/>
              <a:gd name="connsiteY19" fmla="*/ 178768 h 251845"/>
              <a:gd name="connsiteX20" fmla="*/ 0 w 1319463"/>
              <a:gd name="connsiteY20" fmla="*/ 159718 h 25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9463" h="251845">
                <a:moveTo>
                  <a:pt x="0" y="159718"/>
                </a:moveTo>
                <a:lnTo>
                  <a:pt x="288925" y="73993"/>
                </a:lnTo>
                <a:cubicBezTo>
                  <a:pt x="339725" y="58118"/>
                  <a:pt x="232833" y="68172"/>
                  <a:pt x="304800" y="64468"/>
                </a:cubicBezTo>
                <a:cubicBezTo>
                  <a:pt x="376767" y="60764"/>
                  <a:pt x="679979" y="54414"/>
                  <a:pt x="720725" y="51768"/>
                </a:cubicBezTo>
                <a:cubicBezTo>
                  <a:pt x="761471" y="49122"/>
                  <a:pt x="531283" y="56530"/>
                  <a:pt x="549275" y="48593"/>
                </a:cubicBezTo>
                <a:cubicBezTo>
                  <a:pt x="567267" y="40655"/>
                  <a:pt x="742421" y="11022"/>
                  <a:pt x="828675" y="4143"/>
                </a:cubicBezTo>
                <a:cubicBezTo>
                  <a:pt x="914929" y="-2736"/>
                  <a:pt x="992717" y="-620"/>
                  <a:pt x="1066800" y="7318"/>
                </a:cubicBezTo>
                <a:cubicBezTo>
                  <a:pt x="1140883" y="15256"/>
                  <a:pt x="1231371" y="39068"/>
                  <a:pt x="1273175" y="51768"/>
                </a:cubicBezTo>
                <a:cubicBezTo>
                  <a:pt x="1314979" y="64468"/>
                  <a:pt x="1323975" y="52297"/>
                  <a:pt x="1317625" y="83518"/>
                </a:cubicBezTo>
                <a:cubicBezTo>
                  <a:pt x="1311275" y="114739"/>
                  <a:pt x="1238779" y="226393"/>
                  <a:pt x="1235075" y="239093"/>
                </a:cubicBezTo>
                <a:cubicBezTo>
                  <a:pt x="1231371" y="251793"/>
                  <a:pt x="1325033" y="165539"/>
                  <a:pt x="1295400" y="159718"/>
                </a:cubicBezTo>
                <a:cubicBezTo>
                  <a:pt x="1265767" y="153897"/>
                  <a:pt x="1057804" y="189881"/>
                  <a:pt x="1057275" y="204168"/>
                </a:cubicBezTo>
                <a:cubicBezTo>
                  <a:pt x="1056746" y="218456"/>
                  <a:pt x="1311804" y="248089"/>
                  <a:pt x="1292225" y="245443"/>
                </a:cubicBezTo>
                <a:cubicBezTo>
                  <a:pt x="1272646" y="242797"/>
                  <a:pt x="1068917" y="200464"/>
                  <a:pt x="939800" y="188293"/>
                </a:cubicBezTo>
                <a:cubicBezTo>
                  <a:pt x="810683" y="176122"/>
                  <a:pt x="528108" y="169772"/>
                  <a:pt x="517525" y="172418"/>
                </a:cubicBezTo>
                <a:cubicBezTo>
                  <a:pt x="506942" y="175064"/>
                  <a:pt x="873125" y="197818"/>
                  <a:pt x="876300" y="204168"/>
                </a:cubicBezTo>
                <a:cubicBezTo>
                  <a:pt x="879475" y="210518"/>
                  <a:pt x="569912" y="202581"/>
                  <a:pt x="536575" y="210518"/>
                </a:cubicBezTo>
                <a:cubicBezTo>
                  <a:pt x="503238" y="218455"/>
                  <a:pt x="693208" y="253381"/>
                  <a:pt x="676275" y="251793"/>
                </a:cubicBezTo>
                <a:cubicBezTo>
                  <a:pt x="659342" y="250206"/>
                  <a:pt x="504296" y="213164"/>
                  <a:pt x="434975" y="200993"/>
                </a:cubicBezTo>
                <a:cubicBezTo>
                  <a:pt x="365654" y="188822"/>
                  <a:pt x="260350" y="178768"/>
                  <a:pt x="260350" y="178768"/>
                </a:cubicBezTo>
                <a:lnTo>
                  <a:pt x="0" y="159718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7E4D06B8-2F2C-4826-9828-FBF0125CBD86}"/>
              </a:ext>
            </a:extLst>
          </p:cNvPr>
          <p:cNvSpPr/>
          <p:nvPr/>
        </p:nvSpPr>
        <p:spPr>
          <a:xfrm>
            <a:off x="7227181" y="10320847"/>
            <a:ext cx="1474405" cy="399389"/>
          </a:xfrm>
          <a:custGeom>
            <a:avLst/>
            <a:gdLst>
              <a:gd name="connsiteX0" fmla="*/ 224544 w 1474405"/>
              <a:gd name="connsiteY0" fmla="*/ 23303 h 399389"/>
              <a:gd name="connsiteX1" fmla="*/ 586494 w 1474405"/>
              <a:gd name="connsiteY1" fmla="*/ 7428 h 399389"/>
              <a:gd name="connsiteX2" fmla="*/ 583319 w 1474405"/>
              <a:gd name="connsiteY2" fmla="*/ 7428 h 399389"/>
              <a:gd name="connsiteX3" fmla="*/ 792869 w 1474405"/>
              <a:gd name="connsiteY3" fmla="*/ 1078 h 399389"/>
              <a:gd name="connsiteX4" fmla="*/ 786519 w 1474405"/>
              <a:gd name="connsiteY4" fmla="*/ 32828 h 399389"/>
              <a:gd name="connsiteX5" fmla="*/ 1142119 w 1474405"/>
              <a:gd name="connsiteY5" fmla="*/ 140778 h 399389"/>
              <a:gd name="connsiteX6" fmla="*/ 1021469 w 1474405"/>
              <a:gd name="connsiteY6" fmla="*/ 99503 h 399389"/>
              <a:gd name="connsiteX7" fmla="*/ 1465969 w 1474405"/>
              <a:gd name="connsiteY7" fmla="*/ 137603 h 399389"/>
              <a:gd name="connsiteX8" fmla="*/ 1288169 w 1474405"/>
              <a:gd name="connsiteY8" fmla="*/ 191578 h 399389"/>
              <a:gd name="connsiteX9" fmla="*/ 983369 w 1474405"/>
              <a:gd name="connsiteY9" fmla="*/ 315403 h 399389"/>
              <a:gd name="connsiteX10" fmla="*/ 1072269 w 1474405"/>
              <a:gd name="connsiteY10" fmla="*/ 334453 h 399389"/>
              <a:gd name="connsiteX11" fmla="*/ 319794 w 1474405"/>
              <a:gd name="connsiteY11" fmla="*/ 388428 h 399389"/>
              <a:gd name="connsiteX12" fmla="*/ 602369 w 1474405"/>
              <a:gd name="connsiteY12" fmla="*/ 385253 h 399389"/>
              <a:gd name="connsiteX13" fmla="*/ 2294 w 1474405"/>
              <a:gd name="connsiteY13" fmla="*/ 242378 h 399389"/>
              <a:gd name="connsiteX14" fmla="*/ 383294 w 1474405"/>
              <a:gd name="connsiteY14" fmla="*/ 296353 h 399389"/>
              <a:gd name="connsiteX15" fmla="*/ 40394 w 1474405"/>
              <a:gd name="connsiteY15" fmla="*/ 169353 h 399389"/>
              <a:gd name="connsiteX16" fmla="*/ 354719 w 1474405"/>
              <a:gd name="connsiteY16" fmla="*/ 213803 h 399389"/>
              <a:gd name="connsiteX17" fmla="*/ 224544 w 1474405"/>
              <a:gd name="connsiteY17" fmla="*/ 23303 h 3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4405" h="399389">
                <a:moveTo>
                  <a:pt x="224544" y="23303"/>
                </a:moveTo>
                <a:cubicBezTo>
                  <a:pt x="263173" y="-11093"/>
                  <a:pt x="526698" y="10074"/>
                  <a:pt x="586494" y="7428"/>
                </a:cubicBezTo>
                <a:cubicBezTo>
                  <a:pt x="646290" y="4782"/>
                  <a:pt x="583319" y="7428"/>
                  <a:pt x="583319" y="7428"/>
                </a:cubicBezTo>
                <a:cubicBezTo>
                  <a:pt x="617715" y="6370"/>
                  <a:pt x="759002" y="-3155"/>
                  <a:pt x="792869" y="1078"/>
                </a:cubicBezTo>
                <a:cubicBezTo>
                  <a:pt x="826736" y="5311"/>
                  <a:pt x="728311" y="9545"/>
                  <a:pt x="786519" y="32828"/>
                </a:cubicBezTo>
                <a:cubicBezTo>
                  <a:pt x="844727" y="56111"/>
                  <a:pt x="1142119" y="140778"/>
                  <a:pt x="1142119" y="140778"/>
                </a:cubicBezTo>
                <a:cubicBezTo>
                  <a:pt x="1181277" y="151891"/>
                  <a:pt x="967494" y="100032"/>
                  <a:pt x="1021469" y="99503"/>
                </a:cubicBezTo>
                <a:cubicBezTo>
                  <a:pt x="1075444" y="98974"/>
                  <a:pt x="1421519" y="122257"/>
                  <a:pt x="1465969" y="137603"/>
                </a:cubicBezTo>
                <a:cubicBezTo>
                  <a:pt x="1510419" y="152949"/>
                  <a:pt x="1368602" y="161945"/>
                  <a:pt x="1288169" y="191578"/>
                </a:cubicBezTo>
                <a:cubicBezTo>
                  <a:pt x="1207736" y="221211"/>
                  <a:pt x="1019352" y="291591"/>
                  <a:pt x="983369" y="315403"/>
                </a:cubicBezTo>
                <a:cubicBezTo>
                  <a:pt x="947386" y="339215"/>
                  <a:pt x="1182865" y="322282"/>
                  <a:pt x="1072269" y="334453"/>
                </a:cubicBezTo>
                <a:cubicBezTo>
                  <a:pt x="961673" y="346624"/>
                  <a:pt x="398111" y="379961"/>
                  <a:pt x="319794" y="388428"/>
                </a:cubicBezTo>
                <a:cubicBezTo>
                  <a:pt x="241477" y="396895"/>
                  <a:pt x="655286" y="409595"/>
                  <a:pt x="602369" y="385253"/>
                </a:cubicBezTo>
                <a:cubicBezTo>
                  <a:pt x="549452" y="360911"/>
                  <a:pt x="38806" y="257195"/>
                  <a:pt x="2294" y="242378"/>
                </a:cubicBezTo>
                <a:cubicBezTo>
                  <a:pt x="-34218" y="227561"/>
                  <a:pt x="376944" y="308524"/>
                  <a:pt x="383294" y="296353"/>
                </a:cubicBezTo>
                <a:cubicBezTo>
                  <a:pt x="389644" y="284182"/>
                  <a:pt x="45156" y="183111"/>
                  <a:pt x="40394" y="169353"/>
                </a:cubicBezTo>
                <a:cubicBezTo>
                  <a:pt x="35632" y="155595"/>
                  <a:pt x="324027" y="236557"/>
                  <a:pt x="354719" y="213803"/>
                </a:cubicBezTo>
                <a:cubicBezTo>
                  <a:pt x="385411" y="191049"/>
                  <a:pt x="185915" y="57699"/>
                  <a:pt x="224544" y="2330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9779C091-E86C-4CB8-A05B-7AA2A5AE6675}"/>
              </a:ext>
            </a:extLst>
          </p:cNvPr>
          <p:cNvSpPr/>
          <p:nvPr/>
        </p:nvSpPr>
        <p:spPr>
          <a:xfrm>
            <a:off x="6346825" y="10463143"/>
            <a:ext cx="2321087" cy="424220"/>
          </a:xfrm>
          <a:custGeom>
            <a:avLst/>
            <a:gdLst>
              <a:gd name="connsiteX0" fmla="*/ 0 w 2321087"/>
              <a:gd name="connsiteY0" fmla="*/ 8007 h 424220"/>
              <a:gd name="connsiteX1" fmla="*/ 371475 w 2321087"/>
              <a:gd name="connsiteY1" fmla="*/ 11182 h 424220"/>
              <a:gd name="connsiteX2" fmla="*/ 374650 w 2321087"/>
              <a:gd name="connsiteY2" fmla="*/ 23882 h 424220"/>
              <a:gd name="connsiteX3" fmla="*/ 1089025 w 2321087"/>
              <a:gd name="connsiteY3" fmla="*/ 87382 h 424220"/>
              <a:gd name="connsiteX4" fmla="*/ 1079500 w 2321087"/>
              <a:gd name="connsiteY4" fmla="*/ 103257 h 424220"/>
              <a:gd name="connsiteX5" fmla="*/ 1692275 w 2321087"/>
              <a:gd name="connsiteY5" fmla="*/ 106432 h 424220"/>
              <a:gd name="connsiteX6" fmla="*/ 1647825 w 2321087"/>
              <a:gd name="connsiteY6" fmla="*/ 87382 h 424220"/>
              <a:gd name="connsiteX7" fmla="*/ 2305050 w 2321087"/>
              <a:gd name="connsiteY7" fmla="*/ 1657 h 424220"/>
              <a:gd name="connsiteX8" fmla="*/ 2108200 w 2321087"/>
              <a:gd name="connsiteY8" fmla="*/ 135007 h 424220"/>
              <a:gd name="connsiteX9" fmla="*/ 1987550 w 2321087"/>
              <a:gd name="connsiteY9" fmla="*/ 262007 h 424220"/>
              <a:gd name="connsiteX10" fmla="*/ 2041525 w 2321087"/>
              <a:gd name="connsiteY10" fmla="*/ 185807 h 424220"/>
              <a:gd name="connsiteX11" fmla="*/ 2035175 w 2321087"/>
              <a:gd name="connsiteY11" fmla="*/ 312807 h 424220"/>
              <a:gd name="connsiteX12" fmla="*/ 1809750 w 2321087"/>
              <a:gd name="connsiteY12" fmla="*/ 376307 h 424220"/>
              <a:gd name="connsiteX13" fmla="*/ 1606550 w 2321087"/>
              <a:gd name="connsiteY13" fmla="*/ 423932 h 424220"/>
              <a:gd name="connsiteX14" fmla="*/ 1765300 w 2321087"/>
              <a:gd name="connsiteY14" fmla="*/ 354082 h 424220"/>
              <a:gd name="connsiteX15" fmla="*/ 1365250 w 2321087"/>
              <a:gd name="connsiteY15" fmla="*/ 395357 h 424220"/>
              <a:gd name="connsiteX16" fmla="*/ 1266825 w 2321087"/>
              <a:gd name="connsiteY16" fmla="*/ 401707 h 424220"/>
              <a:gd name="connsiteX17" fmla="*/ 530225 w 2321087"/>
              <a:gd name="connsiteY17" fmla="*/ 265182 h 424220"/>
              <a:gd name="connsiteX18" fmla="*/ 708025 w 2321087"/>
              <a:gd name="connsiteY18" fmla="*/ 312807 h 424220"/>
              <a:gd name="connsiteX19" fmla="*/ 161925 w 2321087"/>
              <a:gd name="connsiteY19" fmla="*/ 87382 h 424220"/>
              <a:gd name="connsiteX20" fmla="*/ 371475 w 2321087"/>
              <a:gd name="connsiteY20" fmla="*/ 122307 h 424220"/>
              <a:gd name="connsiteX21" fmla="*/ 0 w 2321087"/>
              <a:gd name="connsiteY21" fmla="*/ 8007 h 42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21087" h="424220">
                <a:moveTo>
                  <a:pt x="0" y="8007"/>
                </a:moveTo>
                <a:cubicBezTo>
                  <a:pt x="0" y="-10514"/>
                  <a:pt x="309033" y="8536"/>
                  <a:pt x="371475" y="11182"/>
                </a:cubicBezTo>
                <a:cubicBezTo>
                  <a:pt x="433917" y="13828"/>
                  <a:pt x="255058" y="11182"/>
                  <a:pt x="374650" y="23882"/>
                </a:cubicBezTo>
                <a:cubicBezTo>
                  <a:pt x="494242" y="36582"/>
                  <a:pt x="971550" y="74153"/>
                  <a:pt x="1089025" y="87382"/>
                </a:cubicBezTo>
                <a:cubicBezTo>
                  <a:pt x="1206500" y="100611"/>
                  <a:pt x="978958" y="100082"/>
                  <a:pt x="1079500" y="103257"/>
                </a:cubicBezTo>
                <a:cubicBezTo>
                  <a:pt x="1180042" y="106432"/>
                  <a:pt x="1597554" y="109078"/>
                  <a:pt x="1692275" y="106432"/>
                </a:cubicBezTo>
                <a:cubicBezTo>
                  <a:pt x="1786996" y="103786"/>
                  <a:pt x="1545696" y="104844"/>
                  <a:pt x="1647825" y="87382"/>
                </a:cubicBezTo>
                <a:cubicBezTo>
                  <a:pt x="1749954" y="69920"/>
                  <a:pt x="2228321" y="-6280"/>
                  <a:pt x="2305050" y="1657"/>
                </a:cubicBezTo>
                <a:cubicBezTo>
                  <a:pt x="2381779" y="9594"/>
                  <a:pt x="2161117" y="91615"/>
                  <a:pt x="2108200" y="135007"/>
                </a:cubicBezTo>
                <a:cubicBezTo>
                  <a:pt x="2055283" y="178399"/>
                  <a:pt x="1998662" y="253540"/>
                  <a:pt x="1987550" y="262007"/>
                </a:cubicBezTo>
                <a:cubicBezTo>
                  <a:pt x="1976438" y="270474"/>
                  <a:pt x="2033588" y="177340"/>
                  <a:pt x="2041525" y="185807"/>
                </a:cubicBezTo>
                <a:cubicBezTo>
                  <a:pt x="2049463" y="194274"/>
                  <a:pt x="2073804" y="281057"/>
                  <a:pt x="2035175" y="312807"/>
                </a:cubicBezTo>
                <a:cubicBezTo>
                  <a:pt x="1996546" y="344557"/>
                  <a:pt x="1881187" y="357786"/>
                  <a:pt x="1809750" y="376307"/>
                </a:cubicBezTo>
                <a:cubicBezTo>
                  <a:pt x="1738313" y="394828"/>
                  <a:pt x="1613958" y="427636"/>
                  <a:pt x="1606550" y="423932"/>
                </a:cubicBezTo>
                <a:cubicBezTo>
                  <a:pt x="1599142" y="420228"/>
                  <a:pt x="1805517" y="358845"/>
                  <a:pt x="1765300" y="354082"/>
                </a:cubicBezTo>
                <a:cubicBezTo>
                  <a:pt x="1725083" y="349320"/>
                  <a:pt x="1448329" y="387420"/>
                  <a:pt x="1365250" y="395357"/>
                </a:cubicBezTo>
                <a:cubicBezTo>
                  <a:pt x="1282171" y="403294"/>
                  <a:pt x="1405996" y="423403"/>
                  <a:pt x="1266825" y="401707"/>
                </a:cubicBezTo>
                <a:cubicBezTo>
                  <a:pt x="1127654" y="380011"/>
                  <a:pt x="623358" y="279999"/>
                  <a:pt x="530225" y="265182"/>
                </a:cubicBezTo>
                <a:cubicBezTo>
                  <a:pt x="437092" y="250365"/>
                  <a:pt x="769408" y="342440"/>
                  <a:pt x="708025" y="312807"/>
                </a:cubicBezTo>
                <a:cubicBezTo>
                  <a:pt x="646642" y="283174"/>
                  <a:pt x="218017" y="119132"/>
                  <a:pt x="161925" y="87382"/>
                </a:cubicBezTo>
                <a:cubicBezTo>
                  <a:pt x="105833" y="55632"/>
                  <a:pt x="394758" y="138182"/>
                  <a:pt x="371475" y="122307"/>
                </a:cubicBezTo>
                <a:cubicBezTo>
                  <a:pt x="348192" y="106432"/>
                  <a:pt x="0" y="26528"/>
                  <a:pt x="0" y="800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1D8255D1-FEE3-405A-BB84-A35D4889E65A}"/>
              </a:ext>
            </a:extLst>
          </p:cNvPr>
          <p:cNvSpPr/>
          <p:nvPr/>
        </p:nvSpPr>
        <p:spPr>
          <a:xfrm>
            <a:off x="6267443" y="10505017"/>
            <a:ext cx="2132505" cy="486879"/>
          </a:xfrm>
          <a:custGeom>
            <a:avLst/>
            <a:gdLst>
              <a:gd name="connsiteX0" fmla="*/ 7 w 2132505"/>
              <a:gd name="connsiteY0" fmla="*/ 4233 h 486879"/>
              <a:gd name="connsiteX1" fmla="*/ 292107 w 2132505"/>
              <a:gd name="connsiteY1" fmla="*/ 42333 h 486879"/>
              <a:gd name="connsiteX2" fmla="*/ 282582 w 2132505"/>
              <a:gd name="connsiteY2" fmla="*/ 74083 h 486879"/>
              <a:gd name="connsiteX3" fmla="*/ 803282 w 2132505"/>
              <a:gd name="connsiteY3" fmla="*/ 258233 h 486879"/>
              <a:gd name="connsiteX4" fmla="*/ 777882 w 2132505"/>
              <a:gd name="connsiteY4" fmla="*/ 255058 h 486879"/>
              <a:gd name="connsiteX5" fmla="*/ 1387482 w 2132505"/>
              <a:gd name="connsiteY5" fmla="*/ 382058 h 486879"/>
              <a:gd name="connsiteX6" fmla="*/ 1838332 w 2132505"/>
              <a:gd name="connsiteY6" fmla="*/ 280458 h 486879"/>
              <a:gd name="connsiteX7" fmla="*/ 1860557 w 2132505"/>
              <a:gd name="connsiteY7" fmla="*/ 283633 h 486879"/>
              <a:gd name="connsiteX8" fmla="*/ 2127257 w 2132505"/>
              <a:gd name="connsiteY8" fmla="*/ 194733 h 486879"/>
              <a:gd name="connsiteX9" fmla="*/ 1587507 w 2132505"/>
              <a:gd name="connsiteY9" fmla="*/ 413808 h 486879"/>
              <a:gd name="connsiteX10" fmla="*/ 1590682 w 2132505"/>
              <a:gd name="connsiteY10" fmla="*/ 445558 h 486879"/>
              <a:gd name="connsiteX11" fmla="*/ 1933582 w 2132505"/>
              <a:gd name="connsiteY11" fmla="*/ 334433 h 486879"/>
              <a:gd name="connsiteX12" fmla="*/ 1670057 w 2132505"/>
              <a:gd name="connsiteY12" fmla="*/ 401108 h 486879"/>
              <a:gd name="connsiteX13" fmla="*/ 1403357 w 2132505"/>
              <a:gd name="connsiteY13" fmla="*/ 439208 h 486879"/>
              <a:gd name="connsiteX14" fmla="*/ 1025532 w 2132505"/>
              <a:gd name="connsiteY14" fmla="*/ 486833 h 486879"/>
              <a:gd name="connsiteX15" fmla="*/ 923932 w 2132505"/>
              <a:gd name="connsiteY15" fmla="*/ 445558 h 486879"/>
              <a:gd name="connsiteX16" fmla="*/ 546107 w 2132505"/>
              <a:gd name="connsiteY16" fmla="*/ 334433 h 486879"/>
              <a:gd name="connsiteX17" fmla="*/ 657232 w 2132505"/>
              <a:gd name="connsiteY17" fmla="*/ 388408 h 486879"/>
              <a:gd name="connsiteX18" fmla="*/ 298457 w 2132505"/>
              <a:gd name="connsiteY18" fmla="*/ 166158 h 486879"/>
              <a:gd name="connsiteX19" fmla="*/ 301632 w 2132505"/>
              <a:gd name="connsiteY19" fmla="*/ 150283 h 486879"/>
              <a:gd name="connsiteX20" fmla="*/ 7 w 2132505"/>
              <a:gd name="connsiteY20" fmla="*/ 4233 h 4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505" h="486879">
                <a:moveTo>
                  <a:pt x="7" y="4233"/>
                </a:moveTo>
                <a:cubicBezTo>
                  <a:pt x="-1581" y="-13759"/>
                  <a:pt x="245011" y="30691"/>
                  <a:pt x="292107" y="42333"/>
                </a:cubicBezTo>
                <a:cubicBezTo>
                  <a:pt x="339203" y="53975"/>
                  <a:pt x="197386" y="38100"/>
                  <a:pt x="282582" y="74083"/>
                </a:cubicBezTo>
                <a:cubicBezTo>
                  <a:pt x="367778" y="110066"/>
                  <a:pt x="720732" y="228070"/>
                  <a:pt x="803282" y="258233"/>
                </a:cubicBezTo>
                <a:cubicBezTo>
                  <a:pt x="885832" y="288396"/>
                  <a:pt x="777882" y="255058"/>
                  <a:pt x="777882" y="255058"/>
                </a:cubicBezTo>
                <a:cubicBezTo>
                  <a:pt x="875248" y="275695"/>
                  <a:pt x="1210740" y="377825"/>
                  <a:pt x="1387482" y="382058"/>
                </a:cubicBezTo>
                <a:cubicBezTo>
                  <a:pt x="1564224" y="386291"/>
                  <a:pt x="1759486" y="296862"/>
                  <a:pt x="1838332" y="280458"/>
                </a:cubicBezTo>
                <a:cubicBezTo>
                  <a:pt x="1917178" y="264054"/>
                  <a:pt x="1812403" y="297920"/>
                  <a:pt x="1860557" y="283633"/>
                </a:cubicBezTo>
                <a:cubicBezTo>
                  <a:pt x="1908711" y="269346"/>
                  <a:pt x="2172765" y="173037"/>
                  <a:pt x="2127257" y="194733"/>
                </a:cubicBezTo>
                <a:cubicBezTo>
                  <a:pt x="2081749" y="216429"/>
                  <a:pt x="1676936" y="372004"/>
                  <a:pt x="1587507" y="413808"/>
                </a:cubicBezTo>
                <a:cubicBezTo>
                  <a:pt x="1498078" y="455612"/>
                  <a:pt x="1533003" y="458787"/>
                  <a:pt x="1590682" y="445558"/>
                </a:cubicBezTo>
                <a:cubicBezTo>
                  <a:pt x="1648361" y="432329"/>
                  <a:pt x="1920353" y="341841"/>
                  <a:pt x="1933582" y="334433"/>
                </a:cubicBezTo>
                <a:cubicBezTo>
                  <a:pt x="1946811" y="327025"/>
                  <a:pt x="1758428" y="383645"/>
                  <a:pt x="1670057" y="401108"/>
                </a:cubicBezTo>
                <a:cubicBezTo>
                  <a:pt x="1581686" y="418571"/>
                  <a:pt x="1403357" y="439208"/>
                  <a:pt x="1403357" y="439208"/>
                </a:cubicBezTo>
                <a:cubicBezTo>
                  <a:pt x="1295936" y="453495"/>
                  <a:pt x="1105436" y="485775"/>
                  <a:pt x="1025532" y="486833"/>
                </a:cubicBezTo>
                <a:cubicBezTo>
                  <a:pt x="945628" y="487891"/>
                  <a:pt x="1003836" y="470958"/>
                  <a:pt x="923932" y="445558"/>
                </a:cubicBezTo>
                <a:cubicBezTo>
                  <a:pt x="844028" y="420158"/>
                  <a:pt x="590557" y="343958"/>
                  <a:pt x="546107" y="334433"/>
                </a:cubicBezTo>
                <a:cubicBezTo>
                  <a:pt x="501657" y="324908"/>
                  <a:pt x="698507" y="416454"/>
                  <a:pt x="657232" y="388408"/>
                </a:cubicBezTo>
                <a:cubicBezTo>
                  <a:pt x="615957" y="360362"/>
                  <a:pt x="357724" y="205845"/>
                  <a:pt x="298457" y="166158"/>
                </a:cubicBezTo>
                <a:cubicBezTo>
                  <a:pt x="239190" y="126471"/>
                  <a:pt x="345024" y="175154"/>
                  <a:pt x="301632" y="150283"/>
                </a:cubicBezTo>
                <a:cubicBezTo>
                  <a:pt x="258240" y="125412"/>
                  <a:pt x="1595" y="22225"/>
                  <a:pt x="7" y="423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D3ADA51E-0E4B-4A6B-9684-FEFEDD486B14}"/>
              </a:ext>
            </a:extLst>
          </p:cNvPr>
          <p:cNvSpPr/>
          <p:nvPr/>
        </p:nvSpPr>
        <p:spPr>
          <a:xfrm>
            <a:off x="5164178" y="7471243"/>
            <a:ext cx="562110" cy="82820"/>
          </a:xfrm>
          <a:custGeom>
            <a:avLst/>
            <a:gdLst>
              <a:gd name="connsiteX0" fmla="*/ 494942 w 562110"/>
              <a:gd name="connsiteY0" fmla="*/ 26837 h 82820"/>
              <a:gd name="connsiteX1" fmla="*/ 190142 w 562110"/>
              <a:gd name="connsiteY1" fmla="*/ 82717 h 82820"/>
              <a:gd name="connsiteX2" fmla="*/ 2182 w 562110"/>
              <a:gd name="connsiteY2" fmla="*/ 11597 h 82820"/>
              <a:gd name="connsiteX3" fmla="*/ 312062 w 562110"/>
              <a:gd name="connsiteY3" fmla="*/ 62397 h 82820"/>
              <a:gd name="connsiteX4" fmla="*/ 550822 w 562110"/>
              <a:gd name="connsiteY4" fmla="*/ 1437 h 82820"/>
              <a:gd name="connsiteX5" fmla="*/ 494942 w 562110"/>
              <a:gd name="connsiteY5" fmla="*/ 26837 h 8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110" h="82820">
                <a:moveTo>
                  <a:pt x="494942" y="26837"/>
                </a:moveTo>
                <a:cubicBezTo>
                  <a:pt x="434829" y="40384"/>
                  <a:pt x="272269" y="85257"/>
                  <a:pt x="190142" y="82717"/>
                </a:cubicBezTo>
                <a:cubicBezTo>
                  <a:pt x="108015" y="80177"/>
                  <a:pt x="-18138" y="14984"/>
                  <a:pt x="2182" y="11597"/>
                </a:cubicBezTo>
                <a:cubicBezTo>
                  <a:pt x="22502" y="8210"/>
                  <a:pt x="220622" y="64090"/>
                  <a:pt x="312062" y="62397"/>
                </a:cubicBezTo>
                <a:cubicBezTo>
                  <a:pt x="403502" y="60704"/>
                  <a:pt x="523729" y="8210"/>
                  <a:pt x="550822" y="1437"/>
                </a:cubicBezTo>
                <a:cubicBezTo>
                  <a:pt x="577915" y="-5336"/>
                  <a:pt x="555055" y="13290"/>
                  <a:pt x="494942" y="26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8FBF8F31-F62A-484B-B0CC-0231EDF71DA7}"/>
              </a:ext>
            </a:extLst>
          </p:cNvPr>
          <p:cNvSpPr/>
          <p:nvPr/>
        </p:nvSpPr>
        <p:spPr>
          <a:xfrm>
            <a:off x="9802588" y="7696111"/>
            <a:ext cx="423524" cy="71405"/>
          </a:xfrm>
          <a:custGeom>
            <a:avLst/>
            <a:gdLst>
              <a:gd name="connsiteX0" fmla="*/ 1812 w 423524"/>
              <a:gd name="connsiteY0" fmla="*/ 25489 h 71405"/>
              <a:gd name="connsiteX1" fmla="*/ 326932 w 423524"/>
              <a:gd name="connsiteY1" fmla="*/ 25489 h 71405"/>
              <a:gd name="connsiteX2" fmla="*/ 423452 w 423524"/>
              <a:gd name="connsiteY2" fmla="*/ 89 h 71405"/>
              <a:gd name="connsiteX3" fmla="*/ 316772 w 423524"/>
              <a:gd name="connsiteY3" fmla="*/ 35649 h 71405"/>
              <a:gd name="connsiteX4" fmla="*/ 199932 w 423524"/>
              <a:gd name="connsiteY4" fmla="*/ 71209 h 71405"/>
              <a:gd name="connsiteX5" fmla="*/ 1812 w 423524"/>
              <a:gd name="connsiteY5" fmla="*/ 25489 h 7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524" h="71405">
                <a:moveTo>
                  <a:pt x="1812" y="25489"/>
                </a:moveTo>
                <a:cubicBezTo>
                  <a:pt x="22979" y="17869"/>
                  <a:pt x="256659" y="29722"/>
                  <a:pt x="326932" y="25489"/>
                </a:cubicBezTo>
                <a:cubicBezTo>
                  <a:pt x="397205" y="21256"/>
                  <a:pt x="425145" y="-1604"/>
                  <a:pt x="423452" y="89"/>
                </a:cubicBezTo>
                <a:cubicBezTo>
                  <a:pt x="421759" y="1782"/>
                  <a:pt x="354025" y="23796"/>
                  <a:pt x="316772" y="35649"/>
                </a:cubicBezTo>
                <a:cubicBezTo>
                  <a:pt x="279519" y="47502"/>
                  <a:pt x="249039" y="67822"/>
                  <a:pt x="199932" y="71209"/>
                </a:cubicBezTo>
                <a:cubicBezTo>
                  <a:pt x="150825" y="74596"/>
                  <a:pt x="-19355" y="33109"/>
                  <a:pt x="1812" y="25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99C932F3-74AA-48AB-9CDC-69D9AB4FCF1A}"/>
              </a:ext>
            </a:extLst>
          </p:cNvPr>
          <p:cNvSpPr/>
          <p:nvPr/>
        </p:nvSpPr>
        <p:spPr>
          <a:xfrm>
            <a:off x="7432620" y="10752889"/>
            <a:ext cx="338249" cy="102502"/>
          </a:xfrm>
          <a:custGeom>
            <a:avLst/>
            <a:gdLst>
              <a:gd name="connsiteX0" fmla="*/ 55 w 338249"/>
              <a:gd name="connsiteY0" fmla="*/ 836 h 102502"/>
              <a:gd name="connsiteX1" fmla="*/ 168330 w 338249"/>
              <a:gd name="connsiteY1" fmla="*/ 80211 h 102502"/>
              <a:gd name="connsiteX2" fmla="*/ 231830 w 338249"/>
              <a:gd name="connsiteY2" fmla="*/ 51636 h 102502"/>
              <a:gd name="connsiteX3" fmla="*/ 333430 w 338249"/>
              <a:gd name="connsiteY3" fmla="*/ 102436 h 102502"/>
              <a:gd name="connsiteX4" fmla="*/ 308030 w 338249"/>
              <a:gd name="connsiteY4" fmla="*/ 38936 h 102502"/>
              <a:gd name="connsiteX5" fmla="*/ 187380 w 338249"/>
              <a:gd name="connsiteY5" fmla="*/ 38936 h 102502"/>
              <a:gd name="connsiteX6" fmla="*/ 55 w 338249"/>
              <a:gd name="connsiteY6" fmla="*/ 836 h 10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249" h="102502">
                <a:moveTo>
                  <a:pt x="55" y="836"/>
                </a:moveTo>
                <a:cubicBezTo>
                  <a:pt x="-3120" y="7715"/>
                  <a:pt x="129701" y="71744"/>
                  <a:pt x="168330" y="80211"/>
                </a:cubicBezTo>
                <a:cubicBezTo>
                  <a:pt x="206959" y="88678"/>
                  <a:pt x="204313" y="47932"/>
                  <a:pt x="231830" y="51636"/>
                </a:cubicBezTo>
                <a:cubicBezTo>
                  <a:pt x="259347" y="55340"/>
                  <a:pt x="320730" y="104553"/>
                  <a:pt x="333430" y="102436"/>
                </a:cubicBezTo>
                <a:cubicBezTo>
                  <a:pt x="346130" y="100319"/>
                  <a:pt x="332372" y="49519"/>
                  <a:pt x="308030" y="38936"/>
                </a:cubicBezTo>
                <a:cubicBezTo>
                  <a:pt x="283688" y="28353"/>
                  <a:pt x="236592" y="46344"/>
                  <a:pt x="187380" y="38936"/>
                </a:cubicBezTo>
                <a:cubicBezTo>
                  <a:pt x="138168" y="31528"/>
                  <a:pt x="3230" y="-6043"/>
                  <a:pt x="55" y="8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005CC4C3-E5B0-4D96-B9A3-D95858AB1671}"/>
              </a:ext>
            </a:extLst>
          </p:cNvPr>
          <p:cNvSpPr/>
          <p:nvPr/>
        </p:nvSpPr>
        <p:spPr>
          <a:xfrm>
            <a:off x="7340185" y="10655379"/>
            <a:ext cx="902171" cy="152334"/>
          </a:xfrm>
          <a:custGeom>
            <a:avLst/>
            <a:gdLst>
              <a:gd name="connsiteX0" fmla="*/ 80848 w 902171"/>
              <a:gd name="connsiteY0" fmla="*/ 14738 h 152334"/>
              <a:gd name="connsiteX1" fmla="*/ 470315 w 902171"/>
              <a:gd name="connsiteY1" fmla="*/ 21088 h 152334"/>
              <a:gd name="connsiteX2" fmla="*/ 472432 w 902171"/>
              <a:gd name="connsiteY2" fmla="*/ 29554 h 152334"/>
              <a:gd name="connsiteX3" fmla="*/ 720082 w 902171"/>
              <a:gd name="connsiteY3" fmla="*/ 2038 h 152334"/>
              <a:gd name="connsiteX4" fmla="*/ 717965 w 902171"/>
              <a:gd name="connsiteY4" fmla="*/ 2038 h 152334"/>
              <a:gd name="connsiteX5" fmla="*/ 902115 w 902171"/>
              <a:gd name="connsiteY5" fmla="*/ 57071 h 152334"/>
              <a:gd name="connsiteX6" fmla="*/ 734898 w 902171"/>
              <a:gd name="connsiteY6" fmla="*/ 59188 h 152334"/>
              <a:gd name="connsiteX7" fmla="*/ 504182 w 902171"/>
              <a:gd name="connsiteY7" fmla="*/ 84588 h 152334"/>
              <a:gd name="connsiteX8" fmla="*/ 758182 w 902171"/>
              <a:gd name="connsiteY8" fmla="*/ 93054 h 152334"/>
              <a:gd name="connsiteX9" fmla="*/ 542282 w 902171"/>
              <a:gd name="connsiteY9" fmla="*/ 86704 h 152334"/>
              <a:gd name="connsiteX10" fmla="*/ 347548 w 902171"/>
              <a:gd name="connsiteY10" fmla="*/ 86704 h 152334"/>
              <a:gd name="connsiteX11" fmla="*/ 510532 w 902171"/>
              <a:gd name="connsiteY11" fmla="*/ 67654 h 152334"/>
              <a:gd name="connsiteX12" fmla="*/ 330615 w 902171"/>
              <a:gd name="connsiteY12" fmla="*/ 69771 h 152334"/>
              <a:gd name="connsiteX13" fmla="*/ 250182 w 902171"/>
              <a:gd name="connsiteY13" fmla="*/ 76121 h 152334"/>
              <a:gd name="connsiteX14" fmla="*/ 415 w 902171"/>
              <a:gd name="connsiteY14" fmla="*/ 152321 h 152334"/>
              <a:gd name="connsiteX15" fmla="*/ 188798 w 902171"/>
              <a:gd name="connsiteY15" fmla="*/ 69771 h 152334"/>
              <a:gd name="connsiteX16" fmla="*/ 80848 w 902171"/>
              <a:gd name="connsiteY16" fmla="*/ 14738 h 15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2171" h="152334">
                <a:moveTo>
                  <a:pt x="80848" y="14738"/>
                </a:moveTo>
                <a:cubicBezTo>
                  <a:pt x="127767" y="6624"/>
                  <a:pt x="405051" y="18619"/>
                  <a:pt x="470315" y="21088"/>
                </a:cubicBezTo>
                <a:cubicBezTo>
                  <a:pt x="535579" y="23557"/>
                  <a:pt x="430804" y="32729"/>
                  <a:pt x="472432" y="29554"/>
                </a:cubicBezTo>
                <a:cubicBezTo>
                  <a:pt x="514060" y="26379"/>
                  <a:pt x="679160" y="6624"/>
                  <a:pt x="720082" y="2038"/>
                </a:cubicBezTo>
                <a:cubicBezTo>
                  <a:pt x="761004" y="-2548"/>
                  <a:pt x="717965" y="2038"/>
                  <a:pt x="717965" y="2038"/>
                </a:cubicBezTo>
                <a:cubicBezTo>
                  <a:pt x="748304" y="11210"/>
                  <a:pt x="899293" y="47546"/>
                  <a:pt x="902115" y="57071"/>
                </a:cubicBezTo>
                <a:cubicBezTo>
                  <a:pt x="904937" y="66596"/>
                  <a:pt x="801220" y="54602"/>
                  <a:pt x="734898" y="59188"/>
                </a:cubicBezTo>
                <a:cubicBezTo>
                  <a:pt x="668576" y="63774"/>
                  <a:pt x="500301" y="78944"/>
                  <a:pt x="504182" y="84588"/>
                </a:cubicBezTo>
                <a:cubicBezTo>
                  <a:pt x="508063" y="90232"/>
                  <a:pt x="751832" y="92701"/>
                  <a:pt x="758182" y="93054"/>
                </a:cubicBezTo>
                <a:cubicBezTo>
                  <a:pt x="764532" y="93407"/>
                  <a:pt x="610721" y="87762"/>
                  <a:pt x="542282" y="86704"/>
                </a:cubicBezTo>
                <a:cubicBezTo>
                  <a:pt x="473843" y="85646"/>
                  <a:pt x="352840" y="89879"/>
                  <a:pt x="347548" y="86704"/>
                </a:cubicBezTo>
                <a:cubicBezTo>
                  <a:pt x="342256" y="83529"/>
                  <a:pt x="513354" y="70476"/>
                  <a:pt x="510532" y="67654"/>
                </a:cubicBezTo>
                <a:cubicBezTo>
                  <a:pt x="507710" y="64832"/>
                  <a:pt x="374007" y="68360"/>
                  <a:pt x="330615" y="69771"/>
                </a:cubicBezTo>
                <a:cubicBezTo>
                  <a:pt x="287223" y="71182"/>
                  <a:pt x="305215" y="62363"/>
                  <a:pt x="250182" y="76121"/>
                </a:cubicBezTo>
                <a:cubicBezTo>
                  <a:pt x="195149" y="89879"/>
                  <a:pt x="10646" y="153379"/>
                  <a:pt x="415" y="152321"/>
                </a:cubicBezTo>
                <a:cubicBezTo>
                  <a:pt x="-9816" y="151263"/>
                  <a:pt x="172218" y="91643"/>
                  <a:pt x="188798" y="69771"/>
                </a:cubicBezTo>
                <a:cubicBezTo>
                  <a:pt x="205378" y="47899"/>
                  <a:pt x="33929" y="22852"/>
                  <a:pt x="80848" y="147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545F41CF-EB19-4488-9E19-C7A27016D99A}"/>
              </a:ext>
            </a:extLst>
          </p:cNvPr>
          <p:cNvSpPr/>
          <p:nvPr/>
        </p:nvSpPr>
        <p:spPr>
          <a:xfrm>
            <a:off x="6740368" y="10607312"/>
            <a:ext cx="464954" cy="107041"/>
          </a:xfrm>
          <a:custGeom>
            <a:avLst/>
            <a:gdLst>
              <a:gd name="connsiteX0" fmla="*/ 68949 w 464954"/>
              <a:gd name="connsiteY0" fmla="*/ 12005 h 107041"/>
              <a:gd name="connsiteX1" fmla="*/ 138799 w 464954"/>
              <a:gd name="connsiteY1" fmla="*/ 20471 h 107041"/>
              <a:gd name="connsiteX2" fmla="*/ 460532 w 464954"/>
              <a:gd name="connsiteY2" fmla="*/ 58571 h 107041"/>
              <a:gd name="connsiteX3" fmla="*/ 320832 w 464954"/>
              <a:gd name="connsiteY3" fmla="*/ 73388 h 107041"/>
              <a:gd name="connsiteX4" fmla="*/ 246749 w 464954"/>
              <a:gd name="connsiteY4" fmla="*/ 96671 h 107041"/>
              <a:gd name="connsiteX5" fmla="*/ 263682 w 464954"/>
              <a:gd name="connsiteY5" fmla="*/ 73388 h 107041"/>
              <a:gd name="connsiteX6" fmla="*/ 166315 w 464954"/>
              <a:gd name="connsiteY6" fmla="*/ 71271 h 107041"/>
              <a:gd name="connsiteX7" fmla="*/ 214999 w 464954"/>
              <a:gd name="connsiteY7" fmla="*/ 105138 h 107041"/>
              <a:gd name="connsiteX8" fmla="*/ 5449 w 464954"/>
              <a:gd name="connsiteY8" fmla="*/ 5655 h 107041"/>
              <a:gd name="connsiteX9" fmla="*/ 68949 w 464954"/>
              <a:gd name="connsiteY9" fmla="*/ 12005 h 10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954" h="107041">
                <a:moveTo>
                  <a:pt x="68949" y="12005"/>
                </a:moveTo>
                <a:cubicBezTo>
                  <a:pt x="91174" y="14474"/>
                  <a:pt x="138799" y="20471"/>
                  <a:pt x="138799" y="20471"/>
                </a:cubicBezTo>
                <a:cubicBezTo>
                  <a:pt x="204063" y="28232"/>
                  <a:pt x="430193" y="49752"/>
                  <a:pt x="460532" y="58571"/>
                </a:cubicBezTo>
                <a:cubicBezTo>
                  <a:pt x="490871" y="67390"/>
                  <a:pt x="356462" y="67038"/>
                  <a:pt x="320832" y="73388"/>
                </a:cubicBezTo>
                <a:cubicBezTo>
                  <a:pt x="285202" y="79738"/>
                  <a:pt x="256274" y="96671"/>
                  <a:pt x="246749" y="96671"/>
                </a:cubicBezTo>
                <a:cubicBezTo>
                  <a:pt x="237224" y="96671"/>
                  <a:pt x="277088" y="77621"/>
                  <a:pt x="263682" y="73388"/>
                </a:cubicBezTo>
                <a:cubicBezTo>
                  <a:pt x="250276" y="69155"/>
                  <a:pt x="174429" y="65979"/>
                  <a:pt x="166315" y="71271"/>
                </a:cubicBezTo>
                <a:cubicBezTo>
                  <a:pt x="158201" y="76563"/>
                  <a:pt x="241810" y="116074"/>
                  <a:pt x="214999" y="105138"/>
                </a:cubicBezTo>
                <a:cubicBezTo>
                  <a:pt x="188188" y="94202"/>
                  <a:pt x="30144" y="20472"/>
                  <a:pt x="5449" y="5655"/>
                </a:cubicBezTo>
                <a:cubicBezTo>
                  <a:pt x="-19246" y="-9162"/>
                  <a:pt x="46724" y="9536"/>
                  <a:pt x="68949" y="120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00CD0DDE-D669-4352-9C13-9CFE548D86C9}"/>
              </a:ext>
            </a:extLst>
          </p:cNvPr>
          <p:cNvSpPr/>
          <p:nvPr/>
        </p:nvSpPr>
        <p:spPr>
          <a:xfrm>
            <a:off x="8127587" y="10611649"/>
            <a:ext cx="197196" cy="61028"/>
          </a:xfrm>
          <a:custGeom>
            <a:avLst/>
            <a:gdLst>
              <a:gd name="connsiteX0" fmla="*/ 8880 w 197196"/>
              <a:gd name="connsiteY0" fmla="*/ 1318 h 61028"/>
              <a:gd name="connsiteX1" fmla="*/ 193030 w 197196"/>
              <a:gd name="connsiteY1" fmla="*/ 20368 h 61028"/>
              <a:gd name="connsiteX2" fmla="*/ 137996 w 197196"/>
              <a:gd name="connsiteY2" fmla="*/ 56351 h 61028"/>
              <a:gd name="connsiteX3" fmla="*/ 144346 w 197196"/>
              <a:gd name="connsiteY3" fmla="*/ 60584 h 61028"/>
              <a:gd name="connsiteX4" fmla="*/ 40630 w 197196"/>
              <a:gd name="connsiteY4" fmla="*/ 56351 h 61028"/>
              <a:gd name="connsiteX5" fmla="*/ 8880 w 197196"/>
              <a:gd name="connsiteY5" fmla="*/ 1318 h 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196" h="61028">
                <a:moveTo>
                  <a:pt x="8880" y="1318"/>
                </a:moveTo>
                <a:cubicBezTo>
                  <a:pt x="34280" y="-4679"/>
                  <a:pt x="171511" y="11196"/>
                  <a:pt x="193030" y="20368"/>
                </a:cubicBezTo>
                <a:cubicBezTo>
                  <a:pt x="214549" y="29540"/>
                  <a:pt x="146110" y="49648"/>
                  <a:pt x="137996" y="56351"/>
                </a:cubicBezTo>
                <a:cubicBezTo>
                  <a:pt x="129882" y="63054"/>
                  <a:pt x="160574" y="60584"/>
                  <a:pt x="144346" y="60584"/>
                </a:cubicBezTo>
                <a:cubicBezTo>
                  <a:pt x="128118" y="60584"/>
                  <a:pt x="62855" y="58115"/>
                  <a:pt x="40630" y="56351"/>
                </a:cubicBezTo>
                <a:cubicBezTo>
                  <a:pt x="18405" y="54587"/>
                  <a:pt x="-16520" y="7315"/>
                  <a:pt x="8880" y="1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341A1F33-6946-441A-A616-7CE2E6C0A03A}"/>
              </a:ext>
            </a:extLst>
          </p:cNvPr>
          <p:cNvSpPr/>
          <p:nvPr/>
        </p:nvSpPr>
        <p:spPr>
          <a:xfrm>
            <a:off x="7066980" y="10394039"/>
            <a:ext cx="504686" cy="111870"/>
          </a:xfrm>
          <a:custGeom>
            <a:avLst/>
            <a:gdLst>
              <a:gd name="connsiteX0" fmla="*/ 64070 w 504686"/>
              <a:gd name="connsiteY0" fmla="*/ 15728 h 111870"/>
              <a:gd name="connsiteX1" fmla="*/ 462003 w 504686"/>
              <a:gd name="connsiteY1" fmla="*/ 58061 h 111870"/>
              <a:gd name="connsiteX2" fmla="*/ 377337 w 504686"/>
              <a:gd name="connsiteY2" fmla="*/ 5144 h 111870"/>
              <a:gd name="connsiteX3" fmla="*/ 500103 w 504686"/>
              <a:gd name="connsiteY3" fmla="*/ 64411 h 111870"/>
              <a:gd name="connsiteX4" fmla="*/ 406970 w 504686"/>
              <a:gd name="connsiteY4" fmla="*/ 96161 h 111870"/>
              <a:gd name="connsiteX5" fmla="*/ 252453 w 504686"/>
              <a:gd name="connsiteY5" fmla="*/ 102511 h 111870"/>
              <a:gd name="connsiteX6" fmla="*/ 504337 w 504686"/>
              <a:gd name="connsiteY6" fmla="*/ 110978 h 111870"/>
              <a:gd name="connsiteX7" fmla="*/ 311720 w 504686"/>
              <a:gd name="connsiteY7" fmla="*/ 79228 h 111870"/>
              <a:gd name="connsiteX8" fmla="*/ 241870 w 504686"/>
              <a:gd name="connsiteY8" fmla="*/ 66528 h 111870"/>
              <a:gd name="connsiteX9" fmla="*/ 15387 w 504686"/>
              <a:gd name="connsiteY9" fmla="*/ 3028 h 111870"/>
              <a:gd name="connsiteX10" fmla="*/ 64070 w 504686"/>
              <a:gd name="connsiteY10" fmla="*/ 15728 h 1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686" h="111870">
                <a:moveTo>
                  <a:pt x="64070" y="15728"/>
                </a:moveTo>
                <a:cubicBezTo>
                  <a:pt x="138506" y="24900"/>
                  <a:pt x="409792" y="59825"/>
                  <a:pt x="462003" y="58061"/>
                </a:cubicBezTo>
                <a:cubicBezTo>
                  <a:pt x="514214" y="56297"/>
                  <a:pt x="370987" y="4086"/>
                  <a:pt x="377337" y="5144"/>
                </a:cubicBezTo>
                <a:cubicBezTo>
                  <a:pt x="383687" y="6202"/>
                  <a:pt x="495164" y="49242"/>
                  <a:pt x="500103" y="64411"/>
                </a:cubicBezTo>
                <a:cubicBezTo>
                  <a:pt x="505042" y="79580"/>
                  <a:pt x="448245" y="89811"/>
                  <a:pt x="406970" y="96161"/>
                </a:cubicBezTo>
                <a:cubicBezTo>
                  <a:pt x="365695" y="102511"/>
                  <a:pt x="236225" y="100042"/>
                  <a:pt x="252453" y="102511"/>
                </a:cubicBezTo>
                <a:cubicBezTo>
                  <a:pt x="268681" y="104980"/>
                  <a:pt x="494459" y="114859"/>
                  <a:pt x="504337" y="110978"/>
                </a:cubicBezTo>
                <a:cubicBezTo>
                  <a:pt x="514215" y="107098"/>
                  <a:pt x="311720" y="79228"/>
                  <a:pt x="311720" y="79228"/>
                </a:cubicBezTo>
                <a:cubicBezTo>
                  <a:pt x="267976" y="71820"/>
                  <a:pt x="291259" y="79228"/>
                  <a:pt x="241870" y="66528"/>
                </a:cubicBezTo>
                <a:cubicBezTo>
                  <a:pt x="192481" y="53828"/>
                  <a:pt x="40787" y="11847"/>
                  <a:pt x="15387" y="3028"/>
                </a:cubicBezTo>
                <a:cubicBezTo>
                  <a:pt x="-10013" y="-5791"/>
                  <a:pt x="-10366" y="6556"/>
                  <a:pt x="64070" y="157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B0CCF37-F194-4346-A3E7-A0414B6460FE}"/>
              </a:ext>
            </a:extLst>
          </p:cNvPr>
          <p:cNvSpPr/>
          <p:nvPr/>
        </p:nvSpPr>
        <p:spPr>
          <a:xfrm>
            <a:off x="7636933" y="10430566"/>
            <a:ext cx="469701" cy="92379"/>
          </a:xfrm>
          <a:custGeom>
            <a:avLst/>
            <a:gdLst>
              <a:gd name="connsiteX0" fmla="*/ 0 w 469701"/>
              <a:gd name="connsiteY0" fmla="*/ 87151 h 92379"/>
              <a:gd name="connsiteX1" fmla="*/ 370417 w 469701"/>
              <a:gd name="connsiteY1" fmla="*/ 82917 h 92379"/>
              <a:gd name="connsiteX2" fmla="*/ 152400 w 469701"/>
              <a:gd name="connsiteY2" fmla="*/ 367 h 92379"/>
              <a:gd name="connsiteX3" fmla="*/ 467784 w 469701"/>
              <a:gd name="connsiteY3" fmla="*/ 53284 h 92379"/>
              <a:gd name="connsiteX4" fmla="*/ 281517 w 469701"/>
              <a:gd name="connsiteY4" fmla="*/ 70217 h 92379"/>
              <a:gd name="connsiteX5" fmla="*/ 215900 w 469701"/>
              <a:gd name="connsiteY5" fmla="*/ 70217 h 92379"/>
              <a:gd name="connsiteX6" fmla="*/ 0 w 469701"/>
              <a:gd name="connsiteY6" fmla="*/ 87151 h 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01" h="92379">
                <a:moveTo>
                  <a:pt x="0" y="87151"/>
                </a:moveTo>
                <a:cubicBezTo>
                  <a:pt x="172508" y="92266"/>
                  <a:pt x="345017" y="97381"/>
                  <a:pt x="370417" y="82917"/>
                </a:cubicBezTo>
                <a:cubicBezTo>
                  <a:pt x="395817" y="68453"/>
                  <a:pt x="136172" y="5306"/>
                  <a:pt x="152400" y="367"/>
                </a:cubicBezTo>
                <a:cubicBezTo>
                  <a:pt x="168628" y="-4572"/>
                  <a:pt x="446264" y="41642"/>
                  <a:pt x="467784" y="53284"/>
                </a:cubicBezTo>
                <a:cubicBezTo>
                  <a:pt x="489304" y="64926"/>
                  <a:pt x="323498" y="67395"/>
                  <a:pt x="281517" y="70217"/>
                </a:cubicBezTo>
                <a:cubicBezTo>
                  <a:pt x="239536" y="73039"/>
                  <a:pt x="215900" y="70217"/>
                  <a:pt x="215900" y="70217"/>
                </a:cubicBezTo>
                <a:lnTo>
                  <a:pt x="0" y="87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D875A6EF-E9C3-46DA-A47E-10BE46896749}"/>
              </a:ext>
            </a:extLst>
          </p:cNvPr>
          <p:cNvSpPr/>
          <p:nvPr/>
        </p:nvSpPr>
        <p:spPr>
          <a:xfrm>
            <a:off x="6600752" y="10446856"/>
            <a:ext cx="486151" cy="115647"/>
          </a:xfrm>
          <a:custGeom>
            <a:avLst/>
            <a:gdLst>
              <a:gd name="connsiteX0" fmla="*/ 473148 w 486151"/>
              <a:gd name="connsiteY0" fmla="*/ 17944 h 115647"/>
              <a:gd name="connsiteX1" fmla="*/ 229731 w 486151"/>
              <a:gd name="connsiteY1" fmla="*/ 32761 h 115647"/>
              <a:gd name="connsiteX2" fmla="*/ 172581 w 486151"/>
              <a:gd name="connsiteY2" fmla="*/ 94144 h 115647"/>
              <a:gd name="connsiteX3" fmla="*/ 174698 w 486151"/>
              <a:gd name="connsiteY3" fmla="*/ 115311 h 115647"/>
              <a:gd name="connsiteX4" fmla="*/ 81565 w 486151"/>
              <a:gd name="connsiteY4" fmla="*/ 106844 h 115647"/>
              <a:gd name="connsiteX5" fmla="*/ 1131 w 486151"/>
              <a:gd name="connsiteY5" fmla="*/ 102611 h 115647"/>
              <a:gd name="connsiteX6" fmla="*/ 142948 w 486151"/>
              <a:gd name="connsiteY6" fmla="*/ 85677 h 115647"/>
              <a:gd name="connsiteX7" fmla="*/ 123898 w 486151"/>
              <a:gd name="connsiteY7" fmla="*/ 47577 h 115647"/>
              <a:gd name="connsiteX8" fmla="*/ 418115 w 486151"/>
              <a:gd name="connsiteY8" fmla="*/ 1011 h 115647"/>
              <a:gd name="connsiteX9" fmla="*/ 473148 w 486151"/>
              <a:gd name="connsiteY9" fmla="*/ 17944 h 11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151" h="115647">
                <a:moveTo>
                  <a:pt x="473148" y="17944"/>
                </a:moveTo>
                <a:cubicBezTo>
                  <a:pt x="441751" y="23236"/>
                  <a:pt x="279825" y="20061"/>
                  <a:pt x="229731" y="32761"/>
                </a:cubicBezTo>
                <a:cubicBezTo>
                  <a:pt x="179637" y="45461"/>
                  <a:pt x="181753" y="80386"/>
                  <a:pt x="172581" y="94144"/>
                </a:cubicBezTo>
                <a:cubicBezTo>
                  <a:pt x="163409" y="107902"/>
                  <a:pt x="189867" y="113194"/>
                  <a:pt x="174698" y="115311"/>
                </a:cubicBezTo>
                <a:cubicBezTo>
                  <a:pt x="159529" y="117428"/>
                  <a:pt x="110493" y="108961"/>
                  <a:pt x="81565" y="106844"/>
                </a:cubicBezTo>
                <a:cubicBezTo>
                  <a:pt x="52637" y="104727"/>
                  <a:pt x="-9100" y="106139"/>
                  <a:pt x="1131" y="102611"/>
                </a:cubicBezTo>
                <a:cubicBezTo>
                  <a:pt x="11362" y="99083"/>
                  <a:pt x="122487" y="94849"/>
                  <a:pt x="142948" y="85677"/>
                </a:cubicBezTo>
                <a:cubicBezTo>
                  <a:pt x="163409" y="76505"/>
                  <a:pt x="78037" y="61688"/>
                  <a:pt x="123898" y="47577"/>
                </a:cubicBezTo>
                <a:cubicBezTo>
                  <a:pt x="169759" y="33466"/>
                  <a:pt x="359907" y="6303"/>
                  <a:pt x="418115" y="1011"/>
                </a:cubicBezTo>
                <a:cubicBezTo>
                  <a:pt x="476323" y="-4281"/>
                  <a:pt x="504545" y="12652"/>
                  <a:pt x="473148" y="179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83EDEC8-F925-4689-8D5F-A5222A14CC2C}"/>
              </a:ext>
            </a:extLst>
          </p:cNvPr>
          <p:cNvSpPr/>
          <p:nvPr/>
        </p:nvSpPr>
        <p:spPr>
          <a:xfrm>
            <a:off x="6101329" y="10103142"/>
            <a:ext cx="756262" cy="267240"/>
          </a:xfrm>
          <a:custGeom>
            <a:avLst/>
            <a:gdLst>
              <a:gd name="connsiteX0" fmla="*/ 370591 w 756262"/>
              <a:gd name="connsiteY0" fmla="*/ 978 h 267240"/>
              <a:gd name="connsiteX1" fmla="*/ 4831 w 756262"/>
              <a:gd name="connsiteY1" fmla="*/ 254978 h 267240"/>
              <a:gd name="connsiteX2" fmla="*/ 157231 w 756262"/>
              <a:gd name="connsiteY2" fmla="*/ 178778 h 267240"/>
              <a:gd name="connsiteX3" fmla="*/ 101351 w 756262"/>
              <a:gd name="connsiteY3" fmla="*/ 265138 h 267240"/>
              <a:gd name="connsiteX4" fmla="*/ 746511 w 756262"/>
              <a:gd name="connsiteY4" fmla="*/ 234658 h 267240"/>
              <a:gd name="connsiteX5" fmla="*/ 507751 w 756262"/>
              <a:gd name="connsiteY5" fmla="*/ 168618 h 267240"/>
              <a:gd name="connsiteX6" fmla="*/ 751591 w 756262"/>
              <a:gd name="connsiteY6" fmla="*/ 173698 h 267240"/>
              <a:gd name="connsiteX7" fmla="*/ 441711 w 756262"/>
              <a:gd name="connsiteY7" fmla="*/ 92418 h 267240"/>
              <a:gd name="connsiteX8" fmla="*/ 228351 w 756262"/>
              <a:gd name="connsiteY8" fmla="*/ 163538 h 267240"/>
              <a:gd name="connsiteX9" fmla="*/ 370591 w 756262"/>
              <a:gd name="connsiteY9" fmla="*/ 978 h 26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6262" h="267240">
                <a:moveTo>
                  <a:pt x="370591" y="978"/>
                </a:moveTo>
                <a:cubicBezTo>
                  <a:pt x="333338" y="16218"/>
                  <a:pt x="40391" y="225345"/>
                  <a:pt x="4831" y="254978"/>
                </a:cubicBezTo>
                <a:cubicBezTo>
                  <a:pt x="-30729" y="284611"/>
                  <a:pt x="141144" y="177085"/>
                  <a:pt x="157231" y="178778"/>
                </a:cubicBezTo>
                <a:cubicBezTo>
                  <a:pt x="173318" y="180471"/>
                  <a:pt x="3138" y="255825"/>
                  <a:pt x="101351" y="265138"/>
                </a:cubicBezTo>
                <a:cubicBezTo>
                  <a:pt x="199564" y="274451"/>
                  <a:pt x="678778" y="250745"/>
                  <a:pt x="746511" y="234658"/>
                </a:cubicBezTo>
                <a:cubicBezTo>
                  <a:pt x="814244" y="218571"/>
                  <a:pt x="506904" y="178778"/>
                  <a:pt x="507751" y="168618"/>
                </a:cubicBezTo>
                <a:cubicBezTo>
                  <a:pt x="508598" y="158458"/>
                  <a:pt x="762598" y="186398"/>
                  <a:pt x="751591" y="173698"/>
                </a:cubicBezTo>
                <a:cubicBezTo>
                  <a:pt x="740584" y="160998"/>
                  <a:pt x="528918" y="94111"/>
                  <a:pt x="441711" y="92418"/>
                </a:cubicBezTo>
                <a:cubicBezTo>
                  <a:pt x="354504" y="90725"/>
                  <a:pt x="239358" y="173698"/>
                  <a:pt x="228351" y="163538"/>
                </a:cubicBezTo>
                <a:cubicBezTo>
                  <a:pt x="217344" y="153378"/>
                  <a:pt x="407844" y="-14262"/>
                  <a:pt x="370591" y="9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A39AC71B-08EC-4DF1-958C-C3EEBC9C0293}"/>
              </a:ext>
            </a:extLst>
          </p:cNvPr>
          <p:cNvSpPr/>
          <p:nvPr/>
        </p:nvSpPr>
        <p:spPr>
          <a:xfrm>
            <a:off x="5044681" y="8903085"/>
            <a:ext cx="929567" cy="1481560"/>
          </a:xfrm>
          <a:custGeom>
            <a:avLst/>
            <a:gdLst>
              <a:gd name="connsiteX0" fmla="*/ 304559 w 929567"/>
              <a:gd name="connsiteY0" fmla="*/ 759075 h 1481560"/>
              <a:gd name="connsiteX1" fmla="*/ 843039 w 929567"/>
              <a:gd name="connsiteY1" fmla="*/ 1155315 h 1481560"/>
              <a:gd name="connsiteX2" fmla="*/ 609359 w 929567"/>
              <a:gd name="connsiteY2" fmla="*/ 1038475 h 1481560"/>
              <a:gd name="connsiteX3" fmla="*/ 929399 w 929567"/>
              <a:gd name="connsiteY3" fmla="*/ 1480435 h 1481560"/>
              <a:gd name="connsiteX4" fmla="*/ 558559 w 929567"/>
              <a:gd name="connsiteY4" fmla="*/ 1140075 h 1481560"/>
              <a:gd name="connsiteX5" fmla="*/ 60719 w 929567"/>
              <a:gd name="connsiteY5" fmla="*/ 398395 h 1481560"/>
              <a:gd name="connsiteX6" fmla="*/ 20079 w 929567"/>
              <a:gd name="connsiteY6" fmla="*/ 2155 h 1481560"/>
              <a:gd name="connsiteX7" fmla="*/ 167399 w 929567"/>
              <a:gd name="connsiteY7" fmla="*/ 560955 h 1481560"/>
              <a:gd name="connsiteX8" fmla="*/ 253759 w 929567"/>
              <a:gd name="connsiteY8" fmla="*/ 494915 h 1481560"/>
              <a:gd name="connsiteX9" fmla="*/ 436639 w 929567"/>
              <a:gd name="connsiteY9" fmla="*/ 825115 h 1481560"/>
              <a:gd name="connsiteX10" fmla="*/ 304559 w 929567"/>
              <a:gd name="connsiteY10" fmla="*/ 759075 h 148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9567" h="1481560">
                <a:moveTo>
                  <a:pt x="304559" y="759075"/>
                </a:moveTo>
                <a:cubicBezTo>
                  <a:pt x="372292" y="814108"/>
                  <a:pt x="792239" y="1108748"/>
                  <a:pt x="843039" y="1155315"/>
                </a:cubicBezTo>
                <a:cubicBezTo>
                  <a:pt x="893839" y="1201882"/>
                  <a:pt x="594966" y="984288"/>
                  <a:pt x="609359" y="1038475"/>
                </a:cubicBezTo>
                <a:cubicBezTo>
                  <a:pt x="623752" y="1092662"/>
                  <a:pt x="937866" y="1463502"/>
                  <a:pt x="929399" y="1480435"/>
                </a:cubicBezTo>
                <a:cubicBezTo>
                  <a:pt x="920932" y="1497368"/>
                  <a:pt x="703339" y="1320415"/>
                  <a:pt x="558559" y="1140075"/>
                </a:cubicBezTo>
                <a:cubicBezTo>
                  <a:pt x="413779" y="959735"/>
                  <a:pt x="150466" y="588048"/>
                  <a:pt x="60719" y="398395"/>
                </a:cubicBezTo>
                <a:cubicBezTo>
                  <a:pt x="-29028" y="208742"/>
                  <a:pt x="2299" y="-24938"/>
                  <a:pt x="20079" y="2155"/>
                </a:cubicBezTo>
                <a:cubicBezTo>
                  <a:pt x="37859" y="29248"/>
                  <a:pt x="128452" y="478828"/>
                  <a:pt x="167399" y="560955"/>
                </a:cubicBezTo>
                <a:cubicBezTo>
                  <a:pt x="206346" y="643082"/>
                  <a:pt x="208886" y="450888"/>
                  <a:pt x="253759" y="494915"/>
                </a:cubicBezTo>
                <a:cubicBezTo>
                  <a:pt x="298632" y="538942"/>
                  <a:pt x="427326" y="780242"/>
                  <a:pt x="436639" y="825115"/>
                </a:cubicBezTo>
                <a:cubicBezTo>
                  <a:pt x="445952" y="869988"/>
                  <a:pt x="236826" y="704042"/>
                  <a:pt x="304559" y="7590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C7565241-BF6D-4EF8-9BE0-26175CB45F3E}"/>
              </a:ext>
            </a:extLst>
          </p:cNvPr>
          <p:cNvSpPr/>
          <p:nvPr/>
        </p:nvSpPr>
        <p:spPr>
          <a:xfrm>
            <a:off x="5397500" y="8420100"/>
            <a:ext cx="965200" cy="965200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楕円 312">
            <a:extLst>
              <a:ext uri="{FF2B5EF4-FFF2-40B4-BE49-F238E27FC236}">
                <a16:creationId xmlns:a16="http://schemas.microsoft.com/office/drawing/2014/main" id="{CCF9180B-8EB5-479D-B346-5A185F5F6246}"/>
              </a:ext>
            </a:extLst>
          </p:cNvPr>
          <p:cNvSpPr/>
          <p:nvPr/>
        </p:nvSpPr>
        <p:spPr>
          <a:xfrm>
            <a:off x="8851900" y="8530166"/>
            <a:ext cx="969434" cy="969434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4CD6C296-3FA6-4D5D-94FA-99ADD43223EB}"/>
              </a:ext>
            </a:extLst>
          </p:cNvPr>
          <p:cNvSpPr/>
          <p:nvPr/>
        </p:nvSpPr>
        <p:spPr>
          <a:xfrm>
            <a:off x="6584543" y="10686995"/>
            <a:ext cx="1011261" cy="276046"/>
          </a:xfrm>
          <a:custGeom>
            <a:avLst/>
            <a:gdLst>
              <a:gd name="connsiteX0" fmla="*/ 9932 w 1011261"/>
              <a:gd name="connsiteY0" fmla="*/ 6405 h 276046"/>
              <a:gd name="connsiteX1" fmla="*/ 76607 w 1011261"/>
              <a:gd name="connsiteY1" fmla="*/ 25455 h 276046"/>
              <a:gd name="connsiteX2" fmla="*/ 429032 w 1011261"/>
              <a:gd name="connsiteY2" fmla="*/ 203255 h 276046"/>
              <a:gd name="connsiteX3" fmla="*/ 511582 w 1011261"/>
              <a:gd name="connsiteY3" fmla="*/ 222305 h 276046"/>
              <a:gd name="connsiteX4" fmla="*/ 810032 w 1011261"/>
              <a:gd name="connsiteY4" fmla="*/ 273105 h 276046"/>
              <a:gd name="connsiteX5" fmla="*/ 746532 w 1011261"/>
              <a:gd name="connsiteY5" fmla="*/ 269930 h 276046"/>
              <a:gd name="connsiteX6" fmla="*/ 1010057 w 1011261"/>
              <a:gd name="connsiteY6" fmla="*/ 269930 h 276046"/>
              <a:gd name="connsiteX7" fmla="*/ 622707 w 1011261"/>
              <a:gd name="connsiteY7" fmla="*/ 269930 h 276046"/>
              <a:gd name="connsiteX8" fmla="*/ 375057 w 1011261"/>
              <a:gd name="connsiteY8" fmla="*/ 200080 h 276046"/>
              <a:gd name="connsiteX9" fmla="*/ 225832 w 1011261"/>
              <a:gd name="connsiteY9" fmla="*/ 76255 h 276046"/>
              <a:gd name="connsiteX10" fmla="*/ 9932 w 1011261"/>
              <a:gd name="connsiteY10" fmla="*/ 6405 h 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1261" h="276046">
                <a:moveTo>
                  <a:pt x="9932" y="6405"/>
                </a:moveTo>
                <a:cubicBezTo>
                  <a:pt x="-14939" y="-2062"/>
                  <a:pt x="6757" y="-7353"/>
                  <a:pt x="76607" y="25455"/>
                </a:cubicBezTo>
                <a:cubicBezTo>
                  <a:pt x="146457" y="58263"/>
                  <a:pt x="356536" y="170447"/>
                  <a:pt x="429032" y="203255"/>
                </a:cubicBezTo>
                <a:cubicBezTo>
                  <a:pt x="501528" y="236063"/>
                  <a:pt x="448082" y="210663"/>
                  <a:pt x="511582" y="222305"/>
                </a:cubicBezTo>
                <a:cubicBezTo>
                  <a:pt x="575082" y="233947"/>
                  <a:pt x="770874" y="265168"/>
                  <a:pt x="810032" y="273105"/>
                </a:cubicBezTo>
                <a:cubicBezTo>
                  <a:pt x="849190" y="281042"/>
                  <a:pt x="713195" y="270459"/>
                  <a:pt x="746532" y="269930"/>
                </a:cubicBezTo>
                <a:cubicBezTo>
                  <a:pt x="779869" y="269401"/>
                  <a:pt x="1030694" y="269930"/>
                  <a:pt x="1010057" y="269930"/>
                </a:cubicBezTo>
                <a:cubicBezTo>
                  <a:pt x="989420" y="269930"/>
                  <a:pt x="728540" y="281572"/>
                  <a:pt x="622707" y="269930"/>
                </a:cubicBezTo>
                <a:cubicBezTo>
                  <a:pt x="516874" y="258288"/>
                  <a:pt x="441203" y="232359"/>
                  <a:pt x="375057" y="200080"/>
                </a:cubicBezTo>
                <a:cubicBezTo>
                  <a:pt x="308911" y="167801"/>
                  <a:pt x="282982" y="107476"/>
                  <a:pt x="225832" y="76255"/>
                </a:cubicBezTo>
                <a:cubicBezTo>
                  <a:pt x="168682" y="45034"/>
                  <a:pt x="34803" y="14872"/>
                  <a:pt x="9932" y="6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3F87CA3C-D387-41C8-B9DA-605716B484A6}"/>
              </a:ext>
            </a:extLst>
          </p:cNvPr>
          <p:cNvSpPr/>
          <p:nvPr/>
        </p:nvSpPr>
        <p:spPr>
          <a:xfrm>
            <a:off x="7556500" y="10840809"/>
            <a:ext cx="580459" cy="127758"/>
          </a:xfrm>
          <a:custGeom>
            <a:avLst/>
            <a:gdLst>
              <a:gd name="connsiteX0" fmla="*/ 0 w 580459"/>
              <a:gd name="connsiteY0" fmla="*/ 127758 h 127758"/>
              <a:gd name="connsiteX1" fmla="*/ 309033 w 580459"/>
              <a:gd name="connsiteY1" fmla="*/ 93891 h 127758"/>
              <a:gd name="connsiteX2" fmla="*/ 579967 w 580459"/>
              <a:gd name="connsiteY2" fmla="*/ 758 h 127758"/>
              <a:gd name="connsiteX3" fmla="*/ 381000 w 580459"/>
              <a:gd name="connsiteY3" fmla="*/ 47324 h 127758"/>
              <a:gd name="connsiteX4" fmla="*/ 0 w 580459"/>
              <a:gd name="connsiteY4" fmla="*/ 127758 h 12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459" h="127758">
                <a:moveTo>
                  <a:pt x="0" y="127758"/>
                </a:moveTo>
                <a:cubicBezTo>
                  <a:pt x="106186" y="121408"/>
                  <a:pt x="212372" y="115058"/>
                  <a:pt x="309033" y="93891"/>
                </a:cubicBezTo>
                <a:cubicBezTo>
                  <a:pt x="405694" y="72724"/>
                  <a:pt x="567972" y="8519"/>
                  <a:pt x="579967" y="758"/>
                </a:cubicBezTo>
                <a:cubicBezTo>
                  <a:pt x="591962" y="-7003"/>
                  <a:pt x="381000" y="47324"/>
                  <a:pt x="381000" y="47324"/>
                </a:cubicBezTo>
                <a:lnTo>
                  <a:pt x="0" y="127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67E83C4D-CDB9-4E7F-84E6-E8DFE09C616A}"/>
              </a:ext>
            </a:extLst>
          </p:cNvPr>
          <p:cNvSpPr/>
          <p:nvPr/>
        </p:nvSpPr>
        <p:spPr>
          <a:xfrm>
            <a:off x="8424333" y="10511229"/>
            <a:ext cx="275167" cy="190713"/>
          </a:xfrm>
          <a:custGeom>
            <a:avLst/>
            <a:gdLst>
              <a:gd name="connsiteX0" fmla="*/ 275167 w 275167"/>
              <a:gd name="connsiteY0" fmla="*/ 138 h 190713"/>
              <a:gd name="connsiteX1" fmla="*/ 80434 w 275167"/>
              <a:gd name="connsiteY1" fmla="*/ 84804 h 190713"/>
              <a:gd name="connsiteX2" fmla="*/ 0 w 275167"/>
              <a:gd name="connsiteY2" fmla="*/ 190638 h 190713"/>
              <a:gd name="connsiteX3" fmla="*/ 80434 w 275167"/>
              <a:gd name="connsiteY3" fmla="*/ 67871 h 190713"/>
              <a:gd name="connsiteX4" fmla="*/ 275167 w 275167"/>
              <a:gd name="connsiteY4" fmla="*/ 138 h 19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67" h="190713">
                <a:moveTo>
                  <a:pt x="275167" y="138"/>
                </a:moveTo>
                <a:cubicBezTo>
                  <a:pt x="275167" y="2960"/>
                  <a:pt x="126295" y="53054"/>
                  <a:pt x="80434" y="84804"/>
                </a:cubicBezTo>
                <a:cubicBezTo>
                  <a:pt x="34573" y="116554"/>
                  <a:pt x="0" y="193460"/>
                  <a:pt x="0" y="190638"/>
                </a:cubicBezTo>
                <a:cubicBezTo>
                  <a:pt x="0" y="187816"/>
                  <a:pt x="37395" y="97504"/>
                  <a:pt x="80434" y="67871"/>
                </a:cubicBezTo>
                <a:cubicBezTo>
                  <a:pt x="123473" y="38238"/>
                  <a:pt x="275167" y="-2684"/>
                  <a:pt x="27516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DA226087-B3CA-4D5A-8C09-952690618B7F}"/>
              </a:ext>
            </a:extLst>
          </p:cNvPr>
          <p:cNvSpPr/>
          <p:nvPr/>
        </p:nvSpPr>
        <p:spPr>
          <a:xfrm>
            <a:off x="6549545" y="7237343"/>
            <a:ext cx="459949" cy="582721"/>
          </a:xfrm>
          <a:custGeom>
            <a:avLst/>
            <a:gdLst>
              <a:gd name="connsiteX0" fmla="*/ 206855 w 459949"/>
              <a:gd name="connsiteY0" fmla="*/ 106432 h 582721"/>
              <a:gd name="connsiteX1" fmla="*/ 397355 w 459949"/>
              <a:gd name="connsiteY1" fmla="*/ 296932 h 582721"/>
              <a:gd name="connsiteX2" fmla="*/ 451330 w 459949"/>
              <a:gd name="connsiteY2" fmla="*/ 398532 h 582721"/>
              <a:gd name="connsiteX3" fmla="*/ 457680 w 459949"/>
              <a:gd name="connsiteY3" fmla="*/ 493782 h 582721"/>
              <a:gd name="connsiteX4" fmla="*/ 429105 w 459949"/>
              <a:gd name="connsiteY4" fmla="*/ 582682 h 582721"/>
              <a:gd name="connsiteX5" fmla="*/ 429105 w 459949"/>
              <a:gd name="connsiteY5" fmla="*/ 503307 h 582721"/>
              <a:gd name="connsiteX6" fmla="*/ 394180 w 459949"/>
              <a:gd name="connsiteY6" fmla="*/ 376307 h 582721"/>
              <a:gd name="connsiteX7" fmla="*/ 232255 w 459949"/>
              <a:gd name="connsiteY7" fmla="*/ 188982 h 582721"/>
              <a:gd name="connsiteX8" fmla="*/ 480 w 459949"/>
              <a:gd name="connsiteY8" fmla="*/ 1657 h 582721"/>
              <a:gd name="connsiteX9" fmla="*/ 206855 w 459949"/>
              <a:gd name="connsiteY9" fmla="*/ 106432 h 5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949" h="582721">
                <a:moveTo>
                  <a:pt x="206855" y="106432"/>
                </a:moveTo>
                <a:cubicBezTo>
                  <a:pt x="273001" y="155644"/>
                  <a:pt x="356609" y="248249"/>
                  <a:pt x="397355" y="296932"/>
                </a:cubicBezTo>
                <a:cubicBezTo>
                  <a:pt x="438101" y="345615"/>
                  <a:pt x="441276" y="365724"/>
                  <a:pt x="451330" y="398532"/>
                </a:cubicBezTo>
                <a:cubicBezTo>
                  <a:pt x="461384" y="431340"/>
                  <a:pt x="461384" y="463090"/>
                  <a:pt x="457680" y="493782"/>
                </a:cubicBezTo>
                <a:cubicBezTo>
                  <a:pt x="453976" y="524474"/>
                  <a:pt x="433867" y="581095"/>
                  <a:pt x="429105" y="582682"/>
                </a:cubicBezTo>
                <a:cubicBezTo>
                  <a:pt x="424343" y="584269"/>
                  <a:pt x="434926" y="537703"/>
                  <a:pt x="429105" y="503307"/>
                </a:cubicBezTo>
                <a:cubicBezTo>
                  <a:pt x="423284" y="468911"/>
                  <a:pt x="426988" y="428695"/>
                  <a:pt x="394180" y="376307"/>
                </a:cubicBezTo>
                <a:cubicBezTo>
                  <a:pt x="361372" y="323920"/>
                  <a:pt x="297872" y="251424"/>
                  <a:pt x="232255" y="188982"/>
                </a:cubicBezTo>
                <a:cubicBezTo>
                  <a:pt x="166638" y="126540"/>
                  <a:pt x="10534" y="14886"/>
                  <a:pt x="480" y="1657"/>
                </a:cubicBezTo>
                <a:cubicBezTo>
                  <a:pt x="-9574" y="-11572"/>
                  <a:pt x="140709" y="57220"/>
                  <a:pt x="206855" y="106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0CBF6D74-6EE5-45E1-B698-A346558093F8}"/>
              </a:ext>
            </a:extLst>
          </p:cNvPr>
          <p:cNvSpPr/>
          <p:nvPr/>
        </p:nvSpPr>
        <p:spPr>
          <a:xfrm>
            <a:off x="8287058" y="7314632"/>
            <a:ext cx="486582" cy="540392"/>
          </a:xfrm>
          <a:custGeom>
            <a:avLst/>
            <a:gdLst>
              <a:gd name="connsiteX0" fmla="*/ 486525 w 486582"/>
              <a:gd name="connsiteY0" fmla="*/ 568 h 540392"/>
              <a:gd name="connsiteX1" fmla="*/ 304492 w 486582"/>
              <a:gd name="connsiteY1" fmla="*/ 91585 h 540392"/>
              <a:gd name="connsiteX2" fmla="*/ 162675 w 486582"/>
              <a:gd name="connsiteY2" fmla="*/ 260918 h 540392"/>
              <a:gd name="connsiteX3" fmla="*/ 94942 w 486582"/>
              <a:gd name="connsiteY3" fmla="*/ 364635 h 540392"/>
              <a:gd name="connsiteX4" fmla="*/ 31442 w 486582"/>
              <a:gd name="connsiteY4" fmla="*/ 485285 h 540392"/>
              <a:gd name="connsiteX5" fmla="*/ 90709 w 486582"/>
              <a:gd name="connsiteY5" fmla="*/ 540318 h 540392"/>
              <a:gd name="connsiteX6" fmla="*/ 27209 w 486582"/>
              <a:gd name="connsiteY6" fmla="*/ 495868 h 540392"/>
              <a:gd name="connsiteX7" fmla="*/ 16625 w 486582"/>
              <a:gd name="connsiteY7" fmla="*/ 442951 h 540392"/>
              <a:gd name="connsiteX8" fmla="*/ 251575 w 486582"/>
              <a:gd name="connsiteY8" fmla="*/ 119101 h 540392"/>
              <a:gd name="connsiteX9" fmla="*/ 272742 w 486582"/>
              <a:gd name="connsiteY9" fmla="*/ 110635 h 540392"/>
              <a:gd name="connsiteX10" fmla="*/ 323542 w 486582"/>
              <a:gd name="connsiteY10" fmla="*/ 55601 h 540392"/>
              <a:gd name="connsiteX11" fmla="*/ 486525 w 486582"/>
              <a:gd name="connsiteY11" fmla="*/ 568 h 5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582" h="540392">
                <a:moveTo>
                  <a:pt x="486525" y="568"/>
                </a:moveTo>
                <a:cubicBezTo>
                  <a:pt x="483350" y="6565"/>
                  <a:pt x="358467" y="48193"/>
                  <a:pt x="304492" y="91585"/>
                </a:cubicBezTo>
                <a:cubicBezTo>
                  <a:pt x="250517" y="134977"/>
                  <a:pt x="197600" y="215410"/>
                  <a:pt x="162675" y="260918"/>
                </a:cubicBezTo>
                <a:cubicBezTo>
                  <a:pt x="127750" y="306426"/>
                  <a:pt x="116814" y="327241"/>
                  <a:pt x="94942" y="364635"/>
                </a:cubicBezTo>
                <a:cubicBezTo>
                  <a:pt x="73070" y="402029"/>
                  <a:pt x="32147" y="456005"/>
                  <a:pt x="31442" y="485285"/>
                </a:cubicBezTo>
                <a:cubicBezTo>
                  <a:pt x="30737" y="514565"/>
                  <a:pt x="91415" y="538554"/>
                  <a:pt x="90709" y="540318"/>
                </a:cubicBezTo>
                <a:cubicBezTo>
                  <a:pt x="90003" y="542082"/>
                  <a:pt x="39556" y="512096"/>
                  <a:pt x="27209" y="495868"/>
                </a:cubicBezTo>
                <a:cubicBezTo>
                  <a:pt x="14862" y="479640"/>
                  <a:pt x="-20769" y="505745"/>
                  <a:pt x="16625" y="442951"/>
                </a:cubicBezTo>
                <a:cubicBezTo>
                  <a:pt x="54019" y="380157"/>
                  <a:pt x="208889" y="174487"/>
                  <a:pt x="251575" y="119101"/>
                </a:cubicBezTo>
                <a:cubicBezTo>
                  <a:pt x="294261" y="63715"/>
                  <a:pt x="260748" y="121218"/>
                  <a:pt x="272742" y="110635"/>
                </a:cubicBezTo>
                <a:cubicBezTo>
                  <a:pt x="284736" y="100052"/>
                  <a:pt x="287559" y="73593"/>
                  <a:pt x="323542" y="55601"/>
                </a:cubicBezTo>
                <a:cubicBezTo>
                  <a:pt x="359525" y="37609"/>
                  <a:pt x="489700" y="-5429"/>
                  <a:pt x="486525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08770535-5C11-4FFD-9C4D-C4C530A95674}"/>
              </a:ext>
            </a:extLst>
          </p:cNvPr>
          <p:cNvSpPr/>
          <p:nvPr/>
        </p:nvSpPr>
        <p:spPr>
          <a:xfrm>
            <a:off x="8354470" y="7312818"/>
            <a:ext cx="527483" cy="523277"/>
          </a:xfrm>
          <a:custGeom>
            <a:avLst/>
            <a:gdLst>
              <a:gd name="connsiteX0" fmla="*/ 524947 w 527483"/>
              <a:gd name="connsiteY0" fmla="*/ 265 h 523277"/>
              <a:gd name="connsiteX1" fmla="*/ 304813 w 527483"/>
              <a:gd name="connsiteY1" fmla="*/ 95515 h 523277"/>
              <a:gd name="connsiteX2" fmla="*/ 285763 w 527483"/>
              <a:gd name="connsiteY2" fmla="*/ 139965 h 523277"/>
              <a:gd name="connsiteX3" fmla="*/ 226497 w 527483"/>
              <a:gd name="connsiteY3" fmla="*/ 201349 h 523277"/>
              <a:gd name="connsiteX4" fmla="*/ 162997 w 527483"/>
              <a:gd name="connsiteY4" fmla="*/ 260615 h 523277"/>
              <a:gd name="connsiteX5" fmla="*/ 86797 w 527483"/>
              <a:gd name="connsiteY5" fmla="*/ 360099 h 523277"/>
              <a:gd name="connsiteX6" fmla="*/ 2130 w 527483"/>
              <a:gd name="connsiteY6" fmla="*/ 482865 h 523277"/>
              <a:gd name="connsiteX7" fmla="*/ 27530 w 527483"/>
              <a:gd name="connsiteY7" fmla="*/ 523082 h 523277"/>
              <a:gd name="connsiteX8" fmla="*/ 13 w 527483"/>
              <a:gd name="connsiteY8" fmla="*/ 470165 h 523277"/>
              <a:gd name="connsiteX9" fmla="*/ 31763 w 527483"/>
              <a:gd name="connsiteY9" fmla="*/ 393965 h 523277"/>
              <a:gd name="connsiteX10" fmla="*/ 188397 w 527483"/>
              <a:gd name="connsiteY10" fmla="*/ 180182 h 523277"/>
              <a:gd name="connsiteX11" fmla="*/ 287880 w 527483"/>
              <a:gd name="connsiteY11" fmla="*/ 116682 h 523277"/>
              <a:gd name="connsiteX12" fmla="*/ 311163 w 527483"/>
              <a:gd name="connsiteY12" fmla="*/ 84932 h 523277"/>
              <a:gd name="connsiteX13" fmla="*/ 321747 w 527483"/>
              <a:gd name="connsiteY13" fmla="*/ 108215 h 523277"/>
              <a:gd name="connsiteX14" fmla="*/ 419113 w 527483"/>
              <a:gd name="connsiteY14" fmla="*/ 67999 h 523277"/>
              <a:gd name="connsiteX15" fmla="*/ 524947 w 527483"/>
              <a:gd name="connsiteY15" fmla="*/ 265 h 52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7483" h="523277">
                <a:moveTo>
                  <a:pt x="524947" y="265"/>
                </a:moveTo>
                <a:cubicBezTo>
                  <a:pt x="505897" y="4851"/>
                  <a:pt x="344677" y="72232"/>
                  <a:pt x="304813" y="95515"/>
                </a:cubicBezTo>
                <a:cubicBezTo>
                  <a:pt x="264949" y="118798"/>
                  <a:pt x="298816" y="122326"/>
                  <a:pt x="285763" y="139965"/>
                </a:cubicBezTo>
                <a:cubicBezTo>
                  <a:pt x="272710" y="157604"/>
                  <a:pt x="246958" y="181241"/>
                  <a:pt x="226497" y="201349"/>
                </a:cubicBezTo>
                <a:cubicBezTo>
                  <a:pt x="206036" y="221457"/>
                  <a:pt x="186280" y="234157"/>
                  <a:pt x="162997" y="260615"/>
                </a:cubicBezTo>
                <a:cubicBezTo>
                  <a:pt x="139714" y="287073"/>
                  <a:pt x="113608" y="323057"/>
                  <a:pt x="86797" y="360099"/>
                </a:cubicBezTo>
                <a:cubicBezTo>
                  <a:pt x="59986" y="397141"/>
                  <a:pt x="12008" y="455701"/>
                  <a:pt x="2130" y="482865"/>
                </a:cubicBezTo>
                <a:cubicBezTo>
                  <a:pt x="-7748" y="510029"/>
                  <a:pt x="27883" y="525199"/>
                  <a:pt x="27530" y="523082"/>
                </a:cubicBezTo>
                <a:cubicBezTo>
                  <a:pt x="27177" y="520965"/>
                  <a:pt x="-692" y="491684"/>
                  <a:pt x="13" y="470165"/>
                </a:cubicBezTo>
                <a:cubicBezTo>
                  <a:pt x="718" y="448646"/>
                  <a:pt x="366" y="442296"/>
                  <a:pt x="31763" y="393965"/>
                </a:cubicBezTo>
                <a:cubicBezTo>
                  <a:pt x="63160" y="345635"/>
                  <a:pt x="145711" y="226396"/>
                  <a:pt x="188397" y="180182"/>
                </a:cubicBezTo>
                <a:cubicBezTo>
                  <a:pt x="231083" y="133968"/>
                  <a:pt x="267419" y="132557"/>
                  <a:pt x="287880" y="116682"/>
                </a:cubicBezTo>
                <a:cubicBezTo>
                  <a:pt x="308341" y="100807"/>
                  <a:pt x="305518" y="86343"/>
                  <a:pt x="311163" y="84932"/>
                </a:cubicBezTo>
                <a:cubicBezTo>
                  <a:pt x="316808" y="83521"/>
                  <a:pt x="303755" y="111037"/>
                  <a:pt x="321747" y="108215"/>
                </a:cubicBezTo>
                <a:cubicBezTo>
                  <a:pt x="339739" y="105393"/>
                  <a:pt x="387716" y="84227"/>
                  <a:pt x="419113" y="67999"/>
                </a:cubicBezTo>
                <a:cubicBezTo>
                  <a:pt x="450510" y="51771"/>
                  <a:pt x="543997" y="-4321"/>
                  <a:pt x="524947" y="265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9FFA5C63-46D0-4F63-80B6-7F5D52D99D8F}"/>
              </a:ext>
            </a:extLst>
          </p:cNvPr>
          <p:cNvSpPr/>
          <p:nvPr/>
        </p:nvSpPr>
        <p:spPr>
          <a:xfrm>
            <a:off x="5633847" y="7137347"/>
            <a:ext cx="421219" cy="197431"/>
          </a:xfrm>
          <a:custGeom>
            <a:avLst/>
            <a:gdLst>
              <a:gd name="connsiteX0" fmla="*/ 420878 w 421219"/>
              <a:gd name="connsiteY0" fmla="*/ 53 h 197431"/>
              <a:gd name="connsiteX1" fmla="*/ 189103 w 421219"/>
              <a:gd name="connsiteY1" fmla="*/ 63553 h 197431"/>
              <a:gd name="connsiteX2" fmla="*/ 1778 w 421219"/>
              <a:gd name="connsiteY2" fmla="*/ 196903 h 197431"/>
              <a:gd name="connsiteX3" fmla="*/ 97028 w 421219"/>
              <a:gd name="connsiteY3" fmla="*/ 108003 h 197431"/>
              <a:gd name="connsiteX4" fmla="*/ 135128 w 421219"/>
              <a:gd name="connsiteY4" fmla="*/ 54028 h 197431"/>
              <a:gd name="connsiteX5" fmla="*/ 420878 w 421219"/>
              <a:gd name="connsiteY5" fmla="*/ 53 h 19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19" h="197431">
                <a:moveTo>
                  <a:pt x="420878" y="53"/>
                </a:moveTo>
                <a:cubicBezTo>
                  <a:pt x="429874" y="1640"/>
                  <a:pt x="258953" y="30745"/>
                  <a:pt x="189103" y="63553"/>
                </a:cubicBezTo>
                <a:cubicBezTo>
                  <a:pt x="119253" y="96361"/>
                  <a:pt x="17124" y="189495"/>
                  <a:pt x="1778" y="196903"/>
                </a:cubicBezTo>
                <a:cubicBezTo>
                  <a:pt x="-13568" y="204311"/>
                  <a:pt x="74803" y="131815"/>
                  <a:pt x="97028" y="108003"/>
                </a:cubicBezTo>
                <a:cubicBezTo>
                  <a:pt x="119253" y="84191"/>
                  <a:pt x="81682" y="75724"/>
                  <a:pt x="135128" y="54028"/>
                </a:cubicBezTo>
                <a:cubicBezTo>
                  <a:pt x="188574" y="32332"/>
                  <a:pt x="411882" y="-1534"/>
                  <a:pt x="42087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D590DF20-90DB-444E-B22E-CD0C6C698E47}"/>
              </a:ext>
            </a:extLst>
          </p:cNvPr>
          <p:cNvSpPr/>
          <p:nvPr/>
        </p:nvSpPr>
        <p:spPr>
          <a:xfrm>
            <a:off x="5576191" y="6997604"/>
            <a:ext cx="698221" cy="123954"/>
          </a:xfrm>
          <a:custGeom>
            <a:avLst/>
            <a:gdLst>
              <a:gd name="connsiteX0" fmla="*/ 2284 w 698221"/>
              <a:gd name="connsiteY0" fmla="*/ 123921 h 123954"/>
              <a:gd name="connsiteX1" fmla="*/ 310259 w 698221"/>
              <a:gd name="connsiteY1" fmla="*/ 41371 h 123954"/>
              <a:gd name="connsiteX2" fmla="*/ 694434 w 698221"/>
              <a:gd name="connsiteY2" fmla="*/ 38196 h 123954"/>
              <a:gd name="connsiteX3" fmla="*/ 488059 w 698221"/>
              <a:gd name="connsiteY3" fmla="*/ 96 h 123954"/>
              <a:gd name="connsiteX4" fmla="*/ 186434 w 698221"/>
              <a:gd name="connsiteY4" fmla="*/ 50896 h 123954"/>
              <a:gd name="connsiteX5" fmla="*/ 2284 w 698221"/>
              <a:gd name="connsiteY5" fmla="*/ 123921 h 12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1" h="123954">
                <a:moveTo>
                  <a:pt x="2284" y="123921"/>
                </a:moveTo>
                <a:cubicBezTo>
                  <a:pt x="22921" y="122334"/>
                  <a:pt x="194901" y="55658"/>
                  <a:pt x="310259" y="41371"/>
                </a:cubicBezTo>
                <a:cubicBezTo>
                  <a:pt x="425617" y="27083"/>
                  <a:pt x="664801" y="45075"/>
                  <a:pt x="694434" y="38196"/>
                </a:cubicBezTo>
                <a:cubicBezTo>
                  <a:pt x="724067" y="31317"/>
                  <a:pt x="572726" y="-2021"/>
                  <a:pt x="488059" y="96"/>
                </a:cubicBezTo>
                <a:cubicBezTo>
                  <a:pt x="403392" y="2213"/>
                  <a:pt x="267396" y="30788"/>
                  <a:pt x="186434" y="50896"/>
                </a:cubicBezTo>
                <a:cubicBezTo>
                  <a:pt x="105472" y="71004"/>
                  <a:pt x="-18353" y="125508"/>
                  <a:pt x="2284" y="123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8193B645-77FD-4A43-80DD-6398A947791C}"/>
              </a:ext>
            </a:extLst>
          </p:cNvPr>
          <p:cNvSpPr/>
          <p:nvPr/>
        </p:nvSpPr>
        <p:spPr>
          <a:xfrm>
            <a:off x="8772087" y="7048480"/>
            <a:ext cx="980435" cy="162727"/>
          </a:xfrm>
          <a:custGeom>
            <a:avLst/>
            <a:gdLst>
              <a:gd name="connsiteX0" fmla="*/ 29013 w 980435"/>
              <a:gd name="connsiteY0" fmla="*/ 69870 h 162727"/>
              <a:gd name="connsiteX1" fmla="*/ 98863 w 980435"/>
              <a:gd name="connsiteY1" fmla="*/ 69870 h 162727"/>
              <a:gd name="connsiteX2" fmla="*/ 530663 w 980435"/>
              <a:gd name="connsiteY2" fmla="*/ 31770 h 162727"/>
              <a:gd name="connsiteX3" fmla="*/ 971988 w 980435"/>
              <a:gd name="connsiteY3" fmla="*/ 161945 h 162727"/>
              <a:gd name="connsiteX4" fmla="*/ 806888 w 980435"/>
              <a:gd name="connsiteY4" fmla="*/ 82570 h 162727"/>
              <a:gd name="connsiteX5" fmla="*/ 632263 w 980435"/>
              <a:gd name="connsiteY5" fmla="*/ 9545 h 162727"/>
              <a:gd name="connsiteX6" fmla="*/ 483038 w 980435"/>
              <a:gd name="connsiteY6" fmla="*/ 6370 h 162727"/>
              <a:gd name="connsiteX7" fmla="*/ 29013 w 980435"/>
              <a:gd name="connsiteY7" fmla="*/ 69870 h 16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435" h="162727">
                <a:moveTo>
                  <a:pt x="29013" y="69870"/>
                </a:moveTo>
                <a:cubicBezTo>
                  <a:pt x="-35016" y="80453"/>
                  <a:pt x="15255" y="76220"/>
                  <a:pt x="98863" y="69870"/>
                </a:cubicBezTo>
                <a:cubicBezTo>
                  <a:pt x="182471" y="63520"/>
                  <a:pt x="385142" y="16424"/>
                  <a:pt x="530663" y="31770"/>
                </a:cubicBezTo>
                <a:cubicBezTo>
                  <a:pt x="676184" y="47116"/>
                  <a:pt x="925951" y="153478"/>
                  <a:pt x="971988" y="161945"/>
                </a:cubicBezTo>
                <a:cubicBezTo>
                  <a:pt x="1018025" y="170412"/>
                  <a:pt x="863509" y="107970"/>
                  <a:pt x="806888" y="82570"/>
                </a:cubicBezTo>
                <a:cubicBezTo>
                  <a:pt x="750267" y="57170"/>
                  <a:pt x="686238" y="22245"/>
                  <a:pt x="632263" y="9545"/>
                </a:cubicBezTo>
                <a:cubicBezTo>
                  <a:pt x="578288" y="-3155"/>
                  <a:pt x="578817" y="-2097"/>
                  <a:pt x="483038" y="6370"/>
                </a:cubicBezTo>
                <a:cubicBezTo>
                  <a:pt x="387259" y="14837"/>
                  <a:pt x="93042" y="59287"/>
                  <a:pt x="29013" y="69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7124FDE9-A2BA-461D-8A0C-26C601924AD3}"/>
              </a:ext>
            </a:extLst>
          </p:cNvPr>
          <p:cNvSpPr/>
          <p:nvPr/>
        </p:nvSpPr>
        <p:spPr>
          <a:xfrm>
            <a:off x="5473114" y="6335510"/>
            <a:ext cx="1567163" cy="383029"/>
          </a:xfrm>
          <a:custGeom>
            <a:avLst/>
            <a:gdLst>
              <a:gd name="connsiteX0" fmla="*/ 586 w 1567163"/>
              <a:gd name="connsiteY0" fmla="*/ 272723 h 383029"/>
              <a:gd name="connsiteX1" fmla="*/ 453553 w 1567163"/>
              <a:gd name="connsiteY1" fmla="*/ 56823 h 383029"/>
              <a:gd name="connsiteX2" fmla="*/ 322319 w 1567163"/>
              <a:gd name="connsiteY2" fmla="*/ 86457 h 383029"/>
              <a:gd name="connsiteX3" fmla="*/ 821853 w 1567163"/>
              <a:gd name="connsiteY3" fmla="*/ 1790 h 383029"/>
              <a:gd name="connsiteX4" fmla="*/ 690619 w 1567163"/>
              <a:gd name="connsiteY4" fmla="*/ 35657 h 383029"/>
              <a:gd name="connsiteX5" fmla="*/ 1016586 w 1567163"/>
              <a:gd name="connsiteY5" fmla="*/ 116090 h 383029"/>
              <a:gd name="connsiteX6" fmla="*/ 1317153 w 1567163"/>
              <a:gd name="connsiteY6" fmla="*/ 196523 h 383029"/>
              <a:gd name="connsiteX7" fmla="*/ 1279053 w 1567163"/>
              <a:gd name="connsiteY7" fmla="*/ 188057 h 383029"/>
              <a:gd name="connsiteX8" fmla="*/ 1566919 w 1567163"/>
              <a:gd name="connsiteY8" fmla="*/ 378557 h 383029"/>
              <a:gd name="connsiteX9" fmla="*/ 1329853 w 1567163"/>
              <a:gd name="connsiteY9" fmla="*/ 323523 h 383029"/>
              <a:gd name="connsiteX10" fmla="*/ 1376419 w 1567163"/>
              <a:gd name="connsiteY10" fmla="*/ 331990 h 383029"/>
              <a:gd name="connsiteX11" fmla="*/ 732953 w 1567163"/>
              <a:gd name="connsiteY11" fmla="*/ 120323 h 383029"/>
              <a:gd name="connsiteX12" fmla="*/ 343486 w 1567163"/>
              <a:gd name="connsiteY12" fmla="*/ 183823 h 383029"/>
              <a:gd name="connsiteX13" fmla="*/ 563619 w 1567163"/>
              <a:gd name="connsiteY13" fmla="*/ 137257 h 383029"/>
              <a:gd name="connsiteX14" fmla="*/ 586 w 1567163"/>
              <a:gd name="connsiteY14" fmla="*/ 272723 h 38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7163" h="383029">
                <a:moveTo>
                  <a:pt x="586" y="272723"/>
                </a:moveTo>
                <a:cubicBezTo>
                  <a:pt x="-17758" y="259317"/>
                  <a:pt x="399931" y="87867"/>
                  <a:pt x="453553" y="56823"/>
                </a:cubicBezTo>
                <a:cubicBezTo>
                  <a:pt x="507175" y="25779"/>
                  <a:pt x="260936" y="95629"/>
                  <a:pt x="322319" y="86457"/>
                </a:cubicBezTo>
                <a:cubicBezTo>
                  <a:pt x="383702" y="77285"/>
                  <a:pt x="760470" y="10257"/>
                  <a:pt x="821853" y="1790"/>
                </a:cubicBezTo>
                <a:cubicBezTo>
                  <a:pt x="883236" y="-6677"/>
                  <a:pt x="658164" y="16607"/>
                  <a:pt x="690619" y="35657"/>
                </a:cubicBezTo>
                <a:cubicBezTo>
                  <a:pt x="723075" y="54707"/>
                  <a:pt x="1016586" y="116090"/>
                  <a:pt x="1016586" y="116090"/>
                </a:cubicBezTo>
                <a:cubicBezTo>
                  <a:pt x="1121008" y="142901"/>
                  <a:pt x="1273409" y="184529"/>
                  <a:pt x="1317153" y="196523"/>
                </a:cubicBezTo>
                <a:cubicBezTo>
                  <a:pt x="1360897" y="208517"/>
                  <a:pt x="1237425" y="157718"/>
                  <a:pt x="1279053" y="188057"/>
                </a:cubicBezTo>
                <a:cubicBezTo>
                  <a:pt x="1320681" y="218396"/>
                  <a:pt x="1558452" y="355979"/>
                  <a:pt x="1566919" y="378557"/>
                </a:cubicBezTo>
                <a:cubicBezTo>
                  <a:pt x="1575386" y="401135"/>
                  <a:pt x="1361603" y="331284"/>
                  <a:pt x="1329853" y="323523"/>
                </a:cubicBezTo>
                <a:cubicBezTo>
                  <a:pt x="1298103" y="315762"/>
                  <a:pt x="1475902" y="365857"/>
                  <a:pt x="1376419" y="331990"/>
                </a:cubicBezTo>
                <a:cubicBezTo>
                  <a:pt x="1276936" y="298123"/>
                  <a:pt x="905108" y="145017"/>
                  <a:pt x="732953" y="120323"/>
                </a:cubicBezTo>
                <a:cubicBezTo>
                  <a:pt x="560798" y="95629"/>
                  <a:pt x="371708" y="181001"/>
                  <a:pt x="343486" y="183823"/>
                </a:cubicBezTo>
                <a:cubicBezTo>
                  <a:pt x="315264" y="186645"/>
                  <a:pt x="618652" y="119618"/>
                  <a:pt x="563619" y="137257"/>
                </a:cubicBezTo>
                <a:cubicBezTo>
                  <a:pt x="508586" y="154896"/>
                  <a:pt x="18930" y="286129"/>
                  <a:pt x="586" y="2727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9D1E54FF-E5A2-4BDC-9207-232C62DD12B5}"/>
              </a:ext>
            </a:extLst>
          </p:cNvPr>
          <p:cNvSpPr/>
          <p:nvPr/>
        </p:nvSpPr>
        <p:spPr>
          <a:xfrm>
            <a:off x="8441245" y="6438488"/>
            <a:ext cx="1640632" cy="487768"/>
          </a:xfrm>
          <a:custGeom>
            <a:avLst/>
            <a:gdLst>
              <a:gd name="connsiteX0" fmla="*/ 22 w 1640632"/>
              <a:gd name="connsiteY0" fmla="*/ 161279 h 487768"/>
              <a:gd name="connsiteX1" fmla="*/ 156655 w 1640632"/>
              <a:gd name="connsiteY1" fmla="*/ 173979 h 487768"/>
              <a:gd name="connsiteX2" fmla="*/ 563055 w 1640632"/>
              <a:gd name="connsiteY2" fmla="*/ 157045 h 487768"/>
              <a:gd name="connsiteX3" fmla="*/ 639255 w 1640632"/>
              <a:gd name="connsiteY3" fmla="*/ 140112 h 487768"/>
              <a:gd name="connsiteX4" fmla="*/ 1121855 w 1640632"/>
              <a:gd name="connsiteY4" fmla="*/ 123179 h 487768"/>
              <a:gd name="connsiteX5" fmla="*/ 1189588 w 1640632"/>
              <a:gd name="connsiteY5" fmla="*/ 165512 h 487768"/>
              <a:gd name="connsiteX6" fmla="*/ 1494388 w 1640632"/>
              <a:gd name="connsiteY6" fmla="*/ 343312 h 487768"/>
              <a:gd name="connsiteX7" fmla="*/ 1638322 w 1640632"/>
              <a:gd name="connsiteY7" fmla="*/ 483012 h 487768"/>
              <a:gd name="connsiteX8" fmla="*/ 1388555 w 1640632"/>
              <a:gd name="connsiteY8" fmla="*/ 165512 h 487768"/>
              <a:gd name="connsiteX9" fmla="*/ 1096455 w 1640632"/>
              <a:gd name="connsiteY9" fmla="*/ 4645 h 487768"/>
              <a:gd name="connsiteX10" fmla="*/ 1168422 w 1640632"/>
              <a:gd name="connsiteY10" fmla="*/ 42745 h 487768"/>
              <a:gd name="connsiteX11" fmla="*/ 711222 w 1640632"/>
              <a:gd name="connsiteY11" fmla="*/ 412 h 487768"/>
              <a:gd name="connsiteX12" fmla="*/ 736622 w 1640632"/>
              <a:gd name="connsiteY12" fmla="*/ 25812 h 487768"/>
              <a:gd name="connsiteX13" fmla="*/ 402188 w 1640632"/>
              <a:gd name="connsiteY13" fmla="*/ 97779 h 487768"/>
              <a:gd name="connsiteX14" fmla="*/ 165122 w 1640632"/>
              <a:gd name="connsiteY14" fmla="*/ 140112 h 487768"/>
              <a:gd name="connsiteX15" fmla="*/ 22 w 1640632"/>
              <a:gd name="connsiteY15" fmla="*/ 161279 h 48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0632" h="487768">
                <a:moveTo>
                  <a:pt x="22" y="161279"/>
                </a:moveTo>
                <a:cubicBezTo>
                  <a:pt x="-1389" y="166924"/>
                  <a:pt x="62816" y="174685"/>
                  <a:pt x="156655" y="173979"/>
                </a:cubicBezTo>
                <a:cubicBezTo>
                  <a:pt x="250494" y="173273"/>
                  <a:pt x="482622" y="162689"/>
                  <a:pt x="563055" y="157045"/>
                </a:cubicBezTo>
                <a:cubicBezTo>
                  <a:pt x="643488" y="151401"/>
                  <a:pt x="546122" y="145756"/>
                  <a:pt x="639255" y="140112"/>
                </a:cubicBezTo>
                <a:cubicBezTo>
                  <a:pt x="732388" y="134468"/>
                  <a:pt x="1030133" y="118946"/>
                  <a:pt x="1121855" y="123179"/>
                </a:cubicBezTo>
                <a:cubicBezTo>
                  <a:pt x="1213577" y="127412"/>
                  <a:pt x="1189588" y="165512"/>
                  <a:pt x="1189588" y="165512"/>
                </a:cubicBezTo>
                <a:cubicBezTo>
                  <a:pt x="1251677" y="202201"/>
                  <a:pt x="1419599" y="290395"/>
                  <a:pt x="1494388" y="343312"/>
                </a:cubicBezTo>
                <a:cubicBezTo>
                  <a:pt x="1569177" y="396229"/>
                  <a:pt x="1655961" y="512645"/>
                  <a:pt x="1638322" y="483012"/>
                </a:cubicBezTo>
                <a:cubicBezTo>
                  <a:pt x="1620683" y="453379"/>
                  <a:pt x="1478866" y="245240"/>
                  <a:pt x="1388555" y="165512"/>
                </a:cubicBezTo>
                <a:cubicBezTo>
                  <a:pt x="1298244" y="85784"/>
                  <a:pt x="1133144" y="25106"/>
                  <a:pt x="1096455" y="4645"/>
                </a:cubicBezTo>
                <a:cubicBezTo>
                  <a:pt x="1059766" y="-15816"/>
                  <a:pt x="1232627" y="43450"/>
                  <a:pt x="1168422" y="42745"/>
                </a:cubicBezTo>
                <a:cubicBezTo>
                  <a:pt x="1104217" y="42040"/>
                  <a:pt x="783189" y="3234"/>
                  <a:pt x="711222" y="412"/>
                </a:cubicBezTo>
                <a:cubicBezTo>
                  <a:pt x="639255" y="-2410"/>
                  <a:pt x="788128" y="9584"/>
                  <a:pt x="736622" y="25812"/>
                </a:cubicBezTo>
                <a:cubicBezTo>
                  <a:pt x="685116" y="42040"/>
                  <a:pt x="497438" y="78729"/>
                  <a:pt x="402188" y="97779"/>
                </a:cubicBezTo>
                <a:cubicBezTo>
                  <a:pt x="306938" y="116829"/>
                  <a:pt x="230033" y="127412"/>
                  <a:pt x="165122" y="140112"/>
                </a:cubicBezTo>
                <a:cubicBezTo>
                  <a:pt x="100211" y="152812"/>
                  <a:pt x="1433" y="155634"/>
                  <a:pt x="22" y="1612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A9444C7C-F11F-4B39-91FD-15DDE57CB586}"/>
              </a:ext>
            </a:extLst>
          </p:cNvPr>
          <p:cNvSpPr/>
          <p:nvPr/>
        </p:nvSpPr>
        <p:spPr>
          <a:xfrm>
            <a:off x="4029789" y="3428549"/>
            <a:ext cx="3903787" cy="1761625"/>
          </a:xfrm>
          <a:custGeom>
            <a:avLst/>
            <a:gdLst>
              <a:gd name="connsiteX0" fmla="*/ 3903478 w 3903787"/>
              <a:gd name="connsiteY0" fmla="*/ 576184 h 1761625"/>
              <a:gd name="connsiteX1" fmla="*/ 2709678 w 3903787"/>
              <a:gd name="connsiteY1" fmla="*/ 169784 h 1761625"/>
              <a:gd name="connsiteX2" fmla="*/ 3039878 w 3903787"/>
              <a:gd name="connsiteY2" fmla="*/ 237518 h 1761625"/>
              <a:gd name="connsiteX3" fmla="*/ 1625944 w 3903787"/>
              <a:gd name="connsiteY3" fmla="*/ 483051 h 1761625"/>
              <a:gd name="connsiteX4" fmla="*/ 1617478 w 3903787"/>
              <a:gd name="connsiteY4" fmla="*/ 423784 h 1761625"/>
              <a:gd name="connsiteX5" fmla="*/ 609944 w 3903787"/>
              <a:gd name="connsiteY5" fmla="*/ 940251 h 1761625"/>
              <a:gd name="connsiteX6" fmla="*/ 830078 w 3903787"/>
              <a:gd name="connsiteY6" fmla="*/ 753984 h 1761625"/>
              <a:gd name="connsiteX7" fmla="*/ 344 w 3903787"/>
              <a:gd name="connsiteY7" fmla="*/ 1761518 h 1761625"/>
              <a:gd name="connsiteX8" fmla="*/ 720011 w 3903787"/>
              <a:gd name="connsiteY8" fmla="*/ 686251 h 1761625"/>
              <a:gd name="connsiteX9" fmla="*/ 110411 w 3903787"/>
              <a:gd name="connsiteY9" fmla="*/ 1109584 h 1761625"/>
              <a:gd name="connsiteX10" fmla="*/ 1084078 w 3903787"/>
              <a:gd name="connsiteY10" fmla="*/ 339118 h 1761625"/>
              <a:gd name="connsiteX11" fmla="*/ 906278 w 3903787"/>
              <a:gd name="connsiteY11" fmla="*/ 508451 h 1761625"/>
              <a:gd name="connsiteX12" fmla="*/ 2311744 w 3903787"/>
              <a:gd name="connsiteY12" fmla="*/ 76651 h 1761625"/>
              <a:gd name="connsiteX13" fmla="*/ 2227078 w 3903787"/>
              <a:gd name="connsiteY13" fmla="*/ 135918 h 1761625"/>
              <a:gd name="connsiteX14" fmla="*/ 2582678 w 3903787"/>
              <a:gd name="connsiteY14" fmla="*/ 17384 h 1761625"/>
              <a:gd name="connsiteX15" fmla="*/ 3903478 w 3903787"/>
              <a:gd name="connsiteY15" fmla="*/ 576184 h 17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03787" h="1761625">
                <a:moveTo>
                  <a:pt x="3903478" y="576184"/>
                </a:moveTo>
                <a:cubicBezTo>
                  <a:pt x="3924645" y="601584"/>
                  <a:pt x="2853611" y="226228"/>
                  <a:pt x="2709678" y="169784"/>
                </a:cubicBezTo>
                <a:cubicBezTo>
                  <a:pt x="2565745" y="113340"/>
                  <a:pt x="3220500" y="185307"/>
                  <a:pt x="3039878" y="237518"/>
                </a:cubicBezTo>
                <a:cubicBezTo>
                  <a:pt x="2859256" y="289729"/>
                  <a:pt x="1863011" y="452007"/>
                  <a:pt x="1625944" y="483051"/>
                </a:cubicBezTo>
                <a:cubicBezTo>
                  <a:pt x="1388877" y="514095"/>
                  <a:pt x="1786811" y="347584"/>
                  <a:pt x="1617478" y="423784"/>
                </a:cubicBezTo>
                <a:cubicBezTo>
                  <a:pt x="1448145" y="499984"/>
                  <a:pt x="741177" y="885218"/>
                  <a:pt x="609944" y="940251"/>
                </a:cubicBezTo>
                <a:cubicBezTo>
                  <a:pt x="478711" y="995284"/>
                  <a:pt x="931678" y="617106"/>
                  <a:pt x="830078" y="753984"/>
                </a:cubicBezTo>
                <a:cubicBezTo>
                  <a:pt x="728478" y="890862"/>
                  <a:pt x="18688" y="1772807"/>
                  <a:pt x="344" y="1761518"/>
                </a:cubicBezTo>
                <a:cubicBezTo>
                  <a:pt x="-18000" y="1750229"/>
                  <a:pt x="701666" y="794907"/>
                  <a:pt x="720011" y="686251"/>
                </a:cubicBezTo>
                <a:cubicBezTo>
                  <a:pt x="738356" y="577595"/>
                  <a:pt x="49733" y="1167439"/>
                  <a:pt x="110411" y="1109584"/>
                </a:cubicBezTo>
                <a:cubicBezTo>
                  <a:pt x="171089" y="1051729"/>
                  <a:pt x="951434" y="439307"/>
                  <a:pt x="1084078" y="339118"/>
                </a:cubicBezTo>
                <a:cubicBezTo>
                  <a:pt x="1216722" y="238929"/>
                  <a:pt x="701667" y="552195"/>
                  <a:pt x="906278" y="508451"/>
                </a:cubicBezTo>
                <a:cubicBezTo>
                  <a:pt x="1110889" y="464706"/>
                  <a:pt x="2091611" y="138740"/>
                  <a:pt x="2311744" y="76651"/>
                </a:cubicBezTo>
                <a:cubicBezTo>
                  <a:pt x="2531877" y="14562"/>
                  <a:pt x="2181922" y="145796"/>
                  <a:pt x="2227078" y="135918"/>
                </a:cubicBezTo>
                <a:cubicBezTo>
                  <a:pt x="2272234" y="126040"/>
                  <a:pt x="2296223" y="-55994"/>
                  <a:pt x="2582678" y="17384"/>
                </a:cubicBezTo>
                <a:cubicBezTo>
                  <a:pt x="2869133" y="90762"/>
                  <a:pt x="3882311" y="550784"/>
                  <a:pt x="3903478" y="5761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3476CF27-D0A8-486E-9C1B-D966C1F55074}"/>
              </a:ext>
            </a:extLst>
          </p:cNvPr>
          <p:cNvSpPr/>
          <p:nvPr/>
        </p:nvSpPr>
        <p:spPr>
          <a:xfrm>
            <a:off x="3751494" y="4070389"/>
            <a:ext cx="677413" cy="1975963"/>
          </a:xfrm>
          <a:custGeom>
            <a:avLst/>
            <a:gdLst>
              <a:gd name="connsiteX0" fmla="*/ 676573 w 677413"/>
              <a:gd name="connsiteY0" fmla="*/ 2078 h 1975963"/>
              <a:gd name="connsiteX1" fmla="*/ 143173 w 677413"/>
              <a:gd name="connsiteY1" fmla="*/ 730211 h 1975963"/>
              <a:gd name="connsiteX2" fmla="*/ 304039 w 677413"/>
              <a:gd name="connsiteY2" fmla="*/ 484678 h 1975963"/>
              <a:gd name="connsiteX3" fmla="*/ 16173 w 677413"/>
              <a:gd name="connsiteY3" fmla="*/ 1145078 h 1975963"/>
              <a:gd name="connsiteX4" fmla="*/ 58506 w 677413"/>
              <a:gd name="connsiteY4" fmla="*/ 950344 h 1975963"/>
              <a:gd name="connsiteX5" fmla="*/ 244773 w 677413"/>
              <a:gd name="connsiteY5" fmla="*/ 1678478 h 1975963"/>
              <a:gd name="connsiteX6" fmla="*/ 253239 w 677413"/>
              <a:gd name="connsiteY6" fmla="*/ 1322878 h 1975963"/>
              <a:gd name="connsiteX7" fmla="*/ 75439 w 677413"/>
              <a:gd name="connsiteY7" fmla="*/ 1957878 h 1975963"/>
              <a:gd name="connsiteX8" fmla="*/ 422573 w 677413"/>
              <a:gd name="connsiteY8" fmla="*/ 476211 h 1975963"/>
              <a:gd name="connsiteX9" fmla="*/ 270173 w 677413"/>
              <a:gd name="connsiteY9" fmla="*/ 510078 h 1975963"/>
              <a:gd name="connsiteX10" fmla="*/ 676573 w 677413"/>
              <a:gd name="connsiteY10" fmla="*/ 2078 h 19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413" h="1975963">
                <a:moveTo>
                  <a:pt x="676573" y="2078"/>
                </a:moveTo>
                <a:cubicBezTo>
                  <a:pt x="655406" y="38767"/>
                  <a:pt x="205262" y="649778"/>
                  <a:pt x="143173" y="730211"/>
                </a:cubicBezTo>
                <a:cubicBezTo>
                  <a:pt x="81084" y="810644"/>
                  <a:pt x="325206" y="415534"/>
                  <a:pt x="304039" y="484678"/>
                </a:cubicBezTo>
                <a:cubicBezTo>
                  <a:pt x="282872" y="553822"/>
                  <a:pt x="57095" y="1067467"/>
                  <a:pt x="16173" y="1145078"/>
                </a:cubicBezTo>
                <a:cubicBezTo>
                  <a:pt x="-24749" y="1222689"/>
                  <a:pt x="20406" y="861444"/>
                  <a:pt x="58506" y="950344"/>
                </a:cubicBezTo>
                <a:cubicBezTo>
                  <a:pt x="96606" y="1039244"/>
                  <a:pt x="212317" y="1616389"/>
                  <a:pt x="244773" y="1678478"/>
                </a:cubicBezTo>
                <a:cubicBezTo>
                  <a:pt x="277229" y="1740567"/>
                  <a:pt x="281461" y="1276311"/>
                  <a:pt x="253239" y="1322878"/>
                </a:cubicBezTo>
                <a:cubicBezTo>
                  <a:pt x="225017" y="1369445"/>
                  <a:pt x="47217" y="2098989"/>
                  <a:pt x="75439" y="1957878"/>
                </a:cubicBezTo>
                <a:cubicBezTo>
                  <a:pt x="103661" y="1816767"/>
                  <a:pt x="390117" y="717511"/>
                  <a:pt x="422573" y="476211"/>
                </a:cubicBezTo>
                <a:cubicBezTo>
                  <a:pt x="455029" y="234911"/>
                  <a:pt x="227840" y="594745"/>
                  <a:pt x="270173" y="510078"/>
                </a:cubicBezTo>
                <a:cubicBezTo>
                  <a:pt x="312506" y="425411"/>
                  <a:pt x="697740" y="-34611"/>
                  <a:pt x="676573" y="20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602BCB11-8041-4802-A3BA-51C19E1CB108}"/>
              </a:ext>
            </a:extLst>
          </p:cNvPr>
          <p:cNvSpPr/>
          <p:nvPr/>
        </p:nvSpPr>
        <p:spPr>
          <a:xfrm>
            <a:off x="4751414" y="2857858"/>
            <a:ext cx="4207270" cy="1155911"/>
          </a:xfrm>
          <a:custGeom>
            <a:avLst/>
            <a:gdLst>
              <a:gd name="connsiteX0" fmla="*/ 40719 w 4207270"/>
              <a:gd name="connsiteY0" fmla="*/ 875942 h 1155911"/>
              <a:gd name="connsiteX1" fmla="*/ 167719 w 4207270"/>
              <a:gd name="connsiteY1" fmla="*/ 850542 h 1155911"/>
              <a:gd name="connsiteX2" fmla="*/ 1750986 w 4207270"/>
              <a:gd name="connsiteY2" fmla="*/ 249409 h 1155911"/>
              <a:gd name="connsiteX3" fmla="*/ 1700186 w 4207270"/>
              <a:gd name="connsiteY3" fmla="*/ 291742 h 1155911"/>
              <a:gd name="connsiteX4" fmla="*/ 2352119 w 4207270"/>
              <a:gd name="connsiteY4" fmla="*/ 224009 h 1155911"/>
              <a:gd name="connsiteX5" fmla="*/ 3283453 w 4207270"/>
              <a:gd name="connsiteY5" fmla="*/ 621942 h 1155911"/>
              <a:gd name="connsiteX6" fmla="*/ 3012519 w 4207270"/>
              <a:gd name="connsiteY6" fmla="*/ 511875 h 1155911"/>
              <a:gd name="connsiteX7" fmla="*/ 4206319 w 4207270"/>
              <a:gd name="connsiteY7" fmla="*/ 1155342 h 1155911"/>
              <a:gd name="connsiteX8" fmla="*/ 3215719 w 4207270"/>
              <a:gd name="connsiteY8" fmla="*/ 384875 h 1155911"/>
              <a:gd name="connsiteX9" fmla="*/ 3342719 w 4207270"/>
              <a:gd name="connsiteY9" fmla="*/ 435675 h 1155911"/>
              <a:gd name="connsiteX10" fmla="*/ 2741586 w 4207270"/>
              <a:gd name="connsiteY10" fmla="*/ 139342 h 1155911"/>
              <a:gd name="connsiteX11" fmla="*/ 2436786 w 4207270"/>
              <a:gd name="connsiteY11" fmla="*/ 113942 h 1155911"/>
              <a:gd name="connsiteX12" fmla="*/ 1115986 w 4207270"/>
              <a:gd name="connsiteY12" fmla="*/ 257875 h 1155911"/>
              <a:gd name="connsiteX13" fmla="*/ 1979586 w 4207270"/>
              <a:gd name="connsiteY13" fmla="*/ 3875 h 1155911"/>
              <a:gd name="connsiteX14" fmla="*/ 861986 w 4207270"/>
              <a:gd name="connsiteY14" fmla="*/ 494942 h 1155911"/>
              <a:gd name="connsiteX15" fmla="*/ 379386 w 4207270"/>
              <a:gd name="connsiteY15" fmla="*/ 537275 h 1155911"/>
              <a:gd name="connsiteX16" fmla="*/ 624919 w 4207270"/>
              <a:gd name="connsiteY16" fmla="*/ 410275 h 1155911"/>
              <a:gd name="connsiteX17" fmla="*/ 116919 w 4207270"/>
              <a:gd name="connsiteY17" fmla="*/ 884409 h 1155911"/>
              <a:gd name="connsiteX18" fmla="*/ 40719 w 4207270"/>
              <a:gd name="connsiteY18" fmla="*/ 875942 h 115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270" h="1155911">
                <a:moveTo>
                  <a:pt x="40719" y="875942"/>
                </a:moveTo>
                <a:cubicBezTo>
                  <a:pt x="49186" y="870298"/>
                  <a:pt x="-117325" y="954964"/>
                  <a:pt x="167719" y="850542"/>
                </a:cubicBezTo>
                <a:cubicBezTo>
                  <a:pt x="452763" y="746120"/>
                  <a:pt x="1495575" y="342542"/>
                  <a:pt x="1750986" y="249409"/>
                </a:cubicBezTo>
                <a:cubicBezTo>
                  <a:pt x="2006397" y="156276"/>
                  <a:pt x="1599997" y="295975"/>
                  <a:pt x="1700186" y="291742"/>
                </a:cubicBezTo>
                <a:cubicBezTo>
                  <a:pt x="1800375" y="287509"/>
                  <a:pt x="2088241" y="168976"/>
                  <a:pt x="2352119" y="224009"/>
                </a:cubicBezTo>
                <a:cubicBezTo>
                  <a:pt x="2615997" y="279042"/>
                  <a:pt x="3173386" y="573964"/>
                  <a:pt x="3283453" y="621942"/>
                </a:cubicBezTo>
                <a:cubicBezTo>
                  <a:pt x="3393520" y="669920"/>
                  <a:pt x="2858708" y="422975"/>
                  <a:pt x="3012519" y="511875"/>
                </a:cubicBezTo>
                <a:cubicBezTo>
                  <a:pt x="3166330" y="600775"/>
                  <a:pt x="4172452" y="1176509"/>
                  <a:pt x="4206319" y="1155342"/>
                </a:cubicBezTo>
                <a:cubicBezTo>
                  <a:pt x="4240186" y="1134175"/>
                  <a:pt x="3359652" y="504819"/>
                  <a:pt x="3215719" y="384875"/>
                </a:cubicBezTo>
                <a:cubicBezTo>
                  <a:pt x="3071786" y="264931"/>
                  <a:pt x="3421741" y="476597"/>
                  <a:pt x="3342719" y="435675"/>
                </a:cubicBezTo>
                <a:cubicBezTo>
                  <a:pt x="3263697" y="394753"/>
                  <a:pt x="2892575" y="192964"/>
                  <a:pt x="2741586" y="139342"/>
                </a:cubicBezTo>
                <a:cubicBezTo>
                  <a:pt x="2590597" y="85720"/>
                  <a:pt x="2707719" y="94187"/>
                  <a:pt x="2436786" y="113942"/>
                </a:cubicBezTo>
                <a:cubicBezTo>
                  <a:pt x="2165853" y="133697"/>
                  <a:pt x="1192186" y="276219"/>
                  <a:pt x="1115986" y="257875"/>
                </a:cubicBezTo>
                <a:cubicBezTo>
                  <a:pt x="1039786" y="239531"/>
                  <a:pt x="2021919" y="-35636"/>
                  <a:pt x="1979586" y="3875"/>
                </a:cubicBezTo>
                <a:cubicBezTo>
                  <a:pt x="1937253" y="43386"/>
                  <a:pt x="1128686" y="406042"/>
                  <a:pt x="861986" y="494942"/>
                </a:cubicBezTo>
                <a:cubicBezTo>
                  <a:pt x="595286" y="583842"/>
                  <a:pt x="418897" y="551386"/>
                  <a:pt x="379386" y="537275"/>
                </a:cubicBezTo>
                <a:cubicBezTo>
                  <a:pt x="339875" y="523164"/>
                  <a:pt x="668663" y="352419"/>
                  <a:pt x="624919" y="410275"/>
                </a:cubicBezTo>
                <a:cubicBezTo>
                  <a:pt x="581175" y="468131"/>
                  <a:pt x="218519" y="802565"/>
                  <a:pt x="116919" y="884409"/>
                </a:cubicBezTo>
                <a:cubicBezTo>
                  <a:pt x="15319" y="966253"/>
                  <a:pt x="32252" y="881586"/>
                  <a:pt x="40719" y="8759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2F5A043B-43CD-410F-A726-788DF06A69AF}"/>
              </a:ext>
            </a:extLst>
          </p:cNvPr>
          <p:cNvSpPr/>
          <p:nvPr/>
        </p:nvSpPr>
        <p:spPr>
          <a:xfrm>
            <a:off x="5415705" y="2390422"/>
            <a:ext cx="3723317" cy="1411216"/>
          </a:xfrm>
          <a:custGeom>
            <a:avLst/>
            <a:gdLst>
              <a:gd name="connsiteX0" fmla="*/ 2962 w 3723317"/>
              <a:gd name="connsiteY0" fmla="*/ 776111 h 1411216"/>
              <a:gd name="connsiteX1" fmla="*/ 1806362 w 3723317"/>
              <a:gd name="connsiteY1" fmla="*/ 217311 h 1411216"/>
              <a:gd name="connsiteX2" fmla="*/ 1687828 w 3723317"/>
              <a:gd name="connsiteY2" fmla="*/ 242711 h 1411216"/>
              <a:gd name="connsiteX3" fmla="*/ 2839295 w 3723317"/>
              <a:gd name="connsiteY3" fmla="*/ 479778 h 1411216"/>
              <a:gd name="connsiteX4" fmla="*/ 2272028 w 3723317"/>
              <a:gd name="connsiteY4" fmla="*/ 437445 h 1411216"/>
              <a:gd name="connsiteX5" fmla="*/ 3042495 w 3723317"/>
              <a:gd name="connsiteY5" fmla="*/ 936978 h 1411216"/>
              <a:gd name="connsiteX6" fmla="*/ 2890095 w 3723317"/>
              <a:gd name="connsiteY6" fmla="*/ 657578 h 1411216"/>
              <a:gd name="connsiteX7" fmla="*/ 3719828 w 3723317"/>
              <a:gd name="connsiteY7" fmla="*/ 1411111 h 1411216"/>
              <a:gd name="connsiteX8" fmla="*/ 3186428 w 3723317"/>
              <a:gd name="connsiteY8" fmla="*/ 598311 h 1411216"/>
              <a:gd name="connsiteX9" fmla="*/ 3161028 w 3723317"/>
              <a:gd name="connsiteY9" fmla="*/ 572911 h 1411216"/>
              <a:gd name="connsiteX10" fmla="*/ 1891028 w 3723317"/>
              <a:gd name="connsiteY10" fmla="*/ 39511 h 1411216"/>
              <a:gd name="connsiteX11" fmla="*/ 1950295 w 3723317"/>
              <a:gd name="connsiteY11" fmla="*/ 39511 h 1411216"/>
              <a:gd name="connsiteX12" fmla="*/ 1052828 w 3723317"/>
              <a:gd name="connsiteY12" fmla="*/ 124178 h 1411216"/>
              <a:gd name="connsiteX13" fmla="*/ 1374562 w 3723317"/>
              <a:gd name="connsiteY13" fmla="*/ 73378 h 1411216"/>
              <a:gd name="connsiteX14" fmla="*/ 2962 w 3723317"/>
              <a:gd name="connsiteY14" fmla="*/ 776111 h 141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3317" h="1411216">
                <a:moveTo>
                  <a:pt x="2962" y="776111"/>
                </a:moveTo>
                <a:cubicBezTo>
                  <a:pt x="74929" y="800100"/>
                  <a:pt x="1525551" y="306211"/>
                  <a:pt x="1806362" y="217311"/>
                </a:cubicBezTo>
                <a:cubicBezTo>
                  <a:pt x="2087173" y="128411"/>
                  <a:pt x="1515673" y="198967"/>
                  <a:pt x="1687828" y="242711"/>
                </a:cubicBezTo>
                <a:cubicBezTo>
                  <a:pt x="1859983" y="286455"/>
                  <a:pt x="2741928" y="447322"/>
                  <a:pt x="2839295" y="479778"/>
                </a:cubicBezTo>
                <a:cubicBezTo>
                  <a:pt x="2936662" y="512234"/>
                  <a:pt x="2238161" y="361245"/>
                  <a:pt x="2272028" y="437445"/>
                </a:cubicBezTo>
                <a:cubicBezTo>
                  <a:pt x="2305895" y="513645"/>
                  <a:pt x="2939484" y="900289"/>
                  <a:pt x="3042495" y="936978"/>
                </a:cubicBezTo>
                <a:cubicBezTo>
                  <a:pt x="3145506" y="973667"/>
                  <a:pt x="2777206" y="578556"/>
                  <a:pt x="2890095" y="657578"/>
                </a:cubicBezTo>
                <a:cubicBezTo>
                  <a:pt x="3002984" y="736600"/>
                  <a:pt x="3670439" y="1420989"/>
                  <a:pt x="3719828" y="1411111"/>
                </a:cubicBezTo>
                <a:cubicBezTo>
                  <a:pt x="3769217" y="1401233"/>
                  <a:pt x="3279561" y="738011"/>
                  <a:pt x="3186428" y="598311"/>
                </a:cubicBezTo>
                <a:cubicBezTo>
                  <a:pt x="3093295" y="458611"/>
                  <a:pt x="3376928" y="666044"/>
                  <a:pt x="3161028" y="572911"/>
                </a:cubicBezTo>
                <a:cubicBezTo>
                  <a:pt x="2945128" y="479778"/>
                  <a:pt x="2092817" y="128411"/>
                  <a:pt x="1891028" y="39511"/>
                </a:cubicBezTo>
                <a:cubicBezTo>
                  <a:pt x="1689239" y="-49389"/>
                  <a:pt x="1950295" y="39511"/>
                  <a:pt x="1950295" y="39511"/>
                </a:cubicBezTo>
                <a:lnTo>
                  <a:pt x="1052828" y="124178"/>
                </a:lnTo>
                <a:cubicBezTo>
                  <a:pt x="956873" y="129822"/>
                  <a:pt x="1556595" y="-36689"/>
                  <a:pt x="1374562" y="73378"/>
                </a:cubicBezTo>
                <a:cubicBezTo>
                  <a:pt x="1192529" y="183445"/>
                  <a:pt x="-69005" y="752122"/>
                  <a:pt x="2962" y="7761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E2E8A1C2-8589-488A-AD9F-7F0909AF4335}"/>
              </a:ext>
            </a:extLst>
          </p:cNvPr>
          <p:cNvSpPr/>
          <p:nvPr/>
        </p:nvSpPr>
        <p:spPr>
          <a:xfrm>
            <a:off x="6711220" y="2167981"/>
            <a:ext cx="2739449" cy="1084623"/>
          </a:xfrm>
          <a:custGeom>
            <a:avLst/>
            <a:gdLst>
              <a:gd name="connsiteX0" fmla="*/ 2729113 w 2739449"/>
              <a:gd name="connsiteY0" fmla="*/ 956219 h 1084623"/>
              <a:gd name="connsiteX1" fmla="*/ 1603047 w 2739449"/>
              <a:gd name="connsiteY1" fmla="*/ 168819 h 1084623"/>
              <a:gd name="connsiteX2" fmla="*/ 1763913 w 2739449"/>
              <a:gd name="connsiteY2" fmla="*/ 253486 h 1084623"/>
              <a:gd name="connsiteX3" fmla="*/ 1425247 w 2739449"/>
              <a:gd name="connsiteY3" fmla="*/ 228086 h 1084623"/>
              <a:gd name="connsiteX4" fmla="*/ 2847 w 2739449"/>
              <a:gd name="connsiteY4" fmla="*/ 134952 h 1084623"/>
              <a:gd name="connsiteX5" fmla="*/ 1044247 w 2739449"/>
              <a:gd name="connsiteY5" fmla="*/ 7952 h 1084623"/>
              <a:gd name="connsiteX6" fmla="*/ 519313 w 2739449"/>
              <a:gd name="connsiteY6" fmla="*/ 16419 h 1084623"/>
              <a:gd name="connsiteX7" fmla="*/ 1001913 w 2739449"/>
              <a:gd name="connsiteY7" fmla="*/ 41819 h 1084623"/>
              <a:gd name="connsiteX8" fmla="*/ 1687713 w 2739449"/>
              <a:gd name="connsiteY8" fmla="*/ 465152 h 1084623"/>
              <a:gd name="connsiteX9" fmla="*/ 2492047 w 2739449"/>
              <a:gd name="connsiteY9" fmla="*/ 1083219 h 1084623"/>
              <a:gd name="connsiteX10" fmla="*/ 2178780 w 2739449"/>
              <a:gd name="connsiteY10" fmla="*/ 642952 h 1084623"/>
              <a:gd name="connsiteX11" fmla="*/ 2729113 w 2739449"/>
              <a:gd name="connsiteY11" fmla="*/ 956219 h 108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9449" h="1084623">
                <a:moveTo>
                  <a:pt x="2729113" y="956219"/>
                </a:moveTo>
                <a:cubicBezTo>
                  <a:pt x="2633158" y="877197"/>
                  <a:pt x="1763914" y="285941"/>
                  <a:pt x="1603047" y="168819"/>
                </a:cubicBezTo>
                <a:cubicBezTo>
                  <a:pt x="1442180" y="51697"/>
                  <a:pt x="1793546" y="243608"/>
                  <a:pt x="1763913" y="253486"/>
                </a:cubicBezTo>
                <a:cubicBezTo>
                  <a:pt x="1734280" y="263364"/>
                  <a:pt x="1425247" y="228086"/>
                  <a:pt x="1425247" y="228086"/>
                </a:cubicBezTo>
                <a:cubicBezTo>
                  <a:pt x="1131736" y="208330"/>
                  <a:pt x="66347" y="171641"/>
                  <a:pt x="2847" y="134952"/>
                </a:cubicBezTo>
                <a:cubicBezTo>
                  <a:pt x="-60653" y="98263"/>
                  <a:pt x="958169" y="27707"/>
                  <a:pt x="1044247" y="7952"/>
                </a:cubicBezTo>
                <a:cubicBezTo>
                  <a:pt x="1130325" y="-11803"/>
                  <a:pt x="526369" y="10774"/>
                  <a:pt x="519313" y="16419"/>
                </a:cubicBezTo>
                <a:cubicBezTo>
                  <a:pt x="512257" y="22064"/>
                  <a:pt x="807180" y="-32970"/>
                  <a:pt x="1001913" y="41819"/>
                </a:cubicBezTo>
                <a:cubicBezTo>
                  <a:pt x="1196646" y="116608"/>
                  <a:pt x="1439357" y="291585"/>
                  <a:pt x="1687713" y="465152"/>
                </a:cubicBezTo>
                <a:cubicBezTo>
                  <a:pt x="1936069" y="638719"/>
                  <a:pt x="2410202" y="1053586"/>
                  <a:pt x="2492047" y="1083219"/>
                </a:cubicBezTo>
                <a:cubicBezTo>
                  <a:pt x="2573892" y="1112852"/>
                  <a:pt x="2135036" y="664119"/>
                  <a:pt x="2178780" y="642952"/>
                </a:cubicBezTo>
                <a:cubicBezTo>
                  <a:pt x="2222524" y="621785"/>
                  <a:pt x="2825068" y="1035241"/>
                  <a:pt x="2729113" y="9562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26EBF59E-E767-4B5F-B3A7-18B5DADE7450}"/>
              </a:ext>
            </a:extLst>
          </p:cNvPr>
          <p:cNvSpPr/>
          <p:nvPr/>
        </p:nvSpPr>
        <p:spPr>
          <a:xfrm>
            <a:off x="5397812" y="3049664"/>
            <a:ext cx="3380076" cy="872554"/>
          </a:xfrm>
          <a:custGeom>
            <a:avLst/>
            <a:gdLst>
              <a:gd name="connsiteX0" fmla="*/ 1536388 w 3380076"/>
              <a:gd name="connsiteY0" fmla="*/ 57603 h 872554"/>
              <a:gd name="connsiteX1" fmla="*/ 1748055 w 3380076"/>
              <a:gd name="connsiteY1" fmla="*/ 74536 h 872554"/>
              <a:gd name="connsiteX2" fmla="*/ 3365188 w 3380076"/>
              <a:gd name="connsiteY2" fmla="*/ 861936 h 872554"/>
              <a:gd name="connsiteX3" fmla="*/ 2493121 w 3380076"/>
              <a:gd name="connsiteY3" fmla="*/ 506336 h 872554"/>
              <a:gd name="connsiteX4" fmla="*/ 1494055 w 3380076"/>
              <a:gd name="connsiteY4" fmla="*/ 176136 h 872554"/>
              <a:gd name="connsiteX5" fmla="*/ 1807321 w 3380076"/>
              <a:gd name="connsiteY5" fmla="*/ 353936 h 872554"/>
              <a:gd name="connsiteX6" fmla="*/ 3921 w 3380076"/>
              <a:gd name="connsiteY6" fmla="*/ 438603 h 872554"/>
              <a:gd name="connsiteX7" fmla="*/ 1324721 w 3380076"/>
              <a:gd name="connsiteY7" fmla="*/ 108403 h 872554"/>
              <a:gd name="connsiteX8" fmla="*/ 1324721 w 3380076"/>
              <a:gd name="connsiteY8" fmla="*/ 116869 h 872554"/>
              <a:gd name="connsiteX9" fmla="*/ 1875055 w 3380076"/>
              <a:gd name="connsiteY9" fmla="*/ 294669 h 872554"/>
              <a:gd name="connsiteX10" fmla="*/ 1536388 w 3380076"/>
              <a:gd name="connsiteY10" fmla="*/ 57603 h 8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0076" h="872554">
                <a:moveTo>
                  <a:pt x="1536388" y="57603"/>
                </a:moveTo>
                <a:cubicBezTo>
                  <a:pt x="1515221" y="20914"/>
                  <a:pt x="1443255" y="-59520"/>
                  <a:pt x="1748055" y="74536"/>
                </a:cubicBezTo>
                <a:cubicBezTo>
                  <a:pt x="2052855" y="208592"/>
                  <a:pt x="3241010" y="789969"/>
                  <a:pt x="3365188" y="861936"/>
                </a:cubicBezTo>
                <a:cubicBezTo>
                  <a:pt x="3489366" y="933903"/>
                  <a:pt x="2804977" y="620636"/>
                  <a:pt x="2493121" y="506336"/>
                </a:cubicBezTo>
                <a:cubicBezTo>
                  <a:pt x="2181266" y="392036"/>
                  <a:pt x="1608355" y="201536"/>
                  <a:pt x="1494055" y="176136"/>
                </a:cubicBezTo>
                <a:cubicBezTo>
                  <a:pt x="1379755" y="150736"/>
                  <a:pt x="2055677" y="310192"/>
                  <a:pt x="1807321" y="353936"/>
                </a:cubicBezTo>
                <a:cubicBezTo>
                  <a:pt x="1558965" y="397680"/>
                  <a:pt x="84354" y="479525"/>
                  <a:pt x="3921" y="438603"/>
                </a:cubicBezTo>
                <a:cubicBezTo>
                  <a:pt x="-76512" y="397681"/>
                  <a:pt x="1104588" y="162025"/>
                  <a:pt x="1324721" y="108403"/>
                </a:cubicBezTo>
                <a:cubicBezTo>
                  <a:pt x="1544854" y="54781"/>
                  <a:pt x="1232999" y="85825"/>
                  <a:pt x="1324721" y="116869"/>
                </a:cubicBezTo>
                <a:cubicBezTo>
                  <a:pt x="1416443" y="147913"/>
                  <a:pt x="1834133" y="307369"/>
                  <a:pt x="1875055" y="294669"/>
                </a:cubicBezTo>
                <a:cubicBezTo>
                  <a:pt x="1915977" y="281969"/>
                  <a:pt x="1557555" y="94292"/>
                  <a:pt x="1536388" y="576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A458D8A0-2990-4C65-84C5-78B61289FD21}"/>
              </a:ext>
            </a:extLst>
          </p:cNvPr>
          <p:cNvSpPr/>
          <p:nvPr/>
        </p:nvSpPr>
        <p:spPr>
          <a:xfrm>
            <a:off x="8478344" y="3343108"/>
            <a:ext cx="2249794" cy="575562"/>
          </a:xfrm>
          <a:custGeom>
            <a:avLst/>
            <a:gdLst>
              <a:gd name="connsiteX0" fmla="*/ 166123 w 2249794"/>
              <a:gd name="connsiteY0" fmla="*/ 68959 h 575562"/>
              <a:gd name="connsiteX1" fmla="*/ 225389 w 2249794"/>
              <a:gd name="connsiteY1" fmla="*/ 68959 h 575562"/>
              <a:gd name="connsiteX2" fmla="*/ 1300656 w 2249794"/>
              <a:gd name="connsiteY2" fmla="*/ 1225 h 575562"/>
              <a:gd name="connsiteX3" fmla="*/ 1444589 w 2249794"/>
              <a:gd name="connsiteY3" fmla="*/ 26625 h 575562"/>
              <a:gd name="connsiteX4" fmla="*/ 1580056 w 2249794"/>
              <a:gd name="connsiteY4" fmla="*/ 43559 h 575562"/>
              <a:gd name="connsiteX5" fmla="*/ 2248923 w 2249794"/>
              <a:gd name="connsiteY5" fmla="*/ 568492 h 575562"/>
              <a:gd name="connsiteX6" fmla="*/ 1698589 w 2249794"/>
              <a:gd name="connsiteY6" fmla="*/ 348359 h 575562"/>
              <a:gd name="connsiteX7" fmla="*/ 750323 w 2249794"/>
              <a:gd name="connsiteY7" fmla="*/ 373759 h 575562"/>
              <a:gd name="connsiteX8" fmla="*/ 2071123 w 2249794"/>
              <a:gd name="connsiteY8" fmla="*/ 509225 h 575562"/>
              <a:gd name="connsiteX9" fmla="*/ 640256 w 2249794"/>
              <a:gd name="connsiteY9" fmla="*/ 179025 h 575562"/>
              <a:gd name="connsiteX10" fmla="*/ 386256 w 2249794"/>
              <a:gd name="connsiteY10" fmla="*/ 102825 h 575562"/>
              <a:gd name="connsiteX11" fmla="*/ 1622389 w 2249794"/>
              <a:gd name="connsiteY11" fmla="*/ 145159 h 575562"/>
              <a:gd name="connsiteX12" fmla="*/ 140723 w 2249794"/>
              <a:gd name="connsiteY12" fmla="*/ 18159 h 575562"/>
              <a:gd name="connsiteX13" fmla="*/ 166123 w 2249794"/>
              <a:gd name="connsiteY13" fmla="*/ 68959 h 5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9794" h="575562">
                <a:moveTo>
                  <a:pt x="166123" y="68959"/>
                </a:moveTo>
                <a:lnTo>
                  <a:pt x="225389" y="68959"/>
                </a:lnTo>
                <a:lnTo>
                  <a:pt x="1300656" y="1225"/>
                </a:lnTo>
                <a:cubicBezTo>
                  <a:pt x="1503856" y="-5831"/>
                  <a:pt x="1398022" y="19569"/>
                  <a:pt x="1444589" y="26625"/>
                </a:cubicBezTo>
                <a:cubicBezTo>
                  <a:pt x="1491156" y="33681"/>
                  <a:pt x="1446000" y="-46752"/>
                  <a:pt x="1580056" y="43559"/>
                </a:cubicBezTo>
                <a:cubicBezTo>
                  <a:pt x="1714112" y="133870"/>
                  <a:pt x="2229168" y="517692"/>
                  <a:pt x="2248923" y="568492"/>
                </a:cubicBezTo>
                <a:cubicBezTo>
                  <a:pt x="2268678" y="619292"/>
                  <a:pt x="1948356" y="380815"/>
                  <a:pt x="1698589" y="348359"/>
                </a:cubicBezTo>
                <a:cubicBezTo>
                  <a:pt x="1448822" y="315904"/>
                  <a:pt x="688234" y="346948"/>
                  <a:pt x="750323" y="373759"/>
                </a:cubicBezTo>
                <a:cubicBezTo>
                  <a:pt x="812412" y="400570"/>
                  <a:pt x="2089467" y="541681"/>
                  <a:pt x="2071123" y="509225"/>
                </a:cubicBezTo>
                <a:cubicBezTo>
                  <a:pt x="2052779" y="476769"/>
                  <a:pt x="640256" y="179025"/>
                  <a:pt x="640256" y="179025"/>
                </a:cubicBezTo>
                <a:cubicBezTo>
                  <a:pt x="359445" y="111292"/>
                  <a:pt x="386256" y="102825"/>
                  <a:pt x="386256" y="102825"/>
                </a:cubicBezTo>
                <a:lnTo>
                  <a:pt x="1622389" y="145159"/>
                </a:lnTo>
                <a:cubicBezTo>
                  <a:pt x="1581467" y="131048"/>
                  <a:pt x="387667" y="35092"/>
                  <a:pt x="140723" y="18159"/>
                </a:cubicBezTo>
                <a:cubicBezTo>
                  <a:pt x="-106221" y="1226"/>
                  <a:pt x="17251" y="22392"/>
                  <a:pt x="166123" y="689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1D7FB931-97A3-4A54-B7EB-41B95FF3DFF8}"/>
              </a:ext>
            </a:extLst>
          </p:cNvPr>
          <p:cNvSpPr/>
          <p:nvPr/>
        </p:nvSpPr>
        <p:spPr>
          <a:xfrm>
            <a:off x="8559527" y="3810000"/>
            <a:ext cx="2704240" cy="2299926"/>
          </a:xfrm>
          <a:custGeom>
            <a:avLst/>
            <a:gdLst>
              <a:gd name="connsiteX0" fmla="*/ 25673 w 2704240"/>
              <a:gd name="connsiteY0" fmla="*/ 0 h 2299926"/>
              <a:gd name="connsiteX1" fmla="*/ 161140 w 2704240"/>
              <a:gd name="connsiteY1" fmla="*/ 0 h 2299926"/>
              <a:gd name="connsiteX2" fmla="*/ 1735940 w 2704240"/>
              <a:gd name="connsiteY2" fmla="*/ 110067 h 2299926"/>
              <a:gd name="connsiteX3" fmla="*/ 1803673 w 2704240"/>
              <a:gd name="connsiteY3" fmla="*/ 118533 h 2299926"/>
              <a:gd name="connsiteX4" fmla="*/ 2091540 w 2704240"/>
              <a:gd name="connsiteY4" fmla="*/ 186267 h 2299926"/>
              <a:gd name="connsiteX5" fmla="*/ 2557206 w 2704240"/>
              <a:gd name="connsiteY5" fmla="*/ 812800 h 2299926"/>
              <a:gd name="connsiteX6" fmla="*/ 2548740 w 2704240"/>
              <a:gd name="connsiteY6" fmla="*/ 829733 h 2299926"/>
              <a:gd name="connsiteX7" fmla="*/ 2701140 w 2704240"/>
              <a:gd name="connsiteY7" fmla="*/ 2294467 h 2299926"/>
              <a:gd name="connsiteX8" fmla="*/ 2387873 w 2704240"/>
              <a:gd name="connsiteY8" fmla="*/ 1295400 h 2299926"/>
              <a:gd name="connsiteX9" fmla="*/ 1922206 w 2704240"/>
              <a:gd name="connsiteY9" fmla="*/ 457200 h 2299926"/>
              <a:gd name="connsiteX10" fmla="*/ 1981473 w 2704240"/>
              <a:gd name="connsiteY10" fmla="*/ 626533 h 2299926"/>
              <a:gd name="connsiteX11" fmla="*/ 1126340 w 2704240"/>
              <a:gd name="connsiteY11" fmla="*/ 364067 h 2299926"/>
              <a:gd name="connsiteX12" fmla="*/ 8740 w 2704240"/>
              <a:gd name="connsiteY12" fmla="*/ 152400 h 2299926"/>
              <a:gd name="connsiteX13" fmla="*/ 576006 w 2704240"/>
              <a:gd name="connsiteY13" fmla="*/ 152400 h 2299926"/>
              <a:gd name="connsiteX14" fmla="*/ 25673 w 2704240"/>
              <a:gd name="connsiteY14" fmla="*/ 0 h 229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4240" h="2299926">
                <a:moveTo>
                  <a:pt x="25673" y="0"/>
                </a:moveTo>
                <a:lnTo>
                  <a:pt x="161140" y="0"/>
                </a:lnTo>
                <a:lnTo>
                  <a:pt x="1735940" y="110067"/>
                </a:lnTo>
                <a:cubicBezTo>
                  <a:pt x="2009696" y="129823"/>
                  <a:pt x="1744406" y="105833"/>
                  <a:pt x="1803673" y="118533"/>
                </a:cubicBezTo>
                <a:cubicBezTo>
                  <a:pt x="1862940" y="131233"/>
                  <a:pt x="1965951" y="70556"/>
                  <a:pt x="2091540" y="186267"/>
                </a:cubicBezTo>
                <a:cubicBezTo>
                  <a:pt x="2217129" y="301978"/>
                  <a:pt x="2481006" y="705556"/>
                  <a:pt x="2557206" y="812800"/>
                </a:cubicBezTo>
                <a:cubicBezTo>
                  <a:pt x="2633406" y="920044"/>
                  <a:pt x="2524751" y="582789"/>
                  <a:pt x="2548740" y="829733"/>
                </a:cubicBezTo>
                <a:cubicBezTo>
                  <a:pt x="2572729" y="1076677"/>
                  <a:pt x="2727951" y="2216856"/>
                  <a:pt x="2701140" y="2294467"/>
                </a:cubicBezTo>
                <a:cubicBezTo>
                  <a:pt x="2674329" y="2372078"/>
                  <a:pt x="2517695" y="1601611"/>
                  <a:pt x="2387873" y="1295400"/>
                </a:cubicBezTo>
                <a:cubicBezTo>
                  <a:pt x="2258051" y="989189"/>
                  <a:pt x="1989939" y="568678"/>
                  <a:pt x="1922206" y="457200"/>
                </a:cubicBezTo>
                <a:cubicBezTo>
                  <a:pt x="1854473" y="345722"/>
                  <a:pt x="2114117" y="642055"/>
                  <a:pt x="1981473" y="626533"/>
                </a:cubicBezTo>
                <a:cubicBezTo>
                  <a:pt x="1848829" y="611011"/>
                  <a:pt x="1455129" y="443089"/>
                  <a:pt x="1126340" y="364067"/>
                </a:cubicBezTo>
                <a:cubicBezTo>
                  <a:pt x="797551" y="285045"/>
                  <a:pt x="100462" y="187678"/>
                  <a:pt x="8740" y="152400"/>
                </a:cubicBezTo>
                <a:cubicBezTo>
                  <a:pt x="-82982" y="117122"/>
                  <a:pt x="577417" y="174978"/>
                  <a:pt x="576006" y="152400"/>
                </a:cubicBezTo>
                <a:cubicBezTo>
                  <a:pt x="574595" y="129822"/>
                  <a:pt x="287434" y="73377"/>
                  <a:pt x="2567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3C1026D9-16F3-4FB4-9CA1-0333A0070396}"/>
              </a:ext>
            </a:extLst>
          </p:cNvPr>
          <p:cNvSpPr/>
          <p:nvPr/>
        </p:nvSpPr>
        <p:spPr>
          <a:xfrm>
            <a:off x="8515292" y="3674267"/>
            <a:ext cx="2357958" cy="2997466"/>
          </a:xfrm>
          <a:custGeom>
            <a:avLst/>
            <a:gdLst>
              <a:gd name="connsiteX0" fmla="*/ 577908 w 2357958"/>
              <a:gd name="connsiteY0" fmla="*/ 262733 h 2997466"/>
              <a:gd name="connsiteX1" fmla="*/ 730308 w 2357958"/>
              <a:gd name="connsiteY1" fmla="*/ 398200 h 2997466"/>
              <a:gd name="connsiteX2" fmla="*/ 2296641 w 2357958"/>
              <a:gd name="connsiteY2" fmla="*/ 2210066 h 2997466"/>
              <a:gd name="connsiteX3" fmla="*/ 2068041 w 2357958"/>
              <a:gd name="connsiteY3" fmla="*/ 1820600 h 2997466"/>
              <a:gd name="connsiteX4" fmla="*/ 2330508 w 2357958"/>
              <a:gd name="connsiteY4" fmla="*/ 2997466 h 2997466"/>
              <a:gd name="connsiteX5" fmla="*/ 1771708 w 2357958"/>
              <a:gd name="connsiteY5" fmla="*/ 1820600 h 2997466"/>
              <a:gd name="connsiteX6" fmla="*/ 1763241 w 2357958"/>
              <a:gd name="connsiteY6" fmla="*/ 1905266 h 2997466"/>
              <a:gd name="connsiteX7" fmla="*/ 213841 w 2357958"/>
              <a:gd name="connsiteY7" fmla="*/ 245800 h 2997466"/>
              <a:gd name="connsiteX8" fmla="*/ 290041 w 2357958"/>
              <a:gd name="connsiteY8" fmla="*/ 228866 h 2997466"/>
              <a:gd name="connsiteX9" fmla="*/ 2175 w 2357958"/>
              <a:gd name="connsiteY9" fmla="*/ 266 h 2997466"/>
              <a:gd name="connsiteX10" fmla="*/ 467841 w 2357958"/>
              <a:gd name="connsiteY10" fmla="*/ 279666 h 2997466"/>
              <a:gd name="connsiteX11" fmla="*/ 577908 w 2357958"/>
              <a:gd name="connsiteY11" fmla="*/ 262733 h 29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7958" h="2997466">
                <a:moveTo>
                  <a:pt x="577908" y="262733"/>
                </a:moveTo>
                <a:cubicBezTo>
                  <a:pt x="621653" y="282489"/>
                  <a:pt x="443853" y="73645"/>
                  <a:pt x="730308" y="398200"/>
                </a:cubicBezTo>
                <a:cubicBezTo>
                  <a:pt x="1016763" y="722755"/>
                  <a:pt x="2073686" y="1972999"/>
                  <a:pt x="2296641" y="2210066"/>
                </a:cubicBezTo>
                <a:cubicBezTo>
                  <a:pt x="2519596" y="2447133"/>
                  <a:pt x="2062397" y="1689367"/>
                  <a:pt x="2068041" y="1820600"/>
                </a:cubicBezTo>
                <a:cubicBezTo>
                  <a:pt x="2073685" y="1951833"/>
                  <a:pt x="2379897" y="2997466"/>
                  <a:pt x="2330508" y="2997466"/>
                </a:cubicBezTo>
                <a:cubicBezTo>
                  <a:pt x="2281119" y="2997466"/>
                  <a:pt x="1866253" y="2002633"/>
                  <a:pt x="1771708" y="1820600"/>
                </a:cubicBezTo>
                <a:cubicBezTo>
                  <a:pt x="1677164" y="1638567"/>
                  <a:pt x="2022886" y="2167733"/>
                  <a:pt x="1763241" y="1905266"/>
                </a:cubicBezTo>
                <a:cubicBezTo>
                  <a:pt x="1503597" y="1642799"/>
                  <a:pt x="459374" y="525200"/>
                  <a:pt x="213841" y="245800"/>
                </a:cubicBezTo>
                <a:cubicBezTo>
                  <a:pt x="-31692" y="-33600"/>
                  <a:pt x="325319" y="269788"/>
                  <a:pt x="290041" y="228866"/>
                </a:cubicBezTo>
                <a:cubicBezTo>
                  <a:pt x="254763" y="187944"/>
                  <a:pt x="-27458" y="-8201"/>
                  <a:pt x="2175" y="266"/>
                </a:cubicBezTo>
                <a:cubicBezTo>
                  <a:pt x="31808" y="8733"/>
                  <a:pt x="373297" y="238744"/>
                  <a:pt x="467841" y="279666"/>
                </a:cubicBezTo>
                <a:cubicBezTo>
                  <a:pt x="562385" y="320588"/>
                  <a:pt x="534163" y="242977"/>
                  <a:pt x="577908" y="2627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CE161144-4A39-460C-851F-E6F86FE38A50}"/>
              </a:ext>
            </a:extLst>
          </p:cNvPr>
          <p:cNvSpPr/>
          <p:nvPr/>
        </p:nvSpPr>
        <p:spPr>
          <a:xfrm>
            <a:off x="9007838" y="4111896"/>
            <a:ext cx="2049714" cy="1586448"/>
          </a:xfrm>
          <a:custGeom>
            <a:avLst/>
            <a:gdLst>
              <a:gd name="connsiteX0" fmla="*/ 508695 w 2049714"/>
              <a:gd name="connsiteY0" fmla="*/ 129904 h 1586448"/>
              <a:gd name="connsiteX1" fmla="*/ 711895 w 2049714"/>
              <a:gd name="connsiteY1" fmla="*/ 180704 h 1586448"/>
              <a:gd name="connsiteX2" fmla="*/ 1600895 w 2049714"/>
              <a:gd name="connsiteY2" fmla="*/ 519371 h 1586448"/>
              <a:gd name="connsiteX3" fmla="*/ 1550095 w 2049714"/>
              <a:gd name="connsiteY3" fmla="*/ 493971 h 1586448"/>
              <a:gd name="connsiteX4" fmla="*/ 2049629 w 2049714"/>
              <a:gd name="connsiteY4" fmla="*/ 1264437 h 1586448"/>
              <a:gd name="connsiteX5" fmla="*/ 1507762 w 2049714"/>
              <a:gd name="connsiteY5" fmla="*/ 832637 h 1586448"/>
              <a:gd name="connsiteX6" fmla="*/ 1897229 w 2049714"/>
              <a:gd name="connsiteY6" fmla="*/ 1586171 h 1586448"/>
              <a:gd name="connsiteX7" fmla="*/ 1126762 w 2049714"/>
              <a:gd name="connsiteY7" fmla="*/ 908837 h 1586448"/>
              <a:gd name="connsiteX8" fmla="*/ 695 w 2049714"/>
              <a:gd name="connsiteY8" fmla="*/ 2904 h 1586448"/>
              <a:gd name="connsiteX9" fmla="*/ 1296095 w 2049714"/>
              <a:gd name="connsiteY9" fmla="*/ 604037 h 1586448"/>
              <a:gd name="connsiteX10" fmla="*/ 508695 w 2049714"/>
              <a:gd name="connsiteY10" fmla="*/ 129904 h 158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9714" h="1586448">
                <a:moveTo>
                  <a:pt x="508695" y="129904"/>
                </a:moveTo>
                <a:cubicBezTo>
                  <a:pt x="411328" y="59349"/>
                  <a:pt x="529862" y="115793"/>
                  <a:pt x="711895" y="180704"/>
                </a:cubicBezTo>
                <a:cubicBezTo>
                  <a:pt x="893928" y="245615"/>
                  <a:pt x="1461195" y="467160"/>
                  <a:pt x="1600895" y="519371"/>
                </a:cubicBezTo>
                <a:cubicBezTo>
                  <a:pt x="1740595" y="571582"/>
                  <a:pt x="1475306" y="369793"/>
                  <a:pt x="1550095" y="493971"/>
                </a:cubicBezTo>
                <a:cubicBezTo>
                  <a:pt x="1624884" y="618149"/>
                  <a:pt x="2056685" y="1207993"/>
                  <a:pt x="2049629" y="1264437"/>
                </a:cubicBezTo>
                <a:cubicBezTo>
                  <a:pt x="2042574" y="1320881"/>
                  <a:pt x="1533162" y="779015"/>
                  <a:pt x="1507762" y="832637"/>
                </a:cubicBezTo>
                <a:cubicBezTo>
                  <a:pt x="1482362" y="886259"/>
                  <a:pt x="1960729" y="1573471"/>
                  <a:pt x="1897229" y="1586171"/>
                </a:cubicBezTo>
                <a:cubicBezTo>
                  <a:pt x="1833729" y="1598871"/>
                  <a:pt x="1442851" y="1172715"/>
                  <a:pt x="1126762" y="908837"/>
                </a:cubicBezTo>
                <a:cubicBezTo>
                  <a:pt x="810673" y="644959"/>
                  <a:pt x="-27527" y="53704"/>
                  <a:pt x="695" y="2904"/>
                </a:cubicBezTo>
                <a:cubicBezTo>
                  <a:pt x="28917" y="-47896"/>
                  <a:pt x="1210017" y="584282"/>
                  <a:pt x="1296095" y="604037"/>
                </a:cubicBezTo>
                <a:cubicBezTo>
                  <a:pt x="1382173" y="623792"/>
                  <a:pt x="606062" y="200459"/>
                  <a:pt x="508695" y="1299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DF184FDA-8674-407C-84A5-FC201ED345B5}"/>
              </a:ext>
            </a:extLst>
          </p:cNvPr>
          <p:cNvSpPr/>
          <p:nvPr/>
        </p:nvSpPr>
        <p:spPr>
          <a:xfrm>
            <a:off x="4039567" y="4273558"/>
            <a:ext cx="1641200" cy="2354703"/>
          </a:xfrm>
          <a:custGeom>
            <a:avLst/>
            <a:gdLst>
              <a:gd name="connsiteX0" fmla="*/ 1539966 w 1641200"/>
              <a:gd name="connsiteY0" fmla="*/ 61375 h 2354703"/>
              <a:gd name="connsiteX1" fmla="*/ 1489166 w 1641200"/>
              <a:gd name="connsiteY1" fmla="*/ 78309 h 2354703"/>
              <a:gd name="connsiteX2" fmla="*/ 473166 w 1641200"/>
              <a:gd name="connsiteY2" fmla="*/ 958842 h 2354703"/>
              <a:gd name="connsiteX3" fmla="*/ 1031966 w 1641200"/>
              <a:gd name="connsiteY3" fmla="*/ 696375 h 2354703"/>
              <a:gd name="connsiteX4" fmla="*/ 507033 w 1641200"/>
              <a:gd name="connsiteY4" fmla="*/ 1593842 h 2354703"/>
              <a:gd name="connsiteX5" fmla="*/ 464700 w 1641200"/>
              <a:gd name="connsiteY5" fmla="*/ 1661575 h 2354703"/>
              <a:gd name="connsiteX6" fmla="*/ 49833 w 1641200"/>
              <a:gd name="connsiteY6" fmla="*/ 2161109 h 2354703"/>
              <a:gd name="connsiteX7" fmla="*/ 7500 w 1641200"/>
              <a:gd name="connsiteY7" fmla="*/ 1712375 h 2354703"/>
              <a:gd name="connsiteX8" fmla="*/ 49833 w 1641200"/>
              <a:gd name="connsiteY8" fmla="*/ 2330442 h 2354703"/>
              <a:gd name="connsiteX9" fmla="*/ 151433 w 1641200"/>
              <a:gd name="connsiteY9" fmla="*/ 704842 h 2354703"/>
              <a:gd name="connsiteX10" fmla="*/ 320766 w 1641200"/>
              <a:gd name="connsiteY10" fmla="*/ 865709 h 2354703"/>
              <a:gd name="connsiteX11" fmla="*/ 862633 w 1641200"/>
              <a:gd name="connsiteY11" fmla="*/ 103709 h 2354703"/>
              <a:gd name="connsiteX12" fmla="*/ 557833 w 1641200"/>
              <a:gd name="connsiteY12" fmla="*/ 239175 h 2354703"/>
              <a:gd name="connsiteX13" fmla="*/ 1539966 w 1641200"/>
              <a:gd name="connsiteY13" fmla="*/ 61375 h 235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1200" h="2354703">
                <a:moveTo>
                  <a:pt x="1539966" y="61375"/>
                </a:moveTo>
                <a:cubicBezTo>
                  <a:pt x="1695188" y="34564"/>
                  <a:pt x="1666966" y="-71269"/>
                  <a:pt x="1489166" y="78309"/>
                </a:cubicBezTo>
                <a:cubicBezTo>
                  <a:pt x="1311366" y="227887"/>
                  <a:pt x="549366" y="855831"/>
                  <a:pt x="473166" y="958842"/>
                </a:cubicBezTo>
                <a:cubicBezTo>
                  <a:pt x="396966" y="1061853"/>
                  <a:pt x="1026321" y="590542"/>
                  <a:pt x="1031966" y="696375"/>
                </a:cubicBezTo>
                <a:cubicBezTo>
                  <a:pt x="1037610" y="802208"/>
                  <a:pt x="601577" y="1432975"/>
                  <a:pt x="507033" y="1593842"/>
                </a:cubicBezTo>
                <a:cubicBezTo>
                  <a:pt x="412489" y="1754709"/>
                  <a:pt x="540900" y="1567031"/>
                  <a:pt x="464700" y="1661575"/>
                </a:cubicBezTo>
                <a:cubicBezTo>
                  <a:pt x="388500" y="1756120"/>
                  <a:pt x="126033" y="2152642"/>
                  <a:pt x="49833" y="2161109"/>
                </a:cubicBezTo>
                <a:cubicBezTo>
                  <a:pt x="-26367" y="2169576"/>
                  <a:pt x="7500" y="1684153"/>
                  <a:pt x="7500" y="1712375"/>
                </a:cubicBezTo>
                <a:cubicBezTo>
                  <a:pt x="7500" y="1740597"/>
                  <a:pt x="25844" y="2498364"/>
                  <a:pt x="49833" y="2330442"/>
                </a:cubicBezTo>
                <a:cubicBezTo>
                  <a:pt x="73822" y="2162520"/>
                  <a:pt x="106278" y="948964"/>
                  <a:pt x="151433" y="704842"/>
                </a:cubicBezTo>
                <a:cubicBezTo>
                  <a:pt x="196588" y="460720"/>
                  <a:pt x="202233" y="965898"/>
                  <a:pt x="320766" y="865709"/>
                </a:cubicBezTo>
                <a:cubicBezTo>
                  <a:pt x="439299" y="765520"/>
                  <a:pt x="823122" y="208131"/>
                  <a:pt x="862633" y="103709"/>
                </a:cubicBezTo>
                <a:cubicBezTo>
                  <a:pt x="902144" y="-713"/>
                  <a:pt x="450589" y="250464"/>
                  <a:pt x="557833" y="239175"/>
                </a:cubicBezTo>
                <a:cubicBezTo>
                  <a:pt x="665077" y="227886"/>
                  <a:pt x="1384744" y="88186"/>
                  <a:pt x="1539966" y="613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0FA48F4E-3CCD-49E4-98D9-86C69F68F677}"/>
              </a:ext>
            </a:extLst>
          </p:cNvPr>
          <p:cNvSpPr/>
          <p:nvPr/>
        </p:nvSpPr>
        <p:spPr>
          <a:xfrm>
            <a:off x="8201312" y="2765942"/>
            <a:ext cx="2916875" cy="1508668"/>
          </a:xfrm>
          <a:custGeom>
            <a:avLst/>
            <a:gdLst>
              <a:gd name="connsiteX0" fmla="*/ 18663 w 2916875"/>
              <a:gd name="connsiteY0" fmla="*/ 179389 h 1508668"/>
              <a:gd name="connsiteX1" fmla="*/ 249669 w 2916875"/>
              <a:gd name="connsiteY1" fmla="*/ 179389 h 1508668"/>
              <a:gd name="connsiteX2" fmla="*/ 1375825 w 2916875"/>
              <a:gd name="connsiteY2" fmla="*/ 121637 h 1508668"/>
              <a:gd name="connsiteX3" fmla="*/ 1423951 w 2916875"/>
              <a:gd name="connsiteY3" fmla="*/ 54260 h 1508668"/>
              <a:gd name="connsiteX4" fmla="*/ 2540482 w 2916875"/>
              <a:gd name="connsiteY4" fmla="*/ 997536 h 1508668"/>
              <a:gd name="connsiteX5" fmla="*/ 2463480 w 2916875"/>
              <a:gd name="connsiteY5" fmla="*/ 968660 h 1508668"/>
              <a:gd name="connsiteX6" fmla="*/ 2915867 w 2916875"/>
              <a:gd name="connsiteY6" fmla="*/ 1507675 h 1508668"/>
              <a:gd name="connsiteX7" fmla="*/ 2319101 w 2916875"/>
              <a:gd name="connsiteY7" fmla="*/ 814656 h 1508668"/>
              <a:gd name="connsiteX8" fmla="*/ 1799336 w 2916875"/>
              <a:gd name="connsiteY8" fmla="*/ 420020 h 1508668"/>
              <a:gd name="connsiteX9" fmla="*/ 240044 w 2916875"/>
              <a:gd name="connsiteY9" fmla="*/ 574024 h 1508668"/>
              <a:gd name="connsiteX10" fmla="*/ 846435 w 2916875"/>
              <a:gd name="connsiteY10" fmla="*/ 304517 h 1508668"/>
              <a:gd name="connsiteX11" fmla="*/ 18663 w 2916875"/>
              <a:gd name="connsiteY11" fmla="*/ 179389 h 150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875" h="1508668">
                <a:moveTo>
                  <a:pt x="18663" y="179389"/>
                </a:moveTo>
                <a:cubicBezTo>
                  <a:pt x="-80798" y="158534"/>
                  <a:pt x="249669" y="179389"/>
                  <a:pt x="249669" y="179389"/>
                </a:cubicBezTo>
                <a:cubicBezTo>
                  <a:pt x="475863" y="169764"/>
                  <a:pt x="1180111" y="142492"/>
                  <a:pt x="1375825" y="121637"/>
                </a:cubicBezTo>
                <a:cubicBezTo>
                  <a:pt x="1571539" y="100782"/>
                  <a:pt x="1229842" y="-91723"/>
                  <a:pt x="1423951" y="54260"/>
                </a:cubicBezTo>
                <a:cubicBezTo>
                  <a:pt x="1618060" y="200243"/>
                  <a:pt x="2367227" y="845136"/>
                  <a:pt x="2540482" y="997536"/>
                </a:cubicBezTo>
                <a:cubicBezTo>
                  <a:pt x="2713737" y="1149936"/>
                  <a:pt x="2400916" y="883637"/>
                  <a:pt x="2463480" y="968660"/>
                </a:cubicBezTo>
                <a:cubicBezTo>
                  <a:pt x="2526044" y="1053683"/>
                  <a:pt x="2939930" y="1533342"/>
                  <a:pt x="2915867" y="1507675"/>
                </a:cubicBezTo>
                <a:cubicBezTo>
                  <a:pt x="2891804" y="1482008"/>
                  <a:pt x="2505190" y="995932"/>
                  <a:pt x="2319101" y="814656"/>
                </a:cubicBezTo>
                <a:cubicBezTo>
                  <a:pt x="2133013" y="633380"/>
                  <a:pt x="2145846" y="460125"/>
                  <a:pt x="1799336" y="420020"/>
                </a:cubicBezTo>
                <a:cubicBezTo>
                  <a:pt x="1452826" y="379915"/>
                  <a:pt x="398861" y="593274"/>
                  <a:pt x="240044" y="574024"/>
                </a:cubicBezTo>
                <a:cubicBezTo>
                  <a:pt x="81227" y="554774"/>
                  <a:pt x="883332" y="368685"/>
                  <a:pt x="846435" y="304517"/>
                </a:cubicBezTo>
                <a:cubicBezTo>
                  <a:pt x="809538" y="240349"/>
                  <a:pt x="118124" y="200244"/>
                  <a:pt x="18663" y="1793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14E28269-A09F-4281-AD44-B4C659405045}"/>
              </a:ext>
            </a:extLst>
          </p:cNvPr>
          <p:cNvSpPr/>
          <p:nvPr/>
        </p:nvSpPr>
        <p:spPr>
          <a:xfrm>
            <a:off x="4582977" y="3548316"/>
            <a:ext cx="3905930" cy="1582046"/>
          </a:xfrm>
          <a:custGeom>
            <a:avLst/>
            <a:gdLst>
              <a:gd name="connsiteX0" fmla="*/ 3704375 w 3905930"/>
              <a:gd name="connsiteY0" fmla="*/ 542421 h 1582046"/>
              <a:gd name="connsiteX1" fmla="*/ 3588871 w 3905930"/>
              <a:gd name="connsiteY1" fmla="*/ 494295 h 1582046"/>
              <a:gd name="connsiteX2" fmla="*/ 1355810 w 3905930"/>
              <a:gd name="connsiteY2" fmla="*/ 61158 h 1582046"/>
              <a:gd name="connsiteX3" fmla="*/ 1923701 w 3905930"/>
              <a:gd name="connsiteY3" fmla="*/ 41907 h 1582046"/>
              <a:gd name="connsiteX4" fmla="*/ 768669 w 3905930"/>
              <a:gd name="connsiteY4" fmla="*/ 426918 h 1582046"/>
              <a:gd name="connsiteX5" fmla="*/ 528038 w 3905930"/>
              <a:gd name="connsiteY5" fmla="*/ 937057 h 1582046"/>
              <a:gd name="connsiteX6" fmla="*/ 1442438 w 3905930"/>
              <a:gd name="connsiteY6" fmla="*/ 523170 h 1582046"/>
              <a:gd name="connsiteX7" fmla="*/ 8274 w 3905930"/>
              <a:gd name="connsiteY7" fmla="*/ 1581949 h 1582046"/>
              <a:gd name="connsiteX8" fmla="*/ 2231709 w 3905930"/>
              <a:gd name="connsiteY8" fmla="*/ 455793 h 1582046"/>
              <a:gd name="connsiteX9" fmla="*/ 1827448 w 3905930"/>
              <a:gd name="connsiteY9" fmla="*/ 417292 h 1582046"/>
              <a:gd name="connsiteX10" fmla="*/ 3704375 w 3905930"/>
              <a:gd name="connsiteY10" fmla="*/ 542421 h 15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5930" h="1582046">
                <a:moveTo>
                  <a:pt x="3704375" y="542421"/>
                </a:moveTo>
                <a:cubicBezTo>
                  <a:pt x="3997945" y="555255"/>
                  <a:pt x="3980298" y="574505"/>
                  <a:pt x="3588871" y="494295"/>
                </a:cubicBezTo>
                <a:cubicBezTo>
                  <a:pt x="3197444" y="414085"/>
                  <a:pt x="1633338" y="136556"/>
                  <a:pt x="1355810" y="61158"/>
                </a:cubicBezTo>
                <a:cubicBezTo>
                  <a:pt x="1078282" y="-14240"/>
                  <a:pt x="2021558" y="-19053"/>
                  <a:pt x="1923701" y="41907"/>
                </a:cubicBezTo>
                <a:cubicBezTo>
                  <a:pt x="1825844" y="102867"/>
                  <a:pt x="1001279" y="277726"/>
                  <a:pt x="768669" y="426918"/>
                </a:cubicBezTo>
                <a:cubicBezTo>
                  <a:pt x="536059" y="576110"/>
                  <a:pt x="415743" y="921015"/>
                  <a:pt x="528038" y="937057"/>
                </a:cubicBezTo>
                <a:cubicBezTo>
                  <a:pt x="640333" y="953099"/>
                  <a:pt x="1529065" y="415688"/>
                  <a:pt x="1442438" y="523170"/>
                </a:cubicBezTo>
                <a:cubicBezTo>
                  <a:pt x="1355811" y="630652"/>
                  <a:pt x="-123271" y="1593178"/>
                  <a:pt x="8274" y="1581949"/>
                </a:cubicBezTo>
                <a:cubicBezTo>
                  <a:pt x="139819" y="1570720"/>
                  <a:pt x="1928513" y="649902"/>
                  <a:pt x="2231709" y="455793"/>
                </a:cubicBezTo>
                <a:cubicBezTo>
                  <a:pt x="2534905" y="261684"/>
                  <a:pt x="1578795" y="407667"/>
                  <a:pt x="1827448" y="417292"/>
                </a:cubicBezTo>
                <a:cubicBezTo>
                  <a:pt x="2076101" y="426917"/>
                  <a:pt x="3410805" y="529587"/>
                  <a:pt x="3704375" y="5424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7F6AC518-FA7F-491F-8103-CE0802ED79D7}"/>
              </a:ext>
            </a:extLst>
          </p:cNvPr>
          <p:cNvSpPr/>
          <p:nvPr/>
        </p:nvSpPr>
        <p:spPr>
          <a:xfrm>
            <a:off x="3699246" y="5078546"/>
            <a:ext cx="479467" cy="1959869"/>
          </a:xfrm>
          <a:custGeom>
            <a:avLst/>
            <a:gdLst>
              <a:gd name="connsiteX0" fmla="*/ 449242 w 479467"/>
              <a:gd name="connsiteY0" fmla="*/ 61345 h 1959869"/>
              <a:gd name="connsiteX1" fmla="*/ 420367 w 479467"/>
              <a:gd name="connsiteY1" fmla="*/ 128721 h 1959869"/>
              <a:gd name="connsiteX2" fmla="*/ 54607 w 479467"/>
              <a:gd name="connsiteY2" fmla="*/ 994995 h 1959869"/>
              <a:gd name="connsiteX3" fmla="*/ 44981 w 479467"/>
              <a:gd name="connsiteY3" fmla="*/ 985370 h 1959869"/>
              <a:gd name="connsiteX4" fmla="*/ 468493 w 479467"/>
              <a:gd name="connsiteY4" fmla="*/ 1957521 h 1959869"/>
              <a:gd name="connsiteX5" fmla="*/ 362615 w 479467"/>
              <a:gd name="connsiteY5" fmla="*/ 1254877 h 1959869"/>
              <a:gd name="connsiteX6" fmla="*/ 449242 w 479467"/>
              <a:gd name="connsiteY6" fmla="*/ 1148999 h 1959869"/>
              <a:gd name="connsiteX7" fmla="*/ 449242 w 479467"/>
              <a:gd name="connsiteY7" fmla="*/ 61345 h 195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467" h="1959869">
                <a:moveTo>
                  <a:pt x="449242" y="61345"/>
                </a:moveTo>
                <a:cubicBezTo>
                  <a:pt x="444429" y="-108701"/>
                  <a:pt x="420367" y="128721"/>
                  <a:pt x="420367" y="128721"/>
                </a:cubicBezTo>
                <a:cubicBezTo>
                  <a:pt x="354594" y="284329"/>
                  <a:pt x="117171" y="852220"/>
                  <a:pt x="54607" y="994995"/>
                </a:cubicBezTo>
                <a:cubicBezTo>
                  <a:pt x="-7957" y="1137770"/>
                  <a:pt x="-24000" y="824949"/>
                  <a:pt x="44981" y="985370"/>
                </a:cubicBezTo>
                <a:cubicBezTo>
                  <a:pt x="113962" y="1145791"/>
                  <a:pt x="415554" y="1912603"/>
                  <a:pt x="468493" y="1957521"/>
                </a:cubicBezTo>
                <a:cubicBezTo>
                  <a:pt x="521432" y="2002439"/>
                  <a:pt x="365823" y="1389631"/>
                  <a:pt x="362615" y="1254877"/>
                </a:cubicBezTo>
                <a:cubicBezTo>
                  <a:pt x="359407" y="1120123"/>
                  <a:pt x="433200" y="1344713"/>
                  <a:pt x="449242" y="1148999"/>
                </a:cubicBezTo>
                <a:cubicBezTo>
                  <a:pt x="465284" y="953285"/>
                  <a:pt x="454055" y="231391"/>
                  <a:pt x="449242" y="613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0DD84E68-D45C-4964-A73F-63CA302B2E9F}"/>
              </a:ext>
            </a:extLst>
          </p:cNvPr>
          <p:cNvSpPr/>
          <p:nvPr/>
        </p:nvSpPr>
        <p:spPr>
          <a:xfrm>
            <a:off x="10322035" y="4564331"/>
            <a:ext cx="1078541" cy="3080149"/>
          </a:xfrm>
          <a:custGeom>
            <a:avLst/>
            <a:gdLst>
              <a:gd name="connsiteX0" fmla="*/ 275380 w 1078541"/>
              <a:gd name="connsiteY0" fmla="*/ 55795 h 3080149"/>
              <a:gd name="connsiteX1" fmla="*/ 371632 w 1078541"/>
              <a:gd name="connsiteY1" fmla="*/ 190549 h 3080149"/>
              <a:gd name="connsiteX2" fmla="*/ 891397 w 1078541"/>
              <a:gd name="connsiteY2" fmla="*/ 1316705 h 3080149"/>
              <a:gd name="connsiteX3" fmla="*/ 929898 w 1078541"/>
              <a:gd name="connsiteY3" fmla="*/ 1201202 h 3080149"/>
              <a:gd name="connsiteX4" fmla="*/ 1064651 w 1078541"/>
              <a:gd name="connsiteY4" fmla="*/ 2269606 h 3080149"/>
              <a:gd name="connsiteX5" fmla="*/ 1016525 w 1078541"/>
              <a:gd name="connsiteY5" fmla="*/ 2115602 h 3080149"/>
              <a:gd name="connsiteX6" fmla="*/ 554512 w 1078541"/>
              <a:gd name="connsiteY6" fmla="*/ 3068503 h 3080149"/>
              <a:gd name="connsiteX7" fmla="*/ 487136 w 1078541"/>
              <a:gd name="connsiteY7" fmla="*/ 1355206 h 3080149"/>
              <a:gd name="connsiteX8" fmla="*/ 756643 w 1078541"/>
              <a:gd name="connsiteY8" fmla="*/ 1980848 h 3080149"/>
              <a:gd name="connsiteX9" fmla="*/ 5872 w 1078541"/>
              <a:gd name="connsiteY9" fmla="*/ 94296 h 3080149"/>
              <a:gd name="connsiteX10" fmla="*/ 400508 w 1078541"/>
              <a:gd name="connsiteY10" fmla="*/ 777690 h 3080149"/>
              <a:gd name="connsiteX11" fmla="*/ 275380 w 1078541"/>
              <a:gd name="connsiteY11" fmla="*/ 55795 h 308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8541" h="3080149">
                <a:moveTo>
                  <a:pt x="275380" y="55795"/>
                </a:moveTo>
                <a:cubicBezTo>
                  <a:pt x="270567" y="-42062"/>
                  <a:pt x="268963" y="-19603"/>
                  <a:pt x="371632" y="190549"/>
                </a:cubicBezTo>
                <a:cubicBezTo>
                  <a:pt x="474301" y="400701"/>
                  <a:pt x="798353" y="1148263"/>
                  <a:pt x="891397" y="1316705"/>
                </a:cubicBezTo>
                <a:cubicBezTo>
                  <a:pt x="984441" y="1485147"/>
                  <a:pt x="901022" y="1042385"/>
                  <a:pt x="929898" y="1201202"/>
                </a:cubicBezTo>
                <a:cubicBezTo>
                  <a:pt x="958774" y="1360019"/>
                  <a:pt x="1050213" y="2117206"/>
                  <a:pt x="1064651" y="2269606"/>
                </a:cubicBezTo>
                <a:cubicBezTo>
                  <a:pt x="1079089" y="2422006"/>
                  <a:pt x="1101548" y="1982453"/>
                  <a:pt x="1016525" y="2115602"/>
                </a:cubicBezTo>
                <a:cubicBezTo>
                  <a:pt x="931502" y="2248751"/>
                  <a:pt x="642743" y="3195236"/>
                  <a:pt x="554512" y="3068503"/>
                </a:cubicBezTo>
                <a:cubicBezTo>
                  <a:pt x="466281" y="2941770"/>
                  <a:pt x="453448" y="1536482"/>
                  <a:pt x="487136" y="1355206"/>
                </a:cubicBezTo>
                <a:cubicBezTo>
                  <a:pt x="520824" y="1173930"/>
                  <a:pt x="836854" y="2191000"/>
                  <a:pt x="756643" y="1980848"/>
                </a:cubicBezTo>
                <a:cubicBezTo>
                  <a:pt x="676432" y="1770696"/>
                  <a:pt x="65228" y="294822"/>
                  <a:pt x="5872" y="94296"/>
                </a:cubicBezTo>
                <a:cubicBezTo>
                  <a:pt x="-53484" y="-106230"/>
                  <a:pt x="355590" y="785711"/>
                  <a:pt x="400508" y="777690"/>
                </a:cubicBezTo>
                <a:cubicBezTo>
                  <a:pt x="445426" y="769669"/>
                  <a:pt x="280193" y="153652"/>
                  <a:pt x="275380" y="557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111CE42F-C2C6-4A35-8EAB-07864CCAD8B8}"/>
              </a:ext>
            </a:extLst>
          </p:cNvPr>
          <p:cNvSpPr/>
          <p:nvPr/>
        </p:nvSpPr>
        <p:spPr>
          <a:xfrm>
            <a:off x="6880349" y="3197498"/>
            <a:ext cx="2329725" cy="1616628"/>
          </a:xfrm>
          <a:custGeom>
            <a:avLst/>
            <a:gdLst>
              <a:gd name="connsiteX0" fmla="*/ 15751 w 2329725"/>
              <a:gd name="connsiteY0" fmla="*/ 15602 h 1616628"/>
              <a:gd name="connsiteX1" fmla="*/ 320551 w 2329725"/>
              <a:gd name="connsiteY1" fmla="*/ 155302 h 1616628"/>
              <a:gd name="connsiteX2" fmla="*/ 1958851 w 2329725"/>
              <a:gd name="connsiteY2" fmla="*/ 955402 h 1616628"/>
              <a:gd name="connsiteX3" fmla="*/ 345951 w 2329725"/>
              <a:gd name="connsiteY3" fmla="*/ 599802 h 1616628"/>
              <a:gd name="connsiteX4" fmla="*/ 701551 w 2329725"/>
              <a:gd name="connsiteY4" fmla="*/ 726802 h 1616628"/>
              <a:gd name="connsiteX5" fmla="*/ 2327151 w 2329725"/>
              <a:gd name="connsiteY5" fmla="*/ 1615802 h 1616628"/>
              <a:gd name="connsiteX6" fmla="*/ 1057151 w 2329725"/>
              <a:gd name="connsiteY6" fmla="*/ 879202 h 1616628"/>
              <a:gd name="connsiteX7" fmla="*/ 231651 w 2329725"/>
              <a:gd name="connsiteY7" fmla="*/ 447402 h 1616628"/>
              <a:gd name="connsiteX8" fmla="*/ 917451 w 2329725"/>
              <a:gd name="connsiteY8" fmla="*/ 599802 h 1616628"/>
              <a:gd name="connsiteX9" fmla="*/ 15751 w 2329725"/>
              <a:gd name="connsiteY9" fmla="*/ 15602 h 16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9725" h="1616628">
                <a:moveTo>
                  <a:pt x="15751" y="15602"/>
                </a:moveTo>
                <a:cubicBezTo>
                  <a:pt x="-83732" y="-58481"/>
                  <a:pt x="320551" y="155302"/>
                  <a:pt x="320551" y="155302"/>
                </a:cubicBezTo>
                <a:cubicBezTo>
                  <a:pt x="644401" y="311935"/>
                  <a:pt x="1954618" y="881319"/>
                  <a:pt x="1958851" y="955402"/>
                </a:cubicBezTo>
                <a:cubicBezTo>
                  <a:pt x="1963084" y="1029485"/>
                  <a:pt x="555501" y="637902"/>
                  <a:pt x="345951" y="599802"/>
                </a:cubicBezTo>
                <a:cubicBezTo>
                  <a:pt x="136401" y="561702"/>
                  <a:pt x="371351" y="557469"/>
                  <a:pt x="701551" y="726802"/>
                </a:cubicBezTo>
                <a:cubicBezTo>
                  <a:pt x="1031751" y="896135"/>
                  <a:pt x="2267884" y="1590402"/>
                  <a:pt x="2327151" y="1615802"/>
                </a:cubicBezTo>
                <a:cubicBezTo>
                  <a:pt x="2386418" y="1641202"/>
                  <a:pt x="1406401" y="1073935"/>
                  <a:pt x="1057151" y="879202"/>
                </a:cubicBezTo>
                <a:cubicBezTo>
                  <a:pt x="707901" y="684469"/>
                  <a:pt x="254934" y="493969"/>
                  <a:pt x="231651" y="447402"/>
                </a:cubicBezTo>
                <a:cubicBezTo>
                  <a:pt x="208368" y="400835"/>
                  <a:pt x="957668" y="669652"/>
                  <a:pt x="917451" y="599802"/>
                </a:cubicBezTo>
                <a:cubicBezTo>
                  <a:pt x="877234" y="529952"/>
                  <a:pt x="115234" y="89685"/>
                  <a:pt x="15751" y="156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1CAF8C10-29CC-4443-BECB-059F1CF15828}"/>
              </a:ext>
            </a:extLst>
          </p:cNvPr>
          <p:cNvSpPr/>
          <p:nvPr/>
        </p:nvSpPr>
        <p:spPr>
          <a:xfrm>
            <a:off x="9181796" y="8624899"/>
            <a:ext cx="1372269" cy="1595079"/>
          </a:xfrm>
          <a:custGeom>
            <a:avLst/>
            <a:gdLst>
              <a:gd name="connsiteX0" fmla="*/ 1189871 w 1372269"/>
              <a:gd name="connsiteY0" fmla="*/ 298968 h 1595079"/>
              <a:gd name="connsiteX1" fmla="*/ 813104 w 1372269"/>
              <a:gd name="connsiteY1" fmla="*/ 1022868 h 1595079"/>
              <a:gd name="connsiteX2" fmla="*/ 910471 w 1372269"/>
              <a:gd name="connsiteY2" fmla="*/ 857768 h 1595079"/>
              <a:gd name="connsiteX3" fmla="*/ 491371 w 1372269"/>
              <a:gd name="connsiteY3" fmla="*/ 1293801 h 1595079"/>
              <a:gd name="connsiteX4" fmla="*/ 576037 w 1372269"/>
              <a:gd name="connsiteY4" fmla="*/ 1196434 h 1595079"/>
              <a:gd name="connsiteX5" fmla="*/ 283937 w 1372269"/>
              <a:gd name="connsiteY5" fmla="*/ 1357301 h 1595079"/>
              <a:gd name="connsiteX6" fmla="*/ 597204 w 1372269"/>
              <a:gd name="connsiteY6" fmla="*/ 1281101 h 1595079"/>
              <a:gd name="connsiteX7" fmla="*/ 4537 w 1372269"/>
              <a:gd name="connsiteY7" fmla="*/ 1594368 h 1595079"/>
              <a:gd name="connsiteX8" fmla="*/ 973971 w 1372269"/>
              <a:gd name="connsiteY8" fmla="*/ 1179501 h 1595079"/>
              <a:gd name="connsiteX9" fmla="*/ 753837 w 1372269"/>
              <a:gd name="connsiteY9" fmla="*/ 1348834 h 1595079"/>
              <a:gd name="connsiteX10" fmla="*/ 1194104 w 1372269"/>
              <a:gd name="connsiteY10" fmla="*/ 883168 h 1595079"/>
              <a:gd name="connsiteX11" fmla="*/ 1067104 w 1372269"/>
              <a:gd name="connsiteY11" fmla="*/ 1154101 h 1595079"/>
              <a:gd name="connsiteX12" fmla="*/ 1371904 w 1372269"/>
              <a:gd name="connsiteY12" fmla="*/ 2634 h 1595079"/>
              <a:gd name="connsiteX13" fmla="*/ 995137 w 1372269"/>
              <a:gd name="connsiteY13" fmla="*/ 823901 h 1595079"/>
              <a:gd name="connsiteX14" fmla="*/ 1189871 w 1372269"/>
              <a:gd name="connsiteY14" fmla="*/ 298968 h 159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2269" h="1595079">
                <a:moveTo>
                  <a:pt x="1189871" y="298968"/>
                </a:moveTo>
                <a:cubicBezTo>
                  <a:pt x="1159532" y="332129"/>
                  <a:pt x="859671" y="929735"/>
                  <a:pt x="813104" y="1022868"/>
                </a:cubicBezTo>
                <a:cubicBezTo>
                  <a:pt x="766537" y="1116001"/>
                  <a:pt x="964093" y="812613"/>
                  <a:pt x="910471" y="857768"/>
                </a:cubicBezTo>
                <a:cubicBezTo>
                  <a:pt x="856849" y="902923"/>
                  <a:pt x="491371" y="1293801"/>
                  <a:pt x="491371" y="1293801"/>
                </a:cubicBezTo>
                <a:cubicBezTo>
                  <a:pt x="435632" y="1350245"/>
                  <a:pt x="610609" y="1185851"/>
                  <a:pt x="576037" y="1196434"/>
                </a:cubicBezTo>
                <a:cubicBezTo>
                  <a:pt x="541465" y="1207017"/>
                  <a:pt x="280409" y="1343190"/>
                  <a:pt x="283937" y="1357301"/>
                </a:cubicBezTo>
                <a:cubicBezTo>
                  <a:pt x="287465" y="1371412"/>
                  <a:pt x="643771" y="1241590"/>
                  <a:pt x="597204" y="1281101"/>
                </a:cubicBezTo>
                <a:cubicBezTo>
                  <a:pt x="550637" y="1320612"/>
                  <a:pt x="-58258" y="1611301"/>
                  <a:pt x="4537" y="1594368"/>
                </a:cubicBezTo>
                <a:cubicBezTo>
                  <a:pt x="67331" y="1577435"/>
                  <a:pt x="849088" y="1220423"/>
                  <a:pt x="973971" y="1179501"/>
                </a:cubicBezTo>
                <a:cubicBezTo>
                  <a:pt x="1098854" y="1138579"/>
                  <a:pt x="717148" y="1398223"/>
                  <a:pt x="753837" y="1348834"/>
                </a:cubicBezTo>
                <a:cubicBezTo>
                  <a:pt x="790526" y="1299445"/>
                  <a:pt x="1141893" y="915623"/>
                  <a:pt x="1194104" y="883168"/>
                </a:cubicBezTo>
                <a:cubicBezTo>
                  <a:pt x="1246315" y="850713"/>
                  <a:pt x="1037471" y="1300857"/>
                  <a:pt x="1067104" y="1154101"/>
                </a:cubicBezTo>
                <a:cubicBezTo>
                  <a:pt x="1096737" y="1007345"/>
                  <a:pt x="1383899" y="57667"/>
                  <a:pt x="1371904" y="2634"/>
                </a:cubicBezTo>
                <a:cubicBezTo>
                  <a:pt x="1359910" y="-52399"/>
                  <a:pt x="1027592" y="772395"/>
                  <a:pt x="995137" y="823901"/>
                </a:cubicBezTo>
                <a:cubicBezTo>
                  <a:pt x="962681" y="875407"/>
                  <a:pt x="1220210" y="265807"/>
                  <a:pt x="1189871" y="2989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E0C693AD-5306-4ED8-BBB4-6C63973E2565}"/>
              </a:ext>
            </a:extLst>
          </p:cNvPr>
          <p:cNvSpPr/>
          <p:nvPr/>
        </p:nvSpPr>
        <p:spPr>
          <a:xfrm>
            <a:off x="4289553" y="6164215"/>
            <a:ext cx="826406" cy="3195791"/>
          </a:xfrm>
          <a:custGeom>
            <a:avLst/>
            <a:gdLst>
              <a:gd name="connsiteX0" fmla="*/ 536447 w 826406"/>
              <a:gd name="connsiteY0" fmla="*/ 795385 h 3195791"/>
              <a:gd name="connsiteX1" fmla="*/ 326897 w 826406"/>
              <a:gd name="connsiteY1" fmla="*/ 1468485 h 3195791"/>
              <a:gd name="connsiteX2" fmla="*/ 345947 w 826406"/>
              <a:gd name="connsiteY2" fmla="*/ 1328785 h 3195791"/>
              <a:gd name="connsiteX3" fmla="*/ 472947 w 826406"/>
              <a:gd name="connsiteY3" fmla="*/ 2109835 h 3195791"/>
              <a:gd name="connsiteX4" fmla="*/ 466597 w 826406"/>
              <a:gd name="connsiteY4" fmla="*/ 1862185 h 3195791"/>
              <a:gd name="connsiteX5" fmla="*/ 784097 w 826406"/>
              <a:gd name="connsiteY5" fmla="*/ 2636885 h 3195791"/>
              <a:gd name="connsiteX6" fmla="*/ 657097 w 826406"/>
              <a:gd name="connsiteY6" fmla="*/ 2420985 h 3195791"/>
              <a:gd name="connsiteX7" fmla="*/ 822197 w 826406"/>
              <a:gd name="connsiteY7" fmla="*/ 3163935 h 3195791"/>
              <a:gd name="connsiteX8" fmla="*/ 447547 w 826406"/>
              <a:gd name="connsiteY8" fmla="*/ 2154285 h 3195791"/>
              <a:gd name="connsiteX9" fmla="*/ 549147 w 826406"/>
              <a:gd name="connsiteY9" fmla="*/ 3119485 h 3195791"/>
              <a:gd name="connsiteX10" fmla="*/ 549147 w 826406"/>
              <a:gd name="connsiteY10" fmla="*/ 2586085 h 3195791"/>
              <a:gd name="connsiteX11" fmla="*/ 593597 w 826406"/>
              <a:gd name="connsiteY11" fmla="*/ 3182985 h 3195791"/>
              <a:gd name="connsiteX12" fmla="*/ 301497 w 826406"/>
              <a:gd name="connsiteY12" fmla="*/ 1893935 h 3195791"/>
              <a:gd name="connsiteX13" fmla="*/ 428497 w 826406"/>
              <a:gd name="connsiteY13" fmla="*/ 3144885 h 3195791"/>
              <a:gd name="connsiteX14" fmla="*/ 326897 w 826406"/>
              <a:gd name="connsiteY14" fmla="*/ 2395585 h 3195791"/>
              <a:gd name="connsiteX15" fmla="*/ 333247 w 826406"/>
              <a:gd name="connsiteY15" fmla="*/ 3151235 h 3195791"/>
              <a:gd name="connsiteX16" fmla="*/ 3047 w 826406"/>
              <a:gd name="connsiteY16" fmla="*/ 1970135 h 3195791"/>
              <a:gd name="connsiteX17" fmla="*/ 168147 w 826406"/>
              <a:gd name="connsiteY17" fmla="*/ 2732135 h 3195791"/>
              <a:gd name="connsiteX18" fmla="*/ 155447 w 826406"/>
              <a:gd name="connsiteY18" fmla="*/ 896985 h 3195791"/>
              <a:gd name="connsiteX19" fmla="*/ 117347 w 826406"/>
              <a:gd name="connsiteY19" fmla="*/ 1208135 h 3195791"/>
              <a:gd name="connsiteX20" fmla="*/ 701547 w 826406"/>
              <a:gd name="connsiteY20" fmla="*/ 7985 h 3195791"/>
              <a:gd name="connsiteX21" fmla="*/ 187197 w 826406"/>
              <a:gd name="connsiteY21" fmla="*/ 655685 h 3195791"/>
              <a:gd name="connsiteX22" fmla="*/ 523747 w 826406"/>
              <a:gd name="connsiteY22" fmla="*/ 39735 h 3195791"/>
              <a:gd name="connsiteX23" fmla="*/ 358647 w 826406"/>
              <a:gd name="connsiteY23" fmla="*/ 706485 h 3195791"/>
              <a:gd name="connsiteX24" fmla="*/ 688847 w 826406"/>
              <a:gd name="connsiteY24" fmla="*/ 414385 h 3195791"/>
              <a:gd name="connsiteX25" fmla="*/ 536447 w 826406"/>
              <a:gd name="connsiteY25" fmla="*/ 795385 h 319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6406" h="3195791">
                <a:moveTo>
                  <a:pt x="536447" y="795385"/>
                </a:moveTo>
                <a:cubicBezTo>
                  <a:pt x="476122" y="971068"/>
                  <a:pt x="358647" y="1379585"/>
                  <a:pt x="326897" y="1468485"/>
                </a:cubicBezTo>
                <a:cubicBezTo>
                  <a:pt x="295147" y="1557385"/>
                  <a:pt x="321605" y="1221893"/>
                  <a:pt x="345947" y="1328785"/>
                </a:cubicBezTo>
                <a:cubicBezTo>
                  <a:pt x="370289" y="1435677"/>
                  <a:pt x="452839" y="2020935"/>
                  <a:pt x="472947" y="2109835"/>
                </a:cubicBezTo>
                <a:cubicBezTo>
                  <a:pt x="493055" y="2198735"/>
                  <a:pt x="414739" y="1774343"/>
                  <a:pt x="466597" y="1862185"/>
                </a:cubicBezTo>
                <a:cubicBezTo>
                  <a:pt x="518455" y="1950027"/>
                  <a:pt x="752347" y="2543752"/>
                  <a:pt x="784097" y="2636885"/>
                </a:cubicBezTo>
                <a:cubicBezTo>
                  <a:pt x="815847" y="2730018"/>
                  <a:pt x="650747" y="2333143"/>
                  <a:pt x="657097" y="2420985"/>
                </a:cubicBezTo>
                <a:cubicBezTo>
                  <a:pt x="663447" y="2508827"/>
                  <a:pt x="857122" y="3208385"/>
                  <a:pt x="822197" y="3163935"/>
                </a:cubicBezTo>
                <a:cubicBezTo>
                  <a:pt x="787272" y="3119485"/>
                  <a:pt x="493055" y="2161693"/>
                  <a:pt x="447547" y="2154285"/>
                </a:cubicBezTo>
                <a:cubicBezTo>
                  <a:pt x="402039" y="2146877"/>
                  <a:pt x="532214" y="3047518"/>
                  <a:pt x="549147" y="3119485"/>
                </a:cubicBezTo>
                <a:cubicBezTo>
                  <a:pt x="566080" y="3191452"/>
                  <a:pt x="541739" y="2575502"/>
                  <a:pt x="549147" y="2586085"/>
                </a:cubicBezTo>
                <a:cubicBezTo>
                  <a:pt x="556555" y="2596668"/>
                  <a:pt x="634872" y="3298343"/>
                  <a:pt x="593597" y="3182985"/>
                </a:cubicBezTo>
                <a:cubicBezTo>
                  <a:pt x="552322" y="3067627"/>
                  <a:pt x="329014" y="1900285"/>
                  <a:pt x="301497" y="1893935"/>
                </a:cubicBezTo>
                <a:cubicBezTo>
                  <a:pt x="273980" y="1887585"/>
                  <a:pt x="424264" y="3061277"/>
                  <a:pt x="428497" y="3144885"/>
                </a:cubicBezTo>
                <a:cubicBezTo>
                  <a:pt x="432730" y="3228493"/>
                  <a:pt x="342772" y="2394527"/>
                  <a:pt x="326897" y="2395585"/>
                </a:cubicBezTo>
                <a:cubicBezTo>
                  <a:pt x="311022" y="2396643"/>
                  <a:pt x="387222" y="3222143"/>
                  <a:pt x="333247" y="3151235"/>
                </a:cubicBezTo>
                <a:cubicBezTo>
                  <a:pt x="279272" y="3080327"/>
                  <a:pt x="30564" y="2039985"/>
                  <a:pt x="3047" y="1970135"/>
                </a:cubicBezTo>
                <a:cubicBezTo>
                  <a:pt x="-24470" y="1900285"/>
                  <a:pt x="142747" y="2910993"/>
                  <a:pt x="168147" y="2732135"/>
                </a:cubicBezTo>
                <a:cubicBezTo>
                  <a:pt x="193547" y="2553277"/>
                  <a:pt x="163914" y="1150985"/>
                  <a:pt x="155447" y="896985"/>
                </a:cubicBezTo>
                <a:cubicBezTo>
                  <a:pt x="146980" y="642985"/>
                  <a:pt x="26330" y="1356302"/>
                  <a:pt x="117347" y="1208135"/>
                </a:cubicBezTo>
                <a:cubicBezTo>
                  <a:pt x="208364" y="1059968"/>
                  <a:pt x="689905" y="100060"/>
                  <a:pt x="701547" y="7985"/>
                </a:cubicBezTo>
                <a:cubicBezTo>
                  <a:pt x="713189" y="-84090"/>
                  <a:pt x="216830" y="650393"/>
                  <a:pt x="187197" y="655685"/>
                </a:cubicBezTo>
                <a:cubicBezTo>
                  <a:pt x="157564" y="660977"/>
                  <a:pt x="495172" y="31268"/>
                  <a:pt x="523747" y="39735"/>
                </a:cubicBezTo>
                <a:cubicBezTo>
                  <a:pt x="552322" y="48202"/>
                  <a:pt x="331130" y="644043"/>
                  <a:pt x="358647" y="706485"/>
                </a:cubicBezTo>
                <a:cubicBezTo>
                  <a:pt x="386164" y="768927"/>
                  <a:pt x="659214" y="397452"/>
                  <a:pt x="688847" y="414385"/>
                </a:cubicBezTo>
                <a:cubicBezTo>
                  <a:pt x="718480" y="431318"/>
                  <a:pt x="596772" y="619702"/>
                  <a:pt x="536447" y="79538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6CF754D0-999A-4895-B79A-DE88E6744FBD}"/>
              </a:ext>
            </a:extLst>
          </p:cNvPr>
          <p:cNvSpPr/>
          <p:nvPr/>
        </p:nvSpPr>
        <p:spPr>
          <a:xfrm>
            <a:off x="6229350" y="7890598"/>
            <a:ext cx="544008" cy="84389"/>
          </a:xfrm>
          <a:custGeom>
            <a:avLst/>
            <a:gdLst>
              <a:gd name="connsiteX0" fmla="*/ 0 w 544008"/>
              <a:gd name="connsiteY0" fmla="*/ 68069 h 84389"/>
              <a:gd name="connsiteX1" fmla="*/ 207433 w 544008"/>
              <a:gd name="connsiteY1" fmla="*/ 82885 h 84389"/>
              <a:gd name="connsiteX2" fmla="*/ 361950 w 544008"/>
              <a:gd name="connsiteY2" fmla="*/ 27852 h 84389"/>
              <a:gd name="connsiteX3" fmla="*/ 543983 w 544008"/>
              <a:gd name="connsiteY3" fmla="*/ 34202 h 84389"/>
              <a:gd name="connsiteX4" fmla="*/ 374650 w 544008"/>
              <a:gd name="connsiteY4" fmla="*/ 335 h 84389"/>
              <a:gd name="connsiteX5" fmla="*/ 289983 w 544008"/>
              <a:gd name="connsiteY5" fmla="*/ 19385 h 84389"/>
              <a:gd name="connsiteX6" fmla="*/ 209550 w 544008"/>
              <a:gd name="connsiteY6" fmla="*/ 59602 h 84389"/>
              <a:gd name="connsiteX7" fmla="*/ 0 w 544008"/>
              <a:gd name="connsiteY7" fmla="*/ 68069 h 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08" h="84389">
                <a:moveTo>
                  <a:pt x="0" y="68069"/>
                </a:moveTo>
                <a:cubicBezTo>
                  <a:pt x="-353" y="71949"/>
                  <a:pt x="147108" y="89588"/>
                  <a:pt x="207433" y="82885"/>
                </a:cubicBezTo>
                <a:cubicBezTo>
                  <a:pt x="267758" y="76182"/>
                  <a:pt x="305859" y="35966"/>
                  <a:pt x="361950" y="27852"/>
                </a:cubicBezTo>
                <a:cubicBezTo>
                  <a:pt x="418041" y="19738"/>
                  <a:pt x="541866" y="38788"/>
                  <a:pt x="543983" y="34202"/>
                </a:cubicBezTo>
                <a:cubicBezTo>
                  <a:pt x="546100" y="29616"/>
                  <a:pt x="416983" y="2804"/>
                  <a:pt x="374650" y="335"/>
                </a:cubicBezTo>
                <a:cubicBezTo>
                  <a:pt x="332317" y="-2134"/>
                  <a:pt x="317500" y="9507"/>
                  <a:pt x="289983" y="19385"/>
                </a:cubicBezTo>
                <a:cubicBezTo>
                  <a:pt x="262466" y="29263"/>
                  <a:pt x="257175" y="50782"/>
                  <a:pt x="209550" y="59602"/>
                </a:cubicBezTo>
                <a:cubicBezTo>
                  <a:pt x="161925" y="68422"/>
                  <a:pt x="353" y="64189"/>
                  <a:pt x="0" y="680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2A2D9433-846E-477D-A937-B1841FFE7B52}"/>
              </a:ext>
            </a:extLst>
          </p:cNvPr>
          <p:cNvSpPr/>
          <p:nvPr/>
        </p:nvSpPr>
        <p:spPr>
          <a:xfrm>
            <a:off x="8515031" y="7947014"/>
            <a:ext cx="686187" cy="181782"/>
          </a:xfrm>
          <a:custGeom>
            <a:avLst/>
            <a:gdLst>
              <a:gd name="connsiteX0" fmla="*/ 3494 w 686187"/>
              <a:gd name="connsiteY0" fmla="*/ 11 h 181782"/>
              <a:gd name="connsiteX1" fmla="*/ 320994 w 686187"/>
              <a:gd name="connsiteY1" fmla="*/ 88911 h 181782"/>
              <a:gd name="connsiteX2" fmla="*/ 460694 w 686187"/>
              <a:gd name="connsiteY2" fmla="*/ 107961 h 181782"/>
              <a:gd name="connsiteX3" fmla="*/ 686119 w 686187"/>
              <a:gd name="connsiteY3" fmla="*/ 171461 h 181782"/>
              <a:gd name="connsiteX4" fmla="*/ 482919 w 686187"/>
              <a:gd name="connsiteY4" fmla="*/ 161936 h 181782"/>
              <a:gd name="connsiteX5" fmla="*/ 327344 w 686187"/>
              <a:gd name="connsiteY5" fmla="*/ 180986 h 181782"/>
              <a:gd name="connsiteX6" fmla="*/ 349569 w 686187"/>
              <a:gd name="connsiteY6" fmla="*/ 130186 h 181782"/>
              <a:gd name="connsiteX7" fmla="*/ 241619 w 686187"/>
              <a:gd name="connsiteY7" fmla="*/ 120661 h 181782"/>
              <a:gd name="connsiteX8" fmla="*/ 155894 w 686187"/>
              <a:gd name="connsiteY8" fmla="*/ 95261 h 181782"/>
              <a:gd name="connsiteX9" fmla="*/ 3494 w 686187"/>
              <a:gd name="connsiteY9" fmla="*/ 11 h 18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187" h="181782">
                <a:moveTo>
                  <a:pt x="3494" y="11"/>
                </a:moveTo>
                <a:cubicBezTo>
                  <a:pt x="31011" y="-1047"/>
                  <a:pt x="244794" y="70919"/>
                  <a:pt x="320994" y="88911"/>
                </a:cubicBezTo>
                <a:cubicBezTo>
                  <a:pt x="397194" y="106903"/>
                  <a:pt x="399840" y="94203"/>
                  <a:pt x="460694" y="107961"/>
                </a:cubicBezTo>
                <a:cubicBezTo>
                  <a:pt x="521548" y="121719"/>
                  <a:pt x="682415" y="162465"/>
                  <a:pt x="686119" y="171461"/>
                </a:cubicBezTo>
                <a:cubicBezTo>
                  <a:pt x="689823" y="180457"/>
                  <a:pt x="542715" y="160349"/>
                  <a:pt x="482919" y="161936"/>
                </a:cubicBezTo>
                <a:cubicBezTo>
                  <a:pt x="423123" y="163523"/>
                  <a:pt x="349569" y="186278"/>
                  <a:pt x="327344" y="180986"/>
                </a:cubicBezTo>
                <a:cubicBezTo>
                  <a:pt x="305119" y="175694"/>
                  <a:pt x="363856" y="140240"/>
                  <a:pt x="349569" y="130186"/>
                </a:cubicBezTo>
                <a:cubicBezTo>
                  <a:pt x="335282" y="120132"/>
                  <a:pt x="273898" y="126482"/>
                  <a:pt x="241619" y="120661"/>
                </a:cubicBezTo>
                <a:cubicBezTo>
                  <a:pt x="209340" y="114840"/>
                  <a:pt x="192936" y="114311"/>
                  <a:pt x="155894" y="95261"/>
                </a:cubicBezTo>
                <a:cubicBezTo>
                  <a:pt x="118852" y="76211"/>
                  <a:pt x="-24023" y="1069"/>
                  <a:pt x="3494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08DAAC64-4233-4549-B36E-E04ABFBB65CD}"/>
              </a:ext>
            </a:extLst>
          </p:cNvPr>
          <p:cNvSpPr/>
          <p:nvPr/>
        </p:nvSpPr>
        <p:spPr>
          <a:xfrm>
            <a:off x="4791329" y="4938023"/>
            <a:ext cx="1717741" cy="1942297"/>
          </a:xfrm>
          <a:custGeom>
            <a:avLst/>
            <a:gdLst>
              <a:gd name="connsiteX0" fmla="*/ 1717421 w 1717741"/>
              <a:gd name="connsiteY0" fmla="*/ 2277 h 1942297"/>
              <a:gd name="connsiteX1" fmla="*/ 676021 w 1717741"/>
              <a:gd name="connsiteY1" fmla="*/ 700777 h 1942297"/>
              <a:gd name="connsiteX2" fmla="*/ 936371 w 1717741"/>
              <a:gd name="connsiteY2" fmla="*/ 497577 h 1942297"/>
              <a:gd name="connsiteX3" fmla="*/ 231521 w 1717741"/>
              <a:gd name="connsiteY3" fmla="*/ 1265927 h 1942297"/>
              <a:gd name="connsiteX4" fmla="*/ 536321 w 1717741"/>
              <a:gd name="connsiteY4" fmla="*/ 980177 h 1942297"/>
              <a:gd name="connsiteX5" fmla="*/ 2921 w 1717741"/>
              <a:gd name="connsiteY5" fmla="*/ 1939027 h 1942297"/>
              <a:gd name="connsiteX6" fmla="*/ 314071 w 1717741"/>
              <a:gd name="connsiteY6" fmla="*/ 592827 h 1942297"/>
              <a:gd name="connsiteX7" fmla="*/ 129921 w 1717741"/>
              <a:gd name="connsiteY7" fmla="*/ 1710427 h 1942297"/>
              <a:gd name="connsiteX8" fmla="*/ 307721 w 1717741"/>
              <a:gd name="connsiteY8" fmla="*/ 999227 h 1942297"/>
              <a:gd name="connsiteX9" fmla="*/ 504571 w 1717741"/>
              <a:gd name="connsiteY9" fmla="*/ 580127 h 1942297"/>
              <a:gd name="connsiteX10" fmla="*/ 250571 w 1717741"/>
              <a:gd name="connsiteY10" fmla="*/ 681727 h 1942297"/>
              <a:gd name="connsiteX11" fmla="*/ 1101471 w 1717741"/>
              <a:gd name="connsiteY11" fmla="*/ 154677 h 1942297"/>
              <a:gd name="connsiteX12" fmla="*/ 555371 w 1717741"/>
              <a:gd name="connsiteY12" fmla="*/ 465827 h 1942297"/>
              <a:gd name="connsiteX13" fmla="*/ 1717421 w 1717741"/>
              <a:gd name="connsiteY13" fmla="*/ 2277 h 19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7741" h="1942297">
                <a:moveTo>
                  <a:pt x="1717421" y="2277"/>
                </a:moveTo>
                <a:cubicBezTo>
                  <a:pt x="1737529" y="41435"/>
                  <a:pt x="806196" y="618227"/>
                  <a:pt x="676021" y="700777"/>
                </a:cubicBezTo>
                <a:cubicBezTo>
                  <a:pt x="545846" y="783327"/>
                  <a:pt x="1010454" y="403385"/>
                  <a:pt x="936371" y="497577"/>
                </a:cubicBezTo>
                <a:cubicBezTo>
                  <a:pt x="862288" y="591769"/>
                  <a:pt x="298196" y="1185494"/>
                  <a:pt x="231521" y="1265927"/>
                </a:cubicBezTo>
                <a:cubicBezTo>
                  <a:pt x="164846" y="1346360"/>
                  <a:pt x="574421" y="867994"/>
                  <a:pt x="536321" y="980177"/>
                </a:cubicBezTo>
                <a:cubicBezTo>
                  <a:pt x="498221" y="1092360"/>
                  <a:pt x="39963" y="2003585"/>
                  <a:pt x="2921" y="1939027"/>
                </a:cubicBezTo>
                <a:cubicBezTo>
                  <a:pt x="-34121" y="1874469"/>
                  <a:pt x="292904" y="630927"/>
                  <a:pt x="314071" y="592827"/>
                </a:cubicBezTo>
                <a:cubicBezTo>
                  <a:pt x="335238" y="554727"/>
                  <a:pt x="130979" y="1642694"/>
                  <a:pt x="129921" y="1710427"/>
                </a:cubicBezTo>
                <a:cubicBezTo>
                  <a:pt x="128863" y="1778160"/>
                  <a:pt x="245279" y="1187610"/>
                  <a:pt x="307721" y="999227"/>
                </a:cubicBezTo>
                <a:cubicBezTo>
                  <a:pt x="370163" y="810844"/>
                  <a:pt x="514096" y="633044"/>
                  <a:pt x="504571" y="580127"/>
                </a:cubicBezTo>
                <a:cubicBezTo>
                  <a:pt x="495046" y="527210"/>
                  <a:pt x="151088" y="752635"/>
                  <a:pt x="250571" y="681727"/>
                </a:cubicBezTo>
                <a:cubicBezTo>
                  <a:pt x="350054" y="610819"/>
                  <a:pt x="1050671" y="190660"/>
                  <a:pt x="1101471" y="154677"/>
                </a:cubicBezTo>
                <a:cubicBezTo>
                  <a:pt x="1152271" y="118694"/>
                  <a:pt x="455888" y="490169"/>
                  <a:pt x="555371" y="465827"/>
                </a:cubicBezTo>
                <a:cubicBezTo>
                  <a:pt x="654854" y="441485"/>
                  <a:pt x="1697313" y="-36881"/>
                  <a:pt x="1717421" y="22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2AE85C5-E8EC-47CE-97E8-FDA4BA1826CD}"/>
              </a:ext>
            </a:extLst>
          </p:cNvPr>
          <p:cNvSpPr/>
          <p:nvPr/>
        </p:nvSpPr>
        <p:spPr>
          <a:xfrm>
            <a:off x="6018007" y="4138448"/>
            <a:ext cx="1591197" cy="447394"/>
          </a:xfrm>
          <a:custGeom>
            <a:avLst/>
            <a:gdLst>
              <a:gd name="connsiteX0" fmla="*/ 1585951 w 1591197"/>
              <a:gd name="connsiteY0" fmla="*/ 415 h 447394"/>
              <a:gd name="connsiteX1" fmla="*/ 738928 w 1591197"/>
              <a:gd name="connsiteY1" fmla="*/ 183295 h 447394"/>
              <a:gd name="connsiteX2" fmla="*/ 941058 w 1591197"/>
              <a:gd name="connsiteY2" fmla="*/ 192920 h 447394"/>
              <a:gd name="connsiteX3" fmla="*/ 7408 w 1591197"/>
              <a:gd name="connsiteY3" fmla="*/ 443177 h 447394"/>
              <a:gd name="connsiteX4" fmla="*/ 479046 w 1591197"/>
              <a:gd name="connsiteY4" fmla="*/ 356550 h 447394"/>
              <a:gd name="connsiteX5" fmla="*/ 1249067 w 1591197"/>
              <a:gd name="connsiteY5" fmla="*/ 202546 h 447394"/>
              <a:gd name="connsiteX6" fmla="*/ 1104688 w 1591197"/>
              <a:gd name="connsiteY6" fmla="*/ 241047 h 447394"/>
              <a:gd name="connsiteX7" fmla="*/ 1585951 w 1591197"/>
              <a:gd name="connsiteY7" fmla="*/ 415 h 44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1197" h="447394">
                <a:moveTo>
                  <a:pt x="1585951" y="415"/>
                </a:moveTo>
                <a:cubicBezTo>
                  <a:pt x="1524991" y="-9210"/>
                  <a:pt x="846410" y="151211"/>
                  <a:pt x="738928" y="183295"/>
                </a:cubicBezTo>
                <a:cubicBezTo>
                  <a:pt x="631446" y="215379"/>
                  <a:pt x="1062978" y="149606"/>
                  <a:pt x="941058" y="192920"/>
                </a:cubicBezTo>
                <a:cubicBezTo>
                  <a:pt x="819138" y="236234"/>
                  <a:pt x="84410" y="415905"/>
                  <a:pt x="7408" y="443177"/>
                </a:cubicBezTo>
                <a:cubicBezTo>
                  <a:pt x="-69594" y="470449"/>
                  <a:pt x="479046" y="356550"/>
                  <a:pt x="479046" y="356550"/>
                </a:cubicBezTo>
                <a:lnTo>
                  <a:pt x="1249067" y="202546"/>
                </a:lnTo>
                <a:cubicBezTo>
                  <a:pt x="1353341" y="183296"/>
                  <a:pt x="1051749" y="276340"/>
                  <a:pt x="1104688" y="241047"/>
                </a:cubicBezTo>
                <a:cubicBezTo>
                  <a:pt x="1157627" y="205754"/>
                  <a:pt x="1646911" y="10040"/>
                  <a:pt x="1585951" y="4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116FF452-9CDF-426E-B6F3-2B00C3BB51EC}"/>
              </a:ext>
            </a:extLst>
          </p:cNvPr>
          <p:cNvSpPr/>
          <p:nvPr/>
        </p:nvSpPr>
        <p:spPr>
          <a:xfrm>
            <a:off x="7857876" y="6658287"/>
            <a:ext cx="285364" cy="930440"/>
          </a:xfrm>
          <a:custGeom>
            <a:avLst/>
            <a:gdLst>
              <a:gd name="connsiteX0" fmla="*/ 285364 w 285364"/>
              <a:gd name="connsiteY0" fmla="*/ 1593 h 930440"/>
              <a:gd name="connsiteX1" fmla="*/ 66924 w 285364"/>
              <a:gd name="connsiteY1" fmla="*/ 646753 h 930440"/>
              <a:gd name="connsiteX2" fmla="*/ 884 w 285364"/>
              <a:gd name="connsiteY2" fmla="*/ 921073 h 930440"/>
              <a:gd name="connsiteX3" fmla="*/ 31364 w 285364"/>
              <a:gd name="connsiteY3" fmla="*/ 829633 h 930440"/>
              <a:gd name="connsiteX4" fmla="*/ 66924 w 285364"/>
              <a:gd name="connsiteY4" fmla="*/ 474033 h 930440"/>
              <a:gd name="connsiteX5" fmla="*/ 285364 w 285364"/>
              <a:gd name="connsiteY5" fmla="*/ 1593 h 93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64" h="930440">
                <a:moveTo>
                  <a:pt x="285364" y="1593"/>
                </a:moveTo>
                <a:cubicBezTo>
                  <a:pt x="285364" y="30380"/>
                  <a:pt x="114337" y="493506"/>
                  <a:pt x="66924" y="646753"/>
                </a:cubicBezTo>
                <a:cubicBezTo>
                  <a:pt x="19511" y="800000"/>
                  <a:pt x="6811" y="890593"/>
                  <a:pt x="884" y="921073"/>
                </a:cubicBezTo>
                <a:cubicBezTo>
                  <a:pt x="-5043" y="951553"/>
                  <a:pt x="20357" y="904140"/>
                  <a:pt x="31364" y="829633"/>
                </a:cubicBezTo>
                <a:cubicBezTo>
                  <a:pt x="42371" y="755126"/>
                  <a:pt x="23744" y="606113"/>
                  <a:pt x="66924" y="474033"/>
                </a:cubicBezTo>
                <a:cubicBezTo>
                  <a:pt x="110104" y="341953"/>
                  <a:pt x="285364" y="-27194"/>
                  <a:pt x="285364" y="15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A48CB461-7A81-432F-B777-A02F379B564A}"/>
              </a:ext>
            </a:extLst>
          </p:cNvPr>
          <p:cNvSpPr/>
          <p:nvPr/>
        </p:nvSpPr>
        <p:spPr>
          <a:xfrm>
            <a:off x="7335385" y="6667855"/>
            <a:ext cx="220322" cy="810122"/>
          </a:xfrm>
          <a:custGeom>
            <a:avLst/>
            <a:gdLst>
              <a:gd name="connsiteX0" fmla="*/ 135 w 220322"/>
              <a:gd name="connsiteY0" fmla="*/ 2185 h 810122"/>
              <a:gd name="connsiteX1" fmla="*/ 198255 w 220322"/>
              <a:gd name="connsiteY1" fmla="*/ 449225 h 810122"/>
              <a:gd name="connsiteX2" fmla="*/ 198255 w 220322"/>
              <a:gd name="connsiteY2" fmla="*/ 804825 h 810122"/>
              <a:gd name="connsiteX3" fmla="*/ 218575 w 220322"/>
              <a:gd name="connsiteY3" fmla="*/ 642265 h 810122"/>
              <a:gd name="connsiteX4" fmla="*/ 213495 w 220322"/>
              <a:gd name="connsiteY4" fmla="*/ 367945 h 810122"/>
              <a:gd name="connsiteX5" fmla="*/ 167775 w 220322"/>
              <a:gd name="connsiteY5" fmla="*/ 281585 h 810122"/>
              <a:gd name="connsiteX6" fmla="*/ 135 w 220322"/>
              <a:gd name="connsiteY6" fmla="*/ 2185 h 81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322" h="810122">
                <a:moveTo>
                  <a:pt x="135" y="2185"/>
                </a:moveTo>
                <a:cubicBezTo>
                  <a:pt x="5215" y="30125"/>
                  <a:pt x="165235" y="315452"/>
                  <a:pt x="198255" y="449225"/>
                </a:cubicBezTo>
                <a:cubicBezTo>
                  <a:pt x="231275" y="582998"/>
                  <a:pt x="194868" y="772652"/>
                  <a:pt x="198255" y="804825"/>
                </a:cubicBezTo>
                <a:cubicBezTo>
                  <a:pt x="201642" y="836998"/>
                  <a:pt x="216035" y="715078"/>
                  <a:pt x="218575" y="642265"/>
                </a:cubicBezTo>
                <a:cubicBezTo>
                  <a:pt x="221115" y="569452"/>
                  <a:pt x="221962" y="428058"/>
                  <a:pt x="213495" y="367945"/>
                </a:cubicBezTo>
                <a:cubicBezTo>
                  <a:pt x="205028" y="307832"/>
                  <a:pt x="201642" y="340852"/>
                  <a:pt x="167775" y="281585"/>
                </a:cubicBezTo>
                <a:cubicBezTo>
                  <a:pt x="133908" y="222318"/>
                  <a:pt x="-4945" y="-25755"/>
                  <a:pt x="135" y="21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CEB0E37-CE37-4C79-B9C6-8D61EE6508B5}"/>
              </a:ext>
            </a:extLst>
          </p:cNvPr>
          <p:cNvSpPr/>
          <p:nvPr/>
        </p:nvSpPr>
        <p:spPr>
          <a:xfrm>
            <a:off x="4686979" y="10168372"/>
            <a:ext cx="448171" cy="849532"/>
          </a:xfrm>
          <a:custGeom>
            <a:avLst/>
            <a:gdLst>
              <a:gd name="connsiteX0" fmla="*/ 3554 w 448171"/>
              <a:gd name="connsiteY0" fmla="*/ 95 h 849532"/>
              <a:gd name="connsiteX1" fmla="*/ 105154 w 448171"/>
              <a:gd name="connsiteY1" fmla="*/ 381095 h 849532"/>
              <a:gd name="connsiteX2" fmla="*/ 443821 w 448171"/>
              <a:gd name="connsiteY2" fmla="*/ 846761 h 849532"/>
              <a:gd name="connsiteX3" fmla="*/ 291421 w 448171"/>
              <a:gd name="connsiteY3" fmla="*/ 567361 h 849532"/>
              <a:gd name="connsiteX4" fmla="*/ 206754 w 448171"/>
              <a:gd name="connsiteY4" fmla="*/ 414961 h 849532"/>
              <a:gd name="connsiteX5" fmla="*/ 3554 w 448171"/>
              <a:gd name="connsiteY5" fmla="*/ 95 h 84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71" h="849532">
                <a:moveTo>
                  <a:pt x="3554" y="95"/>
                </a:moveTo>
                <a:cubicBezTo>
                  <a:pt x="-13379" y="-5549"/>
                  <a:pt x="31776" y="239984"/>
                  <a:pt x="105154" y="381095"/>
                </a:cubicBezTo>
                <a:cubicBezTo>
                  <a:pt x="178532" y="522206"/>
                  <a:pt x="412777" y="815717"/>
                  <a:pt x="443821" y="846761"/>
                </a:cubicBezTo>
                <a:cubicBezTo>
                  <a:pt x="474866" y="877805"/>
                  <a:pt x="330932" y="639328"/>
                  <a:pt x="291421" y="567361"/>
                </a:cubicBezTo>
                <a:cubicBezTo>
                  <a:pt x="251910" y="495394"/>
                  <a:pt x="253321" y="506683"/>
                  <a:pt x="206754" y="414961"/>
                </a:cubicBezTo>
                <a:cubicBezTo>
                  <a:pt x="160187" y="323239"/>
                  <a:pt x="20487" y="5739"/>
                  <a:pt x="3554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B7AB3D20-8D0C-4D15-B2DF-759E750CB0E6}"/>
              </a:ext>
            </a:extLst>
          </p:cNvPr>
          <p:cNvSpPr/>
          <p:nvPr/>
        </p:nvSpPr>
        <p:spPr>
          <a:xfrm>
            <a:off x="5108218" y="8854292"/>
            <a:ext cx="345396" cy="849903"/>
          </a:xfrm>
          <a:custGeom>
            <a:avLst/>
            <a:gdLst>
              <a:gd name="connsiteX0" fmla="*/ 22582 w 345396"/>
              <a:gd name="connsiteY0" fmla="*/ 148 h 849903"/>
              <a:gd name="connsiteX1" fmla="*/ 22582 w 345396"/>
              <a:gd name="connsiteY1" fmla="*/ 259228 h 849903"/>
              <a:gd name="connsiteX2" fmla="*/ 332462 w 345396"/>
              <a:gd name="connsiteY2" fmla="*/ 828188 h 849903"/>
              <a:gd name="connsiteX3" fmla="*/ 266422 w 345396"/>
              <a:gd name="connsiteY3" fmla="*/ 706268 h 849903"/>
              <a:gd name="connsiteX4" fmla="*/ 78462 w 345396"/>
              <a:gd name="connsiteY4" fmla="*/ 467508 h 849903"/>
              <a:gd name="connsiteX5" fmla="*/ 12422 w 345396"/>
              <a:gd name="connsiteY5" fmla="*/ 289708 h 849903"/>
              <a:gd name="connsiteX6" fmla="*/ 22582 w 345396"/>
              <a:gd name="connsiteY6" fmla="*/ 148 h 84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96" h="849903">
                <a:moveTo>
                  <a:pt x="22582" y="148"/>
                </a:moveTo>
                <a:cubicBezTo>
                  <a:pt x="24275" y="-4932"/>
                  <a:pt x="-29065" y="121221"/>
                  <a:pt x="22582" y="259228"/>
                </a:cubicBezTo>
                <a:cubicBezTo>
                  <a:pt x="74229" y="397235"/>
                  <a:pt x="291822" y="753681"/>
                  <a:pt x="332462" y="828188"/>
                </a:cubicBezTo>
                <a:cubicBezTo>
                  <a:pt x="373102" y="902695"/>
                  <a:pt x="308755" y="766381"/>
                  <a:pt x="266422" y="706268"/>
                </a:cubicBezTo>
                <a:cubicBezTo>
                  <a:pt x="224089" y="646155"/>
                  <a:pt x="120795" y="536935"/>
                  <a:pt x="78462" y="467508"/>
                </a:cubicBezTo>
                <a:cubicBezTo>
                  <a:pt x="36129" y="398081"/>
                  <a:pt x="23429" y="366755"/>
                  <a:pt x="12422" y="289708"/>
                </a:cubicBezTo>
                <a:cubicBezTo>
                  <a:pt x="1415" y="212661"/>
                  <a:pt x="20889" y="5228"/>
                  <a:pt x="22582" y="1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1A382FD6-A4C0-4D91-BE5D-20F0E9C4DCE6}"/>
              </a:ext>
            </a:extLst>
          </p:cNvPr>
          <p:cNvSpPr/>
          <p:nvPr/>
        </p:nvSpPr>
        <p:spPr>
          <a:xfrm>
            <a:off x="6541962" y="8727276"/>
            <a:ext cx="92834" cy="508255"/>
          </a:xfrm>
          <a:custGeom>
            <a:avLst/>
            <a:gdLst>
              <a:gd name="connsiteX0" fmla="*/ 31558 w 92834"/>
              <a:gd name="connsiteY0" fmla="*/ 164 h 508255"/>
              <a:gd name="connsiteX1" fmla="*/ 92518 w 92834"/>
              <a:gd name="connsiteY1" fmla="*/ 193204 h 508255"/>
              <a:gd name="connsiteX2" fmla="*/ 1078 w 92834"/>
              <a:gd name="connsiteY2" fmla="*/ 508164 h 508255"/>
              <a:gd name="connsiteX3" fmla="*/ 41718 w 92834"/>
              <a:gd name="connsiteY3" fmla="*/ 223684 h 508255"/>
              <a:gd name="connsiteX4" fmla="*/ 31558 w 92834"/>
              <a:gd name="connsiteY4" fmla="*/ 164 h 50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34" h="508255">
                <a:moveTo>
                  <a:pt x="31558" y="164"/>
                </a:moveTo>
                <a:cubicBezTo>
                  <a:pt x="40025" y="-4916"/>
                  <a:pt x="97598" y="108537"/>
                  <a:pt x="92518" y="193204"/>
                </a:cubicBezTo>
                <a:cubicBezTo>
                  <a:pt x="87438" y="277871"/>
                  <a:pt x="9545" y="503084"/>
                  <a:pt x="1078" y="508164"/>
                </a:cubicBezTo>
                <a:cubicBezTo>
                  <a:pt x="-7389" y="513244"/>
                  <a:pt x="36638" y="305811"/>
                  <a:pt x="41718" y="223684"/>
                </a:cubicBezTo>
                <a:cubicBezTo>
                  <a:pt x="46798" y="141557"/>
                  <a:pt x="23091" y="5244"/>
                  <a:pt x="31558" y="1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5F9AFFDE-E859-4FB2-8C1C-9F99EAFC247E}"/>
              </a:ext>
            </a:extLst>
          </p:cNvPr>
          <p:cNvSpPr/>
          <p:nvPr/>
        </p:nvSpPr>
        <p:spPr>
          <a:xfrm>
            <a:off x="5717351" y="8221805"/>
            <a:ext cx="917392" cy="722170"/>
          </a:xfrm>
          <a:custGeom>
            <a:avLst/>
            <a:gdLst>
              <a:gd name="connsiteX0" fmla="*/ 99249 w 917392"/>
              <a:gd name="connsiteY0" fmla="*/ 33195 h 722170"/>
              <a:gd name="connsiteX1" fmla="*/ 627569 w 917392"/>
              <a:gd name="connsiteY1" fmla="*/ 205915 h 722170"/>
              <a:gd name="connsiteX2" fmla="*/ 906969 w 917392"/>
              <a:gd name="connsiteY2" fmla="*/ 698675 h 722170"/>
              <a:gd name="connsiteX3" fmla="*/ 835849 w 917392"/>
              <a:gd name="connsiteY3" fmla="*/ 602155 h 722170"/>
              <a:gd name="connsiteX4" fmla="*/ 627569 w 917392"/>
              <a:gd name="connsiteY4" fmla="*/ 241475 h 722170"/>
              <a:gd name="connsiteX5" fmla="*/ 48449 w 917392"/>
              <a:gd name="connsiteY5" fmla="*/ 17955 h 722170"/>
              <a:gd name="connsiteX6" fmla="*/ 99249 w 917392"/>
              <a:gd name="connsiteY6" fmla="*/ 33195 h 7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392" h="722170">
                <a:moveTo>
                  <a:pt x="99249" y="33195"/>
                </a:moveTo>
                <a:cubicBezTo>
                  <a:pt x="195769" y="64522"/>
                  <a:pt x="492949" y="95002"/>
                  <a:pt x="627569" y="205915"/>
                </a:cubicBezTo>
                <a:cubicBezTo>
                  <a:pt x="762189" y="316828"/>
                  <a:pt x="872256" y="632635"/>
                  <a:pt x="906969" y="698675"/>
                </a:cubicBezTo>
                <a:cubicBezTo>
                  <a:pt x="941682" y="764715"/>
                  <a:pt x="882416" y="678355"/>
                  <a:pt x="835849" y="602155"/>
                </a:cubicBezTo>
                <a:cubicBezTo>
                  <a:pt x="789282" y="525955"/>
                  <a:pt x="758802" y="338842"/>
                  <a:pt x="627569" y="241475"/>
                </a:cubicBezTo>
                <a:cubicBezTo>
                  <a:pt x="496336" y="144108"/>
                  <a:pt x="137349" y="50975"/>
                  <a:pt x="48449" y="17955"/>
                </a:cubicBezTo>
                <a:cubicBezTo>
                  <a:pt x="-40451" y="-15065"/>
                  <a:pt x="2729" y="1868"/>
                  <a:pt x="99249" y="331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83AB569C-3452-4F15-B523-46B37A7D15E4}"/>
              </a:ext>
            </a:extLst>
          </p:cNvPr>
          <p:cNvSpPr/>
          <p:nvPr/>
        </p:nvSpPr>
        <p:spPr>
          <a:xfrm>
            <a:off x="8652907" y="8468257"/>
            <a:ext cx="440366" cy="640186"/>
          </a:xfrm>
          <a:custGeom>
            <a:avLst/>
            <a:gdLst>
              <a:gd name="connsiteX0" fmla="*/ 440293 w 440366"/>
              <a:gd name="connsiteY0" fmla="*/ 103 h 640186"/>
              <a:gd name="connsiteX1" fmla="*/ 201533 w 440366"/>
              <a:gd name="connsiteY1" fmla="*/ 213463 h 640186"/>
              <a:gd name="connsiteX2" fmla="*/ 64373 w 440366"/>
              <a:gd name="connsiteY2" fmla="*/ 406503 h 640186"/>
              <a:gd name="connsiteX3" fmla="*/ 28813 w 440366"/>
              <a:gd name="connsiteY3" fmla="*/ 640183 h 640186"/>
              <a:gd name="connsiteX4" fmla="*/ 8493 w 440366"/>
              <a:gd name="connsiteY4" fmla="*/ 401423 h 640186"/>
              <a:gd name="connsiteX5" fmla="*/ 176133 w 440366"/>
              <a:gd name="connsiteY5" fmla="*/ 188063 h 640186"/>
              <a:gd name="connsiteX6" fmla="*/ 440293 w 440366"/>
              <a:gd name="connsiteY6" fmla="*/ 103 h 64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366" h="640186">
                <a:moveTo>
                  <a:pt x="440293" y="103"/>
                </a:moveTo>
                <a:cubicBezTo>
                  <a:pt x="444526" y="4336"/>
                  <a:pt x="264186" y="145730"/>
                  <a:pt x="201533" y="213463"/>
                </a:cubicBezTo>
                <a:cubicBezTo>
                  <a:pt x="138880" y="281196"/>
                  <a:pt x="93160" y="335383"/>
                  <a:pt x="64373" y="406503"/>
                </a:cubicBezTo>
                <a:cubicBezTo>
                  <a:pt x="35586" y="477623"/>
                  <a:pt x="38126" y="641030"/>
                  <a:pt x="28813" y="640183"/>
                </a:cubicBezTo>
                <a:cubicBezTo>
                  <a:pt x="19500" y="639336"/>
                  <a:pt x="-16060" y="476776"/>
                  <a:pt x="8493" y="401423"/>
                </a:cubicBezTo>
                <a:cubicBezTo>
                  <a:pt x="33046" y="326070"/>
                  <a:pt x="107553" y="253256"/>
                  <a:pt x="176133" y="188063"/>
                </a:cubicBezTo>
                <a:cubicBezTo>
                  <a:pt x="244713" y="122870"/>
                  <a:pt x="436060" y="-4130"/>
                  <a:pt x="440293" y="1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60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0</Words>
  <Application>Microsoft Office PowerPoint</Application>
  <PresentationFormat>ユーザー設定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36</cp:revision>
  <dcterms:created xsi:type="dcterms:W3CDTF">2022-04-01T01:36:20Z</dcterms:created>
  <dcterms:modified xsi:type="dcterms:W3CDTF">2022-04-02T12:29:20Z</dcterms:modified>
</cp:coreProperties>
</file>