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213836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87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368" y="16"/>
      </p:cViewPr>
      <p:guideLst>
        <p:guide orient="horz" pos="4762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2474395"/>
            <a:ext cx="18176081" cy="5263774"/>
          </a:xfrm>
        </p:spPr>
        <p:txBody>
          <a:bodyPr anchor="b"/>
          <a:lstStyle>
            <a:lvl1pPr algn="ctr">
              <a:defRPr sz="132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7941160"/>
            <a:ext cx="16037719" cy="3650342"/>
          </a:xfrm>
        </p:spPr>
        <p:txBody>
          <a:bodyPr/>
          <a:lstStyle>
            <a:lvl1pPr marL="0" indent="0" algn="ctr">
              <a:buNone/>
              <a:defRPr sz="5291"/>
            </a:lvl1pPr>
            <a:lvl2pPr marL="1007943" indent="0" algn="ctr">
              <a:buNone/>
              <a:defRPr sz="4409"/>
            </a:lvl2pPr>
            <a:lvl3pPr marL="2015886" indent="0" algn="ctr">
              <a:buNone/>
              <a:defRPr sz="3968"/>
            </a:lvl3pPr>
            <a:lvl4pPr marL="3023829" indent="0" algn="ctr">
              <a:buNone/>
              <a:defRPr sz="3527"/>
            </a:lvl4pPr>
            <a:lvl5pPr marL="4031772" indent="0" algn="ctr">
              <a:buNone/>
              <a:defRPr sz="3527"/>
            </a:lvl5pPr>
            <a:lvl6pPr marL="5039716" indent="0" algn="ctr">
              <a:buNone/>
              <a:defRPr sz="3527"/>
            </a:lvl6pPr>
            <a:lvl7pPr marL="6047659" indent="0" algn="ctr">
              <a:buNone/>
              <a:defRPr sz="3527"/>
            </a:lvl7pPr>
            <a:lvl8pPr marL="7055602" indent="0" algn="ctr">
              <a:buNone/>
              <a:defRPr sz="3527"/>
            </a:lvl8pPr>
            <a:lvl9pPr marL="8063545" indent="0" algn="ctr">
              <a:buNone/>
              <a:defRPr sz="352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61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63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804966"/>
            <a:ext cx="4610844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804966"/>
            <a:ext cx="13565237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70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31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3769342"/>
            <a:ext cx="18443377" cy="628922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10118069"/>
            <a:ext cx="18443377" cy="3307357"/>
          </a:xfrm>
        </p:spPr>
        <p:txBody>
          <a:bodyPr/>
          <a:lstStyle>
            <a:lvl1pPr marL="0" indent="0">
              <a:buNone/>
              <a:defRPr sz="5291">
                <a:solidFill>
                  <a:schemeClr val="tx1"/>
                </a:solidFill>
              </a:defRPr>
            </a:lvl1pPr>
            <a:lvl2pPr marL="1007943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2pPr>
            <a:lvl3pPr marL="2015886" indent="0">
              <a:buNone/>
              <a:defRPr sz="3968">
                <a:solidFill>
                  <a:schemeClr val="tx1">
                    <a:tint val="75000"/>
                  </a:schemeClr>
                </a:solidFill>
              </a:defRPr>
            </a:lvl3pPr>
            <a:lvl4pPr marL="302382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4pPr>
            <a:lvl5pPr marL="403177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5pPr>
            <a:lvl6pPr marL="5039716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6pPr>
            <a:lvl7pPr marL="6047659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7pPr>
            <a:lvl8pPr marL="7055602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8pPr>
            <a:lvl9pPr marL="8063545" indent="0">
              <a:buNone/>
              <a:defRPr sz="35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85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4024827"/>
            <a:ext cx="908804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4024827"/>
            <a:ext cx="908804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7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804969"/>
            <a:ext cx="18443377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3706342"/>
            <a:ext cx="9046274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5522763"/>
            <a:ext cx="9046274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3706342"/>
            <a:ext cx="9090826" cy="1816421"/>
          </a:xfrm>
        </p:spPr>
        <p:txBody>
          <a:bodyPr anchor="b"/>
          <a:lstStyle>
            <a:lvl1pPr marL="0" indent="0">
              <a:buNone/>
              <a:defRPr sz="5291" b="1"/>
            </a:lvl1pPr>
            <a:lvl2pPr marL="1007943" indent="0">
              <a:buNone/>
              <a:defRPr sz="4409" b="1"/>
            </a:lvl2pPr>
            <a:lvl3pPr marL="2015886" indent="0">
              <a:buNone/>
              <a:defRPr sz="3968" b="1"/>
            </a:lvl3pPr>
            <a:lvl4pPr marL="3023829" indent="0">
              <a:buNone/>
              <a:defRPr sz="3527" b="1"/>
            </a:lvl4pPr>
            <a:lvl5pPr marL="4031772" indent="0">
              <a:buNone/>
              <a:defRPr sz="3527" b="1"/>
            </a:lvl5pPr>
            <a:lvl6pPr marL="5039716" indent="0">
              <a:buNone/>
              <a:defRPr sz="3527" b="1"/>
            </a:lvl6pPr>
            <a:lvl7pPr marL="6047659" indent="0">
              <a:buNone/>
              <a:defRPr sz="3527" b="1"/>
            </a:lvl7pPr>
            <a:lvl8pPr marL="7055602" indent="0">
              <a:buNone/>
              <a:defRPr sz="3527" b="1"/>
            </a:lvl8pPr>
            <a:lvl9pPr marL="8063545" indent="0">
              <a:buNone/>
              <a:defRPr sz="352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5522763"/>
            <a:ext cx="9090826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90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02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15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2176910"/>
            <a:ext cx="10825460" cy="10744538"/>
          </a:xfrm>
        </p:spPr>
        <p:txBody>
          <a:bodyPr/>
          <a:lstStyle>
            <a:lvl1pPr>
              <a:defRPr sz="7055"/>
            </a:lvl1pPr>
            <a:lvl2pPr>
              <a:defRPr sz="6173"/>
            </a:lvl2pPr>
            <a:lvl3pPr>
              <a:defRPr sz="5291"/>
            </a:lvl3pPr>
            <a:lvl4pPr>
              <a:defRPr sz="4409"/>
            </a:lvl4pPr>
            <a:lvl5pPr>
              <a:defRPr sz="4409"/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0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007957"/>
            <a:ext cx="6896776" cy="3527848"/>
          </a:xfrm>
        </p:spPr>
        <p:txBody>
          <a:bodyPr anchor="b"/>
          <a:lstStyle>
            <a:lvl1pPr>
              <a:defRPr sz="70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2176910"/>
            <a:ext cx="10825460" cy="10744538"/>
          </a:xfrm>
        </p:spPr>
        <p:txBody>
          <a:bodyPr anchor="t"/>
          <a:lstStyle>
            <a:lvl1pPr marL="0" indent="0">
              <a:buNone/>
              <a:defRPr sz="7055"/>
            </a:lvl1pPr>
            <a:lvl2pPr marL="1007943" indent="0">
              <a:buNone/>
              <a:defRPr sz="6173"/>
            </a:lvl2pPr>
            <a:lvl3pPr marL="2015886" indent="0">
              <a:buNone/>
              <a:defRPr sz="5291"/>
            </a:lvl3pPr>
            <a:lvl4pPr marL="3023829" indent="0">
              <a:buNone/>
              <a:defRPr sz="4409"/>
            </a:lvl4pPr>
            <a:lvl5pPr marL="4031772" indent="0">
              <a:buNone/>
              <a:defRPr sz="4409"/>
            </a:lvl5pPr>
            <a:lvl6pPr marL="5039716" indent="0">
              <a:buNone/>
              <a:defRPr sz="4409"/>
            </a:lvl6pPr>
            <a:lvl7pPr marL="6047659" indent="0">
              <a:buNone/>
              <a:defRPr sz="4409"/>
            </a:lvl7pPr>
            <a:lvl8pPr marL="7055602" indent="0">
              <a:buNone/>
              <a:defRPr sz="4409"/>
            </a:lvl8pPr>
            <a:lvl9pPr marL="8063545" indent="0">
              <a:buNone/>
              <a:defRPr sz="440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4535805"/>
            <a:ext cx="6896776" cy="8403140"/>
          </a:xfrm>
        </p:spPr>
        <p:txBody>
          <a:bodyPr/>
          <a:lstStyle>
            <a:lvl1pPr marL="0" indent="0">
              <a:buNone/>
              <a:defRPr sz="3527"/>
            </a:lvl1pPr>
            <a:lvl2pPr marL="1007943" indent="0">
              <a:buNone/>
              <a:defRPr sz="3086"/>
            </a:lvl2pPr>
            <a:lvl3pPr marL="2015886" indent="0">
              <a:buNone/>
              <a:defRPr sz="2646"/>
            </a:lvl3pPr>
            <a:lvl4pPr marL="3023829" indent="0">
              <a:buNone/>
              <a:defRPr sz="2205"/>
            </a:lvl4pPr>
            <a:lvl5pPr marL="4031772" indent="0">
              <a:buNone/>
              <a:defRPr sz="2205"/>
            </a:lvl5pPr>
            <a:lvl6pPr marL="5039716" indent="0">
              <a:buNone/>
              <a:defRPr sz="2205"/>
            </a:lvl6pPr>
            <a:lvl7pPr marL="6047659" indent="0">
              <a:buNone/>
              <a:defRPr sz="2205"/>
            </a:lvl7pPr>
            <a:lvl8pPr marL="7055602" indent="0">
              <a:buNone/>
              <a:defRPr sz="2205"/>
            </a:lvl8pPr>
            <a:lvl9pPr marL="8063545" indent="0">
              <a:buNone/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45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804969"/>
            <a:ext cx="18443377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4024827"/>
            <a:ext cx="18443377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B74A-657D-482E-91EE-8359A7BA6033}" type="datetimeFigureOut">
              <a:rPr kumimoji="1" lang="ja-JP" altLang="en-US" smtClean="0"/>
              <a:t>2022/3/24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14013401"/>
            <a:ext cx="7216973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14013401"/>
            <a:ext cx="4811316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6561-2BE9-4686-862F-26218B3A1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2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015886" rtl="0" eaLnBrk="1" latinLnBrk="0" hangingPunct="1">
        <a:lnSpc>
          <a:spcPct val="90000"/>
        </a:lnSpc>
        <a:spcBef>
          <a:spcPct val="0"/>
        </a:spcBef>
        <a:buNone/>
        <a:defRPr kumimoji="1" sz="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3972" indent="-503972" algn="l" defTabSz="2015886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kumimoji="1" sz="6173" kern="1200">
          <a:solidFill>
            <a:schemeClr val="tx1"/>
          </a:solidFill>
          <a:latin typeface="+mn-lt"/>
          <a:ea typeface="+mn-ea"/>
          <a:cs typeface="+mn-cs"/>
        </a:defRPr>
      </a:lvl1pPr>
      <a:lvl2pPr marL="1511915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519858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4409" kern="1200">
          <a:solidFill>
            <a:schemeClr val="tx1"/>
          </a:solidFill>
          <a:latin typeface="+mn-lt"/>
          <a:ea typeface="+mn-ea"/>
          <a:cs typeface="+mn-cs"/>
        </a:defRPr>
      </a:lvl3pPr>
      <a:lvl4pPr marL="3527801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535744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54368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551630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559573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567517" indent="-503972" algn="l" defTabSz="2015886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1007943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2015886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3pPr>
      <a:lvl4pPr marL="3023829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4pPr>
      <a:lvl5pPr marL="4031772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5pPr>
      <a:lvl6pPr marL="5039716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6pPr>
      <a:lvl7pPr marL="6047659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7pPr>
      <a:lvl8pPr marL="7055602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8pPr>
      <a:lvl9pPr marL="8063545" algn="l" defTabSz="2015886" rtl="0" eaLnBrk="1" latinLnBrk="0" hangingPunct="1">
        <a:defRPr kumimoji="1" sz="3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画像250枚】水着からキスシーンまで！波瑠のきれいで高画質な画像・壁紙まとめ！ | 写真まとめサイト Pictas" hidden="1">
            <a:extLst>
              <a:ext uri="{FF2B5EF4-FFF2-40B4-BE49-F238E27FC236}">
                <a16:creationId xmlns:a16="http://schemas.microsoft.com/office/drawing/2014/main" id="{AF1BD180-7833-4E35-93E5-F72C78E30C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5"/>
          <a:stretch/>
        </p:blipFill>
        <p:spPr bwMode="auto">
          <a:xfrm>
            <a:off x="1648174" y="3032579"/>
            <a:ext cx="18087278" cy="130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C3E0528D-850F-4910-91EB-D9349C80269A}"/>
              </a:ext>
            </a:extLst>
          </p:cNvPr>
          <p:cNvSpPr/>
          <p:nvPr/>
        </p:nvSpPr>
        <p:spPr>
          <a:xfrm>
            <a:off x="9207467" y="7282996"/>
            <a:ext cx="692029" cy="321462"/>
          </a:xfrm>
          <a:custGeom>
            <a:avLst/>
            <a:gdLst>
              <a:gd name="connsiteX0" fmla="*/ 7971 w 692029"/>
              <a:gd name="connsiteY0" fmla="*/ 33792 h 321462"/>
              <a:gd name="connsiteX1" fmla="*/ 349283 w 692029"/>
              <a:gd name="connsiteY1" fmla="*/ 111579 h 321462"/>
              <a:gd name="connsiteX2" fmla="*/ 331821 w 692029"/>
              <a:gd name="connsiteY2" fmla="*/ 89354 h 321462"/>
              <a:gd name="connsiteX3" fmla="*/ 476283 w 692029"/>
              <a:gd name="connsiteY3" fmla="*/ 156029 h 321462"/>
              <a:gd name="connsiteX4" fmla="*/ 454058 w 692029"/>
              <a:gd name="connsiteY4" fmla="*/ 148092 h 321462"/>
              <a:gd name="connsiteX5" fmla="*/ 579471 w 692029"/>
              <a:gd name="connsiteY5" fmla="*/ 240167 h 321462"/>
              <a:gd name="connsiteX6" fmla="*/ 565183 w 692029"/>
              <a:gd name="connsiteY6" fmla="*/ 232229 h 321462"/>
              <a:gd name="connsiteX7" fmla="*/ 690596 w 692029"/>
              <a:gd name="connsiteY7" fmla="*/ 321129 h 321462"/>
              <a:gd name="connsiteX8" fmla="*/ 627096 w 692029"/>
              <a:gd name="connsiteY8" fmla="*/ 259217 h 321462"/>
              <a:gd name="connsiteX9" fmla="*/ 535021 w 692029"/>
              <a:gd name="connsiteY9" fmla="*/ 175079 h 321462"/>
              <a:gd name="connsiteX10" fmla="*/ 331821 w 692029"/>
              <a:gd name="connsiteY10" fmla="*/ 65542 h 321462"/>
              <a:gd name="connsiteX11" fmla="*/ 220696 w 692029"/>
              <a:gd name="connsiteY11" fmla="*/ 29029 h 321462"/>
              <a:gd name="connsiteX12" fmla="*/ 347696 w 692029"/>
              <a:gd name="connsiteY12" fmla="*/ 90942 h 321462"/>
              <a:gd name="connsiteX13" fmla="*/ 184183 w 692029"/>
              <a:gd name="connsiteY13" fmla="*/ 30617 h 321462"/>
              <a:gd name="connsiteX14" fmla="*/ 96871 w 692029"/>
              <a:gd name="connsiteY14" fmla="*/ 2042 h 321462"/>
              <a:gd name="connsiteX15" fmla="*/ 233396 w 692029"/>
              <a:gd name="connsiteY15" fmla="*/ 84592 h 321462"/>
              <a:gd name="connsiteX16" fmla="*/ 144496 w 692029"/>
              <a:gd name="connsiteY16" fmla="*/ 32204 h 321462"/>
              <a:gd name="connsiteX17" fmla="*/ 109571 w 692029"/>
              <a:gd name="connsiteY17" fmla="*/ 19504 h 321462"/>
              <a:gd name="connsiteX18" fmla="*/ 7971 w 692029"/>
              <a:gd name="connsiteY18" fmla="*/ 33792 h 32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92029" h="321462">
                <a:moveTo>
                  <a:pt x="7971" y="33792"/>
                </a:moveTo>
                <a:cubicBezTo>
                  <a:pt x="47923" y="49138"/>
                  <a:pt x="295308" y="102319"/>
                  <a:pt x="349283" y="111579"/>
                </a:cubicBezTo>
                <a:cubicBezTo>
                  <a:pt x="403258" y="120839"/>
                  <a:pt x="310654" y="81946"/>
                  <a:pt x="331821" y="89354"/>
                </a:cubicBezTo>
                <a:cubicBezTo>
                  <a:pt x="352988" y="96762"/>
                  <a:pt x="455910" y="146239"/>
                  <a:pt x="476283" y="156029"/>
                </a:cubicBezTo>
                <a:cubicBezTo>
                  <a:pt x="496656" y="165819"/>
                  <a:pt x="436860" y="134069"/>
                  <a:pt x="454058" y="148092"/>
                </a:cubicBezTo>
                <a:cubicBezTo>
                  <a:pt x="471256" y="162115"/>
                  <a:pt x="560950" y="226144"/>
                  <a:pt x="579471" y="240167"/>
                </a:cubicBezTo>
                <a:cubicBezTo>
                  <a:pt x="597992" y="254190"/>
                  <a:pt x="546662" y="218735"/>
                  <a:pt x="565183" y="232229"/>
                </a:cubicBezTo>
                <a:cubicBezTo>
                  <a:pt x="583704" y="245723"/>
                  <a:pt x="680277" y="316631"/>
                  <a:pt x="690596" y="321129"/>
                </a:cubicBezTo>
                <a:cubicBezTo>
                  <a:pt x="700915" y="325627"/>
                  <a:pt x="653025" y="283559"/>
                  <a:pt x="627096" y="259217"/>
                </a:cubicBezTo>
                <a:cubicBezTo>
                  <a:pt x="601167" y="234875"/>
                  <a:pt x="584233" y="207358"/>
                  <a:pt x="535021" y="175079"/>
                </a:cubicBezTo>
                <a:cubicBezTo>
                  <a:pt x="485809" y="142800"/>
                  <a:pt x="384208" y="89884"/>
                  <a:pt x="331821" y="65542"/>
                </a:cubicBezTo>
                <a:cubicBezTo>
                  <a:pt x="279434" y="41200"/>
                  <a:pt x="218050" y="24796"/>
                  <a:pt x="220696" y="29029"/>
                </a:cubicBezTo>
                <a:cubicBezTo>
                  <a:pt x="223342" y="33262"/>
                  <a:pt x="353781" y="90677"/>
                  <a:pt x="347696" y="90942"/>
                </a:cubicBezTo>
                <a:cubicBezTo>
                  <a:pt x="341611" y="91207"/>
                  <a:pt x="225987" y="45434"/>
                  <a:pt x="184183" y="30617"/>
                </a:cubicBezTo>
                <a:cubicBezTo>
                  <a:pt x="142379" y="15800"/>
                  <a:pt x="88669" y="-6954"/>
                  <a:pt x="96871" y="2042"/>
                </a:cubicBezTo>
                <a:cubicBezTo>
                  <a:pt x="105073" y="11038"/>
                  <a:pt x="233396" y="84592"/>
                  <a:pt x="233396" y="84592"/>
                </a:cubicBezTo>
                <a:cubicBezTo>
                  <a:pt x="241334" y="89619"/>
                  <a:pt x="165134" y="43052"/>
                  <a:pt x="144496" y="32204"/>
                </a:cubicBezTo>
                <a:cubicBezTo>
                  <a:pt x="123859" y="21356"/>
                  <a:pt x="128886" y="22414"/>
                  <a:pt x="109571" y="19504"/>
                </a:cubicBezTo>
                <a:cubicBezTo>
                  <a:pt x="90256" y="16594"/>
                  <a:pt x="-31981" y="18446"/>
                  <a:pt x="7971" y="337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07C30378-DC29-427D-9745-CA20BB85D21E}"/>
              </a:ext>
            </a:extLst>
          </p:cNvPr>
          <p:cNvSpPr/>
          <p:nvPr/>
        </p:nvSpPr>
        <p:spPr>
          <a:xfrm>
            <a:off x="8743950" y="7300758"/>
            <a:ext cx="654094" cy="107575"/>
          </a:xfrm>
          <a:custGeom>
            <a:avLst/>
            <a:gdLst>
              <a:gd name="connsiteX0" fmla="*/ 649817 w 654094"/>
              <a:gd name="connsiteY0" fmla="*/ 12325 h 107575"/>
              <a:gd name="connsiteX1" fmla="*/ 478367 w 654094"/>
              <a:gd name="connsiteY1" fmla="*/ 1742 h 107575"/>
              <a:gd name="connsiteX2" fmla="*/ 292100 w 654094"/>
              <a:gd name="connsiteY2" fmla="*/ 1742 h 107575"/>
              <a:gd name="connsiteX3" fmla="*/ 160867 w 654094"/>
              <a:gd name="connsiteY3" fmla="*/ 18675 h 107575"/>
              <a:gd name="connsiteX4" fmla="*/ 448733 w 654094"/>
              <a:gd name="connsiteY4" fmla="*/ 14442 h 107575"/>
              <a:gd name="connsiteX5" fmla="*/ 175683 w 654094"/>
              <a:gd name="connsiteY5" fmla="*/ 71592 h 107575"/>
              <a:gd name="connsiteX6" fmla="*/ 0 w 654094"/>
              <a:gd name="connsiteY6" fmla="*/ 107575 h 107575"/>
              <a:gd name="connsiteX7" fmla="*/ 277283 w 654094"/>
              <a:gd name="connsiteY7" fmla="*/ 46192 h 107575"/>
              <a:gd name="connsiteX8" fmla="*/ 194733 w 654094"/>
              <a:gd name="connsiteY8" fmla="*/ 35609 h 107575"/>
              <a:gd name="connsiteX9" fmla="*/ 294217 w 654094"/>
              <a:gd name="connsiteY9" fmla="*/ 22909 h 107575"/>
              <a:gd name="connsiteX10" fmla="*/ 649817 w 654094"/>
              <a:gd name="connsiteY10" fmla="*/ 12325 h 107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4094" h="107575">
                <a:moveTo>
                  <a:pt x="649817" y="12325"/>
                </a:moveTo>
                <a:cubicBezTo>
                  <a:pt x="680509" y="8797"/>
                  <a:pt x="537986" y="3506"/>
                  <a:pt x="478367" y="1742"/>
                </a:cubicBezTo>
                <a:cubicBezTo>
                  <a:pt x="418748" y="-22"/>
                  <a:pt x="345017" y="-1080"/>
                  <a:pt x="292100" y="1742"/>
                </a:cubicBezTo>
                <a:cubicBezTo>
                  <a:pt x="239183" y="4564"/>
                  <a:pt x="134762" y="16558"/>
                  <a:pt x="160867" y="18675"/>
                </a:cubicBezTo>
                <a:cubicBezTo>
                  <a:pt x="186972" y="20792"/>
                  <a:pt x="446264" y="5622"/>
                  <a:pt x="448733" y="14442"/>
                </a:cubicBezTo>
                <a:cubicBezTo>
                  <a:pt x="451202" y="23262"/>
                  <a:pt x="175683" y="71592"/>
                  <a:pt x="175683" y="71592"/>
                </a:cubicBezTo>
                <a:lnTo>
                  <a:pt x="0" y="107575"/>
                </a:lnTo>
                <a:cubicBezTo>
                  <a:pt x="16933" y="103342"/>
                  <a:pt x="244827" y="58186"/>
                  <a:pt x="277283" y="46192"/>
                </a:cubicBezTo>
                <a:cubicBezTo>
                  <a:pt x="309738" y="34198"/>
                  <a:pt x="191911" y="39490"/>
                  <a:pt x="194733" y="35609"/>
                </a:cubicBezTo>
                <a:cubicBezTo>
                  <a:pt x="197555" y="31729"/>
                  <a:pt x="222250" y="26437"/>
                  <a:pt x="294217" y="22909"/>
                </a:cubicBezTo>
                <a:cubicBezTo>
                  <a:pt x="366184" y="19381"/>
                  <a:pt x="619125" y="15853"/>
                  <a:pt x="649817" y="12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9A534B0B-A77C-462A-B307-E8483B80AA3D}"/>
              </a:ext>
            </a:extLst>
          </p:cNvPr>
          <p:cNvSpPr/>
          <p:nvPr/>
        </p:nvSpPr>
        <p:spPr>
          <a:xfrm>
            <a:off x="8414286" y="7353300"/>
            <a:ext cx="514185" cy="263485"/>
          </a:xfrm>
          <a:custGeom>
            <a:avLst/>
            <a:gdLst>
              <a:gd name="connsiteX0" fmla="*/ 7931 w 514185"/>
              <a:gd name="connsiteY0" fmla="*/ 262467 h 263485"/>
              <a:gd name="connsiteX1" fmla="*/ 304264 w 514185"/>
              <a:gd name="connsiteY1" fmla="*/ 67733 h 263485"/>
              <a:gd name="connsiteX2" fmla="*/ 291564 w 514185"/>
              <a:gd name="connsiteY2" fmla="*/ 71967 h 263485"/>
              <a:gd name="connsiteX3" fmla="*/ 443964 w 514185"/>
              <a:gd name="connsiteY3" fmla="*/ 8467 h 263485"/>
              <a:gd name="connsiteX4" fmla="*/ 403747 w 514185"/>
              <a:gd name="connsiteY4" fmla="*/ 10583 h 263485"/>
              <a:gd name="connsiteX5" fmla="*/ 513814 w 514185"/>
              <a:gd name="connsiteY5" fmla="*/ 10583 h 263485"/>
              <a:gd name="connsiteX6" fmla="*/ 359297 w 514185"/>
              <a:gd name="connsiteY6" fmla="*/ 0 h 263485"/>
              <a:gd name="connsiteX7" fmla="*/ 319081 w 514185"/>
              <a:gd name="connsiteY7" fmla="*/ 10583 h 263485"/>
              <a:gd name="connsiteX8" fmla="*/ 238647 w 514185"/>
              <a:gd name="connsiteY8" fmla="*/ 57150 h 263485"/>
              <a:gd name="connsiteX9" fmla="*/ 96831 w 514185"/>
              <a:gd name="connsiteY9" fmla="*/ 141817 h 263485"/>
              <a:gd name="connsiteX10" fmla="*/ 7931 w 514185"/>
              <a:gd name="connsiteY10" fmla="*/ 262467 h 2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4185" h="263485">
                <a:moveTo>
                  <a:pt x="7931" y="262467"/>
                </a:moveTo>
                <a:cubicBezTo>
                  <a:pt x="42503" y="250120"/>
                  <a:pt x="256992" y="99483"/>
                  <a:pt x="304264" y="67733"/>
                </a:cubicBezTo>
                <a:cubicBezTo>
                  <a:pt x="351536" y="35983"/>
                  <a:pt x="291564" y="71967"/>
                  <a:pt x="291564" y="71967"/>
                </a:cubicBezTo>
                <a:cubicBezTo>
                  <a:pt x="314847" y="62089"/>
                  <a:pt x="425267" y="18698"/>
                  <a:pt x="443964" y="8467"/>
                </a:cubicBezTo>
                <a:cubicBezTo>
                  <a:pt x="462661" y="-1764"/>
                  <a:pt x="392105" y="10230"/>
                  <a:pt x="403747" y="10583"/>
                </a:cubicBezTo>
                <a:cubicBezTo>
                  <a:pt x="415389" y="10936"/>
                  <a:pt x="521222" y="12347"/>
                  <a:pt x="513814" y="10583"/>
                </a:cubicBezTo>
                <a:cubicBezTo>
                  <a:pt x="506406" y="8819"/>
                  <a:pt x="391752" y="0"/>
                  <a:pt x="359297" y="0"/>
                </a:cubicBezTo>
                <a:cubicBezTo>
                  <a:pt x="326842" y="0"/>
                  <a:pt x="339189" y="1058"/>
                  <a:pt x="319081" y="10583"/>
                </a:cubicBezTo>
                <a:cubicBezTo>
                  <a:pt x="298973" y="20108"/>
                  <a:pt x="275689" y="35278"/>
                  <a:pt x="238647" y="57150"/>
                </a:cubicBezTo>
                <a:cubicBezTo>
                  <a:pt x="201605" y="79022"/>
                  <a:pt x="132814" y="112184"/>
                  <a:pt x="96831" y="141817"/>
                </a:cubicBezTo>
                <a:cubicBezTo>
                  <a:pt x="60848" y="171450"/>
                  <a:pt x="-26641" y="274814"/>
                  <a:pt x="7931" y="262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CA1BD4A-7D5B-4923-8CA2-DD951B988C96}"/>
              </a:ext>
            </a:extLst>
          </p:cNvPr>
          <p:cNvSpPr/>
          <p:nvPr/>
        </p:nvSpPr>
        <p:spPr>
          <a:xfrm>
            <a:off x="8520275" y="7416730"/>
            <a:ext cx="200448" cy="141912"/>
          </a:xfrm>
          <a:custGeom>
            <a:avLst/>
            <a:gdLst>
              <a:gd name="connsiteX0" fmla="*/ 1425 w 200448"/>
              <a:gd name="connsiteY0" fmla="*/ 70 h 141912"/>
              <a:gd name="connsiteX1" fmla="*/ 134775 w 200448"/>
              <a:gd name="connsiteY1" fmla="*/ 116487 h 141912"/>
              <a:gd name="connsiteX2" fmla="*/ 200392 w 200448"/>
              <a:gd name="connsiteY2" fmla="*/ 116487 h 141912"/>
              <a:gd name="connsiteX3" fmla="*/ 145358 w 200448"/>
              <a:gd name="connsiteY3" fmla="*/ 105903 h 141912"/>
              <a:gd name="connsiteX4" fmla="*/ 100908 w 200448"/>
              <a:gd name="connsiteY4" fmla="*/ 141887 h 141912"/>
              <a:gd name="connsiteX5" fmla="*/ 67042 w 200448"/>
              <a:gd name="connsiteY5" fmla="*/ 99553 h 141912"/>
              <a:gd name="connsiteX6" fmla="*/ 1425 w 200448"/>
              <a:gd name="connsiteY6" fmla="*/ 70 h 141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448" h="141912">
                <a:moveTo>
                  <a:pt x="1425" y="70"/>
                </a:moveTo>
                <a:cubicBezTo>
                  <a:pt x="12714" y="2892"/>
                  <a:pt x="101614" y="97084"/>
                  <a:pt x="134775" y="116487"/>
                </a:cubicBezTo>
                <a:cubicBezTo>
                  <a:pt x="167936" y="135890"/>
                  <a:pt x="198628" y="118251"/>
                  <a:pt x="200392" y="116487"/>
                </a:cubicBezTo>
                <a:cubicBezTo>
                  <a:pt x="202156" y="114723"/>
                  <a:pt x="161939" y="101670"/>
                  <a:pt x="145358" y="105903"/>
                </a:cubicBezTo>
                <a:cubicBezTo>
                  <a:pt x="128777" y="110136"/>
                  <a:pt x="113961" y="142945"/>
                  <a:pt x="100908" y="141887"/>
                </a:cubicBezTo>
                <a:cubicBezTo>
                  <a:pt x="87855" y="140829"/>
                  <a:pt x="85034" y="118956"/>
                  <a:pt x="67042" y="99553"/>
                </a:cubicBezTo>
                <a:cubicBezTo>
                  <a:pt x="49050" y="80150"/>
                  <a:pt x="-9864" y="-2752"/>
                  <a:pt x="1425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F9BEEA3C-0764-4188-B36C-FB59092BE1A1}"/>
              </a:ext>
            </a:extLst>
          </p:cNvPr>
          <p:cNvSpPr/>
          <p:nvPr/>
        </p:nvSpPr>
        <p:spPr>
          <a:xfrm>
            <a:off x="8622649" y="7332089"/>
            <a:ext cx="189759" cy="188295"/>
          </a:xfrm>
          <a:custGeom>
            <a:avLst/>
            <a:gdLst>
              <a:gd name="connsiteX0" fmla="*/ 651 w 189759"/>
              <a:gd name="connsiteY0" fmla="*/ 44 h 188295"/>
              <a:gd name="connsiteX1" fmla="*/ 42984 w 189759"/>
              <a:gd name="connsiteY1" fmla="*/ 141861 h 188295"/>
              <a:gd name="connsiteX2" fmla="*/ 138234 w 189759"/>
              <a:gd name="connsiteY2" fmla="*/ 163028 h 188295"/>
              <a:gd name="connsiteX3" fmla="*/ 189034 w 189759"/>
              <a:gd name="connsiteY3" fmla="*/ 167261 h 188295"/>
              <a:gd name="connsiteX4" fmla="*/ 102251 w 189759"/>
              <a:gd name="connsiteY4" fmla="*/ 173611 h 188295"/>
              <a:gd name="connsiteX5" fmla="*/ 30284 w 189759"/>
              <a:gd name="connsiteY5" fmla="*/ 186311 h 188295"/>
              <a:gd name="connsiteX6" fmla="*/ 17584 w 189759"/>
              <a:gd name="connsiteY6" fmla="*/ 127044 h 188295"/>
              <a:gd name="connsiteX7" fmla="*/ 651 w 189759"/>
              <a:gd name="connsiteY7" fmla="*/ 44 h 188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759" h="188295">
                <a:moveTo>
                  <a:pt x="651" y="44"/>
                </a:moveTo>
                <a:cubicBezTo>
                  <a:pt x="4884" y="2513"/>
                  <a:pt x="20054" y="114697"/>
                  <a:pt x="42984" y="141861"/>
                </a:cubicBezTo>
                <a:cubicBezTo>
                  <a:pt x="65914" y="169025"/>
                  <a:pt x="113892" y="158795"/>
                  <a:pt x="138234" y="163028"/>
                </a:cubicBezTo>
                <a:cubicBezTo>
                  <a:pt x="162576" y="167261"/>
                  <a:pt x="195031" y="165497"/>
                  <a:pt x="189034" y="167261"/>
                </a:cubicBezTo>
                <a:cubicBezTo>
                  <a:pt x="183037" y="169025"/>
                  <a:pt x="128709" y="170436"/>
                  <a:pt x="102251" y="173611"/>
                </a:cubicBezTo>
                <a:cubicBezTo>
                  <a:pt x="75793" y="176786"/>
                  <a:pt x="44395" y="194072"/>
                  <a:pt x="30284" y="186311"/>
                </a:cubicBezTo>
                <a:cubicBezTo>
                  <a:pt x="16173" y="178550"/>
                  <a:pt x="21112" y="155619"/>
                  <a:pt x="17584" y="127044"/>
                </a:cubicBezTo>
                <a:cubicBezTo>
                  <a:pt x="14056" y="98469"/>
                  <a:pt x="-3582" y="-2425"/>
                  <a:pt x="651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4BF1896-BB8F-476D-ADBC-DA7779B9ACAA}"/>
              </a:ext>
            </a:extLst>
          </p:cNvPr>
          <p:cNvSpPr/>
          <p:nvPr/>
        </p:nvSpPr>
        <p:spPr>
          <a:xfrm>
            <a:off x="8667739" y="7257420"/>
            <a:ext cx="237319" cy="212300"/>
          </a:xfrm>
          <a:custGeom>
            <a:avLst/>
            <a:gdLst>
              <a:gd name="connsiteX0" fmla="*/ 10594 w 237319"/>
              <a:gd name="connsiteY0" fmla="*/ 630 h 212300"/>
              <a:gd name="connsiteX1" fmla="*/ 38111 w 237319"/>
              <a:gd name="connsiteY1" fmla="*/ 163613 h 212300"/>
              <a:gd name="connsiteX2" fmla="*/ 139711 w 237319"/>
              <a:gd name="connsiteY2" fmla="*/ 191130 h 212300"/>
              <a:gd name="connsiteX3" fmla="*/ 237078 w 237319"/>
              <a:gd name="connsiteY3" fmla="*/ 178430 h 212300"/>
              <a:gd name="connsiteX4" fmla="*/ 165111 w 237319"/>
              <a:gd name="connsiteY4" fmla="*/ 182663 h 212300"/>
              <a:gd name="connsiteX5" fmla="*/ 95261 w 237319"/>
              <a:gd name="connsiteY5" fmla="*/ 212297 h 212300"/>
              <a:gd name="connsiteX6" fmla="*/ 23294 w 237319"/>
              <a:gd name="connsiteY6" fmla="*/ 180547 h 212300"/>
              <a:gd name="connsiteX7" fmla="*/ 11 w 237319"/>
              <a:gd name="connsiteY7" fmla="*/ 110697 h 212300"/>
              <a:gd name="connsiteX8" fmla="*/ 10594 w 237319"/>
              <a:gd name="connsiteY8" fmla="*/ 630 h 21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319" h="212300">
                <a:moveTo>
                  <a:pt x="10594" y="630"/>
                </a:moveTo>
                <a:cubicBezTo>
                  <a:pt x="16944" y="9449"/>
                  <a:pt x="16592" y="131863"/>
                  <a:pt x="38111" y="163613"/>
                </a:cubicBezTo>
                <a:cubicBezTo>
                  <a:pt x="59631" y="195363"/>
                  <a:pt x="106550" y="188661"/>
                  <a:pt x="139711" y="191130"/>
                </a:cubicBezTo>
                <a:cubicBezTo>
                  <a:pt x="172872" y="193599"/>
                  <a:pt x="232845" y="179841"/>
                  <a:pt x="237078" y="178430"/>
                </a:cubicBezTo>
                <a:cubicBezTo>
                  <a:pt x="241311" y="177019"/>
                  <a:pt x="188747" y="177018"/>
                  <a:pt x="165111" y="182663"/>
                </a:cubicBezTo>
                <a:cubicBezTo>
                  <a:pt x="141475" y="188308"/>
                  <a:pt x="118897" y="212650"/>
                  <a:pt x="95261" y="212297"/>
                </a:cubicBezTo>
                <a:cubicBezTo>
                  <a:pt x="71625" y="211944"/>
                  <a:pt x="39169" y="197480"/>
                  <a:pt x="23294" y="180547"/>
                </a:cubicBezTo>
                <a:cubicBezTo>
                  <a:pt x="7419" y="163614"/>
                  <a:pt x="-342" y="143505"/>
                  <a:pt x="11" y="110697"/>
                </a:cubicBezTo>
                <a:cubicBezTo>
                  <a:pt x="364" y="77889"/>
                  <a:pt x="4244" y="-8189"/>
                  <a:pt x="10594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19CB7CE-8A56-4F05-BA9D-4C55F433EFB2}"/>
              </a:ext>
            </a:extLst>
          </p:cNvPr>
          <p:cNvSpPr/>
          <p:nvPr/>
        </p:nvSpPr>
        <p:spPr>
          <a:xfrm>
            <a:off x="8685995" y="7199903"/>
            <a:ext cx="290943" cy="174326"/>
          </a:xfrm>
          <a:custGeom>
            <a:avLst/>
            <a:gdLst>
              <a:gd name="connsiteX0" fmla="*/ 5038 w 290943"/>
              <a:gd name="connsiteY0" fmla="*/ 997 h 174326"/>
              <a:gd name="connsiteX1" fmla="*/ 284438 w 290943"/>
              <a:gd name="connsiteY1" fmla="*/ 163980 h 174326"/>
              <a:gd name="connsiteX2" fmla="*/ 197655 w 290943"/>
              <a:gd name="connsiteY2" fmla="*/ 157630 h 174326"/>
              <a:gd name="connsiteX3" fmla="*/ 146855 w 290943"/>
              <a:gd name="connsiteY3" fmla="*/ 157630 h 174326"/>
              <a:gd name="connsiteX4" fmla="*/ 259038 w 290943"/>
              <a:gd name="connsiteY4" fmla="*/ 155514 h 174326"/>
              <a:gd name="connsiteX5" fmla="*/ 206122 w 290943"/>
              <a:gd name="connsiteY5" fmla="*/ 127997 h 174326"/>
              <a:gd name="connsiteX6" fmla="*/ 110872 w 290943"/>
              <a:gd name="connsiteY6" fmla="*/ 96247 h 174326"/>
              <a:gd name="connsiteX7" fmla="*/ 5038 w 290943"/>
              <a:gd name="connsiteY7" fmla="*/ 997 h 174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943" h="174326">
                <a:moveTo>
                  <a:pt x="5038" y="997"/>
                </a:moveTo>
                <a:cubicBezTo>
                  <a:pt x="33966" y="12286"/>
                  <a:pt x="252335" y="137875"/>
                  <a:pt x="284438" y="163980"/>
                </a:cubicBezTo>
                <a:cubicBezTo>
                  <a:pt x="316541" y="190085"/>
                  <a:pt x="220585" y="158688"/>
                  <a:pt x="197655" y="157630"/>
                </a:cubicBezTo>
                <a:cubicBezTo>
                  <a:pt x="174725" y="156572"/>
                  <a:pt x="136625" y="157983"/>
                  <a:pt x="146855" y="157630"/>
                </a:cubicBezTo>
                <a:cubicBezTo>
                  <a:pt x="157085" y="157277"/>
                  <a:pt x="249160" y="160453"/>
                  <a:pt x="259038" y="155514"/>
                </a:cubicBezTo>
                <a:cubicBezTo>
                  <a:pt x="268916" y="150575"/>
                  <a:pt x="230816" y="137875"/>
                  <a:pt x="206122" y="127997"/>
                </a:cubicBezTo>
                <a:cubicBezTo>
                  <a:pt x="181428" y="118119"/>
                  <a:pt x="141917" y="114944"/>
                  <a:pt x="110872" y="96247"/>
                </a:cubicBezTo>
                <a:cubicBezTo>
                  <a:pt x="79828" y="77550"/>
                  <a:pt x="-23890" y="-10292"/>
                  <a:pt x="5038" y="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E9A8A30F-9F69-455B-9663-C37CC0D3935B}"/>
              </a:ext>
            </a:extLst>
          </p:cNvPr>
          <p:cNvSpPr/>
          <p:nvPr/>
        </p:nvSpPr>
        <p:spPr>
          <a:xfrm>
            <a:off x="8299555" y="7356661"/>
            <a:ext cx="1145012" cy="574711"/>
          </a:xfrm>
          <a:custGeom>
            <a:avLst/>
            <a:gdLst>
              <a:gd name="connsiteX0" fmla="*/ 1145012 w 1145012"/>
              <a:gd name="connsiteY0" fmla="*/ 49556 h 574711"/>
              <a:gd name="connsiteX1" fmla="*/ 956628 w 1145012"/>
              <a:gd name="connsiteY1" fmla="*/ 2989 h 574711"/>
              <a:gd name="connsiteX2" fmla="*/ 835978 w 1145012"/>
              <a:gd name="connsiteY2" fmla="*/ 9339 h 574711"/>
              <a:gd name="connsiteX3" fmla="*/ 700512 w 1145012"/>
              <a:gd name="connsiteY3" fmla="*/ 47439 h 574711"/>
              <a:gd name="connsiteX4" fmla="*/ 861378 w 1145012"/>
              <a:gd name="connsiteY4" fmla="*/ 30506 h 574711"/>
              <a:gd name="connsiteX5" fmla="*/ 920645 w 1145012"/>
              <a:gd name="connsiteY5" fmla="*/ 45322 h 574711"/>
              <a:gd name="connsiteX6" fmla="*/ 717445 w 1145012"/>
              <a:gd name="connsiteY6" fmla="*/ 62256 h 574711"/>
              <a:gd name="connsiteX7" fmla="*/ 641245 w 1145012"/>
              <a:gd name="connsiteY7" fmla="*/ 32622 h 574711"/>
              <a:gd name="connsiteX8" fmla="*/ 611612 w 1145012"/>
              <a:gd name="connsiteY8" fmla="*/ 45322 h 574711"/>
              <a:gd name="connsiteX9" fmla="*/ 448628 w 1145012"/>
              <a:gd name="connsiteY9" fmla="*/ 62256 h 574711"/>
              <a:gd name="connsiteX10" fmla="*/ 524828 w 1145012"/>
              <a:gd name="connsiteY10" fmla="*/ 62256 h 574711"/>
              <a:gd name="connsiteX11" fmla="*/ 429578 w 1145012"/>
              <a:gd name="connsiteY11" fmla="*/ 129989 h 574711"/>
              <a:gd name="connsiteX12" fmla="*/ 347028 w 1145012"/>
              <a:gd name="connsiteY12" fmla="*/ 185022 h 574711"/>
              <a:gd name="connsiteX13" fmla="*/ 323745 w 1145012"/>
              <a:gd name="connsiteY13" fmla="*/ 233706 h 574711"/>
              <a:gd name="connsiteX14" fmla="*/ 270828 w 1145012"/>
              <a:gd name="connsiteY14" fmla="*/ 246406 h 574711"/>
              <a:gd name="connsiteX15" fmla="*/ 152295 w 1145012"/>
              <a:gd name="connsiteY15" fmla="*/ 301439 h 574711"/>
              <a:gd name="connsiteX16" fmla="*/ 40112 w 1145012"/>
              <a:gd name="connsiteY16" fmla="*/ 417856 h 574711"/>
              <a:gd name="connsiteX17" fmla="*/ 156528 w 1145012"/>
              <a:gd name="connsiteY17" fmla="*/ 356472 h 574711"/>
              <a:gd name="connsiteX18" fmla="*/ 181928 w 1145012"/>
              <a:gd name="connsiteY18" fmla="*/ 356472 h 574711"/>
              <a:gd name="connsiteX19" fmla="*/ 76095 w 1145012"/>
              <a:gd name="connsiteY19" fmla="*/ 439022 h 574711"/>
              <a:gd name="connsiteX20" fmla="*/ 4128 w 1145012"/>
              <a:gd name="connsiteY20" fmla="*/ 498289 h 574711"/>
              <a:gd name="connsiteX21" fmla="*/ 200978 w 1145012"/>
              <a:gd name="connsiteY21" fmla="*/ 422089 h 574711"/>
              <a:gd name="connsiteX22" fmla="*/ 82445 w 1145012"/>
              <a:gd name="connsiteY22" fmla="*/ 574489 h 574711"/>
              <a:gd name="connsiteX23" fmla="*/ 207328 w 1145012"/>
              <a:gd name="connsiteY23" fmla="*/ 453839 h 574711"/>
              <a:gd name="connsiteX24" fmla="*/ 340678 w 1145012"/>
              <a:gd name="connsiteY24" fmla="*/ 360706 h 574711"/>
              <a:gd name="connsiteX25" fmla="*/ 406295 w 1145012"/>
              <a:gd name="connsiteY25" fmla="*/ 362822 h 574711"/>
              <a:gd name="connsiteX26" fmla="*/ 476145 w 1145012"/>
              <a:gd name="connsiteY26" fmla="*/ 419972 h 574711"/>
              <a:gd name="connsiteX27" fmla="*/ 418995 w 1145012"/>
              <a:gd name="connsiteY27" fmla="*/ 367056 h 574711"/>
              <a:gd name="connsiteX28" fmla="*/ 404178 w 1145012"/>
              <a:gd name="connsiteY28" fmla="*/ 328956 h 574711"/>
              <a:gd name="connsiteX29" fmla="*/ 522712 w 1145012"/>
              <a:gd name="connsiteY29" fmla="*/ 149039 h 574711"/>
              <a:gd name="connsiteX30" fmla="*/ 399945 w 1145012"/>
              <a:gd name="connsiteY30" fmla="*/ 261222 h 574711"/>
              <a:gd name="connsiteX31" fmla="*/ 480378 w 1145012"/>
              <a:gd name="connsiteY31" fmla="*/ 187139 h 574711"/>
              <a:gd name="connsiteX32" fmla="*/ 611612 w 1145012"/>
              <a:gd name="connsiteY32" fmla="*/ 129989 h 574711"/>
              <a:gd name="connsiteX33" fmla="*/ 770362 w 1145012"/>
              <a:gd name="connsiteY33" fmla="*/ 100356 h 574711"/>
              <a:gd name="connsiteX34" fmla="*/ 713212 w 1145012"/>
              <a:gd name="connsiteY34" fmla="*/ 100356 h 574711"/>
              <a:gd name="connsiteX35" fmla="*/ 962978 w 1145012"/>
              <a:gd name="connsiteY35" fmla="*/ 38972 h 574711"/>
              <a:gd name="connsiteX36" fmla="*/ 907945 w 1145012"/>
              <a:gd name="connsiteY36" fmla="*/ 32622 h 574711"/>
              <a:gd name="connsiteX37" fmla="*/ 1145012 w 1145012"/>
              <a:gd name="connsiteY37" fmla="*/ 49556 h 57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45012" h="574711">
                <a:moveTo>
                  <a:pt x="1145012" y="49556"/>
                </a:moveTo>
                <a:cubicBezTo>
                  <a:pt x="1076573" y="29624"/>
                  <a:pt x="1008134" y="9692"/>
                  <a:pt x="956628" y="2989"/>
                </a:cubicBezTo>
                <a:cubicBezTo>
                  <a:pt x="905122" y="-3714"/>
                  <a:pt x="878664" y="1931"/>
                  <a:pt x="835978" y="9339"/>
                </a:cubicBezTo>
                <a:cubicBezTo>
                  <a:pt x="793292" y="16747"/>
                  <a:pt x="696279" y="43911"/>
                  <a:pt x="700512" y="47439"/>
                </a:cubicBezTo>
                <a:cubicBezTo>
                  <a:pt x="704745" y="50967"/>
                  <a:pt x="824689" y="30859"/>
                  <a:pt x="861378" y="30506"/>
                </a:cubicBezTo>
                <a:cubicBezTo>
                  <a:pt x="898067" y="30153"/>
                  <a:pt x="944634" y="40030"/>
                  <a:pt x="920645" y="45322"/>
                </a:cubicBezTo>
                <a:cubicBezTo>
                  <a:pt x="896656" y="50614"/>
                  <a:pt x="764012" y="64373"/>
                  <a:pt x="717445" y="62256"/>
                </a:cubicBezTo>
                <a:cubicBezTo>
                  <a:pt x="670878" y="60139"/>
                  <a:pt x="658884" y="35444"/>
                  <a:pt x="641245" y="32622"/>
                </a:cubicBezTo>
                <a:cubicBezTo>
                  <a:pt x="623606" y="29800"/>
                  <a:pt x="643715" y="40383"/>
                  <a:pt x="611612" y="45322"/>
                </a:cubicBezTo>
                <a:cubicBezTo>
                  <a:pt x="579509" y="50261"/>
                  <a:pt x="463092" y="59434"/>
                  <a:pt x="448628" y="62256"/>
                </a:cubicBezTo>
                <a:cubicBezTo>
                  <a:pt x="434164" y="65078"/>
                  <a:pt x="528003" y="50967"/>
                  <a:pt x="524828" y="62256"/>
                </a:cubicBezTo>
                <a:cubicBezTo>
                  <a:pt x="521653" y="73545"/>
                  <a:pt x="459211" y="109528"/>
                  <a:pt x="429578" y="129989"/>
                </a:cubicBezTo>
                <a:cubicBezTo>
                  <a:pt x="399945" y="150450"/>
                  <a:pt x="364667" y="167736"/>
                  <a:pt x="347028" y="185022"/>
                </a:cubicBezTo>
                <a:cubicBezTo>
                  <a:pt x="329389" y="202308"/>
                  <a:pt x="336445" y="223475"/>
                  <a:pt x="323745" y="233706"/>
                </a:cubicBezTo>
                <a:cubicBezTo>
                  <a:pt x="311045" y="243937"/>
                  <a:pt x="299403" y="235117"/>
                  <a:pt x="270828" y="246406"/>
                </a:cubicBezTo>
                <a:cubicBezTo>
                  <a:pt x="242253" y="257695"/>
                  <a:pt x="190748" y="272864"/>
                  <a:pt x="152295" y="301439"/>
                </a:cubicBezTo>
                <a:cubicBezTo>
                  <a:pt x="113842" y="330014"/>
                  <a:pt x="39407" y="408684"/>
                  <a:pt x="40112" y="417856"/>
                </a:cubicBezTo>
                <a:cubicBezTo>
                  <a:pt x="40817" y="427028"/>
                  <a:pt x="132892" y="366703"/>
                  <a:pt x="156528" y="356472"/>
                </a:cubicBezTo>
                <a:cubicBezTo>
                  <a:pt x="180164" y="346241"/>
                  <a:pt x="195333" y="342714"/>
                  <a:pt x="181928" y="356472"/>
                </a:cubicBezTo>
                <a:cubicBezTo>
                  <a:pt x="168523" y="370230"/>
                  <a:pt x="105728" y="415386"/>
                  <a:pt x="76095" y="439022"/>
                </a:cubicBezTo>
                <a:cubicBezTo>
                  <a:pt x="46462" y="462658"/>
                  <a:pt x="-16686" y="501111"/>
                  <a:pt x="4128" y="498289"/>
                </a:cubicBezTo>
                <a:cubicBezTo>
                  <a:pt x="24942" y="495467"/>
                  <a:pt x="187925" y="409389"/>
                  <a:pt x="200978" y="422089"/>
                </a:cubicBezTo>
                <a:cubicBezTo>
                  <a:pt x="214031" y="434789"/>
                  <a:pt x="81387" y="569198"/>
                  <a:pt x="82445" y="574489"/>
                </a:cubicBezTo>
                <a:cubicBezTo>
                  <a:pt x="83503" y="579780"/>
                  <a:pt x="164289" y="489469"/>
                  <a:pt x="207328" y="453839"/>
                </a:cubicBezTo>
                <a:cubicBezTo>
                  <a:pt x="250367" y="418209"/>
                  <a:pt x="307517" y="375876"/>
                  <a:pt x="340678" y="360706"/>
                </a:cubicBezTo>
                <a:cubicBezTo>
                  <a:pt x="373839" y="345536"/>
                  <a:pt x="383717" y="352944"/>
                  <a:pt x="406295" y="362822"/>
                </a:cubicBezTo>
                <a:cubicBezTo>
                  <a:pt x="428873" y="372700"/>
                  <a:pt x="474028" y="419266"/>
                  <a:pt x="476145" y="419972"/>
                </a:cubicBezTo>
                <a:cubicBezTo>
                  <a:pt x="478262" y="420678"/>
                  <a:pt x="430990" y="382225"/>
                  <a:pt x="418995" y="367056"/>
                </a:cubicBezTo>
                <a:cubicBezTo>
                  <a:pt x="407000" y="351887"/>
                  <a:pt x="386892" y="365292"/>
                  <a:pt x="404178" y="328956"/>
                </a:cubicBezTo>
                <a:cubicBezTo>
                  <a:pt x="421464" y="292620"/>
                  <a:pt x="523417" y="160328"/>
                  <a:pt x="522712" y="149039"/>
                </a:cubicBezTo>
                <a:cubicBezTo>
                  <a:pt x="522006" y="137750"/>
                  <a:pt x="407001" y="254872"/>
                  <a:pt x="399945" y="261222"/>
                </a:cubicBezTo>
                <a:cubicBezTo>
                  <a:pt x="392889" y="267572"/>
                  <a:pt x="445100" y="209011"/>
                  <a:pt x="480378" y="187139"/>
                </a:cubicBezTo>
                <a:cubicBezTo>
                  <a:pt x="515656" y="165267"/>
                  <a:pt x="563281" y="144453"/>
                  <a:pt x="611612" y="129989"/>
                </a:cubicBezTo>
                <a:cubicBezTo>
                  <a:pt x="659943" y="115525"/>
                  <a:pt x="753429" y="105295"/>
                  <a:pt x="770362" y="100356"/>
                </a:cubicBezTo>
                <a:cubicBezTo>
                  <a:pt x="787295" y="95417"/>
                  <a:pt x="681109" y="110587"/>
                  <a:pt x="713212" y="100356"/>
                </a:cubicBezTo>
                <a:cubicBezTo>
                  <a:pt x="745315" y="90125"/>
                  <a:pt x="930522" y="50261"/>
                  <a:pt x="962978" y="38972"/>
                </a:cubicBezTo>
                <a:cubicBezTo>
                  <a:pt x="995433" y="27683"/>
                  <a:pt x="907945" y="32622"/>
                  <a:pt x="907945" y="32622"/>
                </a:cubicBezTo>
                <a:lnTo>
                  <a:pt x="1145012" y="4955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ACCB98F-92BA-4B1C-8BC8-DFF188E2FF57}"/>
              </a:ext>
            </a:extLst>
          </p:cNvPr>
          <p:cNvSpPr/>
          <p:nvPr/>
        </p:nvSpPr>
        <p:spPr>
          <a:xfrm>
            <a:off x="9281961" y="7389156"/>
            <a:ext cx="641949" cy="429813"/>
          </a:xfrm>
          <a:custGeom>
            <a:avLst/>
            <a:gdLst>
              <a:gd name="connsiteX0" fmla="*/ 3856 w 641949"/>
              <a:gd name="connsiteY0" fmla="*/ 127 h 429813"/>
              <a:gd name="connsiteX1" fmla="*/ 315006 w 641949"/>
              <a:gd name="connsiteY1" fmla="*/ 61511 h 429813"/>
              <a:gd name="connsiteX2" fmla="*/ 204939 w 641949"/>
              <a:gd name="connsiteY2" fmla="*/ 19177 h 429813"/>
              <a:gd name="connsiteX3" fmla="*/ 361572 w 641949"/>
              <a:gd name="connsiteY3" fmla="*/ 110194 h 429813"/>
              <a:gd name="connsiteX4" fmla="*/ 537256 w 641949"/>
              <a:gd name="connsiteY4" fmla="*/ 224494 h 429813"/>
              <a:gd name="connsiteX5" fmla="*/ 638856 w 641949"/>
              <a:gd name="connsiteY5" fmla="*/ 345144 h 429813"/>
              <a:gd name="connsiteX6" fmla="*/ 613456 w 641949"/>
              <a:gd name="connsiteY6" fmla="*/ 317627 h 429813"/>
              <a:gd name="connsiteX7" fmla="*/ 590172 w 641949"/>
              <a:gd name="connsiteY7" fmla="*/ 366311 h 429813"/>
              <a:gd name="connsiteX8" fmla="*/ 566889 w 641949"/>
              <a:gd name="connsiteY8" fmla="*/ 429811 h 429813"/>
              <a:gd name="connsiteX9" fmla="*/ 598639 w 641949"/>
              <a:gd name="connsiteY9" fmla="*/ 364194 h 429813"/>
              <a:gd name="connsiteX10" fmla="*/ 624039 w 641949"/>
              <a:gd name="connsiteY10" fmla="*/ 340911 h 429813"/>
              <a:gd name="connsiteX11" fmla="*/ 583822 w 641949"/>
              <a:gd name="connsiteY11" fmla="*/ 307044 h 429813"/>
              <a:gd name="connsiteX12" fmla="*/ 429306 w 641949"/>
              <a:gd name="connsiteY12" fmla="*/ 175811 h 429813"/>
              <a:gd name="connsiteX13" fmla="*/ 446239 w 641949"/>
              <a:gd name="connsiteY13" fmla="*/ 201211 h 429813"/>
              <a:gd name="connsiteX14" fmla="*/ 439889 w 641949"/>
              <a:gd name="connsiteY14" fmla="*/ 290111 h 429813"/>
              <a:gd name="connsiteX15" fmla="*/ 431422 w 641949"/>
              <a:gd name="connsiteY15" fmla="*/ 232961 h 429813"/>
              <a:gd name="connsiteX16" fmla="*/ 399672 w 641949"/>
              <a:gd name="connsiteY16" fmla="*/ 169461 h 429813"/>
              <a:gd name="connsiteX17" fmla="*/ 359456 w 641949"/>
              <a:gd name="connsiteY17" fmla="*/ 144061 h 429813"/>
              <a:gd name="connsiteX18" fmla="*/ 374272 w 641949"/>
              <a:gd name="connsiteY18" fmla="*/ 247777 h 429813"/>
              <a:gd name="connsiteX19" fmla="*/ 348872 w 641949"/>
              <a:gd name="connsiteY19" fmla="*/ 165227 h 429813"/>
              <a:gd name="connsiteX20" fmla="*/ 238806 w 641949"/>
              <a:gd name="connsiteY20" fmla="*/ 38227 h 429813"/>
              <a:gd name="connsiteX21" fmla="*/ 329822 w 641949"/>
              <a:gd name="connsiteY21" fmla="*/ 156761 h 429813"/>
              <a:gd name="connsiteX22" fmla="*/ 344639 w 641949"/>
              <a:gd name="connsiteY22" fmla="*/ 268944 h 429813"/>
              <a:gd name="connsiteX23" fmla="*/ 306539 w 641949"/>
              <a:gd name="connsiteY23" fmla="*/ 218144 h 429813"/>
              <a:gd name="connsiteX24" fmla="*/ 207056 w 641949"/>
              <a:gd name="connsiteY24" fmla="*/ 53044 h 429813"/>
              <a:gd name="connsiteX25" fmla="*/ 145672 w 641949"/>
              <a:gd name="connsiteY25" fmla="*/ 44577 h 429813"/>
              <a:gd name="connsiteX26" fmla="*/ 3856 w 641949"/>
              <a:gd name="connsiteY26" fmla="*/ 127 h 429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41949" h="429813">
                <a:moveTo>
                  <a:pt x="3856" y="127"/>
                </a:moveTo>
                <a:cubicBezTo>
                  <a:pt x="32078" y="2949"/>
                  <a:pt x="281492" y="58336"/>
                  <a:pt x="315006" y="61511"/>
                </a:cubicBezTo>
                <a:cubicBezTo>
                  <a:pt x="348520" y="64686"/>
                  <a:pt x="197178" y="11063"/>
                  <a:pt x="204939" y="19177"/>
                </a:cubicBezTo>
                <a:cubicBezTo>
                  <a:pt x="212700" y="27291"/>
                  <a:pt x="306186" y="75975"/>
                  <a:pt x="361572" y="110194"/>
                </a:cubicBezTo>
                <a:cubicBezTo>
                  <a:pt x="416958" y="144414"/>
                  <a:pt x="491042" y="185336"/>
                  <a:pt x="537256" y="224494"/>
                </a:cubicBezTo>
                <a:cubicBezTo>
                  <a:pt x="583470" y="263652"/>
                  <a:pt x="638856" y="345144"/>
                  <a:pt x="638856" y="345144"/>
                </a:cubicBezTo>
                <a:cubicBezTo>
                  <a:pt x="651556" y="360666"/>
                  <a:pt x="621570" y="314099"/>
                  <a:pt x="613456" y="317627"/>
                </a:cubicBezTo>
                <a:cubicBezTo>
                  <a:pt x="605342" y="321155"/>
                  <a:pt x="597933" y="347614"/>
                  <a:pt x="590172" y="366311"/>
                </a:cubicBezTo>
                <a:cubicBezTo>
                  <a:pt x="582411" y="385008"/>
                  <a:pt x="565478" y="430164"/>
                  <a:pt x="566889" y="429811"/>
                </a:cubicBezTo>
                <a:cubicBezTo>
                  <a:pt x="568300" y="429458"/>
                  <a:pt x="589114" y="379011"/>
                  <a:pt x="598639" y="364194"/>
                </a:cubicBezTo>
                <a:cubicBezTo>
                  <a:pt x="608164" y="349377"/>
                  <a:pt x="626508" y="350436"/>
                  <a:pt x="624039" y="340911"/>
                </a:cubicBezTo>
                <a:cubicBezTo>
                  <a:pt x="621570" y="331386"/>
                  <a:pt x="583822" y="307044"/>
                  <a:pt x="583822" y="307044"/>
                </a:cubicBezTo>
                <a:cubicBezTo>
                  <a:pt x="551367" y="279527"/>
                  <a:pt x="452237" y="193450"/>
                  <a:pt x="429306" y="175811"/>
                </a:cubicBezTo>
                <a:cubicBezTo>
                  <a:pt x="406376" y="158172"/>
                  <a:pt x="444475" y="182161"/>
                  <a:pt x="446239" y="201211"/>
                </a:cubicBezTo>
                <a:cubicBezTo>
                  <a:pt x="448003" y="220261"/>
                  <a:pt x="442359" y="284819"/>
                  <a:pt x="439889" y="290111"/>
                </a:cubicBezTo>
                <a:cubicBezTo>
                  <a:pt x="437420" y="295403"/>
                  <a:pt x="438125" y="253069"/>
                  <a:pt x="431422" y="232961"/>
                </a:cubicBezTo>
                <a:cubicBezTo>
                  <a:pt x="424719" y="212853"/>
                  <a:pt x="411666" y="184278"/>
                  <a:pt x="399672" y="169461"/>
                </a:cubicBezTo>
                <a:cubicBezTo>
                  <a:pt x="387678" y="154644"/>
                  <a:pt x="363689" y="131008"/>
                  <a:pt x="359456" y="144061"/>
                </a:cubicBezTo>
                <a:cubicBezTo>
                  <a:pt x="355223" y="157114"/>
                  <a:pt x="376036" y="244249"/>
                  <a:pt x="374272" y="247777"/>
                </a:cubicBezTo>
                <a:cubicBezTo>
                  <a:pt x="372508" y="251305"/>
                  <a:pt x="371450" y="200152"/>
                  <a:pt x="348872" y="165227"/>
                </a:cubicBezTo>
                <a:cubicBezTo>
                  <a:pt x="326294" y="130302"/>
                  <a:pt x="241981" y="39638"/>
                  <a:pt x="238806" y="38227"/>
                </a:cubicBezTo>
                <a:cubicBezTo>
                  <a:pt x="235631" y="36816"/>
                  <a:pt x="312183" y="118308"/>
                  <a:pt x="329822" y="156761"/>
                </a:cubicBezTo>
                <a:cubicBezTo>
                  <a:pt x="347461" y="195214"/>
                  <a:pt x="348519" y="258714"/>
                  <a:pt x="344639" y="268944"/>
                </a:cubicBezTo>
                <a:cubicBezTo>
                  <a:pt x="340759" y="279174"/>
                  <a:pt x="329470" y="254127"/>
                  <a:pt x="306539" y="218144"/>
                </a:cubicBezTo>
                <a:cubicBezTo>
                  <a:pt x="283608" y="182161"/>
                  <a:pt x="233867" y="81972"/>
                  <a:pt x="207056" y="53044"/>
                </a:cubicBezTo>
                <a:cubicBezTo>
                  <a:pt x="180245" y="24116"/>
                  <a:pt x="180950" y="47046"/>
                  <a:pt x="145672" y="44577"/>
                </a:cubicBezTo>
                <a:cubicBezTo>
                  <a:pt x="110394" y="42108"/>
                  <a:pt x="-24366" y="-2695"/>
                  <a:pt x="3856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29D3CE01-98DC-41F2-B955-F63B547ECC28}"/>
              </a:ext>
            </a:extLst>
          </p:cNvPr>
          <p:cNvSpPr/>
          <p:nvPr/>
        </p:nvSpPr>
        <p:spPr>
          <a:xfrm>
            <a:off x="8428567" y="7385838"/>
            <a:ext cx="455937" cy="298175"/>
          </a:xfrm>
          <a:custGeom>
            <a:avLst/>
            <a:gdLst>
              <a:gd name="connsiteX0" fmla="*/ 455083 w 455937"/>
              <a:gd name="connsiteY0" fmla="*/ 1329 h 298175"/>
              <a:gd name="connsiteX1" fmla="*/ 141816 w 455937"/>
              <a:gd name="connsiteY1" fmla="*/ 170662 h 298175"/>
              <a:gd name="connsiteX2" fmla="*/ 162983 w 455937"/>
              <a:gd name="connsiteY2" fmla="*/ 157962 h 298175"/>
              <a:gd name="connsiteX3" fmla="*/ 0 w 455937"/>
              <a:gd name="connsiteY3" fmla="*/ 297662 h 298175"/>
              <a:gd name="connsiteX4" fmla="*/ 162983 w 455937"/>
              <a:gd name="connsiteY4" fmla="*/ 204529 h 298175"/>
              <a:gd name="connsiteX5" fmla="*/ 158750 w 455937"/>
              <a:gd name="connsiteY5" fmla="*/ 187595 h 298175"/>
              <a:gd name="connsiteX6" fmla="*/ 110066 w 455937"/>
              <a:gd name="connsiteY6" fmla="*/ 202412 h 298175"/>
              <a:gd name="connsiteX7" fmla="*/ 230716 w 455937"/>
              <a:gd name="connsiteY7" fmla="*/ 96579 h 298175"/>
              <a:gd name="connsiteX8" fmla="*/ 455083 w 455937"/>
              <a:gd name="connsiteY8" fmla="*/ 1329 h 29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937" h="298175">
                <a:moveTo>
                  <a:pt x="455083" y="1329"/>
                </a:moveTo>
                <a:cubicBezTo>
                  <a:pt x="440266" y="13676"/>
                  <a:pt x="190499" y="144557"/>
                  <a:pt x="141816" y="170662"/>
                </a:cubicBezTo>
                <a:cubicBezTo>
                  <a:pt x="93133" y="196768"/>
                  <a:pt x="186619" y="136795"/>
                  <a:pt x="162983" y="157962"/>
                </a:cubicBezTo>
                <a:cubicBezTo>
                  <a:pt x="139347" y="179129"/>
                  <a:pt x="0" y="289901"/>
                  <a:pt x="0" y="297662"/>
                </a:cubicBezTo>
                <a:cubicBezTo>
                  <a:pt x="0" y="305423"/>
                  <a:pt x="136525" y="222874"/>
                  <a:pt x="162983" y="204529"/>
                </a:cubicBezTo>
                <a:cubicBezTo>
                  <a:pt x="189441" y="186184"/>
                  <a:pt x="167569" y="187948"/>
                  <a:pt x="158750" y="187595"/>
                </a:cubicBezTo>
                <a:cubicBezTo>
                  <a:pt x="149931" y="187242"/>
                  <a:pt x="98072" y="217581"/>
                  <a:pt x="110066" y="202412"/>
                </a:cubicBezTo>
                <a:cubicBezTo>
                  <a:pt x="122060" y="187243"/>
                  <a:pt x="173566" y="127271"/>
                  <a:pt x="230716" y="96579"/>
                </a:cubicBezTo>
                <a:cubicBezTo>
                  <a:pt x="287866" y="65887"/>
                  <a:pt x="469900" y="-11018"/>
                  <a:pt x="455083" y="1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E49F0ADD-3776-49B3-A470-1CB4FEB8C9F1}"/>
              </a:ext>
            </a:extLst>
          </p:cNvPr>
          <p:cNvSpPr/>
          <p:nvPr/>
        </p:nvSpPr>
        <p:spPr>
          <a:xfrm>
            <a:off x="9412866" y="7638904"/>
            <a:ext cx="376775" cy="218688"/>
          </a:xfrm>
          <a:custGeom>
            <a:avLst/>
            <a:gdLst>
              <a:gd name="connsiteX0" fmla="*/ 376717 w 376775"/>
              <a:gd name="connsiteY0" fmla="*/ 146 h 218688"/>
              <a:gd name="connsiteX1" fmla="*/ 294167 w 376775"/>
              <a:gd name="connsiteY1" fmla="*/ 116563 h 218688"/>
              <a:gd name="connsiteX2" fmla="*/ 321684 w 376775"/>
              <a:gd name="connsiteY2" fmla="*/ 95396 h 218688"/>
              <a:gd name="connsiteX3" fmla="*/ 154467 w 376775"/>
              <a:gd name="connsiteY3" fmla="*/ 199113 h 218688"/>
              <a:gd name="connsiteX4" fmla="*/ 78267 w 376775"/>
              <a:gd name="connsiteY4" fmla="*/ 218163 h 218688"/>
              <a:gd name="connsiteX5" fmla="*/ 2067 w 376775"/>
              <a:gd name="connsiteY5" fmla="*/ 190646 h 218688"/>
              <a:gd name="connsiteX6" fmla="*/ 165051 w 376775"/>
              <a:gd name="connsiteY6" fmla="*/ 180063 h 218688"/>
              <a:gd name="connsiteX7" fmla="*/ 262417 w 376775"/>
              <a:gd name="connsiteY7" fmla="*/ 137729 h 218688"/>
              <a:gd name="connsiteX8" fmla="*/ 279351 w 376775"/>
              <a:gd name="connsiteY8" fmla="*/ 93279 h 218688"/>
              <a:gd name="connsiteX9" fmla="*/ 376717 w 376775"/>
              <a:gd name="connsiteY9" fmla="*/ 146 h 218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6775" h="218688">
                <a:moveTo>
                  <a:pt x="376717" y="146"/>
                </a:moveTo>
                <a:cubicBezTo>
                  <a:pt x="379186" y="4027"/>
                  <a:pt x="303339" y="100688"/>
                  <a:pt x="294167" y="116563"/>
                </a:cubicBezTo>
                <a:cubicBezTo>
                  <a:pt x="284995" y="132438"/>
                  <a:pt x="344967" y="81638"/>
                  <a:pt x="321684" y="95396"/>
                </a:cubicBezTo>
                <a:cubicBezTo>
                  <a:pt x="298401" y="109154"/>
                  <a:pt x="195036" y="178652"/>
                  <a:pt x="154467" y="199113"/>
                </a:cubicBezTo>
                <a:cubicBezTo>
                  <a:pt x="113898" y="219574"/>
                  <a:pt x="103667" y="219574"/>
                  <a:pt x="78267" y="218163"/>
                </a:cubicBezTo>
                <a:cubicBezTo>
                  <a:pt x="52867" y="216752"/>
                  <a:pt x="-12397" y="196996"/>
                  <a:pt x="2067" y="190646"/>
                </a:cubicBezTo>
                <a:cubicBezTo>
                  <a:pt x="16531" y="184296"/>
                  <a:pt x="121659" y="188883"/>
                  <a:pt x="165051" y="180063"/>
                </a:cubicBezTo>
                <a:cubicBezTo>
                  <a:pt x="208443" y="171244"/>
                  <a:pt x="243367" y="152193"/>
                  <a:pt x="262417" y="137729"/>
                </a:cubicBezTo>
                <a:cubicBezTo>
                  <a:pt x="281467" y="123265"/>
                  <a:pt x="260654" y="116209"/>
                  <a:pt x="279351" y="93279"/>
                </a:cubicBezTo>
                <a:cubicBezTo>
                  <a:pt x="298048" y="70349"/>
                  <a:pt x="374248" y="-3735"/>
                  <a:pt x="376717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578C56D-177D-45C1-B443-33F67EE08C2B}"/>
              </a:ext>
            </a:extLst>
          </p:cNvPr>
          <p:cNvSpPr/>
          <p:nvPr/>
        </p:nvSpPr>
        <p:spPr>
          <a:xfrm>
            <a:off x="9847831" y="7630542"/>
            <a:ext cx="174950" cy="345520"/>
          </a:xfrm>
          <a:custGeom>
            <a:avLst/>
            <a:gdLst>
              <a:gd name="connsiteX0" fmla="*/ 3136 w 174950"/>
              <a:gd name="connsiteY0" fmla="*/ 41 h 345520"/>
              <a:gd name="connsiteX1" fmla="*/ 134369 w 174950"/>
              <a:gd name="connsiteY1" fmla="*/ 116458 h 345520"/>
              <a:gd name="connsiteX2" fmla="*/ 94152 w 174950"/>
              <a:gd name="connsiteY2" fmla="*/ 101641 h 345520"/>
              <a:gd name="connsiteX3" fmla="*/ 53936 w 174950"/>
              <a:gd name="connsiteY3" fmla="*/ 167258 h 345520"/>
              <a:gd name="connsiteX4" fmla="*/ 85686 w 174950"/>
              <a:gd name="connsiteY4" fmla="*/ 133391 h 345520"/>
              <a:gd name="connsiteX5" fmla="*/ 130136 w 174950"/>
              <a:gd name="connsiteY5" fmla="*/ 175725 h 345520"/>
              <a:gd name="connsiteX6" fmla="*/ 147069 w 174950"/>
              <a:gd name="connsiteY6" fmla="*/ 224408 h 345520"/>
              <a:gd name="connsiteX7" fmla="*/ 168236 w 174950"/>
              <a:gd name="connsiteY7" fmla="*/ 345058 h 345520"/>
              <a:gd name="connsiteX8" fmla="*/ 164002 w 174950"/>
              <a:gd name="connsiteY8" fmla="*/ 262508 h 345520"/>
              <a:gd name="connsiteX9" fmla="*/ 172469 w 174950"/>
              <a:gd name="connsiteY9" fmla="*/ 175725 h 345520"/>
              <a:gd name="connsiteX10" fmla="*/ 174586 w 174950"/>
              <a:gd name="connsiteY10" fmla="*/ 279441 h 345520"/>
              <a:gd name="connsiteX11" fmla="*/ 166119 w 174950"/>
              <a:gd name="connsiteY11" fmla="*/ 171491 h 345520"/>
              <a:gd name="connsiteX12" fmla="*/ 115319 w 174950"/>
              <a:gd name="connsiteY12" fmla="*/ 107991 h 345520"/>
              <a:gd name="connsiteX13" fmla="*/ 157652 w 174950"/>
              <a:gd name="connsiteY13" fmla="*/ 165141 h 345520"/>
              <a:gd name="connsiteX14" fmla="*/ 49702 w 174950"/>
              <a:gd name="connsiteY14" fmla="*/ 103758 h 345520"/>
              <a:gd name="connsiteX15" fmla="*/ 3136 w 174950"/>
              <a:gd name="connsiteY15" fmla="*/ 41 h 34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950" h="345520">
                <a:moveTo>
                  <a:pt x="3136" y="41"/>
                </a:moveTo>
                <a:cubicBezTo>
                  <a:pt x="17247" y="2158"/>
                  <a:pt x="119200" y="99525"/>
                  <a:pt x="134369" y="116458"/>
                </a:cubicBezTo>
                <a:cubicBezTo>
                  <a:pt x="149538" y="133391"/>
                  <a:pt x="107558" y="93174"/>
                  <a:pt x="94152" y="101641"/>
                </a:cubicBezTo>
                <a:cubicBezTo>
                  <a:pt x="80747" y="110108"/>
                  <a:pt x="55347" y="161966"/>
                  <a:pt x="53936" y="167258"/>
                </a:cubicBezTo>
                <a:cubicBezTo>
                  <a:pt x="52525" y="172550"/>
                  <a:pt x="72986" y="131980"/>
                  <a:pt x="85686" y="133391"/>
                </a:cubicBezTo>
                <a:cubicBezTo>
                  <a:pt x="98386" y="134802"/>
                  <a:pt x="119905" y="160555"/>
                  <a:pt x="130136" y="175725"/>
                </a:cubicBezTo>
                <a:cubicBezTo>
                  <a:pt x="140367" y="190895"/>
                  <a:pt x="140719" y="196186"/>
                  <a:pt x="147069" y="224408"/>
                </a:cubicBezTo>
                <a:cubicBezTo>
                  <a:pt x="153419" y="252630"/>
                  <a:pt x="165414" y="338708"/>
                  <a:pt x="168236" y="345058"/>
                </a:cubicBezTo>
                <a:cubicBezTo>
                  <a:pt x="171058" y="351408"/>
                  <a:pt x="163297" y="290730"/>
                  <a:pt x="164002" y="262508"/>
                </a:cubicBezTo>
                <a:cubicBezTo>
                  <a:pt x="164707" y="234286"/>
                  <a:pt x="170705" y="172903"/>
                  <a:pt x="172469" y="175725"/>
                </a:cubicBezTo>
                <a:cubicBezTo>
                  <a:pt x="174233" y="178547"/>
                  <a:pt x="175644" y="280147"/>
                  <a:pt x="174586" y="279441"/>
                </a:cubicBezTo>
                <a:cubicBezTo>
                  <a:pt x="173528" y="278735"/>
                  <a:pt x="175997" y="200066"/>
                  <a:pt x="166119" y="171491"/>
                </a:cubicBezTo>
                <a:cubicBezTo>
                  <a:pt x="156241" y="142916"/>
                  <a:pt x="116730" y="109049"/>
                  <a:pt x="115319" y="107991"/>
                </a:cubicBezTo>
                <a:cubicBezTo>
                  <a:pt x="113908" y="106933"/>
                  <a:pt x="168588" y="165846"/>
                  <a:pt x="157652" y="165141"/>
                </a:cubicBezTo>
                <a:cubicBezTo>
                  <a:pt x="146716" y="164436"/>
                  <a:pt x="73691" y="129863"/>
                  <a:pt x="49702" y="103758"/>
                </a:cubicBezTo>
                <a:cubicBezTo>
                  <a:pt x="25713" y="77653"/>
                  <a:pt x="-10975" y="-2076"/>
                  <a:pt x="3136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E982C8B-C58A-4270-B645-E6B4753BCFE2}"/>
              </a:ext>
            </a:extLst>
          </p:cNvPr>
          <p:cNvSpPr/>
          <p:nvPr/>
        </p:nvSpPr>
        <p:spPr>
          <a:xfrm>
            <a:off x="8674982" y="7653865"/>
            <a:ext cx="636353" cy="283705"/>
          </a:xfrm>
          <a:custGeom>
            <a:avLst/>
            <a:gdLst>
              <a:gd name="connsiteX0" fmla="*/ 1235 w 636353"/>
              <a:gd name="connsiteY0" fmla="*/ 2 h 283705"/>
              <a:gd name="connsiteX1" fmla="*/ 231951 w 636353"/>
              <a:gd name="connsiteY1" fmla="*/ 165102 h 283705"/>
              <a:gd name="connsiteX2" fmla="*/ 145168 w 636353"/>
              <a:gd name="connsiteY2" fmla="*/ 131235 h 283705"/>
              <a:gd name="connsiteX3" fmla="*/ 316618 w 636353"/>
              <a:gd name="connsiteY3" fmla="*/ 239185 h 283705"/>
              <a:gd name="connsiteX4" fmla="*/ 456318 w 636353"/>
              <a:gd name="connsiteY4" fmla="*/ 266702 h 283705"/>
              <a:gd name="connsiteX5" fmla="*/ 636235 w 636353"/>
              <a:gd name="connsiteY5" fmla="*/ 273052 h 283705"/>
              <a:gd name="connsiteX6" fmla="*/ 481718 w 636353"/>
              <a:gd name="connsiteY6" fmla="*/ 283635 h 283705"/>
              <a:gd name="connsiteX7" fmla="*/ 346251 w 636353"/>
              <a:gd name="connsiteY7" fmla="*/ 275168 h 283705"/>
              <a:gd name="connsiteX8" fmla="*/ 255235 w 636353"/>
              <a:gd name="connsiteY8" fmla="*/ 234952 h 283705"/>
              <a:gd name="connsiteX9" fmla="*/ 145168 w 636353"/>
              <a:gd name="connsiteY9" fmla="*/ 160868 h 283705"/>
              <a:gd name="connsiteX10" fmla="*/ 1235 w 636353"/>
              <a:gd name="connsiteY10" fmla="*/ 2 h 28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6353" h="283705">
                <a:moveTo>
                  <a:pt x="1235" y="2"/>
                </a:moveTo>
                <a:cubicBezTo>
                  <a:pt x="15699" y="708"/>
                  <a:pt x="207962" y="143230"/>
                  <a:pt x="231951" y="165102"/>
                </a:cubicBezTo>
                <a:cubicBezTo>
                  <a:pt x="255940" y="186974"/>
                  <a:pt x="131057" y="118888"/>
                  <a:pt x="145168" y="131235"/>
                </a:cubicBezTo>
                <a:cubicBezTo>
                  <a:pt x="159279" y="143582"/>
                  <a:pt x="264760" y="216607"/>
                  <a:pt x="316618" y="239185"/>
                </a:cubicBezTo>
                <a:cubicBezTo>
                  <a:pt x="368476" y="261763"/>
                  <a:pt x="403049" y="261058"/>
                  <a:pt x="456318" y="266702"/>
                </a:cubicBezTo>
                <a:cubicBezTo>
                  <a:pt x="509588" y="272347"/>
                  <a:pt x="632002" y="270230"/>
                  <a:pt x="636235" y="273052"/>
                </a:cubicBezTo>
                <a:cubicBezTo>
                  <a:pt x="640468" y="275874"/>
                  <a:pt x="530049" y="283282"/>
                  <a:pt x="481718" y="283635"/>
                </a:cubicBezTo>
                <a:cubicBezTo>
                  <a:pt x="433387" y="283988"/>
                  <a:pt x="383998" y="283282"/>
                  <a:pt x="346251" y="275168"/>
                </a:cubicBezTo>
                <a:cubicBezTo>
                  <a:pt x="308504" y="267054"/>
                  <a:pt x="288749" y="254002"/>
                  <a:pt x="255235" y="234952"/>
                </a:cubicBezTo>
                <a:cubicBezTo>
                  <a:pt x="221721" y="215902"/>
                  <a:pt x="187149" y="196499"/>
                  <a:pt x="145168" y="160868"/>
                </a:cubicBezTo>
                <a:cubicBezTo>
                  <a:pt x="103187" y="125237"/>
                  <a:pt x="-13229" y="-704"/>
                  <a:pt x="123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3768077C-E65C-452D-9621-90BAF8CA06E9}"/>
              </a:ext>
            </a:extLst>
          </p:cNvPr>
          <p:cNvSpPr/>
          <p:nvPr/>
        </p:nvSpPr>
        <p:spPr>
          <a:xfrm>
            <a:off x="8517467" y="7708900"/>
            <a:ext cx="712021" cy="451906"/>
          </a:xfrm>
          <a:custGeom>
            <a:avLst/>
            <a:gdLst>
              <a:gd name="connsiteX0" fmla="*/ 0 w 712021"/>
              <a:gd name="connsiteY0" fmla="*/ 0 h 451906"/>
              <a:gd name="connsiteX1" fmla="*/ 135466 w 712021"/>
              <a:gd name="connsiteY1" fmla="*/ 63500 h 451906"/>
              <a:gd name="connsiteX2" fmla="*/ 61383 w 712021"/>
              <a:gd name="connsiteY2" fmla="*/ 74083 h 451906"/>
              <a:gd name="connsiteX3" fmla="*/ 162983 w 712021"/>
              <a:gd name="connsiteY3" fmla="*/ 78317 h 451906"/>
              <a:gd name="connsiteX4" fmla="*/ 167216 w 712021"/>
              <a:gd name="connsiteY4" fmla="*/ 129117 h 451906"/>
              <a:gd name="connsiteX5" fmla="*/ 262466 w 712021"/>
              <a:gd name="connsiteY5" fmla="*/ 122767 h 451906"/>
              <a:gd name="connsiteX6" fmla="*/ 211666 w 712021"/>
              <a:gd name="connsiteY6" fmla="*/ 139700 h 451906"/>
              <a:gd name="connsiteX7" fmla="*/ 347133 w 712021"/>
              <a:gd name="connsiteY7" fmla="*/ 177800 h 451906"/>
              <a:gd name="connsiteX8" fmla="*/ 345016 w 712021"/>
              <a:gd name="connsiteY8" fmla="*/ 232833 h 451906"/>
              <a:gd name="connsiteX9" fmla="*/ 370416 w 712021"/>
              <a:gd name="connsiteY9" fmla="*/ 232833 h 451906"/>
              <a:gd name="connsiteX10" fmla="*/ 406400 w 712021"/>
              <a:gd name="connsiteY10" fmla="*/ 300567 h 451906"/>
              <a:gd name="connsiteX11" fmla="*/ 410633 w 712021"/>
              <a:gd name="connsiteY11" fmla="*/ 215900 h 451906"/>
              <a:gd name="connsiteX12" fmla="*/ 493183 w 712021"/>
              <a:gd name="connsiteY12" fmla="*/ 249767 h 451906"/>
              <a:gd name="connsiteX13" fmla="*/ 480483 w 712021"/>
              <a:gd name="connsiteY13" fmla="*/ 391583 h 451906"/>
              <a:gd name="connsiteX14" fmla="*/ 476250 w 712021"/>
              <a:gd name="connsiteY14" fmla="*/ 406400 h 451906"/>
              <a:gd name="connsiteX15" fmla="*/ 522816 w 712021"/>
              <a:gd name="connsiteY15" fmla="*/ 268817 h 451906"/>
              <a:gd name="connsiteX16" fmla="*/ 565150 w 712021"/>
              <a:gd name="connsiteY16" fmla="*/ 368300 h 451906"/>
              <a:gd name="connsiteX17" fmla="*/ 582083 w 712021"/>
              <a:gd name="connsiteY17" fmla="*/ 325967 h 451906"/>
              <a:gd name="connsiteX18" fmla="*/ 622300 w 712021"/>
              <a:gd name="connsiteY18" fmla="*/ 378883 h 451906"/>
              <a:gd name="connsiteX19" fmla="*/ 692150 w 712021"/>
              <a:gd name="connsiteY19" fmla="*/ 268817 h 451906"/>
              <a:gd name="connsiteX20" fmla="*/ 711200 w 712021"/>
              <a:gd name="connsiteY20" fmla="*/ 450850 h 451906"/>
              <a:gd name="connsiteX21" fmla="*/ 702733 w 712021"/>
              <a:gd name="connsiteY21" fmla="*/ 340783 h 451906"/>
              <a:gd name="connsiteX22" fmla="*/ 651933 w 712021"/>
              <a:gd name="connsiteY22" fmla="*/ 279400 h 451906"/>
              <a:gd name="connsiteX23" fmla="*/ 535516 w 712021"/>
              <a:gd name="connsiteY23" fmla="*/ 264583 h 451906"/>
              <a:gd name="connsiteX24" fmla="*/ 628650 w 712021"/>
              <a:gd name="connsiteY24" fmla="*/ 311150 h 451906"/>
              <a:gd name="connsiteX25" fmla="*/ 554566 w 712021"/>
              <a:gd name="connsiteY25" fmla="*/ 281517 h 451906"/>
              <a:gd name="connsiteX26" fmla="*/ 414866 w 712021"/>
              <a:gd name="connsiteY26" fmla="*/ 207433 h 451906"/>
              <a:gd name="connsiteX27" fmla="*/ 292100 w 712021"/>
              <a:gd name="connsiteY27" fmla="*/ 127000 h 451906"/>
              <a:gd name="connsiteX28" fmla="*/ 237066 w 712021"/>
              <a:gd name="connsiteY28" fmla="*/ 99483 h 451906"/>
              <a:gd name="connsiteX29" fmla="*/ 0 w 712021"/>
              <a:gd name="connsiteY29" fmla="*/ 0 h 451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2021" h="451906">
                <a:moveTo>
                  <a:pt x="0" y="0"/>
                </a:moveTo>
                <a:cubicBezTo>
                  <a:pt x="62617" y="25576"/>
                  <a:pt x="125235" y="51153"/>
                  <a:pt x="135466" y="63500"/>
                </a:cubicBezTo>
                <a:cubicBezTo>
                  <a:pt x="145697" y="75847"/>
                  <a:pt x="56797" y="71614"/>
                  <a:pt x="61383" y="74083"/>
                </a:cubicBezTo>
                <a:cubicBezTo>
                  <a:pt x="65969" y="76552"/>
                  <a:pt x="145344" y="69145"/>
                  <a:pt x="162983" y="78317"/>
                </a:cubicBezTo>
                <a:cubicBezTo>
                  <a:pt x="180622" y="87489"/>
                  <a:pt x="150636" y="121709"/>
                  <a:pt x="167216" y="129117"/>
                </a:cubicBezTo>
                <a:cubicBezTo>
                  <a:pt x="183796" y="136525"/>
                  <a:pt x="255058" y="121003"/>
                  <a:pt x="262466" y="122767"/>
                </a:cubicBezTo>
                <a:cubicBezTo>
                  <a:pt x="269874" y="124531"/>
                  <a:pt x="197555" y="130528"/>
                  <a:pt x="211666" y="139700"/>
                </a:cubicBezTo>
                <a:cubicBezTo>
                  <a:pt x="225777" y="148872"/>
                  <a:pt x="324908" y="162278"/>
                  <a:pt x="347133" y="177800"/>
                </a:cubicBezTo>
                <a:cubicBezTo>
                  <a:pt x="369358" y="193322"/>
                  <a:pt x="341136" y="223661"/>
                  <a:pt x="345016" y="232833"/>
                </a:cubicBezTo>
                <a:cubicBezTo>
                  <a:pt x="348896" y="242005"/>
                  <a:pt x="360185" y="221544"/>
                  <a:pt x="370416" y="232833"/>
                </a:cubicBezTo>
                <a:cubicBezTo>
                  <a:pt x="380647" y="244122"/>
                  <a:pt x="399697" y="303389"/>
                  <a:pt x="406400" y="300567"/>
                </a:cubicBezTo>
                <a:cubicBezTo>
                  <a:pt x="413103" y="297745"/>
                  <a:pt x="396169" y="224367"/>
                  <a:pt x="410633" y="215900"/>
                </a:cubicBezTo>
                <a:cubicBezTo>
                  <a:pt x="425097" y="207433"/>
                  <a:pt x="481541" y="220486"/>
                  <a:pt x="493183" y="249767"/>
                </a:cubicBezTo>
                <a:cubicBezTo>
                  <a:pt x="504825" y="279048"/>
                  <a:pt x="483305" y="365478"/>
                  <a:pt x="480483" y="391583"/>
                </a:cubicBezTo>
                <a:cubicBezTo>
                  <a:pt x="477661" y="417688"/>
                  <a:pt x="469195" y="426861"/>
                  <a:pt x="476250" y="406400"/>
                </a:cubicBezTo>
                <a:cubicBezTo>
                  <a:pt x="483305" y="385939"/>
                  <a:pt x="507999" y="275167"/>
                  <a:pt x="522816" y="268817"/>
                </a:cubicBezTo>
                <a:cubicBezTo>
                  <a:pt x="537633" y="262467"/>
                  <a:pt x="555272" y="358775"/>
                  <a:pt x="565150" y="368300"/>
                </a:cubicBezTo>
                <a:cubicBezTo>
                  <a:pt x="575028" y="377825"/>
                  <a:pt x="572558" y="324203"/>
                  <a:pt x="582083" y="325967"/>
                </a:cubicBezTo>
                <a:cubicBezTo>
                  <a:pt x="591608" y="327731"/>
                  <a:pt x="603956" y="388408"/>
                  <a:pt x="622300" y="378883"/>
                </a:cubicBezTo>
                <a:cubicBezTo>
                  <a:pt x="640644" y="369358"/>
                  <a:pt x="677333" y="256823"/>
                  <a:pt x="692150" y="268817"/>
                </a:cubicBezTo>
                <a:cubicBezTo>
                  <a:pt x="706967" y="280811"/>
                  <a:pt x="709436" y="438856"/>
                  <a:pt x="711200" y="450850"/>
                </a:cubicBezTo>
                <a:cubicBezTo>
                  <a:pt x="712964" y="462844"/>
                  <a:pt x="712611" y="369358"/>
                  <a:pt x="702733" y="340783"/>
                </a:cubicBezTo>
                <a:cubicBezTo>
                  <a:pt x="692855" y="312208"/>
                  <a:pt x="679803" y="292100"/>
                  <a:pt x="651933" y="279400"/>
                </a:cubicBezTo>
                <a:cubicBezTo>
                  <a:pt x="624064" y="266700"/>
                  <a:pt x="539396" y="259291"/>
                  <a:pt x="535516" y="264583"/>
                </a:cubicBezTo>
                <a:cubicBezTo>
                  <a:pt x="531636" y="269875"/>
                  <a:pt x="625475" y="308328"/>
                  <a:pt x="628650" y="311150"/>
                </a:cubicBezTo>
                <a:cubicBezTo>
                  <a:pt x="631825" y="313972"/>
                  <a:pt x="590197" y="298803"/>
                  <a:pt x="554566" y="281517"/>
                </a:cubicBezTo>
                <a:cubicBezTo>
                  <a:pt x="518935" y="264231"/>
                  <a:pt x="458610" y="233186"/>
                  <a:pt x="414866" y="207433"/>
                </a:cubicBezTo>
                <a:cubicBezTo>
                  <a:pt x="371122" y="181680"/>
                  <a:pt x="321733" y="144992"/>
                  <a:pt x="292100" y="127000"/>
                </a:cubicBezTo>
                <a:cubicBezTo>
                  <a:pt x="262467" y="109008"/>
                  <a:pt x="237066" y="99483"/>
                  <a:pt x="237066" y="9948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03A926FB-13EE-46CC-A85D-38DFCF17F59E}"/>
              </a:ext>
            </a:extLst>
          </p:cNvPr>
          <p:cNvSpPr/>
          <p:nvPr/>
        </p:nvSpPr>
        <p:spPr>
          <a:xfrm>
            <a:off x="9065683" y="7555085"/>
            <a:ext cx="641350" cy="353327"/>
          </a:xfrm>
          <a:custGeom>
            <a:avLst/>
            <a:gdLst>
              <a:gd name="connsiteX0" fmla="*/ 0 w 641350"/>
              <a:gd name="connsiteY0" fmla="*/ 335848 h 353327"/>
              <a:gd name="connsiteX1" fmla="*/ 80434 w 641350"/>
              <a:gd name="connsiteY1" fmla="*/ 335848 h 353327"/>
              <a:gd name="connsiteX2" fmla="*/ 438150 w 641350"/>
              <a:gd name="connsiteY2" fmla="*/ 335848 h 353327"/>
              <a:gd name="connsiteX3" fmla="*/ 313267 w 641350"/>
              <a:gd name="connsiteY3" fmla="*/ 352782 h 353327"/>
              <a:gd name="connsiteX4" fmla="*/ 533400 w 641350"/>
              <a:gd name="connsiteY4" fmla="*/ 312565 h 353327"/>
              <a:gd name="connsiteX5" fmla="*/ 624417 w 641350"/>
              <a:gd name="connsiteY5" fmla="*/ 282932 h 353327"/>
              <a:gd name="connsiteX6" fmla="*/ 622300 w 641350"/>
              <a:gd name="connsiteY6" fmla="*/ 278698 h 353327"/>
              <a:gd name="connsiteX7" fmla="*/ 641350 w 641350"/>
              <a:gd name="connsiteY7" fmla="*/ 219432 h 353327"/>
              <a:gd name="connsiteX8" fmla="*/ 622300 w 641350"/>
              <a:gd name="connsiteY8" fmla="*/ 3532 h 353327"/>
              <a:gd name="connsiteX9" fmla="*/ 632884 w 641350"/>
              <a:gd name="connsiteY9" fmla="*/ 96665 h 353327"/>
              <a:gd name="connsiteX10" fmla="*/ 609600 w 641350"/>
              <a:gd name="connsiteY10" fmla="*/ 244832 h 353327"/>
              <a:gd name="connsiteX11" fmla="*/ 560917 w 641350"/>
              <a:gd name="connsiteY11" fmla="*/ 259648 h 353327"/>
              <a:gd name="connsiteX12" fmla="*/ 463550 w 641350"/>
              <a:gd name="connsiteY12" fmla="*/ 291398 h 353327"/>
              <a:gd name="connsiteX13" fmla="*/ 0 w 641350"/>
              <a:gd name="connsiteY13" fmla="*/ 335848 h 353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1350" h="353327">
                <a:moveTo>
                  <a:pt x="0" y="335848"/>
                </a:moveTo>
                <a:lnTo>
                  <a:pt x="80434" y="335848"/>
                </a:lnTo>
                <a:lnTo>
                  <a:pt x="438150" y="335848"/>
                </a:lnTo>
                <a:cubicBezTo>
                  <a:pt x="476956" y="338670"/>
                  <a:pt x="297392" y="356663"/>
                  <a:pt x="313267" y="352782"/>
                </a:cubicBezTo>
                <a:cubicBezTo>
                  <a:pt x="329142" y="348902"/>
                  <a:pt x="481542" y="324207"/>
                  <a:pt x="533400" y="312565"/>
                </a:cubicBezTo>
                <a:cubicBezTo>
                  <a:pt x="585258" y="300923"/>
                  <a:pt x="609601" y="288576"/>
                  <a:pt x="624417" y="282932"/>
                </a:cubicBezTo>
                <a:cubicBezTo>
                  <a:pt x="639233" y="277288"/>
                  <a:pt x="619478" y="289281"/>
                  <a:pt x="622300" y="278698"/>
                </a:cubicBezTo>
                <a:cubicBezTo>
                  <a:pt x="625122" y="268115"/>
                  <a:pt x="641350" y="265293"/>
                  <a:pt x="641350" y="219432"/>
                </a:cubicBezTo>
                <a:cubicBezTo>
                  <a:pt x="641350" y="173571"/>
                  <a:pt x="623711" y="23993"/>
                  <a:pt x="622300" y="3532"/>
                </a:cubicBezTo>
                <a:cubicBezTo>
                  <a:pt x="620889" y="-16929"/>
                  <a:pt x="635001" y="56448"/>
                  <a:pt x="632884" y="96665"/>
                </a:cubicBezTo>
                <a:cubicBezTo>
                  <a:pt x="630767" y="136882"/>
                  <a:pt x="621594" y="217668"/>
                  <a:pt x="609600" y="244832"/>
                </a:cubicBezTo>
                <a:cubicBezTo>
                  <a:pt x="597606" y="271996"/>
                  <a:pt x="560917" y="259648"/>
                  <a:pt x="560917" y="259648"/>
                </a:cubicBezTo>
                <a:cubicBezTo>
                  <a:pt x="536575" y="267409"/>
                  <a:pt x="557389" y="279404"/>
                  <a:pt x="463550" y="291398"/>
                </a:cubicBezTo>
                <a:cubicBezTo>
                  <a:pt x="369711" y="303392"/>
                  <a:pt x="183797" y="317503"/>
                  <a:pt x="0" y="335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998DB5F6-18D1-4C71-B21A-1881B4AB91F7}"/>
              </a:ext>
            </a:extLst>
          </p:cNvPr>
          <p:cNvSpPr/>
          <p:nvPr/>
        </p:nvSpPr>
        <p:spPr>
          <a:xfrm>
            <a:off x="9675273" y="7685152"/>
            <a:ext cx="345498" cy="243979"/>
          </a:xfrm>
          <a:custGeom>
            <a:avLst/>
            <a:gdLst>
              <a:gd name="connsiteX0" fmla="*/ 184160 w 345498"/>
              <a:gd name="connsiteY0" fmla="*/ 2581 h 243979"/>
              <a:gd name="connsiteX1" fmla="*/ 146060 w 345498"/>
              <a:gd name="connsiteY1" fmla="*/ 95715 h 243979"/>
              <a:gd name="connsiteX2" fmla="*/ 82560 w 345498"/>
              <a:gd name="connsiteY2" fmla="*/ 89365 h 243979"/>
              <a:gd name="connsiteX3" fmla="*/ 10 w 345498"/>
              <a:gd name="connsiteY3" fmla="*/ 70315 h 243979"/>
              <a:gd name="connsiteX4" fmla="*/ 76210 w 345498"/>
              <a:gd name="connsiteY4" fmla="*/ 110531 h 243979"/>
              <a:gd name="connsiteX5" fmla="*/ 160877 w 345498"/>
              <a:gd name="connsiteY5" fmla="*/ 157098 h 243979"/>
              <a:gd name="connsiteX6" fmla="*/ 237077 w 345498"/>
              <a:gd name="connsiteY6" fmla="*/ 169798 h 243979"/>
              <a:gd name="connsiteX7" fmla="*/ 304810 w 345498"/>
              <a:gd name="connsiteY7" fmla="*/ 169798 h 243979"/>
              <a:gd name="connsiteX8" fmla="*/ 342910 w 345498"/>
              <a:gd name="connsiteY8" fmla="*/ 243881 h 243979"/>
              <a:gd name="connsiteX9" fmla="*/ 334444 w 345498"/>
              <a:gd name="connsiteY9" fmla="*/ 182498 h 243979"/>
              <a:gd name="connsiteX10" fmla="*/ 273060 w 345498"/>
              <a:gd name="connsiteY10" fmla="*/ 57615 h 243979"/>
              <a:gd name="connsiteX11" fmla="*/ 262477 w 345498"/>
              <a:gd name="connsiteY11" fmla="*/ 108415 h 243979"/>
              <a:gd name="connsiteX12" fmla="*/ 207444 w 345498"/>
              <a:gd name="connsiteY12" fmla="*/ 110531 h 243979"/>
              <a:gd name="connsiteX13" fmla="*/ 177810 w 345498"/>
              <a:gd name="connsiteY13" fmla="*/ 102065 h 243979"/>
              <a:gd name="connsiteX14" fmla="*/ 211677 w 345498"/>
              <a:gd name="connsiteY14" fmla="*/ 55498 h 243979"/>
              <a:gd name="connsiteX15" fmla="*/ 237077 w 345498"/>
              <a:gd name="connsiteY15" fmla="*/ 27981 h 243979"/>
              <a:gd name="connsiteX16" fmla="*/ 184160 w 345498"/>
              <a:gd name="connsiteY16" fmla="*/ 2581 h 243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45498" h="243979">
                <a:moveTo>
                  <a:pt x="184160" y="2581"/>
                </a:moveTo>
                <a:cubicBezTo>
                  <a:pt x="168991" y="13870"/>
                  <a:pt x="162993" y="81251"/>
                  <a:pt x="146060" y="95715"/>
                </a:cubicBezTo>
                <a:cubicBezTo>
                  <a:pt x="129127" y="110179"/>
                  <a:pt x="106902" y="93598"/>
                  <a:pt x="82560" y="89365"/>
                </a:cubicBezTo>
                <a:cubicBezTo>
                  <a:pt x="58218" y="85132"/>
                  <a:pt x="1068" y="66787"/>
                  <a:pt x="10" y="70315"/>
                </a:cubicBezTo>
                <a:cubicBezTo>
                  <a:pt x="-1048" y="73843"/>
                  <a:pt x="76210" y="110531"/>
                  <a:pt x="76210" y="110531"/>
                </a:cubicBezTo>
                <a:cubicBezTo>
                  <a:pt x="103021" y="124995"/>
                  <a:pt x="134066" y="147220"/>
                  <a:pt x="160877" y="157098"/>
                </a:cubicBezTo>
                <a:cubicBezTo>
                  <a:pt x="187688" y="166976"/>
                  <a:pt x="213088" y="167681"/>
                  <a:pt x="237077" y="169798"/>
                </a:cubicBezTo>
                <a:cubicBezTo>
                  <a:pt x="261066" y="171915"/>
                  <a:pt x="287171" y="157451"/>
                  <a:pt x="304810" y="169798"/>
                </a:cubicBezTo>
                <a:cubicBezTo>
                  <a:pt x="322449" y="182145"/>
                  <a:pt x="337971" y="241764"/>
                  <a:pt x="342910" y="243881"/>
                </a:cubicBezTo>
                <a:cubicBezTo>
                  <a:pt x="347849" y="245998"/>
                  <a:pt x="346086" y="213542"/>
                  <a:pt x="334444" y="182498"/>
                </a:cubicBezTo>
                <a:cubicBezTo>
                  <a:pt x="322802" y="151454"/>
                  <a:pt x="285055" y="69962"/>
                  <a:pt x="273060" y="57615"/>
                </a:cubicBezTo>
                <a:cubicBezTo>
                  <a:pt x="261066" y="45268"/>
                  <a:pt x="273413" y="99596"/>
                  <a:pt x="262477" y="108415"/>
                </a:cubicBezTo>
                <a:cubicBezTo>
                  <a:pt x="251541" y="117234"/>
                  <a:pt x="221555" y="111589"/>
                  <a:pt x="207444" y="110531"/>
                </a:cubicBezTo>
                <a:cubicBezTo>
                  <a:pt x="193333" y="109473"/>
                  <a:pt x="177105" y="111237"/>
                  <a:pt x="177810" y="102065"/>
                </a:cubicBezTo>
                <a:cubicBezTo>
                  <a:pt x="178515" y="92893"/>
                  <a:pt x="201799" y="67845"/>
                  <a:pt x="211677" y="55498"/>
                </a:cubicBezTo>
                <a:cubicBezTo>
                  <a:pt x="221555" y="43151"/>
                  <a:pt x="236019" y="35742"/>
                  <a:pt x="237077" y="27981"/>
                </a:cubicBezTo>
                <a:cubicBezTo>
                  <a:pt x="238135" y="20220"/>
                  <a:pt x="199329" y="-8708"/>
                  <a:pt x="184160" y="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E1B7F9CE-6633-47E5-A1D8-E20DF66C8460}"/>
              </a:ext>
            </a:extLst>
          </p:cNvPr>
          <p:cNvSpPr/>
          <p:nvPr/>
        </p:nvSpPr>
        <p:spPr>
          <a:xfrm>
            <a:off x="9159712" y="7846858"/>
            <a:ext cx="839826" cy="110170"/>
          </a:xfrm>
          <a:custGeom>
            <a:avLst/>
            <a:gdLst>
              <a:gd name="connsiteX0" fmla="*/ 839421 w 839826"/>
              <a:gd name="connsiteY0" fmla="*/ 46192 h 110170"/>
              <a:gd name="connsiteX1" fmla="*/ 631988 w 839826"/>
              <a:gd name="connsiteY1" fmla="*/ 39842 h 110170"/>
              <a:gd name="connsiteX2" fmla="*/ 687021 w 839826"/>
              <a:gd name="connsiteY2" fmla="*/ 25025 h 110170"/>
              <a:gd name="connsiteX3" fmla="*/ 640455 w 839826"/>
              <a:gd name="connsiteY3" fmla="*/ 20792 h 110170"/>
              <a:gd name="connsiteX4" fmla="*/ 475355 w 839826"/>
              <a:gd name="connsiteY4" fmla="*/ 52542 h 110170"/>
              <a:gd name="connsiteX5" fmla="*/ 244638 w 839826"/>
              <a:gd name="connsiteY5" fmla="*/ 101225 h 110170"/>
              <a:gd name="connsiteX6" fmla="*/ 3338 w 839826"/>
              <a:gd name="connsiteY6" fmla="*/ 105459 h 110170"/>
              <a:gd name="connsiteX7" fmla="*/ 430905 w 839826"/>
              <a:gd name="connsiteY7" fmla="*/ 50425 h 110170"/>
              <a:gd name="connsiteX8" fmla="*/ 606588 w 839826"/>
              <a:gd name="connsiteY8" fmla="*/ 5975 h 110170"/>
              <a:gd name="connsiteX9" fmla="*/ 682788 w 839826"/>
              <a:gd name="connsiteY9" fmla="*/ 3859 h 110170"/>
              <a:gd name="connsiteX10" fmla="*/ 839421 w 839826"/>
              <a:gd name="connsiteY10" fmla="*/ 46192 h 11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9826" h="110170">
                <a:moveTo>
                  <a:pt x="839421" y="46192"/>
                </a:moveTo>
                <a:cubicBezTo>
                  <a:pt x="830954" y="52189"/>
                  <a:pt x="657388" y="43370"/>
                  <a:pt x="631988" y="39842"/>
                </a:cubicBezTo>
                <a:cubicBezTo>
                  <a:pt x="606588" y="36314"/>
                  <a:pt x="685610" y="28200"/>
                  <a:pt x="687021" y="25025"/>
                </a:cubicBezTo>
                <a:cubicBezTo>
                  <a:pt x="688432" y="21850"/>
                  <a:pt x="675733" y="16206"/>
                  <a:pt x="640455" y="20792"/>
                </a:cubicBezTo>
                <a:cubicBezTo>
                  <a:pt x="605177" y="25378"/>
                  <a:pt x="541324" y="39137"/>
                  <a:pt x="475355" y="52542"/>
                </a:cubicBezTo>
                <a:cubicBezTo>
                  <a:pt x="409386" y="65947"/>
                  <a:pt x="323307" y="92406"/>
                  <a:pt x="244638" y="101225"/>
                </a:cubicBezTo>
                <a:cubicBezTo>
                  <a:pt x="165969" y="110044"/>
                  <a:pt x="-27706" y="113926"/>
                  <a:pt x="3338" y="105459"/>
                </a:cubicBezTo>
                <a:cubicBezTo>
                  <a:pt x="34382" y="96992"/>
                  <a:pt x="330363" y="67006"/>
                  <a:pt x="430905" y="50425"/>
                </a:cubicBezTo>
                <a:cubicBezTo>
                  <a:pt x="531447" y="33844"/>
                  <a:pt x="564607" y="13736"/>
                  <a:pt x="606588" y="5975"/>
                </a:cubicBezTo>
                <a:cubicBezTo>
                  <a:pt x="648568" y="-1786"/>
                  <a:pt x="644335" y="-1433"/>
                  <a:pt x="682788" y="3859"/>
                </a:cubicBezTo>
                <a:cubicBezTo>
                  <a:pt x="721241" y="9151"/>
                  <a:pt x="847888" y="40195"/>
                  <a:pt x="839421" y="461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AC2797DB-CC02-41F0-B4C1-A4C2E3115875}"/>
              </a:ext>
            </a:extLst>
          </p:cNvPr>
          <p:cNvSpPr/>
          <p:nvPr/>
        </p:nvSpPr>
        <p:spPr>
          <a:xfrm>
            <a:off x="9239216" y="7931049"/>
            <a:ext cx="550703" cy="259967"/>
          </a:xfrm>
          <a:custGeom>
            <a:avLst/>
            <a:gdLst>
              <a:gd name="connsiteX0" fmla="*/ 34 w 550703"/>
              <a:gd name="connsiteY0" fmla="*/ 50901 h 259967"/>
              <a:gd name="connsiteX1" fmla="*/ 52951 w 550703"/>
              <a:gd name="connsiteY1" fmla="*/ 256218 h 259967"/>
              <a:gd name="connsiteX2" fmla="*/ 38134 w 550703"/>
              <a:gd name="connsiteY2" fmla="*/ 175784 h 259967"/>
              <a:gd name="connsiteX3" fmla="*/ 80467 w 550703"/>
              <a:gd name="connsiteY3" fmla="*/ 76301 h 259967"/>
              <a:gd name="connsiteX4" fmla="*/ 118567 w 550703"/>
              <a:gd name="connsiteY4" fmla="*/ 116518 h 259967"/>
              <a:gd name="connsiteX5" fmla="*/ 146084 w 550703"/>
              <a:gd name="connsiteY5" fmla="*/ 63601 h 259967"/>
              <a:gd name="connsiteX6" fmla="*/ 203234 w 550703"/>
              <a:gd name="connsiteY6" fmla="*/ 141918 h 259967"/>
              <a:gd name="connsiteX7" fmla="*/ 230751 w 550703"/>
              <a:gd name="connsiteY7" fmla="*/ 57251 h 259967"/>
              <a:gd name="connsiteX8" fmla="*/ 239217 w 550703"/>
              <a:gd name="connsiteY8" fmla="*/ 80534 h 259967"/>
              <a:gd name="connsiteX9" fmla="*/ 313301 w 550703"/>
              <a:gd name="connsiteY9" fmla="*/ 167318 h 259967"/>
              <a:gd name="connsiteX10" fmla="*/ 317534 w 550703"/>
              <a:gd name="connsiteY10" fmla="*/ 4334 h 259967"/>
              <a:gd name="connsiteX11" fmla="*/ 317534 w 550703"/>
              <a:gd name="connsiteY11" fmla="*/ 110168 h 259967"/>
              <a:gd name="connsiteX12" fmla="*/ 340817 w 550703"/>
              <a:gd name="connsiteY12" fmla="*/ 146151 h 259967"/>
              <a:gd name="connsiteX13" fmla="*/ 381034 w 550703"/>
              <a:gd name="connsiteY13" fmla="*/ 48784 h 259967"/>
              <a:gd name="connsiteX14" fmla="*/ 423367 w 550703"/>
              <a:gd name="connsiteY14" fmla="*/ 48784 h 259967"/>
              <a:gd name="connsiteX15" fmla="*/ 550367 w 550703"/>
              <a:gd name="connsiteY15" fmla="*/ 101 h 259967"/>
              <a:gd name="connsiteX16" fmla="*/ 381034 w 550703"/>
              <a:gd name="connsiteY16" fmla="*/ 36084 h 259967"/>
              <a:gd name="connsiteX17" fmla="*/ 304834 w 550703"/>
              <a:gd name="connsiteY17" fmla="*/ 38201 h 259967"/>
              <a:gd name="connsiteX18" fmla="*/ 277317 w 550703"/>
              <a:gd name="connsiteY18" fmla="*/ 97468 h 259967"/>
              <a:gd name="connsiteX19" fmla="*/ 313301 w 550703"/>
              <a:gd name="connsiteY19" fmla="*/ 165201 h 259967"/>
              <a:gd name="connsiteX20" fmla="*/ 207467 w 550703"/>
              <a:gd name="connsiteY20" fmla="*/ 57251 h 259967"/>
              <a:gd name="connsiteX21" fmla="*/ 143967 w 550703"/>
              <a:gd name="connsiteY21" fmla="*/ 122868 h 259967"/>
              <a:gd name="connsiteX22" fmla="*/ 65651 w 550703"/>
              <a:gd name="connsiteY22" fmla="*/ 93234 h 259967"/>
              <a:gd name="connsiteX23" fmla="*/ 44484 w 550703"/>
              <a:gd name="connsiteY23" fmla="*/ 114401 h 259967"/>
              <a:gd name="connsiteX24" fmla="*/ 34 w 550703"/>
              <a:gd name="connsiteY24" fmla="*/ 50901 h 25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0703" h="259967">
                <a:moveTo>
                  <a:pt x="34" y="50901"/>
                </a:moveTo>
                <a:cubicBezTo>
                  <a:pt x="1445" y="74537"/>
                  <a:pt x="46601" y="235404"/>
                  <a:pt x="52951" y="256218"/>
                </a:cubicBezTo>
                <a:cubicBezTo>
                  <a:pt x="59301" y="277032"/>
                  <a:pt x="33548" y="205770"/>
                  <a:pt x="38134" y="175784"/>
                </a:cubicBezTo>
                <a:cubicBezTo>
                  <a:pt x="42720" y="145798"/>
                  <a:pt x="67062" y="86179"/>
                  <a:pt x="80467" y="76301"/>
                </a:cubicBezTo>
                <a:cubicBezTo>
                  <a:pt x="93872" y="66423"/>
                  <a:pt x="107631" y="118635"/>
                  <a:pt x="118567" y="116518"/>
                </a:cubicBezTo>
                <a:cubicBezTo>
                  <a:pt x="129503" y="114401"/>
                  <a:pt x="131973" y="59368"/>
                  <a:pt x="146084" y="63601"/>
                </a:cubicBezTo>
                <a:cubicBezTo>
                  <a:pt x="160195" y="67834"/>
                  <a:pt x="189123" y="142976"/>
                  <a:pt x="203234" y="141918"/>
                </a:cubicBezTo>
                <a:cubicBezTo>
                  <a:pt x="217345" y="140860"/>
                  <a:pt x="224754" y="67482"/>
                  <a:pt x="230751" y="57251"/>
                </a:cubicBezTo>
                <a:cubicBezTo>
                  <a:pt x="236748" y="47020"/>
                  <a:pt x="225459" y="62190"/>
                  <a:pt x="239217" y="80534"/>
                </a:cubicBezTo>
                <a:cubicBezTo>
                  <a:pt x="252975" y="98878"/>
                  <a:pt x="300248" y="180018"/>
                  <a:pt x="313301" y="167318"/>
                </a:cubicBezTo>
                <a:cubicBezTo>
                  <a:pt x="326354" y="154618"/>
                  <a:pt x="316829" y="13859"/>
                  <a:pt x="317534" y="4334"/>
                </a:cubicBezTo>
                <a:cubicBezTo>
                  <a:pt x="318239" y="-5191"/>
                  <a:pt x="313654" y="86532"/>
                  <a:pt x="317534" y="110168"/>
                </a:cubicBezTo>
                <a:cubicBezTo>
                  <a:pt x="321415" y="133804"/>
                  <a:pt x="330234" y="156382"/>
                  <a:pt x="340817" y="146151"/>
                </a:cubicBezTo>
                <a:cubicBezTo>
                  <a:pt x="351400" y="135920"/>
                  <a:pt x="367276" y="65012"/>
                  <a:pt x="381034" y="48784"/>
                </a:cubicBezTo>
                <a:cubicBezTo>
                  <a:pt x="394792" y="32556"/>
                  <a:pt x="395145" y="56898"/>
                  <a:pt x="423367" y="48784"/>
                </a:cubicBezTo>
                <a:cubicBezTo>
                  <a:pt x="451589" y="40670"/>
                  <a:pt x="557422" y="2218"/>
                  <a:pt x="550367" y="101"/>
                </a:cubicBezTo>
                <a:cubicBezTo>
                  <a:pt x="543312" y="-2016"/>
                  <a:pt x="421956" y="29734"/>
                  <a:pt x="381034" y="36084"/>
                </a:cubicBezTo>
                <a:cubicBezTo>
                  <a:pt x="340112" y="42434"/>
                  <a:pt x="322120" y="27970"/>
                  <a:pt x="304834" y="38201"/>
                </a:cubicBezTo>
                <a:cubicBezTo>
                  <a:pt x="287548" y="48432"/>
                  <a:pt x="275906" y="76301"/>
                  <a:pt x="277317" y="97468"/>
                </a:cubicBezTo>
                <a:cubicBezTo>
                  <a:pt x="278728" y="118635"/>
                  <a:pt x="324943" y="171904"/>
                  <a:pt x="313301" y="165201"/>
                </a:cubicBezTo>
                <a:cubicBezTo>
                  <a:pt x="301659" y="158498"/>
                  <a:pt x="235689" y="64306"/>
                  <a:pt x="207467" y="57251"/>
                </a:cubicBezTo>
                <a:cubicBezTo>
                  <a:pt x="179245" y="50196"/>
                  <a:pt x="167603" y="116871"/>
                  <a:pt x="143967" y="122868"/>
                </a:cubicBezTo>
                <a:cubicBezTo>
                  <a:pt x="120331" y="128865"/>
                  <a:pt x="82231" y="94645"/>
                  <a:pt x="65651" y="93234"/>
                </a:cubicBezTo>
                <a:cubicBezTo>
                  <a:pt x="49071" y="91823"/>
                  <a:pt x="48012" y="121809"/>
                  <a:pt x="44484" y="114401"/>
                </a:cubicBezTo>
                <a:cubicBezTo>
                  <a:pt x="40956" y="106993"/>
                  <a:pt x="-1377" y="27265"/>
                  <a:pt x="34" y="509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74C8CE36-2067-4B69-B71A-BC7EC9D27F7B}"/>
              </a:ext>
            </a:extLst>
          </p:cNvPr>
          <p:cNvSpPr/>
          <p:nvPr/>
        </p:nvSpPr>
        <p:spPr>
          <a:xfrm>
            <a:off x="9812867" y="7552267"/>
            <a:ext cx="287047" cy="598344"/>
          </a:xfrm>
          <a:custGeom>
            <a:avLst/>
            <a:gdLst>
              <a:gd name="connsiteX0" fmla="*/ 0 w 287047"/>
              <a:gd name="connsiteY0" fmla="*/ 0 h 598344"/>
              <a:gd name="connsiteX1" fmla="*/ 247650 w 287047"/>
              <a:gd name="connsiteY1" fmla="*/ 215900 h 598344"/>
              <a:gd name="connsiteX2" fmla="*/ 243416 w 287047"/>
              <a:gd name="connsiteY2" fmla="*/ 205316 h 598344"/>
              <a:gd name="connsiteX3" fmla="*/ 285750 w 287047"/>
              <a:gd name="connsiteY3" fmla="*/ 311150 h 598344"/>
              <a:gd name="connsiteX4" fmla="*/ 273050 w 287047"/>
              <a:gd name="connsiteY4" fmla="*/ 381000 h 598344"/>
              <a:gd name="connsiteX5" fmla="*/ 241300 w 287047"/>
              <a:gd name="connsiteY5" fmla="*/ 425450 h 598344"/>
              <a:gd name="connsiteX6" fmla="*/ 55033 w 287047"/>
              <a:gd name="connsiteY6" fmla="*/ 594783 h 598344"/>
              <a:gd name="connsiteX7" fmla="*/ 135466 w 287047"/>
              <a:gd name="connsiteY7" fmla="*/ 527050 h 598344"/>
              <a:gd name="connsiteX8" fmla="*/ 249766 w 287047"/>
              <a:gd name="connsiteY8" fmla="*/ 368300 h 598344"/>
              <a:gd name="connsiteX9" fmla="*/ 245533 w 287047"/>
              <a:gd name="connsiteY9" fmla="*/ 300566 h 598344"/>
              <a:gd name="connsiteX10" fmla="*/ 228600 w 287047"/>
              <a:gd name="connsiteY10" fmla="*/ 228600 h 598344"/>
              <a:gd name="connsiteX11" fmla="*/ 224366 w 287047"/>
              <a:gd name="connsiteY11" fmla="*/ 194733 h 598344"/>
              <a:gd name="connsiteX12" fmla="*/ 192616 w 287047"/>
              <a:gd name="connsiteY12" fmla="*/ 160866 h 598344"/>
              <a:gd name="connsiteX13" fmla="*/ 0 w 287047"/>
              <a:gd name="connsiteY13" fmla="*/ 0 h 59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7047" h="598344">
                <a:moveTo>
                  <a:pt x="0" y="0"/>
                </a:moveTo>
                <a:cubicBezTo>
                  <a:pt x="9172" y="9172"/>
                  <a:pt x="207081" y="181681"/>
                  <a:pt x="247650" y="215900"/>
                </a:cubicBezTo>
                <a:cubicBezTo>
                  <a:pt x="288219" y="250119"/>
                  <a:pt x="243416" y="205316"/>
                  <a:pt x="243416" y="205316"/>
                </a:cubicBezTo>
                <a:cubicBezTo>
                  <a:pt x="249766" y="221191"/>
                  <a:pt x="280811" y="281869"/>
                  <a:pt x="285750" y="311150"/>
                </a:cubicBezTo>
                <a:cubicBezTo>
                  <a:pt x="290689" y="340431"/>
                  <a:pt x="280458" y="361950"/>
                  <a:pt x="273050" y="381000"/>
                </a:cubicBezTo>
                <a:cubicBezTo>
                  <a:pt x="265642" y="400050"/>
                  <a:pt x="277636" y="389820"/>
                  <a:pt x="241300" y="425450"/>
                </a:cubicBezTo>
                <a:cubicBezTo>
                  <a:pt x="204964" y="461080"/>
                  <a:pt x="72672" y="577850"/>
                  <a:pt x="55033" y="594783"/>
                </a:cubicBezTo>
                <a:cubicBezTo>
                  <a:pt x="37394" y="611716"/>
                  <a:pt x="103011" y="564797"/>
                  <a:pt x="135466" y="527050"/>
                </a:cubicBezTo>
                <a:cubicBezTo>
                  <a:pt x="167921" y="489303"/>
                  <a:pt x="231422" y="406047"/>
                  <a:pt x="249766" y="368300"/>
                </a:cubicBezTo>
                <a:cubicBezTo>
                  <a:pt x="268110" y="330553"/>
                  <a:pt x="249061" y="323849"/>
                  <a:pt x="245533" y="300566"/>
                </a:cubicBezTo>
                <a:cubicBezTo>
                  <a:pt x="242005" y="277283"/>
                  <a:pt x="232128" y="246239"/>
                  <a:pt x="228600" y="228600"/>
                </a:cubicBezTo>
                <a:cubicBezTo>
                  <a:pt x="225072" y="210961"/>
                  <a:pt x="230363" y="206022"/>
                  <a:pt x="224366" y="194733"/>
                </a:cubicBezTo>
                <a:cubicBezTo>
                  <a:pt x="218369" y="183444"/>
                  <a:pt x="228247" y="190852"/>
                  <a:pt x="192616" y="160866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4CDD1396-E5FB-4889-B806-6CD02C128B5A}"/>
              </a:ext>
            </a:extLst>
          </p:cNvPr>
          <p:cNvSpPr/>
          <p:nvPr/>
        </p:nvSpPr>
        <p:spPr>
          <a:xfrm>
            <a:off x="8944884" y="7374249"/>
            <a:ext cx="578797" cy="526645"/>
          </a:xfrm>
          <a:custGeom>
            <a:avLst/>
            <a:gdLst>
              <a:gd name="connsiteX0" fmla="*/ 417133 w 578797"/>
              <a:gd name="connsiteY0" fmla="*/ 10801 h 526645"/>
              <a:gd name="connsiteX1" fmla="*/ 567416 w 578797"/>
              <a:gd name="connsiteY1" fmla="*/ 93351 h 526645"/>
              <a:gd name="connsiteX2" fmla="*/ 561066 w 578797"/>
              <a:gd name="connsiteY2" fmla="*/ 319834 h 526645"/>
              <a:gd name="connsiteX3" fmla="*/ 503916 w 578797"/>
              <a:gd name="connsiteY3" fmla="*/ 406618 h 526645"/>
              <a:gd name="connsiteX4" fmla="*/ 317649 w 578797"/>
              <a:gd name="connsiteY4" fmla="*/ 518801 h 526645"/>
              <a:gd name="connsiteX5" fmla="*/ 203349 w 578797"/>
              <a:gd name="connsiteY5" fmla="*/ 512451 h 526645"/>
              <a:gd name="connsiteX6" fmla="*/ 139849 w 578797"/>
              <a:gd name="connsiteY6" fmla="*/ 474351 h 526645"/>
              <a:gd name="connsiteX7" fmla="*/ 103866 w 578797"/>
              <a:gd name="connsiteY7" fmla="*/ 470118 h 526645"/>
              <a:gd name="connsiteX8" fmla="*/ 97516 w 578797"/>
              <a:gd name="connsiteY8" fmla="*/ 415084 h 526645"/>
              <a:gd name="connsiteX9" fmla="*/ 4383 w 578797"/>
              <a:gd name="connsiteY9" fmla="*/ 277501 h 526645"/>
              <a:gd name="connsiteX10" fmla="*/ 25549 w 578797"/>
              <a:gd name="connsiteY10" fmla="*/ 87001 h 526645"/>
              <a:gd name="connsiteX11" fmla="*/ 116566 w 578797"/>
              <a:gd name="connsiteY11" fmla="*/ 17151 h 526645"/>
              <a:gd name="connsiteX12" fmla="*/ 271083 w 578797"/>
              <a:gd name="connsiteY12" fmla="*/ 2334 h 526645"/>
              <a:gd name="connsiteX13" fmla="*/ 417133 w 578797"/>
              <a:gd name="connsiteY13" fmla="*/ 10801 h 526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78797" h="526645">
                <a:moveTo>
                  <a:pt x="417133" y="10801"/>
                </a:moveTo>
                <a:cubicBezTo>
                  <a:pt x="466522" y="25970"/>
                  <a:pt x="543427" y="41846"/>
                  <a:pt x="567416" y="93351"/>
                </a:cubicBezTo>
                <a:cubicBezTo>
                  <a:pt x="591405" y="144857"/>
                  <a:pt x="571649" y="267623"/>
                  <a:pt x="561066" y="319834"/>
                </a:cubicBezTo>
                <a:cubicBezTo>
                  <a:pt x="550483" y="372045"/>
                  <a:pt x="544485" y="373457"/>
                  <a:pt x="503916" y="406618"/>
                </a:cubicBezTo>
                <a:cubicBezTo>
                  <a:pt x="463347" y="439779"/>
                  <a:pt x="367743" y="501162"/>
                  <a:pt x="317649" y="518801"/>
                </a:cubicBezTo>
                <a:cubicBezTo>
                  <a:pt x="267554" y="536440"/>
                  <a:pt x="232982" y="519859"/>
                  <a:pt x="203349" y="512451"/>
                </a:cubicBezTo>
                <a:cubicBezTo>
                  <a:pt x="173716" y="505043"/>
                  <a:pt x="156429" y="481406"/>
                  <a:pt x="139849" y="474351"/>
                </a:cubicBezTo>
                <a:cubicBezTo>
                  <a:pt x="123269" y="467296"/>
                  <a:pt x="110921" y="479996"/>
                  <a:pt x="103866" y="470118"/>
                </a:cubicBezTo>
                <a:cubicBezTo>
                  <a:pt x="96810" y="460240"/>
                  <a:pt x="114096" y="447187"/>
                  <a:pt x="97516" y="415084"/>
                </a:cubicBezTo>
                <a:cubicBezTo>
                  <a:pt x="80936" y="382981"/>
                  <a:pt x="16377" y="332182"/>
                  <a:pt x="4383" y="277501"/>
                </a:cubicBezTo>
                <a:cubicBezTo>
                  <a:pt x="-7612" y="222821"/>
                  <a:pt x="6852" y="130393"/>
                  <a:pt x="25549" y="87001"/>
                </a:cubicBezTo>
                <a:cubicBezTo>
                  <a:pt x="44246" y="43609"/>
                  <a:pt x="75644" y="31262"/>
                  <a:pt x="116566" y="17151"/>
                </a:cubicBezTo>
                <a:cubicBezTo>
                  <a:pt x="157488" y="3040"/>
                  <a:pt x="223458" y="4451"/>
                  <a:pt x="271083" y="2334"/>
                </a:cubicBezTo>
                <a:cubicBezTo>
                  <a:pt x="318708" y="217"/>
                  <a:pt x="367744" y="-4368"/>
                  <a:pt x="417133" y="108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8819347D-FF93-4A55-9C8B-615778F02BFA}"/>
              </a:ext>
            </a:extLst>
          </p:cNvPr>
          <p:cNvSpPr/>
          <p:nvPr/>
        </p:nvSpPr>
        <p:spPr>
          <a:xfrm>
            <a:off x="9042400" y="7465483"/>
            <a:ext cx="143933" cy="14393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11470F5-FC70-4E7B-B8C6-DF5259114B58}"/>
              </a:ext>
            </a:extLst>
          </p:cNvPr>
          <p:cNvSpPr/>
          <p:nvPr/>
        </p:nvSpPr>
        <p:spPr>
          <a:xfrm>
            <a:off x="8220709" y="6861536"/>
            <a:ext cx="902326" cy="189125"/>
          </a:xfrm>
          <a:custGeom>
            <a:avLst/>
            <a:gdLst>
              <a:gd name="connsiteX0" fmla="*/ 424 w 902326"/>
              <a:gd name="connsiteY0" fmla="*/ 189081 h 189125"/>
              <a:gd name="connsiteX1" fmla="*/ 491491 w 902326"/>
              <a:gd name="connsiteY1" fmla="*/ 74781 h 189125"/>
              <a:gd name="connsiteX2" fmla="*/ 451274 w 902326"/>
              <a:gd name="connsiteY2" fmla="*/ 93831 h 189125"/>
              <a:gd name="connsiteX3" fmla="*/ 902124 w 902326"/>
              <a:gd name="connsiteY3" fmla="*/ 51497 h 189125"/>
              <a:gd name="connsiteX4" fmla="*/ 512658 w 902326"/>
              <a:gd name="connsiteY4" fmla="*/ 76897 h 189125"/>
              <a:gd name="connsiteX5" fmla="*/ 785708 w 902326"/>
              <a:gd name="connsiteY5" fmla="*/ 2814 h 189125"/>
              <a:gd name="connsiteX6" fmla="*/ 578274 w 902326"/>
              <a:gd name="connsiteY6" fmla="*/ 19747 h 189125"/>
              <a:gd name="connsiteX7" fmla="*/ 408941 w 902326"/>
              <a:gd name="connsiteY7" fmla="*/ 59964 h 189125"/>
              <a:gd name="connsiteX8" fmla="*/ 424 w 902326"/>
              <a:gd name="connsiteY8" fmla="*/ 189081 h 189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2326" h="189125">
                <a:moveTo>
                  <a:pt x="424" y="189081"/>
                </a:moveTo>
                <a:cubicBezTo>
                  <a:pt x="14182" y="191550"/>
                  <a:pt x="416349" y="90656"/>
                  <a:pt x="491491" y="74781"/>
                </a:cubicBezTo>
                <a:cubicBezTo>
                  <a:pt x="566633" y="58906"/>
                  <a:pt x="382835" y="97712"/>
                  <a:pt x="451274" y="93831"/>
                </a:cubicBezTo>
                <a:cubicBezTo>
                  <a:pt x="519713" y="89950"/>
                  <a:pt x="891893" y="54319"/>
                  <a:pt x="902124" y="51497"/>
                </a:cubicBezTo>
                <a:cubicBezTo>
                  <a:pt x="912355" y="48675"/>
                  <a:pt x="532060" y="85011"/>
                  <a:pt x="512658" y="76897"/>
                </a:cubicBezTo>
                <a:cubicBezTo>
                  <a:pt x="493256" y="68783"/>
                  <a:pt x="774772" y="12339"/>
                  <a:pt x="785708" y="2814"/>
                </a:cubicBezTo>
                <a:cubicBezTo>
                  <a:pt x="796644" y="-6711"/>
                  <a:pt x="641068" y="10222"/>
                  <a:pt x="578274" y="19747"/>
                </a:cubicBezTo>
                <a:cubicBezTo>
                  <a:pt x="515480" y="29272"/>
                  <a:pt x="507013" y="29625"/>
                  <a:pt x="408941" y="59964"/>
                </a:cubicBezTo>
                <a:cubicBezTo>
                  <a:pt x="310869" y="90303"/>
                  <a:pt x="-13334" y="186612"/>
                  <a:pt x="424" y="189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38364BC0-D981-4FA0-BC21-669646E512A7}"/>
              </a:ext>
            </a:extLst>
          </p:cNvPr>
          <p:cNvSpPr/>
          <p:nvPr/>
        </p:nvSpPr>
        <p:spPr>
          <a:xfrm>
            <a:off x="7997413" y="6522087"/>
            <a:ext cx="827052" cy="575639"/>
          </a:xfrm>
          <a:custGeom>
            <a:avLst/>
            <a:gdLst>
              <a:gd name="connsiteX0" fmla="*/ 822737 w 827052"/>
              <a:gd name="connsiteY0" fmla="*/ 2538 h 575639"/>
              <a:gd name="connsiteX1" fmla="*/ 298862 w 827052"/>
              <a:gd name="connsiteY1" fmla="*/ 323213 h 575639"/>
              <a:gd name="connsiteX2" fmla="*/ 616362 w 827052"/>
              <a:gd name="connsiteY2" fmla="*/ 151763 h 575639"/>
              <a:gd name="connsiteX3" fmla="*/ 6762 w 827052"/>
              <a:gd name="connsiteY3" fmla="*/ 570863 h 575639"/>
              <a:gd name="connsiteX4" fmla="*/ 273462 w 827052"/>
              <a:gd name="connsiteY4" fmla="*/ 389888 h 575639"/>
              <a:gd name="connsiteX5" fmla="*/ 448087 w 827052"/>
              <a:gd name="connsiteY5" fmla="*/ 272413 h 575639"/>
              <a:gd name="connsiteX6" fmla="*/ 340137 w 827052"/>
              <a:gd name="connsiteY6" fmla="*/ 281938 h 575639"/>
              <a:gd name="connsiteX7" fmla="*/ 536987 w 827052"/>
              <a:gd name="connsiteY7" fmla="*/ 177163 h 575639"/>
              <a:gd name="connsiteX8" fmla="*/ 822737 w 827052"/>
              <a:gd name="connsiteY8" fmla="*/ 2538 h 57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052" h="575639">
                <a:moveTo>
                  <a:pt x="822737" y="2538"/>
                </a:moveTo>
                <a:lnTo>
                  <a:pt x="298862" y="323213"/>
                </a:lnTo>
                <a:cubicBezTo>
                  <a:pt x="264466" y="348084"/>
                  <a:pt x="665045" y="110488"/>
                  <a:pt x="616362" y="151763"/>
                </a:cubicBezTo>
                <a:cubicBezTo>
                  <a:pt x="567679" y="193038"/>
                  <a:pt x="63912" y="531176"/>
                  <a:pt x="6762" y="570863"/>
                </a:cubicBezTo>
                <a:cubicBezTo>
                  <a:pt x="-50388" y="610551"/>
                  <a:pt x="273462" y="389888"/>
                  <a:pt x="273462" y="389888"/>
                </a:cubicBezTo>
                <a:cubicBezTo>
                  <a:pt x="347016" y="340146"/>
                  <a:pt x="436975" y="290404"/>
                  <a:pt x="448087" y="272413"/>
                </a:cubicBezTo>
                <a:cubicBezTo>
                  <a:pt x="459199" y="254422"/>
                  <a:pt x="325320" y="297813"/>
                  <a:pt x="340137" y="281938"/>
                </a:cubicBezTo>
                <a:cubicBezTo>
                  <a:pt x="354954" y="266063"/>
                  <a:pt x="456554" y="218438"/>
                  <a:pt x="536987" y="177163"/>
                </a:cubicBezTo>
                <a:cubicBezTo>
                  <a:pt x="617420" y="135888"/>
                  <a:pt x="862425" y="-21804"/>
                  <a:pt x="822737" y="2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E77A97B-0641-425F-8F56-93FB5BA75EB6}"/>
              </a:ext>
            </a:extLst>
          </p:cNvPr>
          <p:cNvSpPr/>
          <p:nvPr/>
        </p:nvSpPr>
        <p:spPr>
          <a:xfrm>
            <a:off x="7982033" y="6803414"/>
            <a:ext cx="470240" cy="344339"/>
          </a:xfrm>
          <a:custGeom>
            <a:avLst/>
            <a:gdLst>
              <a:gd name="connsiteX0" fmla="*/ 466642 w 470240"/>
              <a:gd name="connsiteY0" fmla="*/ 3786 h 344339"/>
              <a:gd name="connsiteX1" fmla="*/ 136442 w 470240"/>
              <a:gd name="connsiteY1" fmla="*/ 210161 h 344339"/>
              <a:gd name="connsiteX2" fmla="*/ 298367 w 470240"/>
              <a:gd name="connsiteY2" fmla="*/ 111736 h 344339"/>
              <a:gd name="connsiteX3" fmla="*/ 6267 w 470240"/>
              <a:gd name="connsiteY3" fmla="*/ 340336 h 344339"/>
              <a:gd name="connsiteX4" fmla="*/ 114217 w 470240"/>
              <a:gd name="connsiteY4" fmla="*/ 245086 h 344339"/>
              <a:gd name="connsiteX5" fmla="*/ 301542 w 470240"/>
              <a:gd name="connsiteY5" fmla="*/ 89511 h 344339"/>
              <a:gd name="connsiteX6" fmla="*/ 466642 w 470240"/>
              <a:gd name="connsiteY6" fmla="*/ 3786 h 34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240" h="344339">
                <a:moveTo>
                  <a:pt x="466642" y="3786"/>
                </a:moveTo>
                <a:cubicBezTo>
                  <a:pt x="439125" y="23894"/>
                  <a:pt x="164488" y="192169"/>
                  <a:pt x="136442" y="210161"/>
                </a:cubicBezTo>
                <a:cubicBezTo>
                  <a:pt x="108396" y="228153"/>
                  <a:pt x="320063" y="90040"/>
                  <a:pt x="298367" y="111736"/>
                </a:cubicBezTo>
                <a:cubicBezTo>
                  <a:pt x="276671" y="133432"/>
                  <a:pt x="36959" y="318111"/>
                  <a:pt x="6267" y="340336"/>
                </a:cubicBezTo>
                <a:cubicBezTo>
                  <a:pt x="-24425" y="362561"/>
                  <a:pt x="65004" y="286890"/>
                  <a:pt x="114217" y="245086"/>
                </a:cubicBezTo>
                <a:cubicBezTo>
                  <a:pt x="163429" y="203282"/>
                  <a:pt x="246509" y="130786"/>
                  <a:pt x="301542" y="89511"/>
                </a:cubicBezTo>
                <a:cubicBezTo>
                  <a:pt x="356575" y="48236"/>
                  <a:pt x="494159" y="-16322"/>
                  <a:pt x="466642" y="3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C87C3618-8E81-4ED8-AFE5-389E523C684F}"/>
              </a:ext>
            </a:extLst>
          </p:cNvPr>
          <p:cNvSpPr/>
          <p:nvPr/>
        </p:nvSpPr>
        <p:spPr>
          <a:xfrm>
            <a:off x="11750675" y="7154069"/>
            <a:ext cx="1307448" cy="388144"/>
          </a:xfrm>
          <a:custGeom>
            <a:avLst/>
            <a:gdLst>
              <a:gd name="connsiteX0" fmla="*/ 0 w 1307448"/>
              <a:gd name="connsiteY0" fmla="*/ 388144 h 388144"/>
              <a:gd name="connsiteX1" fmla="*/ 268288 w 1307448"/>
              <a:gd name="connsiteY1" fmla="*/ 140494 h 388144"/>
              <a:gd name="connsiteX2" fmla="*/ 241300 w 1307448"/>
              <a:gd name="connsiteY2" fmla="*/ 161131 h 388144"/>
              <a:gd name="connsiteX3" fmla="*/ 414338 w 1307448"/>
              <a:gd name="connsiteY3" fmla="*/ 99219 h 388144"/>
              <a:gd name="connsiteX4" fmla="*/ 415925 w 1307448"/>
              <a:gd name="connsiteY4" fmla="*/ 89694 h 388144"/>
              <a:gd name="connsiteX5" fmla="*/ 747713 w 1307448"/>
              <a:gd name="connsiteY5" fmla="*/ 30956 h 388144"/>
              <a:gd name="connsiteX6" fmla="*/ 712788 w 1307448"/>
              <a:gd name="connsiteY6" fmla="*/ 30956 h 388144"/>
              <a:gd name="connsiteX7" fmla="*/ 939800 w 1307448"/>
              <a:gd name="connsiteY7" fmla="*/ 37306 h 388144"/>
              <a:gd name="connsiteX8" fmla="*/ 920750 w 1307448"/>
              <a:gd name="connsiteY8" fmla="*/ 51594 h 388144"/>
              <a:gd name="connsiteX9" fmla="*/ 1128713 w 1307448"/>
              <a:gd name="connsiteY9" fmla="*/ 107156 h 388144"/>
              <a:gd name="connsiteX10" fmla="*/ 1306513 w 1307448"/>
              <a:gd name="connsiteY10" fmla="*/ 184944 h 388144"/>
              <a:gd name="connsiteX11" fmla="*/ 1203325 w 1307448"/>
              <a:gd name="connsiteY11" fmla="*/ 119856 h 388144"/>
              <a:gd name="connsiteX12" fmla="*/ 1089025 w 1307448"/>
              <a:gd name="connsiteY12" fmla="*/ 48419 h 388144"/>
              <a:gd name="connsiteX13" fmla="*/ 846138 w 1307448"/>
              <a:gd name="connsiteY13" fmla="*/ 2381 h 388144"/>
              <a:gd name="connsiteX14" fmla="*/ 860425 w 1307448"/>
              <a:gd name="connsiteY14" fmla="*/ 7144 h 388144"/>
              <a:gd name="connsiteX15" fmla="*/ 669925 w 1307448"/>
              <a:gd name="connsiteY15" fmla="*/ 11906 h 388144"/>
              <a:gd name="connsiteX16" fmla="*/ 436563 w 1307448"/>
              <a:gd name="connsiteY16" fmla="*/ 45244 h 388144"/>
              <a:gd name="connsiteX17" fmla="*/ 468313 w 1307448"/>
              <a:gd name="connsiteY17" fmla="*/ 48419 h 388144"/>
              <a:gd name="connsiteX18" fmla="*/ 319088 w 1307448"/>
              <a:gd name="connsiteY18" fmla="*/ 89694 h 388144"/>
              <a:gd name="connsiteX19" fmla="*/ 341313 w 1307448"/>
              <a:gd name="connsiteY19" fmla="*/ 75406 h 388144"/>
              <a:gd name="connsiteX20" fmla="*/ 263525 w 1307448"/>
              <a:gd name="connsiteY20" fmla="*/ 113506 h 388144"/>
              <a:gd name="connsiteX21" fmla="*/ 209550 w 1307448"/>
              <a:gd name="connsiteY21" fmla="*/ 161131 h 388144"/>
              <a:gd name="connsiteX22" fmla="*/ 0 w 1307448"/>
              <a:gd name="connsiteY22" fmla="*/ 388144 h 3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07448" h="388144">
                <a:moveTo>
                  <a:pt x="0" y="388144"/>
                </a:moveTo>
                <a:lnTo>
                  <a:pt x="268288" y="140494"/>
                </a:lnTo>
                <a:cubicBezTo>
                  <a:pt x="308505" y="102658"/>
                  <a:pt x="216958" y="168010"/>
                  <a:pt x="241300" y="161131"/>
                </a:cubicBezTo>
                <a:cubicBezTo>
                  <a:pt x="265642" y="154252"/>
                  <a:pt x="385234" y="111125"/>
                  <a:pt x="414338" y="99219"/>
                </a:cubicBezTo>
                <a:cubicBezTo>
                  <a:pt x="443442" y="87313"/>
                  <a:pt x="360363" y="101071"/>
                  <a:pt x="415925" y="89694"/>
                </a:cubicBezTo>
                <a:cubicBezTo>
                  <a:pt x="471487" y="78317"/>
                  <a:pt x="698236" y="40746"/>
                  <a:pt x="747713" y="30956"/>
                </a:cubicBezTo>
                <a:cubicBezTo>
                  <a:pt x="797190" y="21166"/>
                  <a:pt x="712788" y="30956"/>
                  <a:pt x="712788" y="30956"/>
                </a:cubicBezTo>
                <a:cubicBezTo>
                  <a:pt x="744802" y="32014"/>
                  <a:pt x="905140" y="33866"/>
                  <a:pt x="939800" y="37306"/>
                </a:cubicBezTo>
                <a:cubicBezTo>
                  <a:pt x="974460" y="40746"/>
                  <a:pt x="889265" y="39952"/>
                  <a:pt x="920750" y="51594"/>
                </a:cubicBezTo>
                <a:cubicBezTo>
                  <a:pt x="952235" y="63236"/>
                  <a:pt x="1064419" y="84931"/>
                  <a:pt x="1128713" y="107156"/>
                </a:cubicBezTo>
                <a:cubicBezTo>
                  <a:pt x="1193007" y="129381"/>
                  <a:pt x="1294078" y="182827"/>
                  <a:pt x="1306513" y="184944"/>
                </a:cubicBezTo>
                <a:cubicBezTo>
                  <a:pt x="1318948" y="187061"/>
                  <a:pt x="1203325" y="119856"/>
                  <a:pt x="1203325" y="119856"/>
                </a:cubicBezTo>
                <a:cubicBezTo>
                  <a:pt x="1167077" y="97102"/>
                  <a:pt x="1148556" y="67998"/>
                  <a:pt x="1089025" y="48419"/>
                </a:cubicBezTo>
                <a:cubicBezTo>
                  <a:pt x="1029494" y="28840"/>
                  <a:pt x="884238" y="9260"/>
                  <a:pt x="846138" y="2381"/>
                </a:cubicBezTo>
                <a:cubicBezTo>
                  <a:pt x="808038" y="-4498"/>
                  <a:pt x="889794" y="5557"/>
                  <a:pt x="860425" y="7144"/>
                </a:cubicBezTo>
                <a:cubicBezTo>
                  <a:pt x="831056" y="8731"/>
                  <a:pt x="740569" y="5556"/>
                  <a:pt x="669925" y="11906"/>
                </a:cubicBezTo>
                <a:cubicBezTo>
                  <a:pt x="599281" y="18256"/>
                  <a:pt x="470165" y="39159"/>
                  <a:pt x="436563" y="45244"/>
                </a:cubicBezTo>
                <a:cubicBezTo>
                  <a:pt x="402961" y="51329"/>
                  <a:pt x="487892" y="41011"/>
                  <a:pt x="468313" y="48419"/>
                </a:cubicBezTo>
                <a:cubicBezTo>
                  <a:pt x="448734" y="55827"/>
                  <a:pt x="340255" y="85196"/>
                  <a:pt x="319088" y="89694"/>
                </a:cubicBezTo>
                <a:cubicBezTo>
                  <a:pt x="297921" y="94192"/>
                  <a:pt x="350574" y="71437"/>
                  <a:pt x="341313" y="75406"/>
                </a:cubicBezTo>
                <a:cubicBezTo>
                  <a:pt x="332053" y="79375"/>
                  <a:pt x="285485" y="99219"/>
                  <a:pt x="263525" y="113506"/>
                </a:cubicBezTo>
                <a:cubicBezTo>
                  <a:pt x="241565" y="127793"/>
                  <a:pt x="209550" y="161131"/>
                  <a:pt x="209550" y="161131"/>
                </a:cubicBezTo>
                <a:lnTo>
                  <a:pt x="0" y="3881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E06A041-931C-4D7B-B840-7BDFD828EAF4}"/>
              </a:ext>
            </a:extLst>
          </p:cNvPr>
          <p:cNvSpPr/>
          <p:nvPr/>
        </p:nvSpPr>
        <p:spPr>
          <a:xfrm>
            <a:off x="12874534" y="7217173"/>
            <a:ext cx="301292" cy="238481"/>
          </a:xfrm>
          <a:custGeom>
            <a:avLst/>
            <a:gdLst>
              <a:gd name="connsiteX0" fmla="*/ 14379 w 301292"/>
              <a:gd name="connsiteY0" fmla="*/ 4365 h 238481"/>
              <a:gd name="connsiteX1" fmla="*/ 295366 w 301292"/>
              <a:gd name="connsiteY1" fmla="*/ 207565 h 238481"/>
              <a:gd name="connsiteX2" fmla="*/ 212816 w 301292"/>
              <a:gd name="connsiteY2" fmla="*/ 129777 h 238481"/>
              <a:gd name="connsiteX3" fmla="*/ 298541 w 301292"/>
              <a:gd name="connsiteY3" fmla="*/ 237727 h 238481"/>
              <a:gd name="connsiteX4" fmla="*/ 193766 w 301292"/>
              <a:gd name="connsiteY4" fmla="*/ 172640 h 238481"/>
              <a:gd name="connsiteX5" fmla="*/ 54066 w 301292"/>
              <a:gd name="connsiteY5" fmla="*/ 75802 h 238481"/>
              <a:gd name="connsiteX6" fmla="*/ 14379 w 301292"/>
              <a:gd name="connsiteY6" fmla="*/ 4365 h 23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292" h="238481">
                <a:moveTo>
                  <a:pt x="14379" y="4365"/>
                </a:moveTo>
                <a:cubicBezTo>
                  <a:pt x="54596" y="26325"/>
                  <a:pt x="262293" y="186663"/>
                  <a:pt x="295366" y="207565"/>
                </a:cubicBezTo>
                <a:cubicBezTo>
                  <a:pt x="328439" y="228467"/>
                  <a:pt x="212287" y="124750"/>
                  <a:pt x="212816" y="129777"/>
                </a:cubicBezTo>
                <a:cubicBezTo>
                  <a:pt x="213345" y="134804"/>
                  <a:pt x="301716" y="230583"/>
                  <a:pt x="298541" y="237727"/>
                </a:cubicBezTo>
                <a:cubicBezTo>
                  <a:pt x="295366" y="244871"/>
                  <a:pt x="234512" y="199628"/>
                  <a:pt x="193766" y="172640"/>
                </a:cubicBezTo>
                <a:cubicBezTo>
                  <a:pt x="153020" y="145653"/>
                  <a:pt x="79731" y="102525"/>
                  <a:pt x="54066" y="75802"/>
                </a:cubicBezTo>
                <a:cubicBezTo>
                  <a:pt x="28402" y="49079"/>
                  <a:pt x="-25838" y="-17595"/>
                  <a:pt x="14379" y="4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CC47EEF-FD07-4C0D-A037-E4A5288F2F7C}"/>
              </a:ext>
            </a:extLst>
          </p:cNvPr>
          <p:cNvSpPr/>
          <p:nvPr/>
        </p:nvSpPr>
        <p:spPr>
          <a:xfrm>
            <a:off x="11605202" y="7341019"/>
            <a:ext cx="659849" cy="645800"/>
          </a:xfrm>
          <a:custGeom>
            <a:avLst/>
            <a:gdLst>
              <a:gd name="connsiteX0" fmla="*/ 8948 w 659849"/>
              <a:gd name="connsiteY0" fmla="*/ 577431 h 645800"/>
              <a:gd name="connsiteX1" fmla="*/ 75623 w 659849"/>
              <a:gd name="connsiteY1" fmla="*/ 378994 h 645800"/>
              <a:gd name="connsiteX2" fmla="*/ 267711 w 659849"/>
              <a:gd name="connsiteY2" fmla="*/ 177381 h 645800"/>
              <a:gd name="connsiteX3" fmla="*/ 466148 w 659849"/>
              <a:gd name="connsiteY3" fmla="*/ 29744 h 645800"/>
              <a:gd name="connsiteX4" fmla="*/ 564573 w 659849"/>
              <a:gd name="connsiteY4" fmla="*/ 4344 h 645800"/>
              <a:gd name="connsiteX5" fmla="*/ 656648 w 659849"/>
              <a:gd name="connsiteY5" fmla="*/ 4344 h 645800"/>
              <a:gd name="connsiteX6" fmla="*/ 613786 w 659849"/>
              <a:gd name="connsiteY6" fmla="*/ 9106 h 645800"/>
              <a:gd name="connsiteX7" fmla="*/ 382011 w 659849"/>
              <a:gd name="connsiteY7" fmla="*/ 110706 h 645800"/>
              <a:gd name="connsiteX8" fmla="*/ 243898 w 659849"/>
              <a:gd name="connsiteY8" fmla="*/ 210719 h 645800"/>
              <a:gd name="connsiteX9" fmla="*/ 199448 w 659849"/>
              <a:gd name="connsiteY9" fmla="*/ 266281 h 645800"/>
              <a:gd name="connsiteX10" fmla="*/ 229611 w 659849"/>
              <a:gd name="connsiteY10" fmla="*/ 326606 h 645800"/>
              <a:gd name="connsiteX11" fmla="*/ 202623 w 659849"/>
              <a:gd name="connsiteY11" fmla="*/ 421856 h 645800"/>
              <a:gd name="connsiteX12" fmla="*/ 343911 w 659849"/>
              <a:gd name="connsiteY12" fmla="*/ 467894 h 645800"/>
              <a:gd name="connsiteX13" fmla="*/ 259773 w 659849"/>
              <a:gd name="connsiteY13" fmla="*/ 452019 h 645800"/>
              <a:gd name="connsiteX14" fmla="*/ 148648 w 659849"/>
              <a:gd name="connsiteY14" fmla="*/ 448844 h 645800"/>
              <a:gd name="connsiteX15" fmla="*/ 75623 w 659849"/>
              <a:gd name="connsiteY15" fmla="*/ 480594 h 645800"/>
              <a:gd name="connsiteX16" fmla="*/ 7361 w 659849"/>
              <a:gd name="connsiteY16" fmla="*/ 640931 h 645800"/>
              <a:gd name="connsiteX17" fmla="*/ 8948 w 659849"/>
              <a:gd name="connsiteY17" fmla="*/ 577431 h 64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9849" h="645800">
                <a:moveTo>
                  <a:pt x="8948" y="577431"/>
                </a:moveTo>
                <a:cubicBezTo>
                  <a:pt x="20325" y="533775"/>
                  <a:pt x="32496" y="445669"/>
                  <a:pt x="75623" y="378994"/>
                </a:cubicBezTo>
                <a:cubicBezTo>
                  <a:pt x="118750" y="312319"/>
                  <a:pt x="202623" y="235589"/>
                  <a:pt x="267711" y="177381"/>
                </a:cubicBezTo>
                <a:cubicBezTo>
                  <a:pt x="332799" y="119173"/>
                  <a:pt x="416671" y="58583"/>
                  <a:pt x="466148" y="29744"/>
                </a:cubicBezTo>
                <a:cubicBezTo>
                  <a:pt x="515625" y="905"/>
                  <a:pt x="532823" y="8577"/>
                  <a:pt x="564573" y="4344"/>
                </a:cubicBezTo>
                <a:cubicBezTo>
                  <a:pt x="596323" y="111"/>
                  <a:pt x="648446" y="3550"/>
                  <a:pt x="656648" y="4344"/>
                </a:cubicBezTo>
                <a:cubicBezTo>
                  <a:pt x="664850" y="5138"/>
                  <a:pt x="659559" y="-8621"/>
                  <a:pt x="613786" y="9106"/>
                </a:cubicBezTo>
                <a:cubicBezTo>
                  <a:pt x="568013" y="26833"/>
                  <a:pt x="443659" y="77104"/>
                  <a:pt x="382011" y="110706"/>
                </a:cubicBezTo>
                <a:cubicBezTo>
                  <a:pt x="320363" y="144308"/>
                  <a:pt x="274325" y="184790"/>
                  <a:pt x="243898" y="210719"/>
                </a:cubicBezTo>
                <a:cubicBezTo>
                  <a:pt x="213471" y="236648"/>
                  <a:pt x="201829" y="246966"/>
                  <a:pt x="199448" y="266281"/>
                </a:cubicBezTo>
                <a:cubicBezTo>
                  <a:pt x="197067" y="285595"/>
                  <a:pt x="229082" y="300677"/>
                  <a:pt x="229611" y="326606"/>
                </a:cubicBezTo>
                <a:cubicBezTo>
                  <a:pt x="230140" y="352535"/>
                  <a:pt x="183573" y="398308"/>
                  <a:pt x="202623" y="421856"/>
                </a:cubicBezTo>
                <a:cubicBezTo>
                  <a:pt x="221673" y="445404"/>
                  <a:pt x="334386" y="462867"/>
                  <a:pt x="343911" y="467894"/>
                </a:cubicBezTo>
                <a:cubicBezTo>
                  <a:pt x="353436" y="472921"/>
                  <a:pt x="292317" y="455194"/>
                  <a:pt x="259773" y="452019"/>
                </a:cubicBezTo>
                <a:cubicBezTo>
                  <a:pt x="227229" y="448844"/>
                  <a:pt x="179339" y="444082"/>
                  <a:pt x="148648" y="448844"/>
                </a:cubicBezTo>
                <a:cubicBezTo>
                  <a:pt x="117957" y="453606"/>
                  <a:pt x="99171" y="448579"/>
                  <a:pt x="75623" y="480594"/>
                </a:cubicBezTo>
                <a:cubicBezTo>
                  <a:pt x="52075" y="512609"/>
                  <a:pt x="17680" y="622146"/>
                  <a:pt x="7361" y="640931"/>
                </a:cubicBezTo>
                <a:cubicBezTo>
                  <a:pt x="-2958" y="659716"/>
                  <a:pt x="-2429" y="621087"/>
                  <a:pt x="8948" y="577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8DE4A52-0B5D-494B-A9D8-9F60987CE306}"/>
              </a:ext>
            </a:extLst>
          </p:cNvPr>
          <p:cNvSpPr/>
          <p:nvPr/>
        </p:nvSpPr>
        <p:spPr>
          <a:xfrm>
            <a:off x="11843067" y="7427976"/>
            <a:ext cx="422806" cy="416194"/>
          </a:xfrm>
          <a:custGeom>
            <a:avLst/>
            <a:gdLst>
              <a:gd name="connsiteX0" fmla="*/ 229871 w 422806"/>
              <a:gd name="connsiteY0" fmla="*/ 4699 h 416194"/>
              <a:gd name="connsiteX1" fmla="*/ 13971 w 422806"/>
              <a:gd name="connsiteY1" fmla="*/ 149162 h 416194"/>
              <a:gd name="connsiteX2" fmla="*/ 66358 w 422806"/>
              <a:gd name="connsiteY2" fmla="*/ 134874 h 416194"/>
              <a:gd name="connsiteX3" fmla="*/ 52071 w 422806"/>
              <a:gd name="connsiteY3" fmla="*/ 184087 h 416194"/>
              <a:gd name="connsiteX4" fmla="*/ 31433 w 422806"/>
              <a:gd name="connsiteY4" fmla="*/ 241237 h 416194"/>
              <a:gd name="connsiteX5" fmla="*/ 39371 w 422806"/>
              <a:gd name="connsiteY5" fmla="*/ 296799 h 416194"/>
              <a:gd name="connsiteX6" fmla="*/ 156846 w 422806"/>
              <a:gd name="connsiteY6" fmla="*/ 326962 h 416194"/>
              <a:gd name="connsiteX7" fmla="*/ 417196 w 422806"/>
              <a:gd name="connsiteY7" fmla="*/ 414274 h 416194"/>
              <a:gd name="connsiteX8" fmla="*/ 321946 w 422806"/>
              <a:gd name="connsiteY8" fmla="*/ 385699 h 416194"/>
              <a:gd name="connsiteX9" fmla="*/ 163196 w 422806"/>
              <a:gd name="connsiteY9" fmla="*/ 366649 h 416194"/>
              <a:gd name="connsiteX10" fmla="*/ 6033 w 422806"/>
              <a:gd name="connsiteY10" fmla="*/ 339662 h 416194"/>
              <a:gd name="connsiteX11" fmla="*/ 33021 w 422806"/>
              <a:gd name="connsiteY11" fmla="*/ 244412 h 416194"/>
              <a:gd name="connsiteX12" fmla="*/ 37783 w 422806"/>
              <a:gd name="connsiteY12" fmla="*/ 141224 h 416194"/>
              <a:gd name="connsiteX13" fmla="*/ 58421 w 422806"/>
              <a:gd name="connsiteY13" fmla="*/ 99949 h 416194"/>
              <a:gd name="connsiteX14" fmla="*/ 113983 w 422806"/>
              <a:gd name="connsiteY14" fmla="*/ 42799 h 416194"/>
              <a:gd name="connsiteX15" fmla="*/ 229871 w 422806"/>
              <a:gd name="connsiteY15" fmla="*/ 4699 h 41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22806" h="416194">
                <a:moveTo>
                  <a:pt x="229871" y="4699"/>
                </a:moveTo>
                <a:cubicBezTo>
                  <a:pt x="213202" y="22426"/>
                  <a:pt x="41223" y="127466"/>
                  <a:pt x="13971" y="149162"/>
                </a:cubicBezTo>
                <a:cubicBezTo>
                  <a:pt x="-13281" y="170858"/>
                  <a:pt x="60008" y="129053"/>
                  <a:pt x="66358" y="134874"/>
                </a:cubicBezTo>
                <a:cubicBezTo>
                  <a:pt x="72708" y="140695"/>
                  <a:pt x="57892" y="166360"/>
                  <a:pt x="52071" y="184087"/>
                </a:cubicBezTo>
                <a:cubicBezTo>
                  <a:pt x="46250" y="201814"/>
                  <a:pt x="33550" y="222452"/>
                  <a:pt x="31433" y="241237"/>
                </a:cubicBezTo>
                <a:cubicBezTo>
                  <a:pt x="29316" y="260022"/>
                  <a:pt x="18469" y="282512"/>
                  <a:pt x="39371" y="296799"/>
                </a:cubicBezTo>
                <a:cubicBezTo>
                  <a:pt x="60273" y="311087"/>
                  <a:pt x="93875" y="307383"/>
                  <a:pt x="156846" y="326962"/>
                </a:cubicBezTo>
                <a:cubicBezTo>
                  <a:pt x="219817" y="346541"/>
                  <a:pt x="389679" y="404485"/>
                  <a:pt x="417196" y="414274"/>
                </a:cubicBezTo>
                <a:cubicBezTo>
                  <a:pt x="444713" y="424063"/>
                  <a:pt x="364279" y="393636"/>
                  <a:pt x="321946" y="385699"/>
                </a:cubicBezTo>
                <a:cubicBezTo>
                  <a:pt x="279613" y="377762"/>
                  <a:pt x="215848" y="374322"/>
                  <a:pt x="163196" y="366649"/>
                </a:cubicBezTo>
                <a:cubicBezTo>
                  <a:pt x="110544" y="358976"/>
                  <a:pt x="27729" y="360035"/>
                  <a:pt x="6033" y="339662"/>
                </a:cubicBezTo>
                <a:cubicBezTo>
                  <a:pt x="-15663" y="319289"/>
                  <a:pt x="27729" y="277485"/>
                  <a:pt x="33021" y="244412"/>
                </a:cubicBezTo>
                <a:cubicBezTo>
                  <a:pt x="38313" y="211339"/>
                  <a:pt x="33550" y="165301"/>
                  <a:pt x="37783" y="141224"/>
                </a:cubicBezTo>
                <a:cubicBezTo>
                  <a:pt x="42016" y="117147"/>
                  <a:pt x="45721" y="116353"/>
                  <a:pt x="58421" y="99949"/>
                </a:cubicBezTo>
                <a:cubicBezTo>
                  <a:pt x="71121" y="83545"/>
                  <a:pt x="86996" y="61849"/>
                  <a:pt x="113983" y="42799"/>
                </a:cubicBezTo>
                <a:cubicBezTo>
                  <a:pt x="140970" y="23749"/>
                  <a:pt x="246540" y="-13028"/>
                  <a:pt x="229871" y="4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EA2A937-AAF5-40E4-8C74-3114114A15E6}"/>
              </a:ext>
            </a:extLst>
          </p:cNvPr>
          <p:cNvSpPr/>
          <p:nvPr/>
        </p:nvSpPr>
        <p:spPr>
          <a:xfrm>
            <a:off x="12001798" y="7225109"/>
            <a:ext cx="870133" cy="177153"/>
          </a:xfrm>
          <a:custGeom>
            <a:avLst/>
            <a:gdLst>
              <a:gd name="connsiteX0" fmla="*/ 10815 w 870133"/>
              <a:gd name="connsiteY0" fmla="*/ 174229 h 177153"/>
              <a:gd name="connsiteX1" fmla="*/ 66377 w 870133"/>
              <a:gd name="connsiteY1" fmla="*/ 140891 h 177153"/>
              <a:gd name="connsiteX2" fmla="*/ 304502 w 870133"/>
              <a:gd name="connsiteY2" fmla="*/ 50404 h 177153"/>
              <a:gd name="connsiteX3" fmla="*/ 333077 w 870133"/>
              <a:gd name="connsiteY3" fmla="*/ 48816 h 177153"/>
              <a:gd name="connsiteX4" fmla="*/ 498177 w 870133"/>
              <a:gd name="connsiteY4" fmla="*/ 21829 h 177153"/>
              <a:gd name="connsiteX5" fmla="*/ 531515 w 870133"/>
              <a:gd name="connsiteY5" fmla="*/ 32941 h 177153"/>
              <a:gd name="connsiteX6" fmla="*/ 869652 w 870133"/>
              <a:gd name="connsiteY6" fmla="*/ 105966 h 177153"/>
              <a:gd name="connsiteX7" fmla="*/ 604540 w 870133"/>
              <a:gd name="connsiteY7" fmla="*/ 12304 h 177153"/>
              <a:gd name="connsiteX8" fmla="*/ 537865 w 870133"/>
              <a:gd name="connsiteY8" fmla="*/ 2779 h 177153"/>
              <a:gd name="connsiteX9" fmla="*/ 401340 w 870133"/>
              <a:gd name="connsiteY9" fmla="*/ 28179 h 177153"/>
              <a:gd name="connsiteX10" fmla="*/ 245765 w 870133"/>
              <a:gd name="connsiteY10" fmla="*/ 72629 h 177153"/>
              <a:gd name="connsiteX11" fmla="*/ 10815 w 870133"/>
              <a:gd name="connsiteY11" fmla="*/ 174229 h 177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0133" h="177153">
                <a:moveTo>
                  <a:pt x="10815" y="174229"/>
                </a:moveTo>
                <a:cubicBezTo>
                  <a:pt x="-19083" y="185606"/>
                  <a:pt x="17429" y="161528"/>
                  <a:pt x="66377" y="140891"/>
                </a:cubicBezTo>
                <a:cubicBezTo>
                  <a:pt x="115325" y="120253"/>
                  <a:pt x="260052" y="65750"/>
                  <a:pt x="304502" y="50404"/>
                </a:cubicBezTo>
                <a:cubicBezTo>
                  <a:pt x="348952" y="35058"/>
                  <a:pt x="300798" y="53578"/>
                  <a:pt x="333077" y="48816"/>
                </a:cubicBezTo>
                <a:cubicBezTo>
                  <a:pt x="365356" y="44053"/>
                  <a:pt x="465104" y="24475"/>
                  <a:pt x="498177" y="21829"/>
                </a:cubicBezTo>
                <a:cubicBezTo>
                  <a:pt x="531250" y="19183"/>
                  <a:pt x="469603" y="18918"/>
                  <a:pt x="531515" y="32941"/>
                </a:cubicBezTo>
                <a:cubicBezTo>
                  <a:pt x="593428" y="46964"/>
                  <a:pt x="857481" y="109405"/>
                  <a:pt x="869652" y="105966"/>
                </a:cubicBezTo>
                <a:cubicBezTo>
                  <a:pt x="881823" y="102526"/>
                  <a:pt x="659838" y="29502"/>
                  <a:pt x="604540" y="12304"/>
                </a:cubicBezTo>
                <a:cubicBezTo>
                  <a:pt x="549242" y="-4894"/>
                  <a:pt x="571732" y="133"/>
                  <a:pt x="537865" y="2779"/>
                </a:cubicBezTo>
                <a:cubicBezTo>
                  <a:pt x="503998" y="5425"/>
                  <a:pt x="450023" y="16537"/>
                  <a:pt x="401340" y="28179"/>
                </a:cubicBezTo>
                <a:cubicBezTo>
                  <a:pt x="352657" y="39821"/>
                  <a:pt x="308471" y="48287"/>
                  <a:pt x="245765" y="72629"/>
                </a:cubicBezTo>
                <a:cubicBezTo>
                  <a:pt x="183059" y="96971"/>
                  <a:pt x="40713" y="162852"/>
                  <a:pt x="10815" y="1742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824FEFA6-C3B0-44CC-BEE0-20F0081C1AE2}"/>
              </a:ext>
            </a:extLst>
          </p:cNvPr>
          <p:cNvSpPr/>
          <p:nvPr/>
        </p:nvSpPr>
        <p:spPr>
          <a:xfrm>
            <a:off x="12239421" y="7273914"/>
            <a:ext cx="724871" cy="427706"/>
          </a:xfrm>
          <a:custGeom>
            <a:avLst/>
            <a:gdLst>
              <a:gd name="connsiteX0" fmla="*/ 4967 w 724871"/>
              <a:gd name="connsiteY0" fmla="*/ 50811 h 427706"/>
              <a:gd name="connsiteX1" fmla="*/ 330404 w 724871"/>
              <a:gd name="connsiteY1" fmla="*/ 71449 h 427706"/>
              <a:gd name="connsiteX2" fmla="*/ 314529 w 724871"/>
              <a:gd name="connsiteY2" fmla="*/ 77799 h 427706"/>
              <a:gd name="connsiteX3" fmla="*/ 563767 w 724871"/>
              <a:gd name="connsiteY3" fmla="*/ 176224 h 427706"/>
              <a:gd name="connsiteX4" fmla="*/ 530429 w 724871"/>
              <a:gd name="connsiteY4" fmla="*/ 173049 h 427706"/>
              <a:gd name="connsiteX5" fmla="*/ 662192 w 724871"/>
              <a:gd name="connsiteY5" fmla="*/ 244486 h 427706"/>
              <a:gd name="connsiteX6" fmla="*/ 652667 w 724871"/>
              <a:gd name="connsiteY6" fmla="*/ 273061 h 427706"/>
              <a:gd name="connsiteX7" fmla="*/ 593929 w 724871"/>
              <a:gd name="connsiteY7" fmla="*/ 341324 h 427706"/>
              <a:gd name="connsiteX8" fmla="*/ 514554 w 724871"/>
              <a:gd name="connsiteY8" fmla="*/ 427049 h 427706"/>
              <a:gd name="connsiteX9" fmla="*/ 565354 w 724871"/>
              <a:gd name="connsiteY9" fmla="*/ 376249 h 427706"/>
              <a:gd name="connsiteX10" fmla="*/ 711404 w 724871"/>
              <a:gd name="connsiteY10" fmla="*/ 292111 h 427706"/>
              <a:gd name="connsiteX11" fmla="*/ 705054 w 724871"/>
              <a:gd name="connsiteY11" fmla="*/ 255599 h 427706"/>
              <a:gd name="connsiteX12" fmla="*/ 593929 w 724871"/>
              <a:gd name="connsiteY12" fmla="*/ 180986 h 427706"/>
              <a:gd name="connsiteX13" fmla="*/ 466929 w 724871"/>
              <a:gd name="connsiteY13" fmla="*/ 112724 h 427706"/>
              <a:gd name="connsiteX14" fmla="*/ 365329 w 724871"/>
              <a:gd name="connsiteY14" fmla="*/ 50811 h 427706"/>
              <a:gd name="connsiteX15" fmla="*/ 273254 w 724871"/>
              <a:gd name="connsiteY15" fmla="*/ 42874 h 427706"/>
              <a:gd name="connsiteX16" fmla="*/ 151017 w 724871"/>
              <a:gd name="connsiteY16" fmla="*/ 47636 h 427706"/>
              <a:gd name="connsiteX17" fmla="*/ 135142 w 724871"/>
              <a:gd name="connsiteY17" fmla="*/ 11 h 427706"/>
              <a:gd name="connsiteX18" fmla="*/ 4967 w 724871"/>
              <a:gd name="connsiteY18" fmla="*/ 50811 h 42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4871" h="427706">
                <a:moveTo>
                  <a:pt x="4967" y="50811"/>
                </a:moveTo>
                <a:cubicBezTo>
                  <a:pt x="37511" y="62717"/>
                  <a:pt x="278810" y="66951"/>
                  <a:pt x="330404" y="71449"/>
                </a:cubicBezTo>
                <a:cubicBezTo>
                  <a:pt x="381998" y="75947"/>
                  <a:pt x="275635" y="60337"/>
                  <a:pt x="314529" y="77799"/>
                </a:cubicBezTo>
                <a:cubicBezTo>
                  <a:pt x="353423" y="95261"/>
                  <a:pt x="527784" y="160349"/>
                  <a:pt x="563767" y="176224"/>
                </a:cubicBezTo>
                <a:cubicBezTo>
                  <a:pt x="599750" y="192099"/>
                  <a:pt x="514025" y="161672"/>
                  <a:pt x="530429" y="173049"/>
                </a:cubicBezTo>
                <a:cubicBezTo>
                  <a:pt x="546833" y="184426"/>
                  <a:pt x="641819" y="227817"/>
                  <a:pt x="662192" y="244486"/>
                </a:cubicBezTo>
                <a:cubicBezTo>
                  <a:pt x="682565" y="261155"/>
                  <a:pt x="664044" y="256921"/>
                  <a:pt x="652667" y="273061"/>
                </a:cubicBezTo>
                <a:cubicBezTo>
                  <a:pt x="641290" y="289201"/>
                  <a:pt x="616948" y="315659"/>
                  <a:pt x="593929" y="341324"/>
                </a:cubicBezTo>
                <a:cubicBezTo>
                  <a:pt x="570910" y="366989"/>
                  <a:pt x="514554" y="427049"/>
                  <a:pt x="514554" y="427049"/>
                </a:cubicBezTo>
                <a:cubicBezTo>
                  <a:pt x="509792" y="432870"/>
                  <a:pt x="532546" y="398739"/>
                  <a:pt x="565354" y="376249"/>
                </a:cubicBezTo>
                <a:cubicBezTo>
                  <a:pt x="598162" y="353759"/>
                  <a:pt x="688121" y="312219"/>
                  <a:pt x="711404" y="292111"/>
                </a:cubicBezTo>
                <a:cubicBezTo>
                  <a:pt x="734687" y="272003"/>
                  <a:pt x="724633" y="274120"/>
                  <a:pt x="705054" y="255599"/>
                </a:cubicBezTo>
                <a:cubicBezTo>
                  <a:pt x="685475" y="237078"/>
                  <a:pt x="633617" y="204799"/>
                  <a:pt x="593929" y="180986"/>
                </a:cubicBezTo>
                <a:cubicBezTo>
                  <a:pt x="554242" y="157174"/>
                  <a:pt x="505029" y="134420"/>
                  <a:pt x="466929" y="112724"/>
                </a:cubicBezTo>
                <a:cubicBezTo>
                  <a:pt x="428829" y="91028"/>
                  <a:pt x="397608" y="62453"/>
                  <a:pt x="365329" y="50811"/>
                </a:cubicBezTo>
                <a:cubicBezTo>
                  <a:pt x="333050" y="39169"/>
                  <a:pt x="308973" y="43403"/>
                  <a:pt x="273254" y="42874"/>
                </a:cubicBezTo>
                <a:cubicBezTo>
                  <a:pt x="237535" y="42345"/>
                  <a:pt x="174036" y="54780"/>
                  <a:pt x="151017" y="47636"/>
                </a:cubicBezTo>
                <a:cubicBezTo>
                  <a:pt x="127998" y="40492"/>
                  <a:pt x="160807" y="805"/>
                  <a:pt x="135142" y="11"/>
                </a:cubicBezTo>
                <a:cubicBezTo>
                  <a:pt x="109477" y="-783"/>
                  <a:pt x="-27577" y="38905"/>
                  <a:pt x="4967" y="50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A4DC6A5-8294-4DF8-8246-0327BA12610E}"/>
              </a:ext>
            </a:extLst>
          </p:cNvPr>
          <p:cNvSpPr/>
          <p:nvPr/>
        </p:nvSpPr>
        <p:spPr>
          <a:xfrm>
            <a:off x="12343809" y="7272021"/>
            <a:ext cx="885739" cy="373939"/>
          </a:xfrm>
          <a:custGeom>
            <a:avLst/>
            <a:gdLst>
              <a:gd name="connsiteX0" fmla="*/ 25991 w 885739"/>
              <a:gd name="connsiteY0" fmla="*/ 317 h 373939"/>
              <a:gd name="connsiteX1" fmla="*/ 454616 w 885739"/>
              <a:gd name="connsiteY1" fmla="*/ 86042 h 373939"/>
              <a:gd name="connsiteX2" fmla="*/ 419691 w 885739"/>
              <a:gd name="connsiteY2" fmla="*/ 81279 h 373939"/>
              <a:gd name="connsiteX3" fmla="*/ 551454 w 885739"/>
              <a:gd name="connsiteY3" fmla="*/ 79692 h 373939"/>
              <a:gd name="connsiteX4" fmla="*/ 668929 w 885739"/>
              <a:gd name="connsiteY4" fmla="*/ 152717 h 373939"/>
              <a:gd name="connsiteX5" fmla="*/ 643529 w 885739"/>
              <a:gd name="connsiteY5" fmla="*/ 146367 h 373939"/>
              <a:gd name="connsiteX6" fmla="*/ 700679 w 885739"/>
              <a:gd name="connsiteY6" fmla="*/ 198754 h 373939"/>
              <a:gd name="connsiteX7" fmla="*/ 689566 w 885739"/>
              <a:gd name="connsiteY7" fmla="*/ 214629 h 373939"/>
              <a:gd name="connsiteX8" fmla="*/ 730841 w 885739"/>
              <a:gd name="connsiteY8" fmla="*/ 203517 h 373939"/>
              <a:gd name="connsiteX9" fmla="*/ 872129 w 885739"/>
              <a:gd name="connsiteY9" fmla="*/ 228917 h 373939"/>
              <a:gd name="connsiteX10" fmla="*/ 865779 w 885739"/>
              <a:gd name="connsiteY10" fmla="*/ 232092 h 373939"/>
              <a:gd name="connsiteX11" fmla="*/ 745129 w 885739"/>
              <a:gd name="connsiteY11" fmla="*/ 257492 h 373939"/>
              <a:gd name="connsiteX12" fmla="*/ 834029 w 885739"/>
              <a:gd name="connsiteY12" fmla="*/ 335279 h 373939"/>
              <a:gd name="connsiteX13" fmla="*/ 849904 w 885739"/>
              <a:gd name="connsiteY13" fmla="*/ 338454 h 373939"/>
              <a:gd name="connsiteX14" fmla="*/ 759416 w 885739"/>
              <a:gd name="connsiteY14" fmla="*/ 325754 h 373939"/>
              <a:gd name="connsiteX15" fmla="*/ 591141 w 885739"/>
              <a:gd name="connsiteY15" fmla="*/ 297179 h 373939"/>
              <a:gd name="connsiteX16" fmla="*/ 713379 w 885739"/>
              <a:gd name="connsiteY16" fmla="*/ 343217 h 373939"/>
              <a:gd name="connsiteX17" fmla="*/ 718141 w 885739"/>
              <a:gd name="connsiteY17" fmla="*/ 360679 h 373939"/>
              <a:gd name="connsiteX18" fmla="*/ 605429 w 885739"/>
              <a:gd name="connsiteY18" fmla="*/ 371792 h 373939"/>
              <a:gd name="connsiteX19" fmla="*/ 594316 w 885739"/>
              <a:gd name="connsiteY19" fmla="*/ 316229 h 373939"/>
              <a:gd name="connsiteX20" fmla="*/ 570504 w 885739"/>
              <a:gd name="connsiteY20" fmla="*/ 267017 h 373939"/>
              <a:gd name="connsiteX21" fmla="*/ 494304 w 885739"/>
              <a:gd name="connsiteY21" fmla="*/ 208279 h 373939"/>
              <a:gd name="connsiteX22" fmla="*/ 553041 w 885739"/>
              <a:gd name="connsiteY22" fmla="*/ 193992 h 373939"/>
              <a:gd name="connsiteX23" fmla="*/ 607016 w 885739"/>
              <a:gd name="connsiteY23" fmla="*/ 201929 h 373939"/>
              <a:gd name="connsiteX24" fmla="*/ 275229 w 885739"/>
              <a:gd name="connsiteY24" fmla="*/ 89217 h 373939"/>
              <a:gd name="connsiteX25" fmla="*/ 194266 w 885739"/>
              <a:gd name="connsiteY25" fmla="*/ 51117 h 373939"/>
              <a:gd name="connsiteX26" fmla="*/ 65679 w 885739"/>
              <a:gd name="connsiteY26" fmla="*/ 55879 h 373939"/>
              <a:gd name="connsiteX27" fmla="*/ 25991 w 885739"/>
              <a:gd name="connsiteY27" fmla="*/ 317 h 37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85739" h="373939">
                <a:moveTo>
                  <a:pt x="25991" y="317"/>
                </a:moveTo>
                <a:cubicBezTo>
                  <a:pt x="90814" y="5344"/>
                  <a:pt x="388999" y="72548"/>
                  <a:pt x="454616" y="86042"/>
                </a:cubicBezTo>
                <a:cubicBezTo>
                  <a:pt x="520233" y="99536"/>
                  <a:pt x="403551" y="82337"/>
                  <a:pt x="419691" y="81279"/>
                </a:cubicBezTo>
                <a:cubicBezTo>
                  <a:pt x="435831" y="80221"/>
                  <a:pt x="509914" y="67786"/>
                  <a:pt x="551454" y="79692"/>
                </a:cubicBezTo>
                <a:cubicBezTo>
                  <a:pt x="592994" y="91598"/>
                  <a:pt x="653583" y="141605"/>
                  <a:pt x="668929" y="152717"/>
                </a:cubicBezTo>
                <a:cubicBezTo>
                  <a:pt x="684275" y="163829"/>
                  <a:pt x="638237" y="138694"/>
                  <a:pt x="643529" y="146367"/>
                </a:cubicBezTo>
                <a:cubicBezTo>
                  <a:pt x="648821" y="154040"/>
                  <a:pt x="693006" y="187377"/>
                  <a:pt x="700679" y="198754"/>
                </a:cubicBezTo>
                <a:cubicBezTo>
                  <a:pt x="708352" y="210131"/>
                  <a:pt x="684539" y="213835"/>
                  <a:pt x="689566" y="214629"/>
                </a:cubicBezTo>
                <a:cubicBezTo>
                  <a:pt x="694593" y="215423"/>
                  <a:pt x="700414" y="201136"/>
                  <a:pt x="730841" y="203517"/>
                </a:cubicBezTo>
                <a:cubicBezTo>
                  <a:pt x="761268" y="205898"/>
                  <a:pt x="849639" y="224155"/>
                  <a:pt x="872129" y="228917"/>
                </a:cubicBezTo>
                <a:cubicBezTo>
                  <a:pt x="894619" y="233679"/>
                  <a:pt x="886946" y="227330"/>
                  <a:pt x="865779" y="232092"/>
                </a:cubicBezTo>
                <a:cubicBezTo>
                  <a:pt x="844612" y="236854"/>
                  <a:pt x="750421" y="240294"/>
                  <a:pt x="745129" y="257492"/>
                </a:cubicBezTo>
                <a:cubicBezTo>
                  <a:pt x="739837" y="274690"/>
                  <a:pt x="816567" y="321785"/>
                  <a:pt x="834029" y="335279"/>
                </a:cubicBezTo>
                <a:cubicBezTo>
                  <a:pt x="851492" y="348773"/>
                  <a:pt x="862339" y="340041"/>
                  <a:pt x="849904" y="338454"/>
                </a:cubicBezTo>
                <a:cubicBezTo>
                  <a:pt x="837469" y="336867"/>
                  <a:pt x="802543" y="332633"/>
                  <a:pt x="759416" y="325754"/>
                </a:cubicBezTo>
                <a:cubicBezTo>
                  <a:pt x="716289" y="318875"/>
                  <a:pt x="598814" y="294268"/>
                  <a:pt x="591141" y="297179"/>
                </a:cubicBezTo>
                <a:cubicBezTo>
                  <a:pt x="583468" y="300090"/>
                  <a:pt x="692212" y="332634"/>
                  <a:pt x="713379" y="343217"/>
                </a:cubicBezTo>
                <a:cubicBezTo>
                  <a:pt x="734546" y="353800"/>
                  <a:pt x="736133" y="355917"/>
                  <a:pt x="718141" y="360679"/>
                </a:cubicBezTo>
                <a:cubicBezTo>
                  <a:pt x="700149" y="365442"/>
                  <a:pt x="626066" y="379200"/>
                  <a:pt x="605429" y="371792"/>
                </a:cubicBezTo>
                <a:cubicBezTo>
                  <a:pt x="584792" y="364384"/>
                  <a:pt x="600137" y="333691"/>
                  <a:pt x="594316" y="316229"/>
                </a:cubicBezTo>
                <a:cubicBezTo>
                  <a:pt x="588495" y="298767"/>
                  <a:pt x="587173" y="285009"/>
                  <a:pt x="570504" y="267017"/>
                </a:cubicBezTo>
                <a:cubicBezTo>
                  <a:pt x="553835" y="249025"/>
                  <a:pt x="497215" y="220450"/>
                  <a:pt x="494304" y="208279"/>
                </a:cubicBezTo>
                <a:cubicBezTo>
                  <a:pt x="491394" y="196108"/>
                  <a:pt x="534256" y="195050"/>
                  <a:pt x="553041" y="193992"/>
                </a:cubicBezTo>
                <a:cubicBezTo>
                  <a:pt x="571826" y="192934"/>
                  <a:pt x="653318" y="219392"/>
                  <a:pt x="607016" y="201929"/>
                </a:cubicBezTo>
                <a:cubicBezTo>
                  <a:pt x="560714" y="184467"/>
                  <a:pt x="344021" y="114352"/>
                  <a:pt x="275229" y="89217"/>
                </a:cubicBezTo>
                <a:cubicBezTo>
                  <a:pt x="206437" y="64082"/>
                  <a:pt x="229191" y="56673"/>
                  <a:pt x="194266" y="51117"/>
                </a:cubicBezTo>
                <a:cubicBezTo>
                  <a:pt x="159341" y="45561"/>
                  <a:pt x="97164" y="60112"/>
                  <a:pt x="65679" y="55879"/>
                </a:cubicBezTo>
                <a:cubicBezTo>
                  <a:pt x="34194" y="51646"/>
                  <a:pt x="-38832" y="-4710"/>
                  <a:pt x="25991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2D82EA7-5CBD-4EEC-8D56-DEC1AEE62CFF}"/>
              </a:ext>
            </a:extLst>
          </p:cNvPr>
          <p:cNvSpPr/>
          <p:nvPr/>
        </p:nvSpPr>
        <p:spPr>
          <a:xfrm>
            <a:off x="12355372" y="7596113"/>
            <a:ext cx="501835" cy="194137"/>
          </a:xfrm>
          <a:custGeom>
            <a:avLst/>
            <a:gdLst>
              <a:gd name="connsiteX0" fmla="*/ 501791 w 501835"/>
              <a:gd name="connsiteY0" fmla="*/ 75 h 194137"/>
              <a:gd name="connsiteX1" fmla="*/ 358916 w 501835"/>
              <a:gd name="connsiteY1" fmla="*/ 119137 h 194137"/>
              <a:gd name="connsiteX2" fmla="*/ 266841 w 501835"/>
              <a:gd name="connsiteY2" fmla="*/ 149300 h 194137"/>
              <a:gd name="connsiteX3" fmla="*/ 174766 w 501835"/>
              <a:gd name="connsiteY3" fmla="*/ 163587 h 194137"/>
              <a:gd name="connsiteX4" fmla="*/ 141 w 501835"/>
              <a:gd name="connsiteY4" fmla="*/ 193750 h 194137"/>
              <a:gd name="connsiteX5" fmla="*/ 149366 w 501835"/>
              <a:gd name="connsiteY5" fmla="*/ 177875 h 194137"/>
              <a:gd name="connsiteX6" fmla="*/ 371616 w 501835"/>
              <a:gd name="connsiteY6" fmla="*/ 138187 h 194137"/>
              <a:gd name="connsiteX7" fmla="*/ 501791 w 501835"/>
              <a:gd name="connsiteY7" fmla="*/ 75 h 19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835" h="194137">
                <a:moveTo>
                  <a:pt x="501791" y="75"/>
                </a:moveTo>
                <a:cubicBezTo>
                  <a:pt x="499674" y="-3100"/>
                  <a:pt x="398074" y="94266"/>
                  <a:pt x="358916" y="119137"/>
                </a:cubicBezTo>
                <a:cubicBezTo>
                  <a:pt x="319758" y="144008"/>
                  <a:pt x="297533" y="141892"/>
                  <a:pt x="266841" y="149300"/>
                </a:cubicBezTo>
                <a:cubicBezTo>
                  <a:pt x="236149" y="156708"/>
                  <a:pt x="174766" y="163587"/>
                  <a:pt x="174766" y="163587"/>
                </a:cubicBezTo>
                <a:lnTo>
                  <a:pt x="141" y="193750"/>
                </a:lnTo>
                <a:cubicBezTo>
                  <a:pt x="-4092" y="196131"/>
                  <a:pt x="87454" y="187135"/>
                  <a:pt x="149366" y="177875"/>
                </a:cubicBezTo>
                <a:cubicBezTo>
                  <a:pt x="211278" y="168615"/>
                  <a:pt x="313672" y="164381"/>
                  <a:pt x="371616" y="138187"/>
                </a:cubicBezTo>
                <a:cubicBezTo>
                  <a:pt x="429560" y="111993"/>
                  <a:pt x="503908" y="3250"/>
                  <a:pt x="501791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39370E23-28B9-4E7E-9767-80D218D38079}"/>
              </a:ext>
            </a:extLst>
          </p:cNvPr>
          <p:cNvSpPr/>
          <p:nvPr/>
        </p:nvSpPr>
        <p:spPr>
          <a:xfrm>
            <a:off x="12131675" y="7671456"/>
            <a:ext cx="673383" cy="156742"/>
          </a:xfrm>
          <a:custGeom>
            <a:avLst/>
            <a:gdLst>
              <a:gd name="connsiteX0" fmla="*/ 0 w 673383"/>
              <a:gd name="connsiteY0" fmla="*/ 119994 h 156742"/>
              <a:gd name="connsiteX1" fmla="*/ 52388 w 673383"/>
              <a:gd name="connsiteY1" fmla="*/ 121582 h 156742"/>
              <a:gd name="connsiteX2" fmla="*/ 306388 w 673383"/>
              <a:gd name="connsiteY2" fmla="*/ 139044 h 156742"/>
              <a:gd name="connsiteX3" fmla="*/ 327025 w 673383"/>
              <a:gd name="connsiteY3" fmla="*/ 131107 h 156742"/>
              <a:gd name="connsiteX4" fmla="*/ 550863 w 673383"/>
              <a:gd name="connsiteY4" fmla="*/ 86657 h 156742"/>
              <a:gd name="connsiteX5" fmla="*/ 673100 w 673383"/>
              <a:gd name="connsiteY5" fmla="*/ 932 h 156742"/>
              <a:gd name="connsiteX6" fmla="*/ 577850 w 673383"/>
              <a:gd name="connsiteY6" fmla="*/ 45382 h 156742"/>
              <a:gd name="connsiteX7" fmla="*/ 373063 w 673383"/>
              <a:gd name="connsiteY7" fmla="*/ 112057 h 156742"/>
              <a:gd name="connsiteX8" fmla="*/ 290513 w 673383"/>
              <a:gd name="connsiteY8" fmla="*/ 118407 h 156742"/>
              <a:gd name="connsiteX9" fmla="*/ 355600 w 673383"/>
              <a:gd name="connsiteY9" fmla="*/ 121582 h 156742"/>
              <a:gd name="connsiteX10" fmla="*/ 177800 w 673383"/>
              <a:gd name="connsiteY10" fmla="*/ 156507 h 156742"/>
              <a:gd name="connsiteX11" fmla="*/ 0 w 673383"/>
              <a:gd name="connsiteY11" fmla="*/ 119994 h 15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3383" h="156742">
                <a:moveTo>
                  <a:pt x="0" y="119994"/>
                </a:moveTo>
                <a:cubicBezTo>
                  <a:pt x="661" y="119200"/>
                  <a:pt x="52388" y="121582"/>
                  <a:pt x="52388" y="121582"/>
                </a:cubicBezTo>
                <a:lnTo>
                  <a:pt x="306388" y="139044"/>
                </a:lnTo>
                <a:cubicBezTo>
                  <a:pt x="352161" y="140631"/>
                  <a:pt x="286279" y="139838"/>
                  <a:pt x="327025" y="131107"/>
                </a:cubicBezTo>
                <a:cubicBezTo>
                  <a:pt x="367771" y="122376"/>
                  <a:pt x="493184" y="108353"/>
                  <a:pt x="550863" y="86657"/>
                </a:cubicBezTo>
                <a:cubicBezTo>
                  <a:pt x="608542" y="64961"/>
                  <a:pt x="668602" y="7811"/>
                  <a:pt x="673100" y="932"/>
                </a:cubicBezTo>
                <a:cubicBezTo>
                  <a:pt x="677598" y="-5947"/>
                  <a:pt x="627856" y="26861"/>
                  <a:pt x="577850" y="45382"/>
                </a:cubicBezTo>
                <a:cubicBezTo>
                  <a:pt x="527844" y="63903"/>
                  <a:pt x="420952" y="99886"/>
                  <a:pt x="373063" y="112057"/>
                </a:cubicBezTo>
                <a:cubicBezTo>
                  <a:pt x="325174" y="124228"/>
                  <a:pt x="293423" y="116820"/>
                  <a:pt x="290513" y="118407"/>
                </a:cubicBezTo>
                <a:cubicBezTo>
                  <a:pt x="287603" y="119994"/>
                  <a:pt x="374385" y="115232"/>
                  <a:pt x="355600" y="121582"/>
                </a:cubicBezTo>
                <a:cubicBezTo>
                  <a:pt x="336815" y="127932"/>
                  <a:pt x="231246" y="154390"/>
                  <a:pt x="177800" y="156507"/>
                </a:cubicBezTo>
                <a:cubicBezTo>
                  <a:pt x="124354" y="158624"/>
                  <a:pt x="79639" y="146453"/>
                  <a:pt x="0" y="119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BEB7984-8F4C-4414-B920-3885253D45FB}"/>
              </a:ext>
            </a:extLst>
          </p:cNvPr>
          <p:cNvSpPr/>
          <p:nvPr/>
        </p:nvSpPr>
        <p:spPr>
          <a:xfrm>
            <a:off x="12809110" y="7531836"/>
            <a:ext cx="448586" cy="235903"/>
          </a:xfrm>
          <a:custGeom>
            <a:avLst/>
            <a:gdLst>
              <a:gd name="connsiteX0" fmla="*/ 428 w 448586"/>
              <a:gd name="connsiteY0" fmla="*/ 116739 h 235903"/>
              <a:gd name="connsiteX1" fmla="*/ 148065 w 448586"/>
              <a:gd name="connsiteY1" fmla="*/ 121502 h 235903"/>
              <a:gd name="connsiteX2" fmla="*/ 106790 w 448586"/>
              <a:gd name="connsiteY2" fmla="*/ 138964 h 235903"/>
              <a:gd name="connsiteX3" fmla="*/ 38528 w 448586"/>
              <a:gd name="connsiteY3" fmla="*/ 196114 h 235903"/>
              <a:gd name="connsiteX4" fmla="*/ 127428 w 448586"/>
              <a:gd name="connsiteY4" fmla="*/ 143727 h 235903"/>
              <a:gd name="connsiteX5" fmla="*/ 273478 w 448586"/>
              <a:gd name="connsiteY5" fmla="*/ 135789 h 235903"/>
              <a:gd name="connsiteX6" fmla="*/ 389365 w 448586"/>
              <a:gd name="connsiteY6" fmla="*/ 207227 h 235903"/>
              <a:gd name="connsiteX7" fmla="*/ 446515 w 448586"/>
              <a:gd name="connsiteY7" fmla="*/ 232627 h 235903"/>
              <a:gd name="connsiteX8" fmla="*/ 319515 w 448586"/>
              <a:gd name="connsiteY8" fmla="*/ 138964 h 235903"/>
              <a:gd name="connsiteX9" fmla="*/ 286178 w 448586"/>
              <a:gd name="connsiteY9" fmla="*/ 111977 h 235903"/>
              <a:gd name="connsiteX10" fmla="*/ 419528 w 448586"/>
              <a:gd name="connsiteY10" fmla="*/ 23077 h 235903"/>
              <a:gd name="connsiteX11" fmla="*/ 325865 w 448586"/>
              <a:gd name="connsiteY11" fmla="*/ 18314 h 235903"/>
              <a:gd name="connsiteX12" fmla="*/ 275065 w 448586"/>
              <a:gd name="connsiteY12" fmla="*/ 77052 h 235903"/>
              <a:gd name="connsiteX13" fmla="*/ 178228 w 448586"/>
              <a:gd name="connsiteY13" fmla="*/ 97689 h 235903"/>
              <a:gd name="connsiteX14" fmla="*/ 132190 w 448586"/>
              <a:gd name="connsiteY14" fmla="*/ 852 h 235903"/>
              <a:gd name="connsiteX15" fmla="*/ 103615 w 448586"/>
              <a:gd name="connsiteY15" fmla="*/ 53239 h 235903"/>
              <a:gd name="connsiteX16" fmla="*/ 428 w 448586"/>
              <a:gd name="connsiteY16" fmla="*/ 116739 h 235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586" h="235903">
                <a:moveTo>
                  <a:pt x="428" y="116739"/>
                </a:moveTo>
                <a:cubicBezTo>
                  <a:pt x="7836" y="128116"/>
                  <a:pt x="130338" y="117798"/>
                  <a:pt x="148065" y="121502"/>
                </a:cubicBezTo>
                <a:cubicBezTo>
                  <a:pt x="165792" y="125206"/>
                  <a:pt x="125046" y="126529"/>
                  <a:pt x="106790" y="138964"/>
                </a:cubicBezTo>
                <a:cubicBezTo>
                  <a:pt x="88534" y="151399"/>
                  <a:pt x="35088" y="195320"/>
                  <a:pt x="38528" y="196114"/>
                </a:cubicBezTo>
                <a:cubicBezTo>
                  <a:pt x="41968" y="196908"/>
                  <a:pt x="88270" y="153781"/>
                  <a:pt x="127428" y="143727"/>
                </a:cubicBezTo>
                <a:cubicBezTo>
                  <a:pt x="166586" y="133673"/>
                  <a:pt x="229822" y="125206"/>
                  <a:pt x="273478" y="135789"/>
                </a:cubicBezTo>
                <a:cubicBezTo>
                  <a:pt x="317134" y="146372"/>
                  <a:pt x="360526" y="191087"/>
                  <a:pt x="389365" y="207227"/>
                </a:cubicBezTo>
                <a:cubicBezTo>
                  <a:pt x="418204" y="223367"/>
                  <a:pt x="458157" y="244004"/>
                  <a:pt x="446515" y="232627"/>
                </a:cubicBezTo>
                <a:cubicBezTo>
                  <a:pt x="434873" y="221250"/>
                  <a:pt x="346238" y="159072"/>
                  <a:pt x="319515" y="138964"/>
                </a:cubicBezTo>
                <a:cubicBezTo>
                  <a:pt x="292792" y="118856"/>
                  <a:pt x="269509" y="131292"/>
                  <a:pt x="286178" y="111977"/>
                </a:cubicBezTo>
                <a:cubicBezTo>
                  <a:pt x="302847" y="92662"/>
                  <a:pt x="412914" y="38687"/>
                  <a:pt x="419528" y="23077"/>
                </a:cubicBezTo>
                <a:cubicBezTo>
                  <a:pt x="426142" y="7467"/>
                  <a:pt x="349942" y="9318"/>
                  <a:pt x="325865" y="18314"/>
                </a:cubicBezTo>
                <a:cubicBezTo>
                  <a:pt x="301788" y="27310"/>
                  <a:pt x="299671" y="63823"/>
                  <a:pt x="275065" y="77052"/>
                </a:cubicBezTo>
                <a:cubicBezTo>
                  <a:pt x="250459" y="90281"/>
                  <a:pt x="202041" y="110389"/>
                  <a:pt x="178228" y="97689"/>
                </a:cubicBezTo>
                <a:cubicBezTo>
                  <a:pt x="154416" y="84989"/>
                  <a:pt x="144625" y="8260"/>
                  <a:pt x="132190" y="852"/>
                </a:cubicBezTo>
                <a:cubicBezTo>
                  <a:pt x="119755" y="-6556"/>
                  <a:pt x="123459" y="36306"/>
                  <a:pt x="103615" y="53239"/>
                </a:cubicBezTo>
                <a:cubicBezTo>
                  <a:pt x="83771" y="70172"/>
                  <a:pt x="-6980" y="105362"/>
                  <a:pt x="428" y="11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2C9B118-CF24-4509-B532-B68BA9F40001}"/>
              </a:ext>
            </a:extLst>
          </p:cNvPr>
          <p:cNvSpPr/>
          <p:nvPr/>
        </p:nvSpPr>
        <p:spPr>
          <a:xfrm>
            <a:off x="12302998" y="7628814"/>
            <a:ext cx="796804" cy="397837"/>
          </a:xfrm>
          <a:custGeom>
            <a:avLst/>
            <a:gdLst>
              <a:gd name="connsiteX0" fmla="*/ 668465 w 796804"/>
              <a:gd name="connsiteY0" fmla="*/ 711 h 397837"/>
              <a:gd name="connsiteX1" fmla="*/ 649415 w 796804"/>
              <a:gd name="connsiteY1" fmla="*/ 64211 h 397837"/>
              <a:gd name="connsiteX2" fmla="*/ 762127 w 796804"/>
              <a:gd name="connsiteY2" fmla="*/ 173749 h 397837"/>
              <a:gd name="connsiteX3" fmla="*/ 790702 w 796804"/>
              <a:gd name="connsiteY3" fmla="*/ 219786 h 397837"/>
              <a:gd name="connsiteX4" fmla="*/ 658940 w 796804"/>
              <a:gd name="connsiteY4" fmla="*/ 110249 h 397837"/>
              <a:gd name="connsiteX5" fmla="*/ 654177 w 796804"/>
              <a:gd name="connsiteY5" fmla="*/ 162636 h 397837"/>
              <a:gd name="connsiteX6" fmla="*/ 654177 w 796804"/>
              <a:gd name="connsiteY6" fmla="*/ 307099 h 397837"/>
              <a:gd name="connsiteX7" fmla="*/ 657352 w 796804"/>
              <a:gd name="connsiteY7" fmla="*/ 184861 h 397837"/>
              <a:gd name="connsiteX8" fmla="*/ 592265 w 796804"/>
              <a:gd name="connsiteY8" fmla="*/ 141999 h 397837"/>
              <a:gd name="connsiteX9" fmla="*/ 503365 w 796804"/>
              <a:gd name="connsiteY9" fmla="*/ 132474 h 397837"/>
              <a:gd name="connsiteX10" fmla="*/ 566865 w 796804"/>
              <a:gd name="connsiteY10" fmla="*/ 200736 h 397837"/>
              <a:gd name="connsiteX11" fmla="*/ 633540 w 796804"/>
              <a:gd name="connsiteY11" fmla="*/ 324561 h 397837"/>
              <a:gd name="connsiteX12" fmla="*/ 466852 w 796804"/>
              <a:gd name="connsiteY12" fmla="*/ 138824 h 397837"/>
              <a:gd name="connsiteX13" fmla="*/ 522415 w 796804"/>
              <a:gd name="connsiteY13" fmla="*/ 234074 h 397837"/>
              <a:gd name="connsiteX14" fmla="*/ 544640 w 796804"/>
              <a:gd name="connsiteY14" fmla="*/ 342024 h 397837"/>
              <a:gd name="connsiteX15" fmla="*/ 541465 w 796804"/>
              <a:gd name="connsiteY15" fmla="*/ 394411 h 397837"/>
              <a:gd name="connsiteX16" fmla="*/ 481140 w 796804"/>
              <a:gd name="connsiteY16" fmla="*/ 248361 h 397837"/>
              <a:gd name="connsiteX17" fmla="*/ 427165 w 796804"/>
              <a:gd name="connsiteY17" fmla="*/ 188036 h 397837"/>
              <a:gd name="connsiteX18" fmla="*/ 400177 w 796804"/>
              <a:gd name="connsiteY18" fmla="*/ 215024 h 397837"/>
              <a:gd name="connsiteX19" fmla="*/ 444627 w 796804"/>
              <a:gd name="connsiteY19" fmla="*/ 372186 h 397837"/>
              <a:gd name="connsiteX20" fmla="*/ 400177 w 796804"/>
              <a:gd name="connsiteY20" fmla="*/ 270586 h 397837"/>
              <a:gd name="connsiteX21" fmla="*/ 322390 w 796804"/>
              <a:gd name="connsiteY21" fmla="*/ 213436 h 397837"/>
              <a:gd name="connsiteX22" fmla="*/ 292227 w 796804"/>
              <a:gd name="connsiteY22" fmla="*/ 218199 h 397837"/>
              <a:gd name="connsiteX23" fmla="*/ 398590 w 796804"/>
              <a:gd name="connsiteY23" fmla="*/ 337261 h 397837"/>
              <a:gd name="connsiteX24" fmla="*/ 431927 w 796804"/>
              <a:gd name="connsiteY24" fmla="*/ 394411 h 397837"/>
              <a:gd name="connsiteX25" fmla="*/ 370015 w 796804"/>
              <a:gd name="connsiteY25" fmla="*/ 334086 h 397837"/>
              <a:gd name="connsiteX26" fmla="*/ 311277 w 796804"/>
              <a:gd name="connsiteY26" fmla="*/ 280111 h 397837"/>
              <a:gd name="connsiteX27" fmla="*/ 223965 w 796804"/>
              <a:gd name="connsiteY27" fmla="*/ 249949 h 397837"/>
              <a:gd name="connsiteX28" fmla="*/ 127 w 796804"/>
              <a:gd name="connsiteY28" fmla="*/ 237249 h 397837"/>
              <a:gd name="connsiteX29" fmla="*/ 257302 w 796804"/>
              <a:gd name="connsiteY29" fmla="*/ 205499 h 397837"/>
              <a:gd name="connsiteX30" fmla="*/ 466852 w 796804"/>
              <a:gd name="connsiteY30" fmla="*/ 156286 h 397837"/>
              <a:gd name="connsiteX31" fmla="*/ 414465 w 796804"/>
              <a:gd name="connsiteY31" fmla="*/ 170574 h 397837"/>
              <a:gd name="connsiteX32" fmla="*/ 552577 w 796804"/>
              <a:gd name="connsiteY32" fmla="*/ 99136 h 397837"/>
              <a:gd name="connsiteX33" fmla="*/ 611315 w 796804"/>
              <a:gd name="connsiteY33" fmla="*/ 78499 h 397837"/>
              <a:gd name="connsiteX34" fmla="*/ 590677 w 796804"/>
              <a:gd name="connsiteY34" fmla="*/ 57861 h 397837"/>
              <a:gd name="connsiteX35" fmla="*/ 498602 w 796804"/>
              <a:gd name="connsiteY35" fmla="*/ 41986 h 397837"/>
              <a:gd name="connsiteX36" fmla="*/ 568452 w 796804"/>
              <a:gd name="connsiteY36" fmla="*/ 30874 h 397837"/>
              <a:gd name="connsiteX37" fmla="*/ 668465 w 796804"/>
              <a:gd name="connsiteY37" fmla="*/ 711 h 39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96804" h="397837">
                <a:moveTo>
                  <a:pt x="668465" y="711"/>
                </a:moveTo>
                <a:cubicBezTo>
                  <a:pt x="681959" y="6267"/>
                  <a:pt x="633805" y="35371"/>
                  <a:pt x="649415" y="64211"/>
                </a:cubicBezTo>
                <a:cubicBezTo>
                  <a:pt x="665025" y="93051"/>
                  <a:pt x="738579" y="147820"/>
                  <a:pt x="762127" y="173749"/>
                </a:cubicBezTo>
                <a:cubicBezTo>
                  <a:pt x="785675" y="199678"/>
                  <a:pt x="807900" y="230369"/>
                  <a:pt x="790702" y="219786"/>
                </a:cubicBezTo>
                <a:cubicBezTo>
                  <a:pt x="773504" y="209203"/>
                  <a:pt x="681694" y="119774"/>
                  <a:pt x="658940" y="110249"/>
                </a:cubicBezTo>
                <a:cubicBezTo>
                  <a:pt x="636186" y="100724"/>
                  <a:pt x="654971" y="129828"/>
                  <a:pt x="654177" y="162636"/>
                </a:cubicBezTo>
                <a:cubicBezTo>
                  <a:pt x="653383" y="195444"/>
                  <a:pt x="653648" y="303395"/>
                  <a:pt x="654177" y="307099"/>
                </a:cubicBezTo>
                <a:cubicBezTo>
                  <a:pt x="654706" y="310803"/>
                  <a:pt x="667671" y="212378"/>
                  <a:pt x="657352" y="184861"/>
                </a:cubicBezTo>
                <a:cubicBezTo>
                  <a:pt x="647033" y="157344"/>
                  <a:pt x="617929" y="150730"/>
                  <a:pt x="592265" y="141999"/>
                </a:cubicBezTo>
                <a:cubicBezTo>
                  <a:pt x="566601" y="133268"/>
                  <a:pt x="507598" y="122685"/>
                  <a:pt x="503365" y="132474"/>
                </a:cubicBezTo>
                <a:cubicBezTo>
                  <a:pt x="499132" y="142263"/>
                  <a:pt x="545169" y="168722"/>
                  <a:pt x="566865" y="200736"/>
                </a:cubicBezTo>
                <a:cubicBezTo>
                  <a:pt x="588561" y="232751"/>
                  <a:pt x="650209" y="334880"/>
                  <a:pt x="633540" y="324561"/>
                </a:cubicBezTo>
                <a:cubicBezTo>
                  <a:pt x="616871" y="314242"/>
                  <a:pt x="485373" y="153905"/>
                  <a:pt x="466852" y="138824"/>
                </a:cubicBezTo>
                <a:cubicBezTo>
                  <a:pt x="448331" y="123743"/>
                  <a:pt x="509450" y="200208"/>
                  <a:pt x="522415" y="234074"/>
                </a:cubicBezTo>
                <a:cubicBezTo>
                  <a:pt x="535380" y="267940"/>
                  <a:pt x="541465" y="315301"/>
                  <a:pt x="544640" y="342024"/>
                </a:cubicBezTo>
                <a:cubicBezTo>
                  <a:pt x="547815" y="368747"/>
                  <a:pt x="552048" y="410021"/>
                  <a:pt x="541465" y="394411"/>
                </a:cubicBezTo>
                <a:cubicBezTo>
                  <a:pt x="530882" y="378801"/>
                  <a:pt x="500190" y="282757"/>
                  <a:pt x="481140" y="248361"/>
                </a:cubicBezTo>
                <a:cubicBezTo>
                  <a:pt x="462090" y="213965"/>
                  <a:pt x="440659" y="193592"/>
                  <a:pt x="427165" y="188036"/>
                </a:cubicBezTo>
                <a:cubicBezTo>
                  <a:pt x="413671" y="182480"/>
                  <a:pt x="397267" y="184332"/>
                  <a:pt x="400177" y="215024"/>
                </a:cubicBezTo>
                <a:cubicBezTo>
                  <a:pt x="403087" y="245716"/>
                  <a:pt x="444627" y="362926"/>
                  <a:pt x="444627" y="372186"/>
                </a:cubicBezTo>
                <a:cubicBezTo>
                  <a:pt x="444627" y="381446"/>
                  <a:pt x="420550" y="297044"/>
                  <a:pt x="400177" y="270586"/>
                </a:cubicBezTo>
                <a:cubicBezTo>
                  <a:pt x="379804" y="244128"/>
                  <a:pt x="340382" y="222167"/>
                  <a:pt x="322390" y="213436"/>
                </a:cubicBezTo>
                <a:cubicBezTo>
                  <a:pt x="304398" y="204705"/>
                  <a:pt x="279527" y="197562"/>
                  <a:pt x="292227" y="218199"/>
                </a:cubicBezTo>
                <a:cubicBezTo>
                  <a:pt x="304927" y="238836"/>
                  <a:pt x="375307" y="307892"/>
                  <a:pt x="398590" y="337261"/>
                </a:cubicBezTo>
                <a:cubicBezTo>
                  <a:pt x="421873" y="366630"/>
                  <a:pt x="436689" y="394940"/>
                  <a:pt x="431927" y="394411"/>
                </a:cubicBezTo>
                <a:cubicBezTo>
                  <a:pt x="427164" y="393882"/>
                  <a:pt x="390123" y="353136"/>
                  <a:pt x="370015" y="334086"/>
                </a:cubicBezTo>
                <a:cubicBezTo>
                  <a:pt x="349907" y="315036"/>
                  <a:pt x="335619" y="294134"/>
                  <a:pt x="311277" y="280111"/>
                </a:cubicBezTo>
                <a:cubicBezTo>
                  <a:pt x="286935" y="266088"/>
                  <a:pt x="275823" y="257093"/>
                  <a:pt x="223965" y="249949"/>
                </a:cubicBezTo>
                <a:cubicBezTo>
                  <a:pt x="172107" y="242805"/>
                  <a:pt x="-5429" y="244657"/>
                  <a:pt x="127" y="237249"/>
                </a:cubicBezTo>
                <a:cubicBezTo>
                  <a:pt x="5683" y="229841"/>
                  <a:pt x="179514" y="218993"/>
                  <a:pt x="257302" y="205499"/>
                </a:cubicBezTo>
                <a:cubicBezTo>
                  <a:pt x="335089" y="192005"/>
                  <a:pt x="440658" y="162107"/>
                  <a:pt x="466852" y="156286"/>
                </a:cubicBezTo>
                <a:cubicBezTo>
                  <a:pt x="493046" y="150465"/>
                  <a:pt x="400178" y="180099"/>
                  <a:pt x="414465" y="170574"/>
                </a:cubicBezTo>
                <a:cubicBezTo>
                  <a:pt x="428752" y="161049"/>
                  <a:pt x="519769" y="114482"/>
                  <a:pt x="552577" y="99136"/>
                </a:cubicBezTo>
                <a:cubicBezTo>
                  <a:pt x="585385" y="83790"/>
                  <a:pt x="604965" y="85378"/>
                  <a:pt x="611315" y="78499"/>
                </a:cubicBezTo>
                <a:cubicBezTo>
                  <a:pt x="617665" y="71620"/>
                  <a:pt x="609462" y="63946"/>
                  <a:pt x="590677" y="57861"/>
                </a:cubicBezTo>
                <a:cubicBezTo>
                  <a:pt x="571892" y="51776"/>
                  <a:pt x="502306" y="46484"/>
                  <a:pt x="498602" y="41986"/>
                </a:cubicBezTo>
                <a:cubicBezTo>
                  <a:pt x="494898" y="37488"/>
                  <a:pt x="539612" y="38018"/>
                  <a:pt x="568452" y="30874"/>
                </a:cubicBezTo>
                <a:cubicBezTo>
                  <a:pt x="597292" y="23730"/>
                  <a:pt x="654971" y="-4845"/>
                  <a:pt x="668465" y="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DC1A4FA-29D0-4584-93CD-79C0D463D210}"/>
              </a:ext>
            </a:extLst>
          </p:cNvPr>
          <p:cNvSpPr/>
          <p:nvPr/>
        </p:nvSpPr>
        <p:spPr>
          <a:xfrm>
            <a:off x="11654064" y="7788631"/>
            <a:ext cx="353195" cy="38424"/>
          </a:xfrm>
          <a:custGeom>
            <a:avLst/>
            <a:gdLst>
              <a:gd name="connsiteX0" fmla="*/ 7711 w 353195"/>
              <a:gd name="connsiteY0" fmla="*/ 37744 h 38424"/>
              <a:gd name="connsiteX1" fmla="*/ 344261 w 353195"/>
              <a:gd name="connsiteY1" fmla="*/ 25044 h 38424"/>
              <a:gd name="connsiteX2" fmla="*/ 263299 w 353195"/>
              <a:gd name="connsiteY2" fmla="*/ 13932 h 38424"/>
              <a:gd name="connsiteX3" fmla="*/ 187099 w 353195"/>
              <a:gd name="connsiteY3" fmla="*/ 2819 h 38424"/>
              <a:gd name="connsiteX4" fmla="*/ 112486 w 353195"/>
              <a:gd name="connsiteY4" fmla="*/ 2819 h 38424"/>
              <a:gd name="connsiteX5" fmla="*/ 7711 w 353195"/>
              <a:gd name="connsiteY5" fmla="*/ 37744 h 38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195" h="38424">
                <a:moveTo>
                  <a:pt x="7711" y="37744"/>
                </a:moveTo>
                <a:cubicBezTo>
                  <a:pt x="46340" y="41448"/>
                  <a:pt x="301663" y="29013"/>
                  <a:pt x="344261" y="25044"/>
                </a:cubicBezTo>
                <a:cubicBezTo>
                  <a:pt x="386859" y="21075"/>
                  <a:pt x="263299" y="13932"/>
                  <a:pt x="263299" y="13932"/>
                </a:cubicBezTo>
                <a:cubicBezTo>
                  <a:pt x="237105" y="10228"/>
                  <a:pt x="212235" y="4671"/>
                  <a:pt x="187099" y="2819"/>
                </a:cubicBezTo>
                <a:cubicBezTo>
                  <a:pt x="161964" y="967"/>
                  <a:pt x="138151" y="-2473"/>
                  <a:pt x="112486" y="2819"/>
                </a:cubicBezTo>
                <a:cubicBezTo>
                  <a:pt x="86821" y="8111"/>
                  <a:pt x="-30918" y="34040"/>
                  <a:pt x="7711" y="37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17190F0D-AC66-4E9A-9092-6E622FACB85D}"/>
              </a:ext>
            </a:extLst>
          </p:cNvPr>
          <p:cNvSpPr/>
          <p:nvPr/>
        </p:nvSpPr>
        <p:spPr>
          <a:xfrm>
            <a:off x="11659952" y="7817568"/>
            <a:ext cx="442292" cy="272332"/>
          </a:xfrm>
          <a:custGeom>
            <a:avLst/>
            <a:gdLst>
              <a:gd name="connsiteX0" fmla="*/ 236 w 442292"/>
              <a:gd name="connsiteY0" fmla="*/ 61195 h 272332"/>
              <a:gd name="connsiteX1" fmla="*/ 219311 w 442292"/>
              <a:gd name="connsiteY1" fmla="*/ 96120 h 272332"/>
              <a:gd name="connsiteX2" fmla="*/ 332023 w 442292"/>
              <a:gd name="connsiteY2" fmla="*/ 48495 h 272332"/>
              <a:gd name="connsiteX3" fmla="*/ 297098 w 442292"/>
              <a:gd name="connsiteY3" fmla="*/ 67545 h 272332"/>
              <a:gd name="connsiteX4" fmla="*/ 370123 w 442292"/>
              <a:gd name="connsiteY4" fmla="*/ 105645 h 272332"/>
              <a:gd name="connsiteX5" fmla="*/ 374886 w 442292"/>
              <a:gd name="connsiteY5" fmla="*/ 72307 h 272332"/>
              <a:gd name="connsiteX6" fmla="*/ 430448 w 442292"/>
              <a:gd name="connsiteY6" fmla="*/ 158032 h 272332"/>
              <a:gd name="connsiteX7" fmla="*/ 441561 w 442292"/>
              <a:gd name="connsiteY7" fmla="*/ 272332 h 272332"/>
              <a:gd name="connsiteX8" fmla="*/ 417748 w 442292"/>
              <a:gd name="connsiteY8" fmla="*/ 159620 h 272332"/>
              <a:gd name="connsiteX9" fmla="*/ 398698 w 442292"/>
              <a:gd name="connsiteY9" fmla="*/ 50082 h 272332"/>
              <a:gd name="connsiteX10" fmla="*/ 417748 w 442292"/>
              <a:gd name="connsiteY10" fmla="*/ 27857 h 272332"/>
              <a:gd name="connsiteX11" fmla="*/ 359011 w 442292"/>
              <a:gd name="connsiteY11" fmla="*/ 2457 h 272332"/>
              <a:gd name="connsiteX12" fmla="*/ 322498 w 442292"/>
              <a:gd name="connsiteY12" fmla="*/ 4045 h 272332"/>
              <a:gd name="connsiteX13" fmla="*/ 290748 w 442292"/>
              <a:gd name="connsiteY13" fmla="*/ 29445 h 272332"/>
              <a:gd name="connsiteX14" fmla="*/ 244711 w 442292"/>
              <a:gd name="connsiteY14" fmla="*/ 54845 h 272332"/>
              <a:gd name="connsiteX15" fmla="*/ 178036 w 442292"/>
              <a:gd name="connsiteY15" fmla="*/ 59607 h 272332"/>
              <a:gd name="connsiteX16" fmla="*/ 236 w 442292"/>
              <a:gd name="connsiteY16" fmla="*/ 61195 h 272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2292" h="272332">
                <a:moveTo>
                  <a:pt x="236" y="61195"/>
                </a:moveTo>
                <a:cubicBezTo>
                  <a:pt x="7115" y="67280"/>
                  <a:pt x="164013" y="98237"/>
                  <a:pt x="219311" y="96120"/>
                </a:cubicBezTo>
                <a:cubicBezTo>
                  <a:pt x="274609" y="94003"/>
                  <a:pt x="319058" y="53258"/>
                  <a:pt x="332023" y="48495"/>
                </a:cubicBezTo>
                <a:cubicBezTo>
                  <a:pt x="344988" y="43732"/>
                  <a:pt x="290748" y="58020"/>
                  <a:pt x="297098" y="67545"/>
                </a:cubicBezTo>
                <a:cubicBezTo>
                  <a:pt x="303448" y="77070"/>
                  <a:pt x="357158" y="104851"/>
                  <a:pt x="370123" y="105645"/>
                </a:cubicBezTo>
                <a:cubicBezTo>
                  <a:pt x="383088" y="106439"/>
                  <a:pt x="364832" y="63576"/>
                  <a:pt x="374886" y="72307"/>
                </a:cubicBezTo>
                <a:cubicBezTo>
                  <a:pt x="384940" y="81038"/>
                  <a:pt x="419336" y="124695"/>
                  <a:pt x="430448" y="158032"/>
                </a:cubicBezTo>
                <a:cubicBezTo>
                  <a:pt x="441560" y="191369"/>
                  <a:pt x="443678" y="272067"/>
                  <a:pt x="441561" y="272332"/>
                </a:cubicBezTo>
                <a:cubicBezTo>
                  <a:pt x="439444" y="272597"/>
                  <a:pt x="424892" y="196662"/>
                  <a:pt x="417748" y="159620"/>
                </a:cubicBezTo>
                <a:cubicBezTo>
                  <a:pt x="410604" y="122578"/>
                  <a:pt x="398698" y="72042"/>
                  <a:pt x="398698" y="50082"/>
                </a:cubicBezTo>
                <a:cubicBezTo>
                  <a:pt x="398698" y="28122"/>
                  <a:pt x="424362" y="35794"/>
                  <a:pt x="417748" y="27857"/>
                </a:cubicBezTo>
                <a:cubicBezTo>
                  <a:pt x="411134" y="19920"/>
                  <a:pt x="374886" y="6426"/>
                  <a:pt x="359011" y="2457"/>
                </a:cubicBezTo>
                <a:cubicBezTo>
                  <a:pt x="343136" y="-1512"/>
                  <a:pt x="333875" y="-453"/>
                  <a:pt x="322498" y="4045"/>
                </a:cubicBezTo>
                <a:cubicBezTo>
                  <a:pt x="311121" y="8543"/>
                  <a:pt x="303712" y="20978"/>
                  <a:pt x="290748" y="29445"/>
                </a:cubicBezTo>
                <a:cubicBezTo>
                  <a:pt x="277784" y="37912"/>
                  <a:pt x="263496" y="49818"/>
                  <a:pt x="244711" y="54845"/>
                </a:cubicBezTo>
                <a:cubicBezTo>
                  <a:pt x="225926" y="59872"/>
                  <a:pt x="217459" y="58019"/>
                  <a:pt x="178036" y="59607"/>
                </a:cubicBezTo>
                <a:cubicBezTo>
                  <a:pt x="138613" y="61194"/>
                  <a:pt x="-6643" y="55110"/>
                  <a:pt x="236" y="61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7B69C9C2-195E-4D46-B5FB-B91442A68560}"/>
              </a:ext>
            </a:extLst>
          </p:cNvPr>
          <p:cNvSpPr/>
          <p:nvPr/>
        </p:nvSpPr>
        <p:spPr>
          <a:xfrm>
            <a:off x="11966575" y="7777163"/>
            <a:ext cx="589622" cy="86571"/>
          </a:xfrm>
          <a:custGeom>
            <a:avLst/>
            <a:gdLst>
              <a:gd name="connsiteX0" fmla="*/ 0 w 589622"/>
              <a:gd name="connsiteY0" fmla="*/ 0 h 86571"/>
              <a:gd name="connsiteX1" fmla="*/ 285750 w 589622"/>
              <a:gd name="connsiteY1" fmla="*/ 82550 h 86571"/>
              <a:gd name="connsiteX2" fmla="*/ 588963 w 589622"/>
              <a:gd name="connsiteY2" fmla="*/ 74612 h 86571"/>
              <a:gd name="connsiteX3" fmla="*/ 363538 w 589622"/>
              <a:gd name="connsiteY3" fmla="*/ 82550 h 86571"/>
              <a:gd name="connsiteX4" fmla="*/ 249238 w 589622"/>
              <a:gd name="connsiteY4" fmla="*/ 55562 h 86571"/>
              <a:gd name="connsiteX5" fmla="*/ 0 w 589622"/>
              <a:gd name="connsiteY5" fmla="*/ 0 h 8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622" h="86571">
                <a:moveTo>
                  <a:pt x="0" y="0"/>
                </a:moveTo>
                <a:cubicBezTo>
                  <a:pt x="93795" y="35057"/>
                  <a:pt x="187590" y="70115"/>
                  <a:pt x="285750" y="82550"/>
                </a:cubicBezTo>
                <a:cubicBezTo>
                  <a:pt x="383911" y="94985"/>
                  <a:pt x="575998" y="74612"/>
                  <a:pt x="588963" y="74612"/>
                </a:cubicBezTo>
                <a:cubicBezTo>
                  <a:pt x="601928" y="74612"/>
                  <a:pt x="420159" y="85725"/>
                  <a:pt x="363538" y="82550"/>
                </a:cubicBezTo>
                <a:cubicBezTo>
                  <a:pt x="306917" y="79375"/>
                  <a:pt x="249238" y="55562"/>
                  <a:pt x="249238" y="555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69B18D3-9667-46DE-8B5C-12622767EFF7}"/>
              </a:ext>
            </a:extLst>
          </p:cNvPr>
          <p:cNvSpPr/>
          <p:nvPr/>
        </p:nvSpPr>
        <p:spPr>
          <a:xfrm>
            <a:off x="12105396" y="7840519"/>
            <a:ext cx="545392" cy="282769"/>
          </a:xfrm>
          <a:custGeom>
            <a:avLst/>
            <a:gdLst>
              <a:gd name="connsiteX0" fmla="*/ 879 w 545392"/>
              <a:gd name="connsiteY0" fmla="*/ 144 h 282769"/>
              <a:gd name="connsiteX1" fmla="*/ 116767 w 545392"/>
              <a:gd name="connsiteY1" fmla="*/ 58881 h 282769"/>
              <a:gd name="connsiteX2" fmla="*/ 121529 w 545392"/>
              <a:gd name="connsiteY2" fmla="*/ 125556 h 282769"/>
              <a:gd name="connsiteX3" fmla="*/ 104067 w 545392"/>
              <a:gd name="connsiteY3" fmla="*/ 236681 h 282769"/>
              <a:gd name="connsiteX4" fmla="*/ 143754 w 545392"/>
              <a:gd name="connsiteY4" fmla="*/ 141431 h 282769"/>
              <a:gd name="connsiteX5" fmla="*/ 183442 w 545392"/>
              <a:gd name="connsiteY5" fmla="*/ 65231 h 282769"/>
              <a:gd name="connsiteX6" fmla="*/ 202492 w 545392"/>
              <a:gd name="connsiteY6" fmla="*/ 157306 h 282769"/>
              <a:gd name="connsiteX7" fmla="*/ 208842 w 545392"/>
              <a:gd name="connsiteY7" fmla="*/ 282719 h 282769"/>
              <a:gd name="connsiteX8" fmla="*/ 224717 w 545392"/>
              <a:gd name="connsiteY8" fmla="*/ 171594 h 282769"/>
              <a:gd name="connsiteX9" fmla="*/ 232654 w 545392"/>
              <a:gd name="connsiteY9" fmla="*/ 95394 h 282769"/>
              <a:gd name="connsiteX10" fmla="*/ 254879 w 545392"/>
              <a:gd name="connsiteY10" fmla="*/ 198581 h 282769"/>
              <a:gd name="connsiteX11" fmla="*/ 248529 w 545392"/>
              <a:gd name="connsiteY11" fmla="*/ 231919 h 282769"/>
              <a:gd name="connsiteX12" fmla="*/ 285042 w 545392"/>
              <a:gd name="connsiteY12" fmla="*/ 95394 h 282769"/>
              <a:gd name="connsiteX13" fmla="*/ 331079 w 545392"/>
              <a:gd name="connsiteY13" fmla="*/ 149369 h 282769"/>
              <a:gd name="connsiteX14" fmla="*/ 375529 w 545392"/>
              <a:gd name="connsiteY14" fmla="*/ 119206 h 282769"/>
              <a:gd name="connsiteX15" fmla="*/ 454904 w 545392"/>
              <a:gd name="connsiteY15" fmla="*/ 135081 h 282769"/>
              <a:gd name="connsiteX16" fmla="*/ 481892 w 545392"/>
              <a:gd name="connsiteY16" fmla="*/ 125556 h 282769"/>
              <a:gd name="connsiteX17" fmla="*/ 545392 w 545392"/>
              <a:gd name="connsiteY17" fmla="*/ 143019 h 282769"/>
              <a:gd name="connsiteX18" fmla="*/ 481892 w 545392"/>
              <a:gd name="connsiteY18" fmla="*/ 96981 h 282769"/>
              <a:gd name="connsiteX19" fmla="*/ 332667 w 545392"/>
              <a:gd name="connsiteY19" fmla="*/ 87456 h 282769"/>
              <a:gd name="connsiteX20" fmla="*/ 240592 w 545392"/>
              <a:gd name="connsiteY20" fmla="*/ 66819 h 282769"/>
              <a:gd name="connsiteX21" fmla="*/ 186617 w 545392"/>
              <a:gd name="connsiteY21" fmla="*/ 43006 h 282769"/>
              <a:gd name="connsiteX22" fmla="*/ 879 w 545392"/>
              <a:gd name="connsiteY22" fmla="*/ 144 h 28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45392" h="282769">
                <a:moveTo>
                  <a:pt x="879" y="144"/>
                </a:moveTo>
                <a:cubicBezTo>
                  <a:pt x="-10763" y="2790"/>
                  <a:pt x="96659" y="37979"/>
                  <a:pt x="116767" y="58881"/>
                </a:cubicBezTo>
                <a:cubicBezTo>
                  <a:pt x="136875" y="79783"/>
                  <a:pt x="123646" y="95923"/>
                  <a:pt x="121529" y="125556"/>
                </a:cubicBezTo>
                <a:cubicBezTo>
                  <a:pt x="119412" y="155189"/>
                  <a:pt x="100363" y="234035"/>
                  <a:pt x="104067" y="236681"/>
                </a:cubicBezTo>
                <a:cubicBezTo>
                  <a:pt x="107771" y="239327"/>
                  <a:pt x="130525" y="170006"/>
                  <a:pt x="143754" y="141431"/>
                </a:cubicBezTo>
                <a:cubicBezTo>
                  <a:pt x="156983" y="112856"/>
                  <a:pt x="173652" y="62585"/>
                  <a:pt x="183442" y="65231"/>
                </a:cubicBezTo>
                <a:cubicBezTo>
                  <a:pt x="193232" y="67877"/>
                  <a:pt x="198259" y="121058"/>
                  <a:pt x="202492" y="157306"/>
                </a:cubicBezTo>
                <a:cubicBezTo>
                  <a:pt x="206725" y="193554"/>
                  <a:pt x="205138" y="280338"/>
                  <a:pt x="208842" y="282719"/>
                </a:cubicBezTo>
                <a:cubicBezTo>
                  <a:pt x="212546" y="285100"/>
                  <a:pt x="220748" y="202815"/>
                  <a:pt x="224717" y="171594"/>
                </a:cubicBezTo>
                <a:cubicBezTo>
                  <a:pt x="228686" y="140373"/>
                  <a:pt x="227627" y="90896"/>
                  <a:pt x="232654" y="95394"/>
                </a:cubicBezTo>
                <a:cubicBezTo>
                  <a:pt x="237681" y="99892"/>
                  <a:pt x="252233" y="175827"/>
                  <a:pt x="254879" y="198581"/>
                </a:cubicBezTo>
                <a:cubicBezTo>
                  <a:pt x="257525" y="221335"/>
                  <a:pt x="243502" y="249117"/>
                  <a:pt x="248529" y="231919"/>
                </a:cubicBezTo>
                <a:cubicBezTo>
                  <a:pt x="253556" y="214721"/>
                  <a:pt x="271284" y="109152"/>
                  <a:pt x="285042" y="95394"/>
                </a:cubicBezTo>
                <a:cubicBezTo>
                  <a:pt x="298800" y="81636"/>
                  <a:pt x="315998" y="145400"/>
                  <a:pt x="331079" y="149369"/>
                </a:cubicBezTo>
                <a:cubicBezTo>
                  <a:pt x="346160" y="153338"/>
                  <a:pt x="354892" y="121587"/>
                  <a:pt x="375529" y="119206"/>
                </a:cubicBezTo>
                <a:cubicBezTo>
                  <a:pt x="396166" y="116825"/>
                  <a:pt x="437177" y="134023"/>
                  <a:pt x="454904" y="135081"/>
                </a:cubicBezTo>
                <a:cubicBezTo>
                  <a:pt x="472631" y="136139"/>
                  <a:pt x="466811" y="124233"/>
                  <a:pt x="481892" y="125556"/>
                </a:cubicBezTo>
                <a:cubicBezTo>
                  <a:pt x="496973" y="126879"/>
                  <a:pt x="545392" y="147781"/>
                  <a:pt x="545392" y="143019"/>
                </a:cubicBezTo>
                <a:cubicBezTo>
                  <a:pt x="545392" y="138257"/>
                  <a:pt x="517346" y="106241"/>
                  <a:pt x="481892" y="96981"/>
                </a:cubicBezTo>
                <a:cubicBezTo>
                  <a:pt x="446438" y="87721"/>
                  <a:pt x="372884" y="92483"/>
                  <a:pt x="332667" y="87456"/>
                </a:cubicBezTo>
                <a:cubicBezTo>
                  <a:pt x="292450" y="82429"/>
                  <a:pt x="264934" y="74227"/>
                  <a:pt x="240592" y="66819"/>
                </a:cubicBezTo>
                <a:cubicBezTo>
                  <a:pt x="216250" y="59411"/>
                  <a:pt x="223394" y="54118"/>
                  <a:pt x="186617" y="43006"/>
                </a:cubicBezTo>
                <a:cubicBezTo>
                  <a:pt x="149840" y="31894"/>
                  <a:pt x="12521" y="-2502"/>
                  <a:pt x="879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B51BFD5B-3000-4B22-859F-F034FC7DDF49}"/>
              </a:ext>
            </a:extLst>
          </p:cNvPr>
          <p:cNvSpPr/>
          <p:nvPr/>
        </p:nvSpPr>
        <p:spPr>
          <a:xfrm>
            <a:off x="12299764" y="7244699"/>
            <a:ext cx="616260" cy="156244"/>
          </a:xfrm>
          <a:custGeom>
            <a:avLst/>
            <a:gdLst>
              <a:gd name="connsiteX0" fmla="*/ 176399 w 616260"/>
              <a:gd name="connsiteY0" fmla="*/ 651 h 156244"/>
              <a:gd name="connsiteX1" fmla="*/ 447861 w 616260"/>
              <a:gd name="connsiteY1" fmla="*/ 75264 h 156244"/>
              <a:gd name="connsiteX2" fmla="*/ 444686 w 616260"/>
              <a:gd name="connsiteY2" fmla="*/ 87964 h 156244"/>
              <a:gd name="connsiteX3" fmla="*/ 616136 w 616260"/>
              <a:gd name="connsiteY3" fmla="*/ 156226 h 156244"/>
              <a:gd name="connsiteX4" fmla="*/ 414524 w 616260"/>
              <a:gd name="connsiteY4" fmla="*/ 94314 h 156244"/>
              <a:gd name="connsiteX5" fmla="*/ 27174 w 616260"/>
              <a:gd name="connsiteY5" fmla="*/ 45101 h 156244"/>
              <a:gd name="connsiteX6" fmla="*/ 50986 w 616260"/>
              <a:gd name="connsiteY6" fmla="*/ 38751 h 156244"/>
              <a:gd name="connsiteX7" fmla="*/ 176399 w 616260"/>
              <a:gd name="connsiteY7" fmla="*/ 651 h 15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6260" h="156244">
                <a:moveTo>
                  <a:pt x="176399" y="651"/>
                </a:moveTo>
                <a:cubicBezTo>
                  <a:pt x="242545" y="6736"/>
                  <a:pt x="403147" y="60712"/>
                  <a:pt x="447861" y="75264"/>
                </a:cubicBezTo>
                <a:cubicBezTo>
                  <a:pt x="492576" y="89816"/>
                  <a:pt x="416640" y="74470"/>
                  <a:pt x="444686" y="87964"/>
                </a:cubicBezTo>
                <a:cubicBezTo>
                  <a:pt x="472732" y="101458"/>
                  <a:pt x="621163" y="155168"/>
                  <a:pt x="616136" y="156226"/>
                </a:cubicBezTo>
                <a:cubicBezTo>
                  <a:pt x="611109" y="157284"/>
                  <a:pt x="512684" y="112835"/>
                  <a:pt x="414524" y="94314"/>
                </a:cubicBezTo>
                <a:cubicBezTo>
                  <a:pt x="316364" y="75793"/>
                  <a:pt x="87764" y="54361"/>
                  <a:pt x="27174" y="45101"/>
                </a:cubicBezTo>
                <a:cubicBezTo>
                  <a:pt x="-33416" y="35841"/>
                  <a:pt x="22146" y="44572"/>
                  <a:pt x="50986" y="38751"/>
                </a:cubicBezTo>
                <a:cubicBezTo>
                  <a:pt x="79825" y="32930"/>
                  <a:pt x="110253" y="-5434"/>
                  <a:pt x="176399" y="6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D1998AB4-5621-498B-94BE-3E11BC2C21C8}"/>
              </a:ext>
            </a:extLst>
          </p:cNvPr>
          <p:cNvSpPr/>
          <p:nvPr/>
        </p:nvSpPr>
        <p:spPr>
          <a:xfrm>
            <a:off x="11961153" y="7267575"/>
            <a:ext cx="718895" cy="542925"/>
          </a:xfrm>
          <a:custGeom>
            <a:avLst/>
            <a:gdLst>
              <a:gd name="connsiteX0" fmla="*/ 715035 w 718895"/>
              <a:gd name="connsiteY0" fmla="*/ 58738 h 542925"/>
              <a:gd name="connsiteX1" fmla="*/ 634072 w 718895"/>
              <a:gd name="connsiteY1" fmla="*/ 125413 h 542925"/>
              <a:gd name="connsiteX2" fmla="*/ 661060 w 718895"/>
              <a:gd name="connsiteY2" fmla="*/ 228600 h 542925"/>
              <a:gd name="connsiteX3" fmla="*/ 629310 w 718895"/>
              <a:gd name="connsiteY3" fmla="*/ 363538 h 542925"/>
              <a:gd name="connsiteX4" fmla="*/ 511835 w 718895"/>
              <a:gd name="connsiteY4" fmla="*/ 482600 h 542925"/>
              <a:gd name="connsiteX5" fmla="*/ 295935 w 718895"/>
              <a:gd name="connsiteY5" fmla="*/ 541338 h 542925"/>
              <a:gd name="connsiteX6" fmla="*/ 240372 w 718895"/>
              <a:gd name="connsiteY6" fmla="*/ 514350 h 542925"/>
              <a:gd name="connsiteX7" fmla="*/ 111785 w 718895"/>
              <a:gd name="connsiteY7" fmla="*/ 393700 h 542925"/>
              <a:gd name="connsiteX8" fmla="*/ 75272 w 718895"/>
              <a:gd name="connsiteY8" fmla="*/ 257175 h 542925"/>
              <a:gd name="connsiteX9" fmla="*/ 27647 w 718895"/>
              <a:gd name="connsiteY9" fmla="*/ 249238 h 542925"/>
              <a:gd name="connsiteX10" fmla="*/ 2247 w 718895"/>
              <a:gd name="connsiteY10" fmla="*/ 314325 h 542925"/>
              <a:gd name="connsiteX11" fmla="*/ 7010 w 718895"/>
              <a:gd name="connsiteY11" fmla="*/ 249238 h 542925"/>
              <a:gd name="connsiteX12" fmla="*/ 53047 w 718895"/>
              <a:gd name="connsiteY12" fmla="*/ 173038 h 542925"/>
              <a:gd name="connsiteX13" fmla="*/ 170522 w 718895"/>
              <a:gd name="connsiteY13" fmla="*/ 74613 h 542925"/>
              <a:gd name="connsiteX14" fmla="*/ 332447 w 718895"/>
              <a:gd name="connsiteY14" fmla="*/ 26988 h 542925"/>
              <a:gd name="connsiteX15" fmla="*/ 489610 w 718895"/>
              <a:gd name="connsiteY15" fmla="*/ 0 h 542925"/>
              <a:gd name="connsiteX16" fmla="*/ 715035 w 718895"/>
              <a:gd name="connsiteY16" fmla="*/ 58738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18895" h="542925">
                <a:moveTo>
                  <a:pt x="715035" y="58738"/>
                </a:moveTo>
                <a:cubicBezTo>
                  <a:pt x="739112" y="79640"/>
                  <a:pt x="643068" y="97103"/>
                  <a:pt x="634072" y="125413"/>
                </a:cubicBezTo>
                <a:cubicBezTo>
                  <a:pt x="625076" y="153723"/>
                  <a:pt x="661854" y="188913"/>
                  <a:pt x="661060" y="228600"/>
                </a:cubicBezTo>
                <a:cubicBezTo>
                  <a:pt x="660266" y="268287"/>
                  <a:pt x="654181" y="321205"/>
                  <a:pt x="629310" y="363538"/>
                </a:cubicBezTo>
                <a:cubicBezTo>
                  <a:pt x="604439" y="405871"/>
                  <a:pt x="567397" y="452967"/>
                  <a:pt x="511835" y="482600"/>
                </a:cubicBezTo>
                <a:cubicBezTo>
                  <a:pt x="456272" y="512233"/>
                  <a:pt x="341179" y="536046"/>
                  <a:pt x="295935" y="541338"/>
                </a:cubicBezTo>
                <a:cubicBezTo>
                  <a:pt x="250691" y="546630"/>
                  <a:pt x="271064" y="538956"/>
                  <a:pt x="240372" y="514350"/>
                </a:cubicBezTo>
                <a:cubicBezTo>
                  <a:pt x="209680" y="489744"/>
                  <a:pt x="139302" y="436562"/>
                  <a:pt x="111785" y="393700"/>
                </a:cubicBezTo>
                <a:cubicBezTo>
                  <a:pt x="84268" y="350838"/>
                  <a:pt x="89295" y="281252"/>
                  <a:pt x="75272" y="257175"/>
                </a:cubicBezTo>
                <a:cubicBezTo>
                  <a:pt x="61249" y="233098"/>
                  <a:pt x="39818" y="239713"/>
                  <a:pt x="27647" y="249238"/>
                </a:cubicBezTo>
                <a:cubicBezTo>
                  <a:pt x="15476" y="258763"/>
                  <a:pt x="5686" y="314325"/>
                  <a:pt x="2247" y="314325"/>
                </a:cubicBezTo>
                <a:cubicBezTo>
                  <a:pt x="-1192" y="314325"/>
                  <a:pt x="-1457" y="272786"/>
                  <a:pt x="7010" y="249238"/>
                </a:cubicBezTo>
                <a:cubicBezTo>
                  <a:pt x="15477" y="225690"/>
                  <a:pt x="25795" y="202142"/>
                  <a:pt x="53047" y="173038"/>
                </a:cubicBezTo>
                <a:cubicBezTo>
                  <a:pt x="80299" y="143934"/>
                  <a:pt x="123955" y="98955"/>
                  <a:pt x="170522" y="74613"/>
                </a:cubicBezTo>
                <a:cubicBezTo>
                  <a:pt x="217089" y="50271"/>
                  <a:pt x="279266" y="39423"/>
                  <a:pt x="332447" y="26988"/>
                </a:cubicBezTo>
                <a:cubicBezTo>
                  <a:pt x="385628" y="14553"/>
                  <a:pt x="430079" y="0"/>
                  <a:pt x="489610" y="0"/>
                </a:cubicBezTo>
                <a:cubicBezTo>
                  <a:pt x="549141" y="0"/>
                  <a:pt x="690958" y="37836"/>
                  <a:pt x="715035" y="58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E6389C4D-B19C-4B8D-BBD4-B66996E9729F}"/>
              </a:ext>
            </a:extLst>
          </p:cNvPr>
          <p:cNvSpPr/>
          <p:nvPr/>
        </p:nvSpPr>
        <p:spPr>
          <a:xfrm>
            <a:off x="12125325" y="7396163"/>
            <a:ext cx="104775" cy="1047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06D97A6-3DCD-4796-9DB2-F6DCEA9D40EC}"/>
              </a:ext>
            </a:extLst>
          </p:cNvPr>
          <p:cNvSpPr/>
          <p:nvPr/>
        </p:nvSpPr>
        <p:spPr>
          <a:xfrm>
            <a:off x="11793538" y="7465756"/>
            <a:ext cx="238281" cy="327142"/>
          </a:xfrm>
          <a:custGeom>
            <a:avLst/>
            <a:gdLst>
              <a:gd name="connsiteX0" fmla="*/ 238125 w 238281"/>
              <a:gd name="connsiteY0" fmla="*/ 257 h 327142"/>
              <a:gd name="connsiteX1" fmla="*/ 104775 w 238281"/>
              <a:gd name="connsiteY1" fmla="*/ 100269 h 327142"/>
              <a:gd name="connsiteX2" fmla="*/ 112712 w 238281"/>
              <a:gd name="connsiteY2" fmla="*/ 112969 h 327142"/>
              <a:gd name="connsiteX3" fmla="*/ 53975 w 238281"/>
              <a:gd name="connsiteY3" fmla="*/ 257432 h 327142"/>
              <a:gd name="connsiteX4" fmla="*/ 55562 w 238281"/>
              <a:gd name="connsiteY4" fmla="*/ 325694 h 327142"/>
              <a:gd name="connsiteX5" fmla="*/ 15875 w 238281"/>
              <a:gd name="connsiteY5" fmla="*/ 298707 h 327142"/>
              <a:gd name="connsiteX6" fmla="*/ 0 w 238281"/>
              <a:gd name="connsiteY6" fmla="*/ 236794 h 327142"/>
              <a:gd name="connsiteX7" fmla="*/ 15875 w 238281"/>
              <a:gd name="connsiteY7" fmla="*/ 135194 h 327142"/>
              <a:gd name="connsiteX8" fmla="*/ 74612 w 238281"/>
              <a:gd name="connsiteY8" fmla="*/ 73282 h 327142"/>
              <a:gd name="connsiteX9" fmla="*/ 238125 w 238281"/>
              <a:gd name="connsiteY9" fmla="*/ 257 h 327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281" h="327142">
                <a:moveTo>
                  <a:pt x="238125" y="257"/>
                </a:moveTo>
                <a:cubicBezTo>
                  <a:pt x="243152" y="4755"/>
                  <a:pt x="125677" y="81484"/>
                  <a:pt x="104775" y="100269"/>
                </a:cubicBezTo>
                <a:cubicBezTo>
                  <a:pt x="83873" y="119054"/>
                  <a:pt x="121179" y="86775"/>
                  <a:pt x="112712" y="112969"/>
                </a:cubicBezTo>
                <a:cubicBezTo>
                  <a:pt x="104245" y="139163"/>
                  <a:pt x="63500" y="221978"/>
                  <a:pt x="53975" y="257432"/>
                </a:cubicBezTo>
                <a:cubicBezTo>
                  <a:pt x="44450" y="292886"/>
                  <a:pt x="61912" y="318815"/>
                  <a:pt x="55562" y="325694"/>
                </a:cubicBezTo>
                <a:cubicBezTo>
                  <a:pt x="49212" y="332573"/>
                  <a:pt x="25135" y="313524"/>
                  <a:pt x="15875" y="298707"/>
                </a:cubicBezTo>
                <a:cubicBezTo>
                  <a:pt x="6615" y="283890"/>
                  <a:pt x="0" y="264046"/>
                  <a:pt x="0" y="236794"/>
                </a:cubicBezTo>
                <a:cubicBezTo>
                  <a:pt x="0" y="209542"/>
                  <a:pt x="3440" y="162446"/>
                  <a:pt x="15875" y="135194"/>
                </a:cubicBezTo>
                <a:cubicBezTo>
                  <a:pt x="28310" y="107942"/>
                  <a:pt x="42333" y="95242"/>
                  <a:pt x="74612" y="73282"/>
                </a:cubicBezTo>
                <a:cubicBezTo>
                  <a:pt x="106891" y="51322"/>
                  <a:pt x="233098" y="-4241"/>
                  <a:pt x="238125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97B04A0A-0C92-4963-B0CC-CD4EAA68CB72}"/>
              </a:ext>
            </a:extLst>
          </p:cNvPr>
          <p:cNvSpPr/>
          <p:nvPr/>
        </p:nvSpPr>
        <p:spPr>
          <a:xfrm>
            <a:off x="11067281" y="7467242"/>
            <a:ext cx="169382" cy="1248037"/>
          </a:xfrm>
          <a:custGeom>
            <a:avLst/>
            <a:gdLst>
              <a:gd name="connsiteX0" fmla="*/ 169044 w 169382"/>
              <a:gd name="connsiteY0" fmla="*/ 3533 h 1248037"/>
              <a:gd name="connsiteX1" fmla="*/ 10294 w 169382"/>
              <a:gd name="connsiteY1" fmla="*/ 486133 h 1248037"/>
              <a:gd name="connsiteX2" fmla="*/ 16644 w 169382"/>
              <a:gd name="connsiteY2" fmla="*/ 362308 h 1248037"/>
              <a:gd name="connsiteX3" fmla="*/ 769 w 169382"/>
              <a:gd name="connsiteY3" fmla="*/ 822683 h 1248037"/>
              <a:gd name="connsiteX4" fmla="*/ 3944 w 169382"/>
              <a:gd name="connsiteY4" fmla="*/ 775058 h 1248037"/>
              <a:gd name="connsiteX5" fmla="*/ 16644 w 169382"/>
              <a:gd name="connsiteY5" fmla="*/ 1235433 h 1248037"/>
              <a:gd name="connsiteX6" fmla="*/ 26169 w 169382"/>
              <a:gd name="connsiteY6" fmla="*/ 1063983 h 1248037"/>
              <a:gd name="connsiteX7" fmla="*/ 45219 w 169382"/>
              <a:gd name="connsiteY7" fmla="*/ 498833 h 1248037"/>
              <a:gd name="connsiteX8" fmla="*/ 51569 w 169382"/>
              <a:gd name="connsiteY8" fmla="*/ 279758 h 1248037"/>
              <a:gd name="connsiteX9" fmla="*/ 169044 w 169382"/>
              <a:gd name="connsiteY9" fmla="*/ 3533 h 1248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382" h="1248037">
                <a:moveTo>
                  <a:pt x="169044" y="3533"/>
                </a:moveTo>
                <a:cubicBezTo>
                  <a:pt x="162165" y="37929"/>
                  <a:pt x="35694" y="426337"/>
                  <a:pt x="10294" y="486133"/>
                </a:cubicBezTo>
                <a:cubicBezTo>
                  <a:pt x="-15106" y="545929"/>
                  <a:pt x="18231" y="306216"/>
                  <a:pt x="16644" y="362308"/>
                </a:cubicBezTo>
                <a:cubicBezTo>
                  <a:pt x="15057" y="418400"/>
                  <a:pt x="2886" y="753891"/>
                  <a:pt x="769" y="822683"/>
                </a:cubicBezTo>
                <a:cubicBezTo>
                  <a:pt x="-1348" y="891475"/>
                  <a:pt x="1298" y="706266"/>
                  <a:pt x="3944" y="775058"/>
                </a:cubicBezTo>
                <a:cubicBezTo>
                  <a:pt x="6590" y="843850"/>
                  <a:pt x="12940" y="1187279"/>
                  <a:pt x="16644" y="1235433"/>
                </a:cubicBezTo>
                <a:cubicBezTo>
                  <a:pt x="20348" y="1283587"/>
                  <a:pt x="21406" y="1186750"/>
                  <a:pt x="26169" y="1063983"/>
                </a:cubicBezTo>
                <a:cubicBezTo>
                  <a:pt x="30932" y="941216"/>
                  <a:pt x="40986" y="629537"/>
                  <a:pt x="45219" y="498833"/>
                </a:cubicBezTo>
                <a:cubicBezTo>
                  <a:pt x="49452" y="368129"/>
                  <a:pt x="27227" y="364425"/>
                  <a:pt x="51569" y="279758"/>
                </a:cubicBezTo>
                <a:cubicBezTo>
                  <a:pt x="75911" y="195091"/>
                  <a:pt x="175923" y="-30863"/>
                  <a:pt x="169044" y="3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60BD223-93EC-49D8-8285-65118EC53C04}"/>
              </a:ext>
            </a:extLst>
          </p:cNvPr>
          <p:cNvSpPr/>
          <p:nvPr/>
        </p:nvSpPr>
        <p:spPr>
          <a:xfrm>
            <a:off x="10798134" y="7470041"/>
            <a:ext cx="136599" cy="1259455"/>
          </a:xfrm>
          <a:custGeom>
            <a:avLst/>
            <a:gdLst>
              <a:gd name="connsiteX0" fmla="*/ 136566 w 136599"/>
              <a:gd name="connsiteY0" fmla="*/ 734 h 1259455"/>
              <a:gd name="connsiteX1" fmla="*/ 73066 w 136599"/>
              <a:gd name="connsiteY1" fmla="*/ 442059 h 1259455"/>
              <a:gd name="connsiteX2" fmla="*/ 73066 w 136599"/>
              <a:gd name="connsiteY2" fmla="*/ 353159 h 1259455"/>
              <a:gd name="connsiteX3" fmla="*/ 31791 w 136599"/>
              <a:gd name="connsiteY3" fmla="*/ 842109 h 1259455"/>
              <a:gd name="connsiteX4" fmla="*/ 41316 w 136599"/>
              <a:gd name="connsiteY4" fmla="*/ 759559 h 1259455"/>
              <a:gd name="connsiteX5" fmla="*/ 66716 w 136599"/>
              <a:gd name="connsiteY5" fmla="*/ 1251684 h 1259455"/>
              <a:gd name="connsiteX6" fmla="*/ 54016 w 136599"/>
              <a:gd name="connsiteY6" fmla="*/ 1029434 h 1259455"/>
              <a:gd name="connsiteX7" fmla="*/ 41 w 136599"/>
              <a:gd name="connsiteY7" fmla="*/ 610334 h 1259455"/>
              <a:gd name="connsiteX8" fmla="*/ 63541 w 136599"/>
              <a:gd name="connsiteY8" fmla="*/ 343634 h 1259455"/>
              <a:gd name="connsiteX9" fmla="*/ 136566 w 136599"/>
              <a:gd name="connsiteY9" fmla="*/ 734 h 125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599" h="1259455">
                <a:moveTo>
                  <a:pt x="136566" y="734"/>
                </a:moveTo>
                <a:cubicBezTo>
                  <a:pt x="138153" y="17138"/>
                  <a:pt x="83649" y="383322"/>
                  <a:pt x="73066" y="442059"/>
                </a:cubicBezTo>
                <a:cubicBezTo>
                  <a:pt x="62483" y="500796"/>
                  <a:pt x="79945" y="286484"/>
                  <a:pt x="73066" y="353159"/>
                </a:cubicBezTo>
                <a:cubicBezTo>
                  <a:pt x="66187" y="419834"/>
                  <a:pt x="37083" y="774376"/>
                  <a:pt x="31791" y="842109"/>
                </a:cubicBezTo>
                <a:cubicBezTo>
                  <a:pt x="26499" y="909842"/>
                  <a:pt x="35495" y="691297"/>
                  <a:pt x="41316" y="759559"/>
                </a:cubicBezTo>
                <a:cubicBezTo>
                  <a:pt x="47137" y="827821"/>
                  <a:pt x="64599" y="1206705"/>
                  <a:pt x="66716" y="1251684"/>
                </a:cubicBezTo>
                <a:cubicBezTo>
                  <a:pt x="68833" y="1296663"/>
                  <a:pt x="65128" y="1136326"/>
                  <a:pt x="54016" y="1029434"/>
                </a:cubicBezTo>
                <a:cubicBezTo>
                  <a:pt x="42903" y="922542"/>
                  <a:pt x="-1547" y="724634"/>
                  <a:pt x="41" y="610334"/>
                </a:cubicBezTo>
                <a:cubicBezTo>
                  <a:pt x="1628" y="496034"/>
                  <a:pt x="40787" y="439942"/>
                  <a:pt x="63541" y="343634"/>
                </a:cubicBezTo>
                <a:cubicBezTo>
                  <a:pt x="86295" y="247326"/>
                  <a:pt x="134979" y="-15670"/>
                  <a:pt x="136566" y="734"/>
                </a:cubicBezTo>
                <a:close/>
              </a:path>
            </a:pathLst>
          </a:cu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030E13B5-1017-4BF7-9EDF-63172D978DDB}"/>
              </a:ext>
            </a:extLst>
          </p:cNvPr>
          <p:cNvSpPr/>
          <p:nvPr/>
        </p:nvSpPr>
        <p:spPr>
          <a:xfrm>
            <a:off x="10452745" y="8547075"/>
            <a:ext cx="267492" cy="1232919"/>
          </a:xfrm>
          <a:custGeom>
            <a:avLst/>
            <a:gdLst>
              <a:gd name="connsiteX0" fmla="*/ 206788 w 267492"/>
              <a:gd name="connsiteY0" fmla="*/ 25 h 1232919"/>
              <a:gd name="connsiteX1" fmla="*/ 164455 w 267492"/>
              <a:gd name="connsiteY1" fmla="*/ 512258 h 1232919"/>
              <a:gd name="connsiteX2" fmla="*/ 12055 w 267492"/>
              <a:gd name="connsiteY2" fmla="*/ 910192 h 1232919"/>
              <a:gd name="connsiteX3" fmla="*/ 37455 w 267492"/>
              <a:gd name="connsiteY3" fmla="*/ 969458 h 1232919"/>
              <a:gd name="connsiteX4" fmla="*/ 257588 w 267492"/>
              <a:gd name="connsiteY4" fmla="*/ 1227692 h 1232919"/>
              <a:gd name="connsiteX5" fmla="*/ 211022 w 267492"/>
              <a:gd name="connsiteY5" fmla="*/ 1126092 h 1232919"/>
              <a:gd name="connsiteX6" fmla="*/ 45922 w 267492"/>
              <a:gd name="connsiteY6" fmla="*/ 927125 h 1232919"/>
              <a:gd name="connsiteX7" fmla="*/ 79788 w 267492"/>
              <a:gd name="connsiteY7" fmla="*/ 800125 h 1232919"/>
              <a:gd name="connsiteX8" fmla="*/ 181388 w 267492"/>
              <a:gd name="connsiteY8" fmla="*/ 533425 h 1232919"/>
              <a:gd name="connsiteX9" fmla="*/ 206788 w 267492"/>
              <a:gd name="connsiteY9" fmla="*/ 25 h 1232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492" h="1232919">
                <a:moveTo>
                  <a:pt x="206788" y="25"/>
                </a:moveTo>
                <a:cubicBezTo>
                  <a:pt x="203966" y="-3503"/>
                  <a:pt x="196910" y="360564"/>
                  <a:pt x="164455" y="512258"/>
                </a:cubicBezTo>
                <a:cubicBezTo>
                  <a:pt x="131999" y="663953"/>
                  <a:pt x="33222" y="833992"/>
                  <a:pt x="12055" y="910192"/>
                </a:cubicBezTo>
                <a:cubicBezTo>
                  <a:pt x="-9112" y="986392"/>
                  <a:pt x="-3467" y="916541"/>
                  <a:pt x="37455" y="969458"/>
                </a:cubicBezTo>
                <a:cubicBezTo>
                  <a:pt x="78377" y="1022375"/>
                  <a:pt x="228660" y="1201586"/>
                  <a:pt x="257588" y="1227692"/>
                </a:cubicBezTo>
                <a:cubicBezTo>
                  <a:pt x="286516" y="1253798"/>
                  <a:pt x="246300" y="1176186"/>
                  <a:pt x="211022" y="1126092"/>
                </a:cubicBezTo>
                <a:cubicBezTo>
                  <a:pt x="175744" y="1075998"/>
                  <a:pt x="67794" y="981453"/>
                  <a:pt x="45922" y="927125"/>
                </a:cubicBezTo>
                <a:cubicBezTo>
                  <a:pt x="24050" y="872797"/>
                  <a:pt x="57210" y="865742"/>
                  <a:pt x="79788" y="800125"/>
                </a:cubicBezTo>
                <a:cubicBezTo>
                  <a:pt x="102366" y="734508"/>
                  <a:pt x="160221" y="661131"/>
                  <a:pt x="181388" y="533425"/>
                </a:cubicBezTo>
                <a:cubicBezTo>
                  <a:pt x="202555" y="405720"/>
                  <a:pt x="209610" y="3553"/>
                  <a:pt x="206788" y="2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1CB02B6-2049-49C1-9B37-3BA9BB67D3A6}"/>
              </a:ext>
            </a:extLst>
          </p:cNvPr>
          <p:cNvSpPr/>
          <p:nvPr/>
        </p:nvSpPr>
        <p:spPr>
          <a:xfrm>
            <a:off x="10973896" y="9152351"/>
            <a:ext cx="464965" cy="554839"/>
          </a:xfrm>
          <a:custGeom>
            <a:avLst/>
            <a:gdLst>
              <a:gd name="connsiteX0" fmla="*/ 257137 w 464965"/>
              <a:gd name="connsiteY0" fmla="*/ 116 h 554839"/>
              <a:gd name="connsiteX1" fmla="*/ 350271 w 464965"/>
              <a:gd name="connsiteY1" fmla="*/ 427682 h 554839"/>
              <a:gd name="connsiteX2" fmla="*/ 291004 w 464965"/>
              <a:gd name="connsiteY2" fmla="*/ 533516 h 554839"/>
              <a:gd name="connsiteX3" fmla="*/ 3137 w 464965"/>
              <a:gd name="connsiteY3" fmla="*/ 550449 h 554839"/>
              <a:gd name="connsiteX4" fmla="*/ 130137 w 464965"/>
              <a:gd name="connsiteY4" fmla="*/ 550449 h 554839"/>
              <a:gd name="connsiteX5" fmla="*/ 460337 w 464965"/>
              <a:gd name="connsiteY5" fmla="*/ 550449 h 554839"/>
              <a:gd name="connsiteX6" fmla="*/ 324871 w 464965"/>
              <a:gd name="connsiteY6" fmla="*/ 491182 h 554839"/>
              <a:gd name="connsiteX7" fmla="*/ 341804 w 464965"/>
              <a:gd name="connsiteY7" fmla="*/ 385349 h 554839"/>
              <a:gd name="connsiteX8" fmla="*/ 257137 w 464965"/>
              <a:gd name="connsiteY8" fmla="*/ 116 h 55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965" h="554839">
                <a:moveTo>
                  <a:pt x="257137" y="116"/>
                </a:moveTo>
                <a:cubicBezTo>
                  <a:pt x="258548" y="7172"/>
                  <a:pt x="344627" y="338782"/>
                  <a:pt x="350271" y="427682"/>
                </a:cubicBezTo>
                <a:cubicBezTo>
                  <a:pt x="355915" y="516582"/>
                  <a:pt x="348860" y="513055"/>
                  <a:pt x="291004" y="533516"/>
                </a:cubicBezTo>
                <a:cubicBezTo>
                  <a:pt x="233148" y="553977"/>
                  <a:pt x="29948" y="547627"/>
                  <a:pt x="3137" y="550449"/>
                </a:cubicBezTo>
                <a:cubicBezTo>
                  <a:pt x="-23674" y="553271"/>
                  <a:pt x="130137" y="550449"/>
                  <a:pt x="130137" y="550449"/>
                </a:cubicBezTo>
                <a:cubicBezTo>
                  <a:pt x="206337" y="550449"/>
                  <a:pt x="427881" y="560327"/>
                  <a:pt x="460337" y="550449"/>
                </a:cubicBezTo>
                <a:cubicBezTo>
                  <a:pt x="492793" y="540571"/>
                  <a:pt x="344626" y="518699"/>
                  <a:pt x="324871" y="491182"/>
                </a:cubicBezTo>
                <a:cubicBezTo>
                  <a:pt x="305116" y="463665"/>
                  <a:pt x="353798" y="462254"/>
                  <a:pt x="341804" y="385349"/>
                </a:cubicBezTo>
                <a:cubicBezTo>
                  <a:pt x="329810" y="308444"/>
                  <a:pt x="255726" y="-6940"/>
                  <a:pt x="257137" y="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48AD469-8366-44FD-B810-23F5B034D1B5}"/>
              </a:ext>
            </a:extLst>
          </p:cNvPr>
          <p:cNvSpPr/>
          <p:nvPr/>
        </p:nvSpPr>
        <p:spPr>
          <a:xfrm>
            <a:off x="11014913" y="8792616"/>
            <a:ext cx="133166" cy="408305"/>
          </a:xfrm>
          <a:custGeom>
            <a:avLst/>
            <a:gdLst>
              <a:gd name="connsiteX0" fmla="*/ 80654 w 133166"/>
              <a:gd name="connsiteY0" fmla="*/ 17 h 408305"/>
              <a:gd name="connsiteX1" fmla="*/ 34087 w 133166"/>
              <a:gd name="connsiteY1" fmla="*/ 249784 h 408305"/>
              <a:gd name="connsiteX2" fmla="*/ 131454 w 133166"/>
              <a:gd name="connsiteY2" fmla="*/ 406417 h 408305"/>
              <a:gd name="connsiteX3" fmla="*/ 89120 w 133166"/>
              <a:gd name="connsiteY3" fmla="*/ 330217 h 408305"/>
              <a:gd name="connsiteX4" fmla="*/ 220 w 133166"/>
              <a:gd name="connsiteY4" fmla="*/ 237084 h 408305"/>
              <a:gd name="connsiteX5" fmla="*/ 80654 w 133166"/>
              <a:gd name="connsiteY5" fmla="*/ 17 h 408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66" h="408305">
                <a:moveTo>
                  <a:pt x="80654" y="17"/>
                </a:moveTo>
                <a:cubicBezTo>
                  <a:pt x="86298" y="2134"/>
                  <a:pt x="25620" y="182051"/>
                  <a:pt x="34087" y="249784"/>
                </a:cubicBezTo>
                <a:cubicBezTo>
                  <a:pt x="42554" y="317517"/>
                  <a:pt x="122282" y="393012"/>
                  <a:pt x="131454" y="406417"/>
                </a:cubicBezTo>
                <a:cubicBezTo>
                  <a:pt x="140626" y="419822"/>
                  <a:pt x="110992" y="358439"/>
                  <a:pt x="89120" y="330217"/>
                </a:cubicBezTo>
                <a:cubicBezTo>
                  <a:pt x="67248" y="301995"/>
                  <a:pt x="5159" y="285062"/>
                  <a:pt x="220" y="237084"/>
                </a:cubicBezTo>
                <a:cubicBezTo>
                  <a:pt x="-4719" y="189106"/>
                  <a:pt x="75010" y="-2100"/>
                  <a:pt x="80654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EAA3DF49-9D6D-4796-9C27-C73B0662D922}"/>
              </a:ext>
            </a:extLst>
          </p:cNvPr>
          <p:cNvSpPr/>
          <p:nvPr/>
        </p:nvSpPr>
        <p:spPr>
          <a:xfrm>
            <a:off x="10034224" y="9580018"/>
            <a:ext cx="128116" cy="382771"/>
          </a:xfrm>
          <a:custGeom>
            <a:avLst/>
            <a:gdLst>
              <a:gd name="connsiteX0" fmla="*/ 127893 w 128116"/>
              <a:gd name="connsiteY0" fmla="*/ 15 h 382771"/>
              <a:gd name="connsiteX1" fmla="*/ 15709 w 128116"/>
              <a:gd name="connsiteY1" fmla="*/ 127015 h 382771"/>
              <a:gd name="connsiteX2" fmla="*/ 893 w 128116"/>
              <a:gd name="connsiteY2" fmla="*/ 182049 h 382771"/>
              <a:gd name="connsiteX3" fmla="*/ 15709 w 128116"/>
              <a:gd name="connsiteY3" fmla="*/ 243432 h 382771"/>
              <a:gd name="connsiteX4" fmla="*/ 119426 w 128116"/>
              <a:gd name="connsiteY4" fmla="*/ 381015 h 382771"/>
              <a:gd name="connsiteX5" fmla="*/ 66509 w 128116"/>
              <a:gd name="connsiteY5" fmla="*/ 317515 h 382771"/>
              <a:gd name="connsiteX6" fmla="*/ 9359 w 128116"/>
              <a:gd name="connsiteY6" fmla="*/ 262482 h 382771"/>
              <a:gd name="connsiteX7" fmla="*/ 43226 w 128116"/>
              <a:gd name="connsiteY7" fmla="*/ 135482 h 382771"/>
              <a:gd name="connsiteX8" fmla="*/ 127893 w 128116"/>
              <a:gd name="connsiteY8" fmla="*/ 15 h 382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116" h="382771">
                <a:moveTo>
                  <a:pt x="127893" y="15"/>
                </a:moveTo>
                <a:cubicBezTo>
                  <a:pt x="123307" y="-1396"/>
                  <a:pt x="36876" y="96676"/>
                  <a:pt x="15709" y="127015"/>
                </a:cubicBezTo>
                <a:cubicBezTo>
                  <a:pt x="-5458" y="157354"/>
                  <a:pt x="893" y="162646"/>
                  <a:pt x="893" y="182049"/>
                </a:cubicBezTo>
                <a:cubicBezTo>
                  <a:pt x="893" y="201452"/>
                  <a:pt x="-4046" y="210271"/>
                  <a:pt x="15709" y="243432"/>
                </a:cubicBezTo>
                <a:cubicBezTo>
                  <a:pt x="35464" y="276593"/>
                  <a:pt x="110959" y="368668"/>
                  <a:pt x="119426" y="381015"/>
                </a:cubicBezTo>
                <a:cubicBezTo>
                  <a:pt x="127893" y="393362"/>
                  <a:pt x="84853" y="337270"/>
                  <a:pt x="66509" y="317515"/>
                </a:cubicBezTo>
                <a:cubicBezTo>
                  <a:pt x="48165" y="297760"/>
                  <a:pt x="13239" y="292821"/>
                  <a:pt x="9359" y="262482"/>
                </a:cubicBezTo>
                <a:cubicBezTo>
                  <a:pt x="5479" y="232143"/>
                  <a:pt x="21354" y="177463"/>
                  <a:pt x="43226" y="135482"/>
                </a:cubicBezTo>
                <a:cubicBezTo>
                  <a:pt x="65098" y="93502"/>
                  <a:pt x="132479" y="1426"/>
                  <a:pt x="12789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7694C18-39BD-442E-96A2-B7B9E81F16DE}"/>
              </a:ext>
            </a:extLst>
          </p:cNvPr>
          <p:cNvSpPr/>
          <p:nvPr/>
        </p:nvSpPr>
        <p:spPr>
          <a:xfrm>
            <a:off x="11503393" y="9599064"/>
            <a:ext cx="181878" cy="370631"/>
          </a:xfrm>
          <a:custGeom>
            <a:avLst/>
            <a:gdLst>
              <a:gd name="connsiteX0" fmla="*/ 114990 w 181878"/>
              <a:gd name="connsiteY0" fmla="*/ 19 h 370631"/>
              <a:gd name="connsiteX1" fmla="*/ 178490 w 181878"/>
              <a:gd name="connsiteY1" fmla="*/ 156653 h 370631"/>
              <a:gd name="connsiteX2" fmla="*/ 163674 w 181878"/>
              <a:gd name="connsiteY2" fmla="*/ 205336 h 370631"/>
              <a:gd name="connsiteX3" fmla="*/ 83240 w 181878"/>
              <a:gd name="connsiteY3" fmla="*/ 359853 h 370631"/>
              <a:gd name="connsiteX4" fmla="*/ 140390 w 181878"/>
              <a:gd name="connsiteY4" fmla="*/ 277303 h 370631"/>
              <a:gd name="connsiteX5" fmla="*/ 100174 w 181878"/>
              <a:gd name="connsiteY5" fmla="*/ 321753 h 370631"/>
              <a:gd name="connsiteX6" fmla="*/ 690 w 181878"/>
              <a:gd name="connsiteY6" fmla="*/ 370436 h 370631"/>
              <a:gd name="connsiteX7" fmla="*/ 62074 w 181878"/>
              <a:gd name="connsiteY7" fmla="*/ 302703 h 370631"/>
              <a:gd name="connsiteX8" fmla="*/ 174257 w 181878"/>
              <a:gd name="connsiteY8" fmla="*/ 192636 h 370631"/>
              <a:gd name="connsiteX9" fmla="*/ 157324 w 181878"/>
              <a:gd name="connsiteY9" fmla="*/ 146069 h 370631"/>
              <a:gd name="connsiteX10" fmla="*/ 114990 w 181878"/>
              <a:gd name="connsiteY10" fmla="*/ 19 h 37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878" h="370631">
                <a:moveTo>
                  <a:pt x="114990" y="19"/>
                </a:moveTo>
                <a:cubicBezTo>
                  <a:pt x="118518" y="1783"/>
                  <a:pt x="170376" y="122434"/>
                  <a:pt x="178490" y="156653"/>
                </a:cubicBezTo>
                <a:cubicBezTo>
                  <a:pt x="186604" y="190873"/>
                  <a:pt x="179549" y="171469"/>
                  <a:pt x="163674" y="205336"/>
                </a:cubicBezTo>
                <a:cubicBezTo>
                  <a:pt x="147799" y="239203"/>
                  <a:pt x="87121" y="347859"/>
                  <a:pt x="83240" y="359853"/>
                </a:cubicBezTo>
                <a:cubicBezTo>
                  <a:pt x="79359" y="371847"/>
                  <a:pt x="137568" y="283653"/>
                  <a:pt x="140390" y="277303"/>
                </a:cubicBezTo>
                <a:cubicBezTo>
                  <a:pt x="143212" y="270953"/>
                  <a:pt x="123457" y="306231"/>
                  <a:pt x="100174" y="321753"/>
                </a:cubicBezTo>
                <a:cubicBezTo>
                  <a:pt x="76891" y="337275"/>
                  <a:pt x="7040" y="373611"/>
                  <a:pt x="690" y="370436"/>
                </a:cubicBezTo>
                <a:cubicBezTo>
                  <a:pt x="-5660" y="367261"/>
                  <a:pt x="33146" y="332336"/>
                  <a:pt x="62074" y="302703"/>
                </a:cubicBezTo>
                <a:cubicBezTo>
                  <a:pt x="91002" y="273070"/>
                  <a:pt x="158382" y="218742"/>
                  <a:pt x="174257" y="192636"/>
                </a:cubicBezTo>
                <a:cubicBezTo>
                  <a:pt x="190132" y="166530"/>
                  <a:pt x="167202" y="176408"/>
                  <a:pt x="157324" y="146069"/>
                </a:cubicBezTo>
                <a:cubicBezTo>
                  <a:pt x="147446" y="115730"/>
                  <a:pt x="111462" y="-1745"/>
                  <a:pt x="11499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CE70EBFB-5BA1-46A7-AC1C-07A7FCFAE88F}"/>
              </a:ext>
            </a:extLst>
          </p:cNvPr>
          <p:cNvSpPr/>
          <p:nvPr/>
        </p:nvSpPr>
        <p:spPr>
          <a:xfrm>
            <a:off x="10894299" y="9397118"/>
            <a:ext cx="260883" cy="397501"/>
          </a:xfrm>
          <a:custGeom>
            <a:avLst/>
            <a:gdLst>
              <a:gd name="connsiteX0" fmla="*/ 256301 w 260883"/>
              <a:gd name="connsiteY0" fmla="*/ 882 h 397501"/>
              <a:gd name="connsiteX1" fmla="*/ 254184 w 260883"/>
              <a:gd name="connsiteY1" fmla="*/ 292982 h 397501"/>
              <a:gd name="connsiteX2" fmla="*/ 197034 w 260883"/>
              <a:gd name="connsiteY2" fmla="*/ 322615 h 397501"/>
              <a:gd name="connsiteX3" fmla="*/ 184 w 260883"/>
              <a:gd name="connsiteY3" fmla="*/ 396699 h 397501"/>
              <a:gd name="connsiteX4" fmla="*/ 163168 w 260883"/>
              <a:gd name="connsiteY4" fmla="*/ 360715 h 397501"/>
              <a:gd name="connsiteX5" fmla="*/ 258418 w 260883"/>
              <a:gd name="connsiteY5" fmla="*/ 341665 h 397501"/>
              <a:gd name="connsiteX6" fmla="*/ 233018 w 260883"/>
              <a:gd name="connsiteY6" fmla="*/ 267582 h 397501"/>
              <a:gd name="connsiteX7" fmla="*/ 235134 w 260883"/>
              <a:gd name="connsiteY7" fmla="*/ 204082 h 397501"/>
              <a:gd name="connsiteX8" fmla="*/ 256301 w 260883"/>
              <a:gd name="connsiteY8" fmla="*/ 882 h 397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0883" h="397501">
                <a:moveTo>
                  <a:pt x="256301" y="882"/>
                </a:moveTo>
                <a:cubicBezTo>
                  <a:pt x="259476" y="15699"/>
                  <a:pt x="264062" y="239360"/>
                  <a:pt x="254184" y="292982"/>
                </a:cubicBezTo>
                <a:cubicBezTo>
                  <a:pt x="244306" y="346604"/>
                  <a:pt x="239367" y="305329"/>
                  <a:pt x="197034" y="322615"/>
                </a:cubicBezTo>
                <a:cubicBezTo>
                  <a:pt x="154701" y="339901"/>
                  <a:pt x="5828" y="390349"/>
                  <a:pt x="184" y="396699"/>
                </a:cubicBezTo>
                <a:cubicBezTo>
                  <a:pt x="-5460" y="403049"/>
                  <a:pt x="120129" y="369887"/>
                  <a:pt x="163168" y="360715"/>
                </a:cubicBezTo>
                <a:cubicBezTo>
                  <a:pt x="206207" y="351543"/>
                  <a:pt x="246776" y="357187"/>
                  <a:pt x="258418" y="341665"/>
                </a:cubicBezTo>
                <a:cubicBezTo>
                  <a:pt x="270060" y="326143"/>
                  <a:pt x="236899" y="290512"/>
                  <a:pt x="233018" y="267582"/>
                </a:cubicBezTo>
                <a:cubicBezTo>
                  <a:pt x="229137" y="244652"/>
                  <a:pt x="228784" y="246063"/>
                  <a:pt x="235134" y="204082"/>
                </a:cubicBezTo>
                <a:cubicBezTo>
                  <a:pt x="241484" y="162102"/>
                  <a:pt x="253126" y="-13935"/>
                  <a:pt x="256301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E61820B8-6C6E-4F3C-83B0-451D2F65DA29}"/>
              </a:ext>
            </a:extLst>
          </p:cNvPr>
          <p:cNvSpPr/>
          <p:nvPr/>
        </p:nvSpPr>
        <p:spPr>
          <a:xfrm>
            <a:off x="10242303" y="9780186"/>
            <a:ext cx="396702" cy="136808"/>
          </a:xfrm>
          <a:custGeom>
            <a:avLst/>
            <a:gdLst>
              <a:gd name="connsiteX0" fmla="*/ 247 w 396702"/>
              <a:gd name="connsiteY0" fmla="*/ 77131 h 136808"/>
              <a:gd name="connsiteX1" fmla="*/ 188630 w 396702"/>
              <a:gd name="connsiteY1" fmla="*/ 32681 h 136808"/>
              <a:gd name="connsiteX2" fmla="*/ 393947 w 396702"/>
              <a:gd name="connsiteY2" fmla="*/ 136397 h 136808"/>
              <a:gd name="connsiteX3" fmla="*/ 300814 w 396702"/>
              <a:gd name="connsiteY3" fmla="*/ 66547 h 136808"/>
              <a:gd name="connsiteX4" fmla="*/ 211914 w 396702"/>
              <a:gd name="connsiteY4" fmla="*/ 7281 h 136808"/>
              <a:gd name="connsiteX5" fmla="*/ 150530 w 396702"/>
              <a:gd name="connsiteY5" fmla="*/ 9397 h 136808"/>
              <a:gd name="connsiteX6" fmla="*/ 247 w 396702"/>
              <a:gd name="connsiteY6" fmla="*/ 77131 h 13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702" h="136808">
                <a:moveTo>
                  <a:pt x="247" y="77131"/>
                </a:moveTo>
                <a:cubicBezTo>
                  <a:pt x="6597" y="81012"/>
                  <a:pt x="123013" y="22803"/>
                  <a:pt x="188630" y="32681"/>
                </a:cubicBezTo>
                <a:cubicBezTo>
                  <a:pt x="254247" y="42559"/>
                  <a:pt x="375250" y="130753"/>
                  <a:pt x="393947" y="136397"/>
                </a:cubicBezTo>
                <a:cubicBezTo>
                  <a:pt x="412644" y="142041"/>
                  <a:pt x="331153" y="88066"/>
                  <a:pt x="300814" y="66547"/>
                </a:cubicBezTo>
                <a:cubicBezTo>
                  <a:pt x="270475" y="45028"/>
                  <a:pt x="236961" y="16806"/>
                  <a:pt x="211914" y="7281"/>
                </a:cubicBezTo>
                <a:cubicBezTo>
                  <a:pt x="186867" y="-2244"/>
                  <a:pt x="189688" y="-3303"/>
                  <a:pt x="150530" y="9397"/>
                </a:cubicBezTo>
                <a:cubicBezTo>
                  <a:pt x="111372" y="22097"/>
                  <a:pt x="-6103" y="73250"/>
                  <a:pt x="247" y="77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BBFE60B3-CDFA-4291-ADE3-AA4818789E32}"/>
              </a:ext>
            </a:extLst>
          </p:cNvPr>
          <p:cNvSpPr/>
          <p:nvPr/>
        </p:nvSpPr>
        <p:spPr>
          <a:xfrm>
            <a:off x="11019092" y="9786818"/>
            <a:ext cx="394105" cy="114988"/>
          </a:xfrm>
          <a:custGeom>
            <a:avLst/>
            <a:gdLst>
              <a:gd name="connsiteX0" fmla="*/ 275 w 394105"/>
              <a:gd name="connsiteY0" fmla="*/ 114949 h 114988"/>
              <a:gd name="connsiteX1" fmla="*/ 239458 w 394105"/>
              <a:gd name="connsiteY1" fmla="*/ 28165 h 114988"/>
              <a:gd name="connsiteX2" fmla="*/ 393975 w 394105"/>
              <a:gd name="connsiteY2" fmla="*/ 78965 h 114988"/>
              <a:gd name="connsiteX3" fmla="*/ 264858 w 394105"/>
              <a:gd name="connsiteY3" fmla="*/ 6999 h 114988"/>
              <a:gd name="connsiteX4" fmla="*/ 192891 w 394105"/>
              <a:gd name="connsiteY4" fmla="*/ 15465 h 114988"/>
              <a:gd name="connsiteX5" fmla="*/ 275 w 394105"/>
              <a:gd name="connsiteY5" fmla="*/ 114949 h 114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105" h="114988">
                <a:moveTo>
                  <a:pt x="275" y="114949"/>
                </a:moveTo>
                <a:cubicBezTo>
                  <a:pt x="8036" y="117066"/>
                  <a:pt x="173841" y="34162"/>
                  <a:pt x="239458" y="28165"/>
                </a:cubicBezTo>
                <a:cubicBezTo>
                  <a:pt x="305075" y="22168"/>
                  <a:pt x="389742" y="82493"/>
                  <a:pt x="393975" y="78965"/>
                </a:cubicBezTo>
                <a:cubicBezTo>
                  <a:pt x="398208" y="75437"/>
                  <a:pt x="298372" y="17582"/>
                  <a:pt x="264858" y="6999"/>
                </a:cubicBezTo>
                <a:cubicBezTo>
                  <a:pt x="231344" y="-3584"/>
                  <a:pt x="234519" y="-3232"/>
                  <a:pt x="192891" y="15465"/>
                </a:cubicBezTo>
                <a:cubicBezTo>
                  <a:pt x="151263" y="34162"/>
                  <a:pt x="-7486" y="112832"/>
                  <a:pt x="275" y="114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77E81071-233B-4011-B0B5-1CEDB206965F}"/>
              </a:ext>
            </a:extLst>
          </p:cNvPr>
          <p:cNvSpPr/>
          <p:nvPr/>
        </p:nvSpPr>
        <p:spPr>
          <a:xfrm>
            <a:off x="10734149" y="9971131"/>
            <a:ext cx="247513" cy="96071"/>
          </a:xfrm>
          <a:custGeom>
            <a:avLst/>
            <a:gdLst>
              <a:gd name="connsiteX0" fmla="*/ 1584 w 247513"/>
              <a:gd name="connsiteY0" fmla="*/ 15302 h 96071"/>
              <a:gd name="connsiteX1" fmla="*/ 86251 w 247513"/>
              <a:gd name="connsiteY1" fmla="*/ 85152 h 96071"/>
              <a:gd name="connsiteX2" fmla="*/ 54501 w 247513"/>
              <a:gd name="connsiteY2" fmla="*/ 70336 h 96071"/>
              <a:gd name="connsiteX3" fmla="*/ 192084 w 247513"/>
              <a:gd name="connsiteY3" fmla="*/ 93619 h 96071"/>
              <a:gd name="connsiteX4" fmla="*/ 247118 w 247513"/>
              <a:gd name="connsiteY4" fmla="*/ 486 h 96071"/>
              <a:gd name="connsiteX5" fmla="*/ 213251 w 247513"/>
              <a:gd name="connsiteY5" fmla="*/ 57636 h 96071"/>
              <a:gd name="connsiteX6" fmla="*/ 147634 w 247513"/>
              <a:gd name="connsiteY6" fmla="*/ 72452 h 96071"/>
              <a:gd name="connsiteX7" fmla="*/ 96834 w 247513"/>
              <a:gd name="connsiteY7" fmla="*/ 72452 h 96071"/>
              <a:gd name="connsiteX8" fmla="*/ 35451 w 247513"/>
              <a:gd name="connsiteY8" fmla="*/ 59752 h 96071"/>
              <a:gd name="connsiteX9" fmla="*/ 1584 w 247513"/>
              <a:gd name="connsiteY9" fmla="*/ 15302 h 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513" h="96071">
                <a:moveTo>
                  <a:pt x="1584" y="15302"/>
                </a:moveTo>
                <a:cubicBezTo>
                  <a:pt x="10051" y="19535"/>
                  <a:pt x="77432" y="75980"/>
                  <a:pt x="86251" y="85152"/>
                </a:cubicBezTo>
                <a:cubicBezTo>
                  <a:pt x="95071" y="94324"/>
                  <a:pt x="36862" y="68925"/>
                  <a:pt x="54501" y="70336"/>
                </a:cubicBezTo>
                <a:cubicBezTo>
                  <a:pt x="72140" y="71747"/>
                  <a:pt x="159981" y="105261"/>
                  <a:pt x="192084" y="93619"/>
                </a:cubicBezTo>
                <a:cubicBezTo>
                  <a:pt x="224187" y="81977"/>
                  <a:pt x="243590" y="6483"/>
                  <a:pt x="247118" y="486"/>
                </a:cubicBezTo>
                <a:cubicBezTo>
                  <a:pt x="250646" y="-5511"/>
                  <a:pt x="229832" y="45642"/>
                  <a:pt x="213251" y="57636"/>
                </a:cubicBezTo>
                <a:cubicBezTo>
                  <a:pt x="196670" y="69630"/>
                  <a:pt x="167037" y="69983"/>
                  <a:pt x="147634" y="72452"/>
                </a:cubicBezTo>
                <a:cubicBezTo>
                  <a:pt x="128231" y="74921"/>
                  <a:pt x="115531" y="74569"/>
                  <a:pt x="96834" y="72452"/>
                </a:cubicBezTo>
                <a:cubicBezTo>
                  <a:pt x="78137" y="70335"/>
                  <a:pt x="50268" y="67513"/>
                  <a:pt x="35451" y="59752"/>
                </a:cubicBezTo>
                <a:cubicBezTo>
                  <a:pt x="20634" y="51991"/>
                  <a:pt x="-6883" y="11069"/>
                  <a:pt x="1584" y="15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57D463E-4DB9-4B08-AEF2-70ABC53A5439}"/>
              </a:ext>
            </a:extLst>
          </p:cNvPr>
          <p:cNvSpPr/>
          <p:nvPr/>
        </p:nvSpPr>
        <p:spPr>
          <a:xfrm>
            <a:off x="10536550" y="7374364"/>
            <a:ext cx="201659" cy="640136"/>
          </a:xfrm>
          <a:custGeom>
            <a:avLst/>
            <a:gdLst>
              <a:gd name="connsiteX0" fmla="*/ 217 w 201659"/>
              <a:gd name="connsiteY0" fmla="*/ 103 h 640136"/>
              <a:gd name="connsiteX1" fmla="*/ 156850 w 201659"/>
              <a:gd name="connsiteY1" fmla="*/ 275269 h 640136"/>
              <a:gd name="connsiteX2" fmla="*/ 169550 w 201659"/>
              <a:gd name="connsiteY2" fmla="*/ 635103 h 640136"/>
              <a:gd name="connsiteX3" fmla="*/ 169550 w 201659"/>
              <a:gd name="connsiteY3" fmla="*/ 470003 h 640136"/>
              <a:gd name="connsiteX4" fmla="*/ 194950 w 201659"/>
              <a:gd name="connsiteY4" fmla="*/ 245636 h 640136"/>
              <a:gd name="connsiteX5" fmla="*/ 217 w 201659"/>
              <a:gd name="connsiteY5" fmla="*/ 103 h 64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59" h="640136">
                <a:moveTo>
                  <a:pt x="217" y="103"/>
                </a:moveTo>
                <a:cubicBezTo>
                  <a:pt x="-6133" y="5042"/>
                  <a:pt x="128628" y="169436"/>
                  <a:pt x="156850" y="275269"/>
                </a:cubicBezTo>
                <a:cubicBezTo>
                  <a:pt x="185072" y="381102"/>
                  <a:pt x="167433" y="602647"/>
                  <a:pt x="169550" y="635103"/>
                </a:cubicBezTo>
                <a:cubicBezTo>
                  <a:pt x="171667" y="667559"/>
                  <a:pt x="165317" y="534914"/>
                  <a:pt x="169550" y="470003"/>
                </a:cubicBezTo>
                <a:cubicBezTo>
                  <a:pt x="173783" y="405092"/>
                  <a:pt x="218233" y="322542"/>
                  <a:pt x="194950" y="245636"/>
                </a:cubicBezTo>
                <a:cubicBezTo>
                  <a:pt x="171667" y="168730"/>
                  <a:pt x="6567" y="-4836"/>
                  <a:pt x="217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5BC9C91B-0C9B-47D1-8CC4-158FC9D9BBD9}"/>
              </a:ext>
            </a:extLst>
          </p:cNvPr>
          <p:cNvSpPr/>
          <p:nvPr/>
        </p:nvSpPr>
        <p:spPr>
          <a:xfrm>
            <a:off x="10489845" y="8456627"/>
            <a:ext cx="94217" cy="392739"/>
          </a:xfrm>
          <a:custGeom>
            <a:avLst/>
            <a:gdLst>
              <a:gd name="connsiteX0" fmla="*/ 91795 w 94217"/>
              <a:gd name="connsiteY0" fmla="*/ 1573 h 392739"/>
              <a:gd name="connsiteX1" fmla="*/ 46075 w 94217"/>
              <a:gd name="connsiteY1" fmla="*/ 265733 h 392739"/>
              <a:gd name="connsiteX2" fmla="*/ 355 w 94217"/>
              <a:gd name="connsiteY2" fmla="*/ 392733 h 392739"/>
              <a:gd name="connsiteX3" fmla="*/ 71475 w 94217"/>
              <a:gd name="connsiteY3" fmla="*/ 270813 h 392739"/>
              <a:gd name="connsiteX4" fmla="*/ 86715 w 94217"/>
              <a:gd name="connsiteY4" fmla="*/ 159053 h 392739"/>
              <a:gd name="connsiteX5" fmla="*/ 91795 w 94217"/>
              <a:gd name="connsiteY5" fmla="*/ 1573 h 39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17" h="392739">
                <a:moveTo>
                  <a:pt x="91795" y="1573"/>
                </a:moveTo>
                <a:cubicBezTo>
                  <a:pt x="85022" y="19353"/>
                  <a:pt x="61315" y="200540"/>
                  <a:pt x="46075" y="265733"/>
                </a:cubicBezTo>
                <a:cubicBezTo>
                  <a:pt x="30835" y="330926"/>
                  <a:pt x="-3878" y="391886"/>
                  <a:pt x="355" y="392733"/>
                </a:cubicBezTo>
                <a:cubicBezTo>
                  <a:pt x="4588" y="393580"/>
                  <a:pt x="57082" y="309760"/>
                  <a:pt x="71475" y="270813"/>
                </a:cubicBezTo>
                <a:cubicBezTo>
                  <a:pt x="85868" y="231866"/>
                  <a:pt x="84175" y="196306"/>
                  <a:pt x="86715" y="159053"/>
                </a:cubicBezTo>
                <a:cubicBezTo>
                  <a:pt x="89255" y="121800"/>
                  <a:pt x="98568" y="-16207"/>
                  <a:pt x="91795" y="1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17935EEB-4657-49DA-AB26-93ED763D4727}"/>
              </a:ext>
            </a:extLst>
          </p:cNvPr>
          <p:cNvSpPr/>
          <p:nvPr/>
        </p:nvSpPr>
        <p:spPr>
          <a:xfrm>
            <a:off x="11236944" y="8422477"/>
            <a:ext cx="86533" cy="472033"/>
          </a:xfrm>
          <a:custGeom>
            <a:avLst/>
            <a:gdLst>
              <a:gd name="connsiteX0" fmla="*/ 50816 w 86533"/>
              <a:gd name="connsiteY0" fmla="*/ 163 h 472033"/>
              <a:gd name="connsiteX1" fmla="*/ 30496 w 86533"/>
              <a:gd name="connsiteY1" fmla="*/ 228763 h 472033"/>
              <a:gd name="connsiteX2" fmla="*/ 86376 w 86533"/>
              <a:gd name="connsiteY2" fmla="*/ 467523 h 472033"/>
              <a:gd name="connsiteX3" fmla="*/ 45736 w 86533"/>
              <a:gd name="connsiteY3" fmla="*/ 376083 h 472033"/>
              <a:gd name="connsiteX4" fmla="*/ 16 w 86533"/>
              <a:gd name="connsiteY4" fmla="*/ 264323 h 472033"/>
              <a:gd name="connsiteX5" fmla="*/ 50816 w 86533"/>
              <a:gd name="connsiteY5" fmla="*/ 163 h 47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33" h="472033">
                <a:moveTo>
                  <a:pt x="50816" y="163"/>
                </a:moveTo>
                <a:cubicBezTo>
                  <a:pt x="55896" y="-5764"/>
                  <a:pt x="24569" y="150870"/>
                  <a:pt x="30496" y="228763"/>
                </a:cubicBezTo>
                <a:cubicBezTo>
                  <a:pt x="36423" y="306656"/>
                  <a:pt x="83836" y="442970"/>
                  <a:pt x="86376" y="467523"/>
                </a:cubicBezTo>
                <a:cubicBezTo>
                  <a:pt x="88916" y="492076"/>
                  <a:pt x="60129" y="409950"/>
                  <a:pt x="45736" y="376083"/>
                </a:cubicBezTo>
                <a:cubicBezTo>
                  <a:pt x="31343" y="342216"/>
                  <a:pt x="-831" y="322743"/>
                  <a:pt x="16" y="264323"/>
                </a:cubicBezTo>
                <a:cubicBezTo>
                  <a:pt x="863" y="205903"/>
                  <a:pt x="45736" y="6090"/>
                  <a:pt x="50816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D4757FD-BFE2-41CC-A1C8-9038F116A5FA}"/>
              </a:ext>
            </a:extLst>
          </p:cNvPr>
          <p:cNvSpPr/>
          <p:nvPr/>
        </p:nvSpPr>
        <p:spPr>
          <a:xfrm>
            <a:off x="10672306" y="10248853"/>
            <a:ext cx="78469" cy="346124"/>
          </a:xfrm>
          <a:custGeom>
            <a:avLst/>
            <a:gdLst>
              <a:gd name="connsiteX0" fmla="*/ 78244 w 78469"/>
              <a:gd name="connsiteY0" fmla="*/ 47 h 346124"/>
              <a:gd name="connsiteX1" fmla="*/ 25327 w 78469"/>
              <a:gd name="connsiteY1" fmla="*/ 156680 h 346124"/>
              <a:gd name="connsiteX2" fmla="*/ 21094 w 78469"/>
              <a:gd name="connsiteY2" fmla="*/ 218064 h 346124"/>
              <a:gd name="connsiteX3" fmla="*/ 35911 w 78469"/>
              <a:gd name="connsiteY3" fmla="*/ 345064 h 346124"/>
              <a:gd name="connsiteX4" fmla="*/ 21094 w 78469"/>
              <a:gd name="connsiteY4" fmla="*/ 273097 h 346124"/>
              <a:gd name="connsiteX5" fmla="*/ 2044 w 78469"/>
              <a:gd name="connsiteY5" fmla="*/ 173614 h 346124"/>
              <a:gd name="connsiteX6" fmla="*/ 78244 w 78469"/>
              <a:gd name="connsiteY6" fmla="*/ 47 h 34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469" h="346124">
                <a:moveTo>
                  <a:pt x="78244" y="47"/>
                </a:moveTo>
                <a:cubicBezTo>
                  <a:pt x="82125" y="-2775"/>
                  <a:pt x="34852" y="120344"/>
                  <a:pt x="25327" y="156680"/>
                </a:cubicBezTo>
                <a:cubicBezTo>
                  <a:pt x="15802" y="193016"/>
                  <a:pt x="19330" y="186667"/>
                  <a:pt x="21094" y="218064"/>
                </a:cubicBezTo>
                <a:cubicBezTo>
                  <a:pt x="22858" y="249461"/>
                  <a:pt x="35911" y="335892"/>
                  <a:pt x="35911" y="345064"/>
                </a:cubicBezTo>
                <a:cubicBezTo>
                  <a:pt x="35911" y="354236"/>
                  <a:pt x="26738" y="301672"/>
                  <a:pt x="21094" y="273097"/>
                </a:cubicBezTo>
                <a:cubicBezTo>
                  <a:pt x="15450" y="244522"/>
                  <a:pt x="-6776" y="216300"/>
                  <a:pt x="2044" y="173614"/>
                </a:cubicBezTo>
                <a:cubicBezTo>
                  <a:pt x="10863" y="130928"/>
                  <a:pt x="74363" y="2869"/>
                  <a:pt x="78244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40C22545-AC27-40C1-B572-1A1D6358EA7A}"/>
              </a:ext>
            </a:extLst>
          </p:cNvPr>
          <p:cNvSpPr/>
          <p:nvPr/>
        </p:nvSpPr>
        <p:spPr>
          <a:xfrm>
            <a:off x="10957950" y="10252128"/>
            <a:ext cx="117503" cy="401080"/>
          </a:xfrm>
          <a:custGeom>
            <a:avLst/>
            <a:gdLst>
              <a:gd name="connsiteX0" fmla="*/ 10617 w 117503"/>
              <a:gd name="connsiteY0" fmla="*/ 1005 h 401080"/>
              <a:gd name="connsiteX1" fmla="*/ 97400 w 117503"/>
              <a:gd name="connsiteY1" fmla="*/ 274055 h 401080"/>
              <a:gd name="connsiteX2" fmla="*/ 33 w 117503"/>
              <a:gd name="connsiteY2" fmla="*/ 401055 h 401080"/>
              <a:gd name="connsiteX3" fmla="*/ 110100 w 117503"/>
              <a:gd name="connsiteY3" fmla="*/ 284639 h 401080"/>
              <a:gd name="connsiteX4" fmla="*/ 105867 w 117503"/>
              <a:gd name="connsiteY4" fmla="*/ 229605 h 401080"/>
              <a:gd name="connsiteX5" fmla="*/ 93167 w 117503"/>
              <a:gd name="connsiteY5" fmla="*/ 183039 h 401080"/>
              <a:gd name="connsiteX6" fmla="*/ 10617 w 117503"/>
              <a:gd name="connsiteY6" fmla="*/ 1005 h 401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3" h="401080">
                <a:moveTo>
                  <a:pt x="10617" y="1005"/>
                </a:moveTo>
                <a:cubicBezTo>
                  <a:pt x="11323" y="16174"/>
                  <a:pt x="99164" y="207380"/>
                  <a:pt x="97400" y="274055"/>
                </a:cubicBezTo>
                <a:cubicBezTo>
                  <a:pt x="95636" y="340730"/>
                  <a:pt x="-2084" y="399291"/>
                  <a:pt x="33" y="401055"/>
                </a:cubicBezTo>
                <a:cubicBezTo>
                  <a:pt x="2150" y="402819"/>
                  <a:pt x="92461" y="313214"/>
                  <a:pt x="110100" y="284639"/>
                </a:cubicBezTo>
                <a:cubicBezTo>
                  <a:pt x="127739" y="256064"/>
                  <a:pt x="108689" y="246538"/>
                  <a:pt x="105867" y="229605"/>
                </a:cubicBezTo>
                <a:cubicBezTo>
                  <a:pt x="103045" y="212672"/>
                  <a:pt x="104809" y="219375"/>
                  <a:pt x="93167" y="183039"/>
                </a:cubicBezTo>
                <a:cubicBezTo>
                  <a:pt x="81525" y="146703"/>
                  <a:pt x="9911" y="-14164"/>
                  <a:pt x="10617" y="1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F9124BBF-F880-45B0-A788-300638486858}"/>
              </a:ext>
            </a:extLst>
          </p:cNvPr>
          <p:cNvSpPr/>
          <p:nvPr/>
        </p:nvSpPr>
        <p:spPr>
          <a:xfrm>
            <a:off x="9849007" y="10629057"/>
            <a:ext cx="1056446" cy="235907"/>
          </a:xfrm>
          <a:custGeom>
            <a:avLst/>
            <a:gdLst>
              <a:gd name="connsiteX0" fmla="*/ 1960 w 1056446"/>
              <a:gd name="connsiteY0" fmla="*/ 235793 h 235907"/>
              <a:gd name="connsiteX1" fmla="*/ 205160 w 1056446"/>
              <a:gd name="connsiteY1" fmla="*/ 201926 h 235907"/>
              <a:gd name="connsiteX2" fmla="*/ 476093 w 1056446"/>
              <a:gd name="connsiteY2" fmla="*/ 93976 h 235907"/>
              <a:gd name="connsiteX3" fmla="*/ 454926 w 1056446"/>
              <a:gd name="connsiteY3" fmla="*/ 110910 h 235907"/>
              <a:gd name="connsiteX4" fmla="*/ 713160 w 1056446"/>
              <a:gd name="connsiteY4" fmla="*/ 5076 h 235907"/>
              <a:gd name="connsiteX5" fmla="*/ 759726 w 1056446"/>
              <a:gd name="connsiteY5" fmla="*/ 26243 h 235907"/>
              <a:gd name="connsiteX6" fmla="*/ 1047593 w 1056446"/>
              <a:gd name="connsiteY6" fmla="*/ 108793 h 235907"/>
              <a:gd name="connsiteX7" fmla="*/ 960810 w 1056446"/>
              <a:gd name="connsiteY7" fmla="*/ 100326 h 235907"/>
              <a:gd name="connsiteX8" fmla="*/ 738560 w 1056446"/>
              <a:gd name="connsiteY8" fmla="*/ 51643 h 235907"/>
              <a:gd name="connsiteX9" fmla="*/ 732210 w 1056446"/>
              <a:gd name="connsiteY9" fmla="*/ 28360 h 235907"/>
              <a:gd name="connsiteX10" fmla="*/ 620026 w 1056446"/>
              <a:gd name="connsiteY10" fmla="*/ 13543 h 235907"/>
              <a:gd name="connsiteX11" fmla="*/ 524776 w 1056446"/>
              <a:gd name="connsiteY11" fmla="*/ 62226 h 235907"/>
              <a:gd name="connsiteX12" fmla="*/ 425293 w 1056446"/>
              <a:gd name="connsiteY12" fmla="*/ 140543 h 235907"/>
              <a:gd name="connsiteX13" fmla="*/ 327926 w 1056446"/>
              <a:gd name="connsiteY13" fmla="*/ 193460 h 235907"/>
              <a:gd name="connsiteX14" fmla="*/ 1960 w 1056446"/>
              <a:gd name="connsiteY14" fmla="*/ 235793 h 23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56446" h="235907">
                <a:moveTo>
                  <a:pt x="1960" y="235793"/>
                </a:moveTo>
                <a:cubicBezTo>
                  <a:pt x="-18501" y="237204"/>
                  <a:pt x="126138" y="225562"/>
                  <a:pt x="205160" y="201926"/>
                </a:cubicBezTo>
                <a:cubicBezTo>
                  <a:pt x="284182" y="178290"/>
                  <a:pt x="434465" y="109145"/>
                  <a:pt x="476093" y="93976"/>
                </a:cubicBezTo>
                <a:cubicBezTo>
                  <a:pt x="517721" y="78807"/>
                  <a:pt x="415415" y="125727"/>
                  <a:pt x="454926" y="110910"/>
                </a:cubicBezTo>
                <a:cubicBezTo>
                  <a:pt x="494437" y="96093"/>
                  <a:pt x="662360" y="19187"/>
                  <a:pt x="713160" y="5076"/>
                </a:cubicBezTo>
                <a:cubicBezTo>
                  <a:pt x="763960" y="-9035"/>
                  <a:pt x="703987" y="8957"/>
                  <a:pt x="759726" y="26243"/>
                </a:cubicBezTo>
                <a:cubicBezTo>
                  <a:pt x="815465" y="43529"/>
                  <a:pt x="1014079" y="96446"/>
                  <a:pt x="1047593" y="108793"/>
                </a:cubicBezTo>
                <a:cubicBezTo>
                  <a:pt x="1081107" y="121140"/>
                  <a:pt x="1012315" y="109851"/>
                  <a:pt x="960810" y="100326"/>
                </a:cubicBezTo>
                <a:cubicBezTo>
                  <a:pt x="909305" y="90801"/>
                  <a:pt x="776660" y="63637"/>
                  <a:pt x="738560" y="51643"/>
                </a:cubicBezTo>
                <a:cubicBezTo>
                  <a:pt x="700460" y="39649"/>
                  <a:pt x="751966" y="34710"/>
                  <a:pt x="732210" y="28360"/>
                </a:cubicBezTo>
                <a:cubicBezTo>
                  <a:pt x="712454" y="22010"/>
                  <a:pt x="654598" y="7899"/>
                  <a:pt x="620026" y="13543"/>
                </a:cubicBezTo>
                <a:cubicBezTo>
                  <a:pt x="585454" y="19187"/>
                  <a:pt x="557231" y="41059"/>
                  <a:pt x="524776" y="62226"/>
                </a:cubicBezTo>
                <a:cubicBezTo>
                  <a:pt x="492321" y="83393"/>
                  <a:pt x="458101" y="118671"/>
                  <a:pt x="425293" y="140543"/>
                </a:cubicBezTo>
                <a:cubicBezTo>
                  <a:pt x="392485" y="162415"/>
                  <a:pt x="397423" y="174410"/>
                  <a:pt x="327926" y="193460"/>
                </a:cubicBezTo>
                <a:cubicBezTo>
                  <a:pt x="258429" y="212510"/>
                  <a:pt x="22421" y="234382"/>
                  <a:pt x="1960" y="235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089E30BE-A7D6-4759-9471-41FDCC095004}"/>
              </a:ext>
            </a:extLst>
          </p:cNvPr>
          <p:cNvSpPr/>
          <p:nvPr/>
        </p:nvSpPr>
        <p:spPr>
          <a:xfrm>
            <a:off x="10871016" y="10656381"/>
            <a:ext cx="1096892" cy="192507"/>
          </a:xfrm>
          <a:custGeom>
            <a:avLst/>
            <a:gdLst>
              <a:gd name="connsiteX0" fmla="*/ 184 w 1096892"/>
              <a:gd name="connsiteY0" fmla="*/ 77236 h 192507"/>
              <a:gd name="connsiteX1" fmla="*/ 171634 w 1096892"/>
              <a:gd name="connsiteY1" fmla="*/ 1036 h 192507"/>
              <a:gd name="connsiteX2" fmla="*/ 309217 w 1096892"/>
              <a:gd name="connsiteY2" fmla="*/ 32786 h 192507"/>
              <a:gd name="connsiteX3" fmla="*/ 300751 w 1096892"/>
              <a:gd name="connsiteY3" fmla="*/ 28552 h 192507"/>
              <a:gd name="connsiteX4" fmla="*/ 573801 w 1096892"/>
              <a:gd name="connsiteY4" fmla="*/ 89936 h 192507"/>
              <a:gd name="connsiteX5" fmla="*/ 561101 w 1096892"/>
              <a:gd name="connsiteY5" fmla="*/ 79352 h 192507"/>
              <a:gd name="connsiteX6" fmla="*/ 823567 w 1096892"/>
              <a:gd name="connsiteY6" fmla="*/ 128036 h 192507"/>
              <a:gd name="connsiteX7" fmla="*/ 688101 w 1096892"/>
              <a:gd name="connsiteY7" fmla="*/ 102636 h 192507"/>
              <a:gd name="connsiteX8" fmla="*/ 1086034 w 1096892"/>
              <a:gd name="connsiteY8" fmla="*/ 189419 h 192507"/>
              <a:gd name="connsiteX9" fmla="*/ 992901 w 1096892"/>
              <a:gd name="connsiteY9" fmla="*/ 174602 h 192507"/>
              <a:gd name="connsiteX10" fmla="*/ 719851 w 1096892"/>
              <a:gd name="connsiteY10" fmla="*/ 123802 h 192507"/>
              <a:gd name="connsiteX11" fmla="*/ 664817 w 1096892"/>
              <a:gd name="connsiteY11" fmla="*/ 121686 h 192507"/>
              <a:gd name="connsiteX12" fmla="*/ 402351 w 1096892"/>
              <a:gd name="connsiteY12" fmla="*/ 75119 h 192507"/>
              <a:gd name="connsiteX13" fmla="*/ 205501 w 1096892"/>
              <a:gd name="connsiteY13" fmla="*/ 17969 h 192507"/>
              <a:gd name="connsiteX14" fmla="*/ 184 w 1096892"/>
              <a:gd name="connsiteY14" fmla="*/ 77236 h 192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6892" h="192507">
                <a:moveTo>
                  <a:pt x="184" y="77236"/>
                </a:moveTo>
                <a:cubicBezTo>
                  <a:pt x="-5460" y="74414"/>
                  <a:pt x="120129" y="8444"/>
                  <a:pt x="171634" y="1036"/>
                </a:cubicBezTo>
                <a:cubicBezTo>
                  <a:pt x="223140" y="-6372"/>
                  <a:pt x="287698" y="28200"/>
                  <a:pt x="309217" y="32786"/>
                </a:cubicBezTo>
                <a:cubicBezTo>
                  <a:pt x="330737" y="37372"/>
                  <a:pt x="300751" y="28552"/>
                  <a:pt x="300751" y="28552"/>
                </a:cubicBezTo>
                <a:lnTo>
                  <a:pt x="573801" y="89936"/>
                </a:lnTo>
                <a:cubicBezTo>
                  <a:pt x="617193" y="98403"/>
                  <a:pt x="519473" y="73002"/>
                  <a:pt x="561101" y="79352"/>
                </a:cubicBezTo>
                <a:cubicBezTo>
                  <a:pt x="602729" y="85702"/>
                  <a:pt x="823567" y="128036"/>
                  <a:pt x="823567" y="128036"/>
                </a:cubicBezTo>
                <a:cubicBezTo>
                  <a:pt x="844734" y="131917"/>
                  <a:pt x="644356" y="92405"/>
                  <a:pt x="688101" y="102636"/>
                </a:cubicBezTo>
                <a:cubicBezTo>
                  <a:pt x="731846" y="112867"/>
                  <a:pt x="1035234" y="177425"/>
                  <a:pt x="1086034" y="189419"/>
                </a:cubicBezTo>
                <a:cubicBezTo>
                  <a:pt x="1136834" y="201413"/>
                  <a:pt x="992901" y="174602"/>
                  <a:pt x="992901" y="174602"/>
                </a:cubicBezTo>
                <a:lnTo>
                  <a:pt x="719851" y="123802"/>
                </a:lnTo>
                <a:cubicBezTo>
                  <a:pt x="665170" y="114983"/>
                  <a:pt x="717734" y="129800"/>
                  <a:pt x="664817" y="121686"/>
                </a:cubicBezTo>
                <a:cubicBezTo>
                  <a:pt x="611900" y="113572"/>
                  <a:pt x="478904" y="92405"/>
                  <a:pt x="402351" y="75119"/>
                </a:cubicBezTo>
                <a:cubicBezTo>
                  <a:pt x="325798" y="57833"/>
                  <a:pt x="269354" y="15500"/>
                  <a:pt x="205501" y="17969"/>
                </a:cubicBezTo>
                <a:cubicBezTo>
                  <a:pt x="141648" y="20438"/>
                  <a:pt x="5828" y="80058"/>
                  <a:pt x="184" y="77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57AF2347-EB23-45E1-BE5F-59F94B484A4F}"/>
              </a:ext>
            </a:extLst>
          </p:cNvPr>
          <p:cNvSpPr/>
          <p:nvPr/>
        </p:nvSpPr>
        <p:spPr>
          <a:xfrm>
            <a:off x="10335917" y="10813890"/>
            <a:ext cx="518676" cy="114798"/>
          </a:xfrm>
          <a:custGeom>
            <a:avLst/>
            <a:gdLst>
              <a:gd name="connsiteX0" fmla="*/ 4000 w 518676"/>
              <a:gd name="connsiteY0" fmla="*/ 160 h 114798"/>
              <a:gd name="connsiteX1" fmla="*/ 302450 w 518676"/>
              <a:gd name="connsiteY1" fmla="*/ 78477 h 114798"/>
              <a:gd name="connsiteX2" fmla="*/ 291866 w 518676"/>
              <a:gd name="connsiteY2" fmla="*/ 86943 h 114798"/>
              <a:gd name="connsiteX3" fmla="*/ 518350 w 518676"/>
              <a:gd name="connsiteY3" fmla="*/ 114460 h 114798"/>
              <a:gd name="connsiteX4" fmla="*/ 340550 w 518676"/>
              <a:gd name="connsiteY4" fmla="*/ 65777 h 114798"/>
              <a:gd name="connsiteX5" fmla="*/ 274933 w 518676"/>
              <a:gd name="connsiteY5" fmla="*/ 46727 h 114798"/>
              <a:gd name="connsiteX6" fmla="*/ 137350 w 518676"/>
              <a:gd name="connsiteY6" fmla="*/ 57310 h 114798"/>
              <a:gd name="connsiteX7" fmla="*/ 4000 w 518676"/>
              <a:gd name="connsiteY7" fmla="*/ 160 h 11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8676" h="114798">
                <a:moveTo>
                  <a:pt x="4000" y="160"/>
                </a:moveTo>
                <a:cubicBezTo>
                  <a:pt x="31517" y="3688"/>
                  <a:pt x="254472" y="64013"/>
                  <a:pt x="302450" y="78477"/>
                </a:cubicBezTo>
                <a:cubicBezTo>
                  <a:pt x="350428" y="92941"/>
                  <a:pt x="255883" y="80946"/>
                  <a:pt x="291866" y="86943"/>
                </a:cubicBezTo>
                <a:cubicBezTo>
                  <a:pt x="327849" y="92940"/>
                  <a:pt x="510236" y="117988"/>
                  <a:pt x="518350" y="114460"/>
                </a:cubicBezTo>
                <a:cubicBezTo>
                  <a:pt x="526464" y="110932"/>
                  <a:pt x="381119" y="77066"/>
                  <a:pt x="340550" y="65777"/>
                </a:cubicBezTo>
                <a:cubicBezTo>
                  <a:pt x="299981" y="54488"/>
                  <a:pt x="308800" y="48138"/>
                  <a:pt x="274933" y="46727"/>
                </a:cubicBezTo>
                <a:cubicBezTo>
                  <a:pt x="241066" y="45316"/>
                  <a:pt x="176155" y="62249"/>
                  <a:pt x="137350" y="57310"/>
                </a:cubicBezTo>
                <a:cubicBezTo>
                  <a:pt x="98545" y="52371"/>
                  <a:pt x="-23517" y="-3368"/>
                  <a:pt x="4000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C642F3DE-4516-42F8-A925-E28243700A37}"/>
              </a:ext>
            </a:extLst>
          </p:cNvPr>
          <p:cNvSpPr/>
          <p:nvPr/>
        </p:nvSpPr>
        <p:spPr>
          <a:xfrm>
            <a:off x="10858013" y="10780126"/>
            <a:ext cx="400614" cy="163138"/>
          </a:xfrm>
          <a:custGeom>
            <a:avLst/>
            <a:gdLst>
              <a:gd name="connsiteX0" fmla="*/ 487 w 400614"/>
              <a:gd name="connsiteY0" fmla="*/ 57 h 163138"/>
              <a:gd name="connsiteX1" fmla="*/ 59754 w 400614"/>
              <a:gd name="connsiteY1" fmla="*/ 135524 h 163138"/>
              <a:gd name="connsiteX2" fmla="*/ 32237 w 400614"/>
              <a:gd name="connsiteY2" fmla="*/ 158807 h 163138"/>
              <a:gd name="connsiteX3" fmla="*/ 186754 w 400614"/>
              <a:gd name="connsiteY3" fmla="*/ 158807 h 163138"/>
              <a:gd name="connsiteX4" fmla="*/ 400537 w 400614"/>
              <a:gd name="connsiteY4" fmla="*/ 114357 h 163138"/>
              <a:gd name="connsiteX5" fmla="*/ 210037 w 400614"/>
              <a:gd name="connsiteY5" fmla="*/ 137641 h 163138"/>
              <a:gd name="connsiteX6" fmla="*/ 87270 w 400614"/>
              <a:gd name="connsiteY6" fmla="*/ 146107 h 163138"/>
              <a:gd name="connsiteX7" fmla="*/ 34354 w 400614"/>
              <a:gd name="connsiteY7" fmla="*/ 118591 h 163138"/>
              <a:gd name="connsiteX8" fmla="*/ 487 w 400614"/>
              <a:gd name="connsiteY8" fmla="*/ 57 h 16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14" h="163138">
                <a:moveTo>
                  <a:pt x="487" y="57"/>
                </a:moveTo>
                <a:cubicBezTo>
                  <a:pt x="4720" y="2879"/>
                  <a:pt x="54462" y="109066"/>
                  <a:pt x="59754" y="135524"/>
                </a:cubicBezTo>
                <a:cubicBezTo>
                  <a:pt x="65046" y="161982"/>
                  <a:pt x="11070" y="154927"/>
                  <a:pt x="32237" y="158807"/>
                </a:cubicBezTo>
                <a:cubicBezTo>
                  <a:pt x="53404" y="162687"/>
                  <a:pt x="125371" y="166215"/>
                  <a:pt x="186754" y="158807"/>
                </a:cubicBezTo>
                <a:cubicBezTo>
                  <a:pt x="248137" y="151399"/>
                  <a:pt x="396656" y="117885"/>
                  <a:pt x="400537" y="114357"/>
                </a:cubicBezTo>
                <a:cubicBezTo>
                  <a:pt x="404418" y="110829"/>
                  <a:pt x="262248" y="132349"/>
                  <a:pt x="210037" y="137641"/>
                </a:cubicBezTo>
                <a:cubicBezTo>
                  <a:pt x="157826" y="142933"/>
                  <a:pt x="116551" y="149282"/>
                  <a:pt x="87270" y="146107"/>
                </a:cubicBezTo>
                <a:cubicBezTo>
                  <a:pt x="57990" y="142932"/>
                  <a:pt x="48112" y="137994"/>
                  <a:pt x="34354" y="118591"/>
                </a:cubicBezTo>
                <a:cubicBezTo>
                  <a:pt x="20596" y="99188"/>
                  <a:pt x="-3746" y="-2765"/>
                  <a:pt x="487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58219299-8E8D-4386-BCD4-2F7CE716E27D}"/>
              </a:ext>
            </a:extLst>
          </p:cNvPr>
          <p:cNvSpPr/>
          <p:nvPr/>
        </p:nvSpPr>
        <p:spPr>
          <a:xfrm>
            <a:off x="9812875" y="10900828"/>
            <a:ext cx="1001309" cy="87578"/>
          </a:xfrm>
          <a:custGeom>
            <a:avLst/>
            <a:gdLst>
              <a:gd name="connsiteX0" fmla="*/ 2108 w 1001309"/>
              <a:gd name="connsiteY0" fmla="*/ 76205 h 87578"/>
              <a:gd name="connsiteX1" fmla="*/ 357708 w 1001309"/>
              <a:gd name="connsiteY1" fmla="*/ 29639 h 87578"/>
              <a:gd name="connsiteX2" fmla="*/ 355592 w 1001309"/>
              <a:gd name="connsiteY2" fmla="*/ 27522 h 87578"/>
              <a:gd name="connsiteX3" fmla="*/ 728125 w 1001309"/>
              <a:gd name="connsiteY3" fmla="*/ 10589 h 87578"/>
              <a:gd name="connsiteX4" fmla="*/ 690025 w 1001309"/>
              <a:gd name="connsiteY4" fmla="*/ 2122 h 87578"/>
              <a:gd name="connsiteX5" fmla="*/ 872058 w 1001309"/>
              <a:gd name="connsiteY5" fmla="*/ 50805 h 87578"/>
              <a:gd name="connsiteX6" fmla="*/ 1001175 w 1001309"/>
              <a:gd name="connsiteY6" fmla="*/ 65622 h 87578"/>
              <a:gd name="connsiteX7" fmla="*/ 848775 w 1001309"/>
              <a:gd name="connsiteY7" fmla="*/ 65622 h 87578"/>
              <a:gd name="connsiteX8" fmla="*/ 992708 w 1001309"/>
              <a:gd name="connsiteY8" fmla="*/ 86789 h 87578"/>
              <a:gd name="connsiteX9" fmla="*/ 766225 w 1001309"/>
              <a:gd name="connsiteY9" fmla="*/ 33872 h 87578"/>
              <a:gd name="connsiteX10" fmla="*/ 666742 w 1001309"/>
              <a:gd name="connsiteY10" fmla="*/ 14822 h 87578"/>
              <a:gd name="connsiteX11" fmla="*/ 488942 w 1001309"/>
              <a:gd name="connsiteY11" fmla="*/ 29639 h 87578"/>
              <a:gd name="connsiteX12" fmla="*/ 342892 w 1001309"/>
              <a:gd name="connsiteY12" fmla="*/ 48689 h 87578"/>
              <a:gd name="connsiteX13" fmla="*/ 215892 w 1001309"/>
              <a:gd name="connsiteY13" fmla="*/ 12705 h 87578"/>
              <a:gd name="connsiteX14" fmla="*/ 2108 w 1001309"/>
              <a:gd name="connsiteY14" fmla="*/ 76205 h 8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1309" h="87578">
                <a:moveTo>
                  <a:pt x="2108" y="76205"/>
                </a:moveTo>
                <a:cubicBezTo>
                  <a:pt x="25744" y="79027"/>
                  <a:pt x="298794" y="37753"/>
                  <a:pt x="357708" y="29639"/>
                </a:cubicBezTo>
                <a:cubicBezTo>
                  <a:pt x="416622" y="21525"/>
                  <a:pt x="355592" y="27522"/>
                  <a:pt x="355592" y="27522"/>
                </a:cubicBezTo>
                <a:lnTo>
                  <a:pt x="728125" y="10589"/>
                </a:lnTo>
                <a:cubicBezTo>
                  <a:pt x="783864" y="6356"/>
                  <a:pt x="666036" y="-4581"/>
                  <a:pt x="690025" y="2122"/>
                </a:cubicBezTo>
                <a:cubicBezTo>
                  <a:pt x="714014" y="8825"/>
                  <a:pt x="820200" y="40222"/>
                  <a:pt x="872058" y="50805"/>
                </a:cubicBezTo>
                <a:cubicBezTo>
                  <a:pt x="923916" y="61388"/>
                  <a:pt x="1005056" y="63152"/>
                  <a:pt x="1001175" y="65622"/>
                </a:cubicBezTo>
                <a:cubicBezTo>
                  <a:pt x="997295" y="68091"/>
                  <a:pt x="850186" y="62094"/>
                  <a:pt x="848775" y="65622"/>
                </a:cubicBezTo>
                <a:cubicBezTo>
                  <a:pt x="847364" y="69150"/>
                  <a:pt x="1006466" y="92081"/>
                  <a:pt x="992708" y="86789"/>
                </a:cubicBezTo>
                <a:cubicBezTo>
                  <a:pt x="978950" y="81497"/>
                  <a:pt x="766225" y="33872"/>
                  <a:pt x="766225" y="33872"/>
                </a:cubicBezTo>
                <a:cubicBezTo>
                  <a:pt x="711897" y="21878"/>
                  <a:pt x="712956" y="15527"/>
                  <a:pt x="666742" y="14822"/>
                </a:cubicBezTo>
                <a:cubicBezTo>
                  <a:pt x="620528" y="14117"/>
                  <a:pt x="542917" y="23995"/>
                  <a:pt x="488942" y="29639"/>
                </a:cubicBezTo>
                <a:cubicBezTo>
                  <a:pt x="434967" y="35283"/>
                  <a:pt x="388400" y="51511"/>
                  <a:pt x="342892" y="48689"/>
                </a:cubicBezTo>
                <a:cubicBezTo>
                  <a:pt x="297384" y="45867"/>
                  <a:pt x="271631" y="8824"/>
                  <a:pt x="215892" y="12705"/>
                </a:cubicBezTo>
                <a:cubicBezTo>
                  <a:pt x="160153" y="16585"/>
                  <a:pt x="-21528" y="73383"/>
                  <a:pt x="2108" y="76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0D040B1E-D018-4F33-A21A-F2602FE8AB3B}"/>
              </a:ext>
            </a:extLst>
          </p:cNvPr>
          <p:cNvSpPr/>
          <p:nvPr/>
        </p:nvSpPr>
        <p:spPr>
          <a:xfrm>
            <a:off x="11260371" y="10877536"/>
            <a:ext cx="692733" cy="53466"/>
          </a:xfrm>
          <a:custGeom>
            <a:avLst/>
            <a:gdLst>
              <a:gd name="connsiteX0" fmla="*/ 296 w 692733"/>
              <a:gd name="connsiteY0" fmla="*/ 52931 h 53466"/>
              <a:gd name="connsiteX1" fmla="*/ 271229 w 692733"/>
              <a:gd name="connsiteY1" fmla="*/ 46581 h 53466"/>
              <a:gd name="connsiteX2" fmla="*/ 262762 w 692733"/>
              <a:gd name="connsiteY2" fmla="*/ 29647 h 53466"/>
              <a:gd name="connsiteX3" fmla="*/ 368596 w 692733"/>
              <a:gd name="connsiteY3" fmla="*/ 19064 h 53466"/>
              <a:gd name="connsiteX4" fmla="*/ 400346 w 692733"/>
              <a:gd name="connsiteY4" fmla="*/ 25414 h 53466"/>
              <a:gd name="connsiteX5" fmla="*/ 692446 w 692733"/>
              <a:gd name="connsiteY5" fmla="*/ 29647 h 53466"/>
              <a:gd name="connsiteX6" fmla="*/ 341079 w 692733"/>
              <a:gd name="connsiteY6" fmla="*/ 14 h 53466"/>
              <a:gd name="connsiteX7" fmla="*/ 220429 w 692733"/>
              <a:gd name="connsiteY7" fmla="*/ 33881 h 53466"/>
              <a:gd name="connsiteX8" fmla="*/ 296 w 692733"/>
              <a:gd name="connsiteY8" fmla="*/ 52931 h 5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2733" h="53466">
                <a:moveTo>
                  <a:pt x="296" y="52931"/>
                </a:moveTo>
                <a:cubicBezTo>
                  <a:pt x="8763" y="55048"/>
                  <a:pt x="227485" y="50462"/>
                  <a:pt x="271229" y="46581"/>
                </a:cubicBezTo>
                <a:cubicBezTo>
                  <a:pt x="314973" y="42700"/>
                  <a:pt x="246534" y="34233"/>
                  <a:pt x="262762" y="29647"/>
                </a:cubicBezTo>
                <a:cubicBezTo>
                  <a:pt x="278990" y="25061"/>
                  <a:pt x="345665" y="19769"/>
                  <a:pt x="368596" y="19064"/>
                </a:cubicBezTo>
                <a:cubicBezTo>
                  <a:pt x="391527" y="18359"/>
                  <a:pt x="346371" y="23650"/>
                  <a:pt x="400346" y="25414"/>
                </a:cubicBezTo>
                <a:cubicBezTo>
                  <a:pt x="454321" y="27178"/>
                  <a:pt x="702324" y="33880"/>
                  <a:pt x="692446" y="29647"/>
                </a:cubicBezTo>
                <a:cubicBezTo>
                  <a:pt x="682568" y="25414"/>
                  <a:pt x="419748" y="-692"/>
                  <a:pt x="341079" y="14"/>
                </a:cubicBezTo>
                <a:cubicBezTo>
                  <a:pt x="262410" y="720"/>
                  <a:pt x="273698" y="25414"/>
                  <a:pt x="220429" y="33881"/>
                </a:cubicBezTo>
                <a:cubicBezTo>
                  <a:pt x="167160" y="42348"/>
                  <a:pt x="-8171" y="50814"/>
                  <a:pt x="296" y="52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434FA41D-5D1E-48E5-925D-2B579DC8D956}"/>
              </a:ext>
            </a:extLst>
          </p:cNvPr>
          <p:cNvSpPr/>
          <p:nvPr/>
        </p:nvSpPr>
        <p:spPr>
          <a:xfrm>
            <a:off x="9837911" y="10989725"/>
            <a:ext cx="849601" cy="91471"/>
          </a:xfrm>
          <a:custGeom>
            <a:avLst/>
            <a:gdLst>
              <a:gd name="connsiteX0" fmla="*/ 2472 w 849601"/>
              <a:gd name="connsiteY0" fmla="*/ 46575 h 91471"/>
              <a:gd name="connsiteX1" fmla="*/ 554922 w 849601"/>
              <a:gd name="connsiteY1" fmla="*/ 12708 h 91471"/>
              <a:gd name="connsiteX2" fmla="*/ 480839 w 849601"/>
              <a:gd name="connsiteY2" fmla="*/ 27525 h 91471"/>
              <a:gd name="connsiteX3" fmla="*/ 844906 w 849601"/>
              <a:gd name="connsiteY3" fmla="*/ 88908 h 91471"/>
              <a:gd name="connsiteX4" fmla="*/ 673456 w 849601"/>
              <a:gd name="connsiteY4" fmla="*/ 76208 h 91471"/>
              <a:gd name="connsiteX5" fmla="*/ 468139 w 849601"/>
              <a:gd name="connsiteY5" fmla="*/ 42342 h 91471"/>
              <a:gd name="connsiteX6" fmla="*/ 355956 w 849601"/>
              <a:gd name="connsiteY6" fmla="*/ 8 h 91471"/>
              <a:gd name="connsiteX7" fmla="*/ 2472 w 849601"/>
              <a:gd name="connsiteY7" fmla="*/ 46575 h 9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9601" h="91471">
                <a:moveTo>
                  <a:pt x="2472" y="46575"/>
                </a:moveTo>
                <a:lnTo>
                  <a:pt x="554922" y="12708"/>
                </a:lnTo>
                <a:cubicBezTo>
                  <a:pt x="634650" y="9533"/>
                  <a:pt x="432508" y="14825"/>
                  <a:pt x="480839" y="27525"/>
                </a:cubicBezTo>
                <a:cubicBezTo>
                  <a:pt x="529170" y="40225"/>
                  <a:pt x="812803" y="80794"/>
                  <a:pt x="844906" y="88908"/>
                </a:cubicBezTo>
                <a:cubicBezTo>
                  <a:pt x="877009" y="97022"/>
                  <a:pt x="736251" y="83969"/>
                  <a:pt x="673456" y="76208"/>
                </a:cubicBezTo>
                <a:cubicBezTo>
                  <a:pt x="610662" y="68447"/>
                  <a:pt x="521056" y="55042"/>
                  <a:pt x="468139" y="42342"/>
                </a:cubicBezTo>
                <a:cubicBezTo>
                  <a:pt x="415222" y="29642"/>
                  <a:pt x="432509" y="714"/>
                  <a:pt x="355956" y="8"/>
                </a:cubicBezTo>
                <a:cubicBezTo>
                  <a:pt x="279403" y="-698"/>
                  <a:pt x="-30689" y="44458"/>
                  <a:pt x="2472" y="465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7C9D1A58-06F7-44C2-AB65-C49124BCE8F9}"/>
              </a:ext>
            </a:extLst>
          </p:cNvPr>
          <p:cNvSpPr/>
          <p:nvPr/>
        </p:nvSpPr>
        <p:spPr>
          <a:xfrm>
            <a:off x="10898709" y="11060481"/>
            <a:ext cx="404306" cy="38808"/>
          </a:xfrm>
          <a:custGeom>
            <a:avLst/>
            <a:gdLst>
              <a:gd name="connsiteX0" fmla="*/ 8 w 404306"/>
              <a:gd name="connsiteY0" fmla="*/ 35086 h 38808"/>
              <a:gd name="connsiteX1" fmla="*/ 241308 w 404306"/>
              <a:gd name="connsiteY1" fmla="*/ 35086 h 38808"/>
              <a:gd name="connsiteX2" fmla="*/ 404291 w 404306"/>
              <a:gd name="connsiteY2" fmla="*/ 1219 h 38808"/>
              <a:gd name="connsiteX3" fmla="*/ 249774 w 404306"/>
              <a:gd name="connsiteY3" fmla="*/ 9686 h 38808"/>
              <a:gd name="connsiteX4" fmla="*/ 8 w 404306"/>
              <a:gd name="connsiteY4" fmla="*/ 35086 h 38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4306" h="38808">
                <a:moveTo>
                  <a:pt x="8" y="35086"/>
                </a:moveTo>
                <a:cubicBezTo>
                  <a:pt x="-1403" y="39319"/>
                  <a:pt x="173928" y="40730"/>
                  <a:pt x="241308" y="35086"/>
                </a:cubicBezTo>
                <a:cubicBezTo>
                  <a:pt x="308688" y="29442"/>
                  <a:pt x="402880" y="5452"/>
                  <a:pt x="404291" y="1219"/>
                </a:cubicBezTo>
                <a:cubicBezTo>
                  <a:pt x="405702" y="-3014"/>
                  <a:pt x="311863" y="4747"/>
                  <a:pt x="249774" y="9686"/>
                </a:cubicBezTo>
                <a:cubicBezTo>
                  <a:pt x="187685" y="14625"/>
                  <a:pt x="1419" y="30853"/>
                  <a:pt x="8" y="35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658174CE-7BF9-4EEC-A319-5FFBB3A49D86}"/>
              </a:ext>
            </a:extLst>
          </p:cNvPr>
          <p:cNvSpPr/>
          <p:nvPr/>
        </p:nvSpPr>
        <p:spPr>
          <a:xfrm>
            <a:off x="11122650" y="10966053"/>
            <a:ext cx="824594" cy="142632"/>
          </a:xfrm>
          <a:custGeom>
            <a:avLst/>
            <a:gdLst>
              <a:gd name="connsiteX0" fmla="*/ 433 w 824594"/>
              <a:gd name="connsiteY0" fmla="*/ 44847 h 142632"/>
              <a:gd name="connsiteX1" fmla="*/ 275600 w 824594"/>
              <a:gd name="connsiteY1" fmla="*/ 2514 h 142632"/>
              <a:gd name="connsiteX2" fmla="*/ 813233 w 824594"/>
              <a:gd name="connsiteY2" fmla="*/ 4630 h 142632"/>
              <a:gd name="connsiteX3" fmla="*/ 629083 w 824594"/>
              <a:gd name="connsiteY3" fmla="*/ 4630 h 142632"/>
              <a:gd name="connsiteX4" fmla="*/ 474567 w 824594"/>
              <a:gd name="connsiteY4" fmla="*/ 27914 h 142632"/>
              <a:gd name="connsiteX5" fmla="*/ 404717 w 824594"/>
              <a:gd name="connsiteY5" fmla="*/ 61780 h 142632"/>
              <a:gd name="connsiteX6" fmla="*/ 292533 w 824594"/>
              <a:gd name="connsiteY6" fmla="*/ 142214 h 142632"/>
              <a:gd name="connsiteX7" fmla="*/ 455517 w 824594"/>
              <a:gd name="connsiteY7" fmla="*/ 23680 h 142632"/>
              <a:gd name="connsiteX8" fmla="*/ 389900 w 824594"/>
              <a:gd name="connsiteY8" fmla="*/ 27914 h 142632"/>
              <a:gd name="connsiteX9" fmla="*/ 286183 w 824594"/>
              <a:gd name="connsiteY9" fmla="*/ 32147 h 142632"/>
              <a:gd name="connsiteX10" fmla="*/ 332750 w 824594"/>
              <a:gd name="connsiteY10" fmla="*/ 32147 h 142632"/>
              <a:gd name="connsiteX11" fmla="*/ 433 w 824594"/>
              <a:gd name="connsiteY11" fmla="*/ 44847 h 142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4594" h="142632">
                <a:moveTo>
                  <a:pt x="433" y="44847"/>
                </a:moveTo>
                <a:cubicBezTo>
                  <a:pt x="-9092" y="39908"/>
                  <a:pt x="140133" y="9217"/>
                  <a:pt x="275600" y="2514"/>
                </a:cubicBezTo>
                <a:cubicBezTo>
                  <a:pt x="411067" y="-4189"/>
                  <a:pt x="813233" y="4630"/>
                  <a:pt x="813233" y="4630"/>
                </a:cubicBezTo>
                <a:cubicBezTo>
                  <a:pt x="872147" y="4983"/>
                  <a:pt x="685527" y="749"/>
                  <a:pt x="629083" y="4630"/>
                </a:cubicBezTo>
                <a:cubicBezTo>
                  <a:pt x="572639" y="8511"/>
                  <a:pt x="511961" y="18389"/>
                  <a:pt x="474567" y="27914"/>
                </a:cubicBezTo>
                <a:cubicBezTo>
                  <a:pt x="437173" y="37439"/>
                  <a:pt x="435056" y="42730"/>
                  <a:pt x="404717" y="61780"/>
                </a:cubicBezTo>
                <a:cubicBezTo>
                  <a:pt x="374378" y="80830"/>
                  <a:pt x="284066" y="148564"/>
                  <a:pt x="292533" y="142214"/>
                </a:cubicBezTo>
                <a:cubicBezTo>
                  <a:pt x="301000" y="135864"/>
                  <a:pt x="439289" y="42730"/>
                  <a:pt x="455517" y="23680"/>
                </a:cubicBezTo>
                <a:cubicBezTo>
                  <a:pt x="471745" y="4630"/>
                  <a:pt x="418122" y="26503"/>
                  <a:pt x="389900" y="27914"/>
                </a:cubicBezTo>
                <a:lnTo>
                  <a:pt x="286183" y="32147"/>
                </a:lnTo>
                <a:cubicBezTo>
                  <a:pt x="276658" y="32852"/>
                  <a:pt x="377200" y="28619"/>
                  <a:pt x="332750" y="32147"/>
                </a:cubicBezTo>
                <a:cubicBezTo>
                  <a:pt x="288300" y="35675"/>
                  <a:pt x="9958" y="49786"/>
                  <a:pt x="433" y="44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78DCCFE5-D9C2-4BC6-B643-1D21BE23B408}"/>
              </a:ext>
            </a:extLst>
          </p:cNvPr>
          <p:cNvSpPr/>
          <p:nvPr/>
        </p:nvSpPr>
        <p:spPr>
          <a:xfrm>
            <a:off x="10322174" y="11208746"/>
            <a:ext cx="808435" cy="196883"/>
          </a:xfrm>
          <a:custGeom>
            <a:avLst/>
            <a:gdLst>
              <a:gd name="connsiteX0" fmla="*/ 7159 w 808435"/>
              <a:gd name="connsiteY0" fmla="*/ 1121 h 196883"/>
              <a:gd name="connsiteX1" fmla="*/ 513043 w 808435"/>
              <a:gd name="connsiteY1" fmla="*/ 151404 h 196883"/>
              <a:gd name="connsiteX2" fmla="*/ 256926 w 808435"/>
              <a:gd name="connsiteY2" fmla="*/ 96371 h 196883"/>
              <a:gd name="connsiteX3" fmla="*/ 807259 w 808435"/>
              <a:gd name="connsiteY3" fmla="*/ 195854 h 196883"/>
              <a:gd name="connsiteX4" fmla="*/ 400859 w 808435"/>
              <a:gd name="connsiteY4" fmla="*/ 147171 h 196883"/>
              <a:gd name="connsiteX5" fmla="*/ 324659 w 808435"/>
              <a:gd name="connsiteY5" fmla="*/ 130237 h 196883"/>
              <a:gd name="connsiteX6" fmla="*/ 220943 w 808435"/>
              <a:gd name="connsiteY6" fmla="*/ 83671 h 196883"/>
              <a:gd name="connsiteX7" fmla="*/ 7159 w 808435"/>
              <a:gd name="connsiteY7" fmla="*/ 1121 h 19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8435" h="196883">
                <a:moveTo>
                  <a:pt x="7159" y="1121"/>
                </a:moveTo>
                <a:cubicBezTo>
                  <a:pt x="55842" y="12410"/>
                  <a:pt x="471415" y="135529"/>
                  <a:pt x="513043" y="151404"/>
                </a:cubicBezTo>
                <a:cubicBezTo>
                  <a:pt x="554671" y="167279"/>
                  <a:pt x="207890" y="88963"/>
                  <a:pt x="256926" y="96371"/>
                </a:cubicBezTo>
                <a:cubicBezTo>
                  <a:pt x="305962" y="103779"/>
                  <a:pt x="783270" y="187387"/>
                  <a:pt x="807259" y="195854"/>
                </a:cubicBezTo>
                <a:cubicBezTo>
                  <a:pt x="831248" y="204321"/>
                  <a:pt x="481292" y="158107"/>
                  <a:pt x="400859" y="147171"/>
                </a:cubicBezTo>
                <a:cubicBezTo>
                  <a:pt x="320426" y="136235"/>
                  <a:pt x="354645" y="140820"/>
                  <a:pt x="324659" y="130237"/>
                </a:cubicBezTo>
                <a:cubicBezTo>
                  <a:pt x="294673" y="119654"/>
                  <a:pt x="269626" y="100252"/>
                  <a:pt x="220943" y="83671"/>
                </a:cubicBezTo>
                <a:cubicBezTo>
                  <a:pt x="172260" y="67091"/>
                  <a:pt x="-41524" y="-10168"/>
                  <a:pt x="7159" y="1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4D18BF5B-352E-49DD-9710-0EE79C60F5EB}"/>
              </a:ext>
            </a:extLst>
          </p:cNvPr>
          <p:cNvSpPr/>
          <p:nvPr/>
        </p:nvSpPr>
        <p:spPr>
          <a:xfrm>
            <a:off x="10194574" y="11080733"/>
            <a:ext cx="829027" cy="222438"/>
          </a:xfrm>
          <a:custGeom>
            <a:avLst/>
            <a:gdLst>
              <a:gd name="connsiteX0" fmla="*/ 1409 w 829027"/>
              <a:gd name="connsiteY0" fmla="*/ 17 h 222438"/>
              <a:gd name="connsiteX1" fmla="*/ 399343 w 829027"/>
              <a:gd name="connsiteY1" fmla="*/ 114317 h 222438"/>
              <a:gd name="connsiteX2" fmla="*/ 384526 w 829027"/>
              <a:gd name="connsiteY2" fmla="*/ 127017 h 222438"/>
              <a:gd name="connsiteX3" fmla="*/ 829026 w 829027"/>
              <a:gd name="connsiteY3" fmla="*/ 222267 h 222438"/>
              <a:gd name="connsiteX4" fmla="*/ 388759 w 829027"/>
              <a:gd name="connsiteY4" fmla="*/ 150300 h 222438"/>
              <a:gd name="connsiteX5" fmla="*/ 386643 w 829027"/>
              <a:gd name="connsiteY5" fmla="*/ 146067 h 222438"/>
              <a:gd name="connsiteX6" fmla="*/ 270226 w 829027"/>
              <a:gd name="connsiteY6" fmla="*/ 105850 h 222438"/>
              <a:gd name="connsiteX7" fmla="*/ 1409 w 829027"/>
              <a:gd name="connsiteY7" fmla="*/ 17 h 22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027" h="222438">
                <a:moveTo>
                  <a:pt x="1409" y="17"/>
                </a:moveTo>
                <a:cubicBezTo>
                  <a:pt x="22929" y="1428"/>
                  <a:pt x="335490" y="93150"/>
                  <a:pt x="399343" y="114317"/>
                </a:cubicBezTo>
                <a:cubicBezTo>
                  <a:pt x="463196" y="135484"/>
                  <a:pt x="312912" y="109025"/>
                  <a:pt x="384526" y="127017"/>
                </a:cubicBezTo>
                <a:cubicBezTo>
                  <a:pt x="456140" y="145009"/>
                  <a:pt x="828321" y="218387"/>
                  <a:pt x="829026" y="222267"/>
                </a:cubicBezTo>
                <a:cubicBezTo>
                  <a:pt x="829731" y="226147"/>
                  <a:pt x="462490" y="163000"/>
                  <a:pt x="388759" y="150300"/>
                </a:cubicBezTo>
                <a:cubicBezTo>
                  <a:pt x="315028" y="137600"/>
                  <a:pt x="406399" y="153475"/>
                  <a:pt x="386643" y="146067"/>
                </a:cubicBezTo>
                <a:cubicBezTo>
                  <a:pt x="366888" y="138659"/>
                  <a:pt x="329493" y="129486"/>
                  <a:pt x="270226" y="105850"/>
                </a:cubicBezTo>
                <a:cubicBezTo>
                  <a:pt x="210959" y="82214"/>
                  <a:pt x="-20111" y="-1394"/>
                  <a:pt x="1409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2D52288B-AF5F-420E-888A-6CC48B928BE6}"/>
              </a:ext>
            </a:extLst>
          </p:cNvPr>
          <p:cNvSpPr/>
          <p:nvPr/>
        </p:nvSpPr>
        <p:spPr>
          <a:xfrm>
            <a:off x="11029526" y="11031444"/>
            <a:ext cx="768695" cy="274843"/>
          </a:xfrm>
          <a:custGeom>
            <a:avLst/>
            <a:gdLst>
              <a:gd name="connsiteX0" fmla="*/ 762424 w 768695"/>
              <a:gd name="connsiteY0" fmla="*/ 623 h 274843"/>
              <a:gd name="connsiteX1" fmla="*/ 273474 w 768695"/>
              <a:gd name="connsiteY1" fmla="*/ 163606 h 274843"/>
              <a:gd name="connsiteX2" fmla="*/ 296757 w 768695"/>
              <a:gd name="connsiteY2" fmla="*/ 159373 h 274843"/>
              <a:gd name="connsiteX3" fmla="*/ 4657 w 768695"/>
              <a:gd name="connsiteY3" fmla="*/ 273673 h 274843"/>
              <a:gd name="connsiteX4" fmla="*/ 146474 w 768695"/>
              <a:gd name="connsiteY4" fmla="*/ 212289 h 274843"/>
              <a:gd name="connsiteX5" fmla="*/ 525357 w 768695"/>
              <a:gd name="connsiteY5" fmla="*/ 110689 h 274843"/>
              <a:gd name="connsiteX6" fmla="*/ 762424 w 768695"/>
              <a:gd name="connsiteY6" fmla="*/ 623 h 27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8695" h="274843">
                <a:moveTo>
                  <a:pt x="762424" y="623"/>
                </a:moveTo>
                <a:cubicBezTo>
                  <a:pt x="720443" y="9443"/>
                  <a:pt x="351085" y="137148"/>
                  <a:pt x="273474" y="163606"/>
                </a:cubicBezTo>
                <a:cubicBezTo>
                  <a:pt x="195863" y="190064"/>
                  <a:pt x="341560" y="141028"/>
                  <a:pt x="296757" y="159373"/>
                </a:cubicBezTo>
                <a:cubicBezTo>
                  <a:pt x="251954" y="177718"/>
                  <a:pt x="29704" y="264854"/>
                  <a:pt x="4657" y="273673"/>
                </a:cubicBezTo>
                <a:cubicBezTo>
                  <a:pt x="-20390" y="282492"/>
                  <a:pt x="59691" y="239453"/>
                  <a:pt x="146474" y="212289"/>
                </a:cubicBezTo>
                <a:cubicBezTo>
                  <a:pt x="233257" y="185125"/>
                  <a:pt x="425168" y="142439"/>
                  <a:pt x="525357" y="110689"/>
                </a:cubicBezTo>
                <a:cubicBezTo>
                  <a:pt x="625546" y="78939"/>
                  <a:pt x="804405" y="-8197"/>
                  <a:pt x="762424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B4FA2E09-715F-4F67-A34A-DFC18280F856}"/>
              </a:ext>
            </a:extLst>
          </p:cNvPr>
          <p:cNvSpPr/>
          <p:nvPr/>
        </p:nvSpPr>
        <p:spPr>
          <a:xfrm>
            <a:off x="13659504" y="7815966"/>
            <a:ext cx="125865" cy="1411850"/>
          </a:xfrm>
          <a:custGeom>
            <a:avLst/>
            <a:gdLst>
              <a:gd name="connsiteX0" fmla="*/ 86976 w 125865"/>
              <a:gd name="connsiteY0" fmla="*/ 2154 h 1411850"/>
              <a:gd name="connsiteX1" fmla="*/ 66656 w 125865"/>
              <a:gd name="connsiteY1" fmla="*/ 809874 h 1411850"/>
              <a:gd name="connsiteX2" fmla="*/ 66656 w 125865"/>
              <a:gd name="connsiteY2" fmla="*/ 703194 h 1411850"/>
              <a:gd name="connsiteX3" fmla="*/ 5696 w 125865"/>
              <a:gd name="connsiteY3" fmla="*/ 1394074 h 1411850"/>
              <a:gd name="connsiteX4" fmla="*/ 15856 w 125865"/>
              <a:gd name="connsiteY4" fmla="*/ 1155314 h 1411850"/>
              <a:gd name="connsiteX5" fmla="*/ 122536 w 125865"/>
              <a:gd name="connsiteY5" fmla="*/ 591434 h 1411850"/>
              <a:gd name="connsiteX6" fmla="*/ 86976 w 125865"/>
              <a:gd name="connsiteY6" fmla="*/ 2154 h 141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865" h="1411850">
                <a:moveTo>
                  <a:pt x="86976" y="2154"/>
                </a:moveTo>
                <a:cubicBezTo>
                  <a:pt x="77663" y="38561"/>
                  <a:pt x="70043" y="693034"/>
                  <a:pt x="66656" y="809874"/>
                </a:cubicBezTo>
                <a:cubicBezTo>
                  <a:pt x="63269" y="926714"/>
                  <a:pt x="76816" y="605827"/>
                  <a:pt x="66656" y="703194"/>
                </a:cubicBezTo>
                <a:cubicBezTo>
                  <a:pt x="56496" y="800561"/>
                  <a:pt x="14163" y="1318721"/>
                  <a:pt x="5696" y="1394074"/>
                </a:cubicBezTo>
                <a:cubicBezTo>
                  <a:pt x="-2771" y="1469427"/>
                  <a:pt x="-3617" y="1289087"/>
                  <a:pt x="15856" y="1155314"/>
                </a:cubicBezTo>
                <a:cubicBezTo>
                  <a:pt x="35329" y="1021541"/>
                  <a:pt x="107296" y="782781"/>
                  <a:pt x="122536" y="591434"/>
                </a:cubicBezTo>
                <a:cubicBezTo>
                  <a:pt x="137776" y="400087"/>
                  <a:pt x="96289" y="-34253"/>
                  <a:pt x="86976" y="2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6BAF05C1-5DB2-403B-AD96-71F89DE4A2C8}"/>
              </a:ext>
            </a:extLst>
          </p:cNvPr>
          <p:cNvSpPr/>
          <p:nvPr/>
        </p:nvSpPr>
        <p:spPr>
          <a:xfrm>
            <a:off x="13071969" y="9202480"/>
            <a:ext cx="552597" cy="1926442"/>
          </a:xfrm>
          <a:custGeom>
            <a:avLst/>
            <a:gdLst>
              <a:gd name="connsiteX0" fmla="*/ 552591 w 552597"/>
              <a:gd name="connsiteY0" fmla="*/ 2480 h 1926442"/>
              <a:gd name="connsiteX1" fmla="*/ 450991 w 552597"/>
              <a:gd name="connsiteY1" fmla="*/ 774640 h 1926442"/>
              <a:gd name="connsiteX2" fmla="*/ 450991 w 552597"/>
              <a:gd name="connsiteY2" fmla="*/ 673040 h 1926442"/>
              <a:gd name="connsiteX3" fmla="*/ 257951 w 552597"/>
              <a:gd name="connsiteY3" fmla="*/ 1277560 h 1926442"/>
              <a:gd name="connsiteX4" fmla="*/ 293511 w 552597"/>
              <a:gd name="connsiteY4" fmla="*/ 1186120 h 1926442"/>
              <a:gd name="connsiteX5" fmla="*/ 9031 w 552597"/>
              <a:gd name="connsiteY5" fmla="*/ 1902400 h 1926442"/>
              <a:gd name="connsiteX6" fmla="*/ 100471 w 552597"/>
              <a:gd name="connsiteY6" fmla="*/ 1663640 h 1926442"/>
              <a:gd name="connsiteX7" fmla="*/ 395111 w 552597"/>
              <a:gd name="connsiteY7" fmla="*/ 759400 h 1926442"/>
              <a:gd name="connsiteX8" fmla="*/ 445911 w 552597"/>
              <a:gd name="connsiteY8" fmla="*/ 535880 h 1926442"/>
              <a:gd name="connsiteX9" fmla="*/ 552591 w 552597"/>
              <a:gd name="connsiteY9" fmla="*/ 2480 h 1926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2597" h="1926442">
                <a:moveTo>
                  <a:pt x="552591" y="2480"/>
                </a:moveTo>
                <a:cubicBezTo>
                  <a:pt x="553438" y="42273"/>
                  <a:pt x="467924" y="662880"/>
                  <a:pt x="450991" y="774640"/>
                </a:cubicBezTo>
                <a:cubicBezTo>
                  <a:pt x="434058" y="886400"/>
                  <a:pt x="483164" y="589220"/>
                  <a:pt x="450991" y="673040"/>
                </a:cubicBezTo>
                <a:cubicBezTo>
                  <a:pt x="418818" y="756860"/>
                  <a:pt x="284198" y="1192047"/>
                  <a:pt x="257951" y="1277560"/>
                </a:cubicBezTo>
                <a:cubicBezTo>
                  <a:pt x="231704" y="1363073"/>
                  <a:pt x="293511" y="1186120"/>
                  <a:pt x="293511" y="1186120"/>
                </a:cubicBezTo>
                <a:lnTo>
                  <a:pt x="9031" y="1902400"/>
                </a:lnTo>
                <a:cubicBezTo>
                  <a:pt x="-23142" y="1981987"/>
                  <a:pt x="36124" y="1854140"/>
                  <a:pt x="100471" y="1663640"/>
                </a:cubicBezTo>
                <a:cubicBezTo>
                  <a:pt x="164818" y="1473140"/>
                  <a:pt x="337538" y="947360"/>
                  <a:pt x="395111" y="759400"/>
                </a:cubicBezTo>
                <a:cubicBezTo>
                  <a:pt x="452684" y="571440"/>
                  <a:pt x="416278" y="658647"/>
                  <a:pt x="445911" y="535880"/>
                </a:cubicBezTo>
                <a:cubicBezTo>
                  <a:pt x="475544" y="413113"/>
                  <a:pt x="551744" y="-37313"/>
                  <a:pt x="552591" y="24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1CC55FEC-AB44-4CFC-AB36-9B043C5FB332}"/>
              </a:ext>
            </a:extLst>
          </p:cNvPr>
          <p:cNvSpPr/>
          <p:nvPr/>
        </p:nvSpPr>
        <p:spPr>
          <a:xfrm>
            <a:off x="11870435" y="11023368"/>
            <a:ext cx="1240338" cy="1234966"/>
          </a:xfrm>
          <a:custGeom>
            <a:avLst/>
            <a:gdLst>
              <a:gd name="connsiteX0" fmla="*/ 1240198 w 1240338"/>
              <a:gd name="connsiteY0" fmla="*/ 232 h 1234966"/>
              <a:gd name="connsiteX1" fmla="*/ 986198 w 1240338"/>
              <a:gd name="connsiteY1" fmla="*/ 343132 h 1234966"/>
              <a:gd name="connsiteX2" fmla="*/ 1036998 w 1240338"/>
              <a:gd name="connsiteY2" fmla="*/ 313499 h 1234966"/>
              <a:gd name="connsiteX3" fmla="*/ 740665 w 1240338"/>
              <a:gd name="connsiteY3" fmla="*/ 626765 h 1234966"/>
              <a:gd name="connsiteX4" fmla="*/ 846498 w 1240338"/>
              <a:gd name="connsiteY4" fmla="*/ 597132 h 1234966"/>
              <a:gd name="connsiteX5" fmla="*/ 380832 w 1240338"/>
              <a:gd name="connsiteY5" fmla="*/ 893465 h 1234966"/>
              <a:gd name="connsiteX6" fmla="*/ 431632 w 1240338"/>
              <a:gd name="connsiteY6" fmla="*/ 880765 h 1234966"/>
              <a:gd name="connsiteX7" fmla="*/ 12532 w 1240338"/>
              <a:gd name="connsiteY7" fmla="*/ 1219432 h 1234966"/>
              <a:gd name="connsiteX8" fmla="*/ 181865 w 1240338"/>
              <a:gd name="connsiteY8" fmla="*/ 1100899 h 1234966"/>
              <a:gd name="connsiteX9" fmla="*/ 897298 w 1240338"/>
              <a:gd name="connsiteY9" fmla="*/ 432032 h 1234966"/>
              <a:gd name="connsiteX10" fmla="*/ 1020065 w 1240338"/>
              <a:gd name="connsiteY10" fmla="*/ 292332 h 1234966"/>
              <a:gd name="connsiteX11" fmla="*/ 1240198 w 1240338"/>
              <a:gd name="connsiteY11" fmla="*/ 232 h 1234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40338" h="1234966">
                <a:moveTo>
                  <a:pt x="1240198" y="232"/>
                </a:moveTo>
                <a:cubicBezTo>
                  <a:pt x="1234554" y="8699"/>
                  <a:pt x="1020065" y="290921"/>
                  <a:pt x="986198" y="343132"/>
                </a:cubicBezTo>
                <a:cubicBezTo>
                  <a:pt x="952331" y="395343"/>
                  <a:pt x="1077920" y="266227"/>
                  <a:pt x="1036998" y="313499"/>
                </a:cubicBezTo>
                <a:cubicBezTo>
                  <a:pt x="996076" y="360771"/>
                  <a:pt x="772415" y="579493"/>
                  <a:pt x="740665" y="626765"/>
                </a:cubicBezTo>
                <a:cubicBezTo>
                  <a:pt x="708915" y="674037"/>
                  <a:pt x="906470" y="552682"/>
                  <a:pt x="846498" y="597132"/>
                </a:cubicBezTo>
                <a:cubicBezTo>
                  <a:pt x="786526" y="641582"/>
                  <a:pt x="449976" y="846193"/>
                  <a:pt x="380832" y="893465"/>
                </a:cubicBezTo>
                <a:cubicBezTo>
                  <a:pt x="311688" y="940737"/>
                  <a:pt x="493015" y="826437"/>
                  <a:pt x="431632" y="880765"/>
                </a:cubicBezTo>
                <a:cubicBezTo>
                  <a:pt x="370249" y="935093"/>
                  <a:pt x="54160" y="1182743"/>
                  <a:pt x="12532" y="1219432"/>
                </a:cubicBezTo>
                <a:cubicBezTo>
                  <a:pt x="-29096" y="1256121"/>
                  <a:pt x="34404" y="1232132"/>
                  <a:pt x="181865" y="1100899"/>
                </a:cubicBezTo>
                <a:cubicBezTo>
                  <a:pt x="329326" y="969666"/>
                  <a:pt x="757598" y="566793"/>
                  <a:pt x="897298" y="432032"/>
                </a:cubicBezTo>
                <a:cubicBezTo>
                  <a:pt x="1036998" y="297271"/>
                  <a:pt x="960798" y="367826"/>
                  <a:pt x="1020065" y="292332"/>
                </a:cubicBezTo>
                <a:cubicBezTo>
                  <a:pt x="1079332" y="216838"/>
                  <a:pt x="1245842" y="-8235"/>
                  <a:pt x="1240198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8322D5ED-B470-4E98-998F-D69B17904405}"/>
              </a:ext>
            </a:extLst>
          </p:cNvPr>
          <p:cNvSpPr/>
          <p:nvPr/>
        </p:nvSpPr>
        <p:spPr>
          <a:xfrm>
            <a:off x="11340505" y="12081667"/>
            <a:ext cx="678221" cy="419474"/>
          </a:xfrm>
          <a:custGeom>
            <a:avLst/>
            <a:gdLst>
              <a:gd name="connsiteX0" fmla="*/ 677928 w 678221"/>
              <a:gd name="connsiteY0" fmla="*/ 266 h 419474"/>
              <a:gd name="connsiteX1" fmla="*/ 351962 w 678221"/>
              <a:gd name="connsiteY1" fmla="*/ 288133 h 419474"/>
              <a:gd name="connsiteX2" fmla="*/ 595 w 678221"/>
              <a:gd name="connsiteY2" fmla="*/ 419366 h 419474"/>
              <a:gd name="connsiteX3" fmla="*/ 271528 w 678221"/>
              <a:gd name="connsiteY3" fmla="*/ 309300 h 419474"/>
              <a:gd name="connsiteX4" fmla="*/ 406995 w 678221"/>
              <a:gd name="connsiteY4" fmla="*/ 237333 h 419474"/>
              <a:gd name="connsiteX5" fmla="*/ 677928 w 678221"/>
              <a:gd name="connsiteY5" fmla="*/ 266 h 4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221" h="419474">
                <a:moveTo>
                  <a:pt x="677928" y="266"/>
                </a:moveTo>
                <a:cubicBezTo>
                  <a:pt x="668756" y="8733"/>
                  <a:pt x="464851" y="218283"/>
                  <a:pt x="351962" y="288133"/>
                </a:cubicBezTo>
                <a:cubicBezTo>
                  <a:pt x="239073" y="357983"/>
                  <a:pt x="14001" y="415838"/>
                  <a:pt x="595" y="419366"/>
                </a:cubicBezTo>
                <a:cubicBezTo>
                  <a:pt x="-12811" y="422894"/>
                  <a:pt x="203795" y="339639"/>
                  <a:pt x="271528" y="309300"/>
                </a:cubicBezTo>
                <a:cubicBezTo>
                  <a:pt x="339261" y="278961"/>
                  <a:pt x="335028" y="287427"/>
                  <a:pt x="406995" y="237333"/>
                </a:cubicBezTo>
                <a:cubicBezTo>
                  <a:pt x="478962" y="187239"/>
                  <a:pt x="687100" y="-8201"/>
                  <a:pt x="677928" y="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7F5E995-37CB-4348-B1AC-AB4B08AD6D82}"/>
              </a:ext>
            </a:extLst>
          </p:cNvPr>
          <p:cNvSpPr/>
          <p:nvPr/>
        </p:nvSpPr>
        <p:spPr>
          <a:xfrm>
            <a:off x="9959271" y="12319000"/>
            <a:ext cx="1407229" cy="207865"/>
          </a:xfrm>
          <a:custGeom>
            <a:avLst/>
            <a:gdLst>
              <a:gd name="connsiteX0" fmla="*/ 1762 w 1407229"/>
              <a:gd name="connsiteY0" fmla="*/ 0 h 207865"/>
              <a:gd name="connsiteX1" fmla="*/ 640996 w 1407229"/>
              <a:gd name="connsiteY1" fmla="*/ 156633 h 207865"/>
              <a:gd name="connsiteX2" fmla="*/ 412396 w 1407229"/>
              <a:gd name="connsiteY2" fmla="*/ 118533 h 207865"/>
              <a:gd name="connsiteX3" fmla="*/ 1030462 w 1407229"/>
              <a:gd name="connsiteY3" fmla="*/ 198967 h 207865"/>
              <a:gd name="connsiteX4" fmla="*/ 971196 w 1407229"/>
              <a:gd name="connsiteY4" fmla="*/ 198967 h 207865"/>
              <a:gd name="connsiteX5" fmla="*/ 1407229 w 1407229"/>
              <a:gd name="connsiteY5" fmla="*/ 182033 h 207865"/>
              <a:gd name="connsiteX6" fmla="*/ 717196 w 1407229"/>
              <a:gd name="connsiteY6" fmla="*/ 207433 h 207865"/>
              <a:gd name="connsiteX7" fmla="*/ 458962 w 1407229"/>
              <a:gd name="connsiteY7" fmla="*/ 156633 h 207865"/>
              <a:gd name="connsiteX8" fmla="*/ 1762 w 1407229"/>
              <a:gd name="connsiteY8" fmla="*/ 0 h 2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07229" h="207865">
                <a:moveTo>
                  <a:pt x="1762" y="0"/>
                </a:moveTo>
                <a:cubicBezTo>
                  <a:pt x="32101" y="0"/>
                  <a:pt x="572557" y="136878"/>
                  <a:pt x="640996" y="156633"/>
                </a:cubicBezTo>
                <a:cubicBezTo>
                  <a:pt x="709435" y="176389"/>
                  <a:pt x="347485" y="111477"/>
                  <a:pt x="412396" y="118533"/>
                </a:cubicBezTo>
                <a:cubicBezTo>
                  <a:pt x="477307" y="125589"/>
                  <a:pt x="937329" y="185561"/>
                  <a:pt x="1030462" y="198967"/>
                </a:cubicBezTo>
                <a:cubicBezTo>
                  <a:pt x="1123595" y="212373"/>
                  <a:pt x="971196" y="198967"/>
                  <a:pt x="971196" y="198967"/>
                </a:cubicBezTo>
                <a:lnTo>
                  <a:pt x="1407229" y="182033"/>
                </a:lnTo>
                <a:cubicBezTo>
                  <a:pt x="1364896" y="183444"/>
                  <a:pt x="875240" y="211666"/>
                  <a:pt x="717196" y="207433"/>
                </a:cubicBezTo>
                <a:cubicBezTo>
                  <a:pt x="559152" y="203200"/>
                  <a:pt x="576790" y="187677"/>
                  <a:pt x="458962" y="156633"/>
                </a:cubicBezTo>
                <a:cubicBezTo>
                  <a:pt x="341134" y="125589"/>
                  <a:pt x="-28577" y="0"/>
                  <a:pt x="176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29DAC051-6A23-40F8-B201-ABDDD8A31C29}"/>
              </a:ext>
            </a:extLst>
          </p:cNvPr>
          <p:cNvSpPr/>
          <p:nvPr/>
        </p:nvSpPr>
        <p:spPr>
          <a:xfrm>
            <a:off x="8782924" y="11482923"/>
            <a:ext cx="1026286" cy="768363"/>
          </a:xfrm>
          <a:custGeom>
            <a:avLst/>
            <a:gdLst>
              <a:gd name="connsiteX0" fmla="*/ 1243 w 1026286"/>
              <a:gd name="connsiteY0" fmla="*/ 2110 h 768363"/>
              <a:gd name="connsiteX1" fmla="*/ 483843 w 1026286"/>
              <a:gd name="connsiteY1" fmla="*/ 433910 h 768363"/>
              <a:gd name="connsiteX2" fmla="*/ 488076 w 1026286"/>
              <a:gd name="connsiteY2" fmla="*/ 408510 h 768363"/>
              <a:gd name="connsiteX3" fmla="*/ 1017243 w 1026286"/>
              <a:gd name="connsiteY3" fmla="*/ 764110 h 768363"/>
              <a:gd name="connsiteX4" fmla="*/ 797109 w 1026286"/>
              <a:gd name="connsiteY4" fmla="*/ 590544 h 768363"/>
              <a:gd name="connsiteX5" fmla="*/ 475376 w 1026286"/>
              <a:gd name="connsiteY5" fmla="*/ 378877 h 768363"/>
              <a:gd name="connsiteX6" fmla="*/ 348376 w 1026286"/>
              <a:gd name="connsiteY6" fmla="*/ 273044 h 768363"/>
              <a:gd name="connsiteX7" fmla="*/ 1243 w 1026286"/>
              <a:gd name="connsiteY7" fmla="*/ 2110 h 76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6286" h="768363">
                <a:moveTo>
                  <a:pt x="1243" y="2110"/>
                </a:moveTo>
                <a:cubicBezTo>
                  <a:pt x="23821" y="28921"/>
                  <a:pt x="402704" y="366177"/>
                  <a:pt x="483843" y="433910"/>
                </a:cubicBezTo>
                <a:cubicBezTo>
                  <a:pt x="564982" y="501643"/>
                  <a:pt x="399176" y="353477"/>
                  <a:pt x="488076" y="408510"/>
                </a:cubicBezTo>
                <a:cubicBezTo>
                  <a:pt x="576976" y="463543"/>
                  <a:pt x="965738" y="733771"/>
                  <a:pt x="1017243" y="764110"/>
                </a:cubicBezTo>
                <a:cubicBezTo>
                  <a:pt x="1068748" y="794449"/>
                  <a:pt x="887420" y="654749"/>
                  <a:pt x="797109" y="590544"/>
                </a:cubicBezTo>
                <a:cubicBezTo>
                  <a:pt x="706798" y="526339"/>
                  <a:pt x="550165" y="431794"/>
                  <a:pt x="475376" y="378877"/>
                </a:cubicBezTo>
                <a:cubicBezTo>
                  <a:pt x="400587" y="325960"/>
                  <a:pt x="426693" y="334427"/>
                  <a:pt x="348376" y="273044"/>
                </a:cubicBezTo>
                <a:cubicBezTo>
                  <a:pt x="270059" y="211661"/>
                  <a:pt x="-21335" y="-24701"/>
                  <a:pt x="1243" y="2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E062B3FD-3842-488E-AA3D-0C0C9CCC3F01}"/>
              </a:ext>
            </a:extLst>
          </p:cNvPr>
          <p:cNvSpPr/>
          <p:nvPr/>
        </p:nvSpPr>
        <p:spPr>
          <a:xfrm>
            <a:off x="7912748" y="9937435"/>
            <a:ext cx="895463" cy="1567888"/>
          </a:xfrm>
          <a:custGeom>
            <a:avLst/>
            <a:gdLst>
              <a:gd name="connsiteX0" fmla="*/ 37452 w 895463"/>
              <a:gd name="connsiteY0" fmla="*/ 53232 h 1567888"/>
              <a:gd name="connsiteX1" fmla="*/ 50152 w 895463"/>
              <a:gd name="connsiteY1" fmla="*/ 116732 h 1567888"/>
              <a:gd name="connsiteX2" fmla="*/ 338019 w 895463"/>
              <a:gd name="connsiteY2" fmla="*/ 705165 h 1567888"/>
              <a:gd name="connsiteX3" fmla="*/ 308385 w 895463"/>
              <a:gd name="connsiteY3" fmla="*/ 683998 h 1567888"/>
              <a:gd name="connsiteX4" fmla="*/ 579319 w 895463"/>
              <a:gd name="connsiteY4" fmla="*/ 1103098 h 1567888"/>
              <a:gd name="connsiteX5" fmla="*/ 634352 w 895463"/>
              <a:gd name="connsiteY5" fmla="*/ 1094632 h 1567888"/>
              <a:gd name="connsiteX6" fmla="*/ 888352 w 895463"/>
              <a:gd name="connsiteY6" fmla="*/ 1560298 h 1567888"/>
              <a:gd name="connsiteX7" fmla="*/ 799452 w 895463"/>
              <a:gd name="connsiteY7" fmla="*/ 1352865 h 1567888"/>
              <a:gd name="connsiteX8" fmla="*/ 532752 w 895463"/>
              <a:gd name="connsiteY8" fmla="*/ 954932 h 1567888"/>
              <a:gd name="connsiteX9" fmla="*/ 431152 w 895463"/>
              <a:gd name="connsiteY9" fmla="*/ 726332 h 1567888"/>
              <a:gd name="connsiteX10" fmla="*/ 37452 w 895463"/>
              <a:gd name="connsiteY10" fmla="*/ 53232 h 156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5463" h="1567888">
                <a:moveTo>
                  <a:pt x="37452" y="53232"/>
                </a:moveTo>
                <a:cubicBezTo>
                  <a:pt x="-26048" y="-48368"/>
                  <a:pt x="58" y="8077"/>
                  <a:pt x="50152" y="116732"/>
                </a:cubicBezTo>
                <a:cubicBezTo>
                  <a:pt x="100246" y="225387"/>
                  <a:pt x="294980" y="610621"/>
                  <a:pt x="338019" y="705165"/>
                </a:cubicBezTo>
                <a:cubicBezTo>
                  <a:pt x="381058" y="799709"/>
                  <a:pt x="268168" y="617676"/>
                  <a:pt x="308385" y="683998"/>
                </a:cubicBezTo>
                <a:cubicBezTo>
                  <a:pt x="348602" y="750320"/>
                  <a:pt x="524991" y="1034659"/>
                  <a:pt x="579319" y="1103098"/>
                </a:cubicBezTo>
                <a:cubicBezTo>
                  <a:pt x="633647" y="1171537"/>
                  <a:pt x="582847" y="1018432"/>
                  <a:pt x="634352" y="1094632"/>
                </a:cubicBezTo>
                <a:cubicBezTo>
                  <a:pt x="685857" y="1170832"/>
                  <a:pt x="860835" y="1517259"/>
                  <a:pt x="888352" y="1560298"/>
                </a:cubicBezTo>
                <a:cubicBezTo>
                  <a:pt x="915869" y="1603337"/>
                  <a:pt x="858719" y="1453759"/>
                  <a:pt x="799452" y="1352865"/>
                </a:cubicBezTo>
                <a:cubicBezTo>
                  <a:pt x="740185" y="1251971"/>
                  <a:pt x="594135" y="1059354"/>
                  <a:pt x="532752" y="954932"/>
                </a:cubicBezTo>
                <a:cubicBezTo>
                  <a:pt x="471369" y="850510"/>
                  <a:pt x="514407" y="875910"/>
                  <a:pt x="431152" y="726332"/>
                </a:cubicBezTo>
                <a:cubicBezTo>
                  <a:pt x="347897" y="576754"/>
                  <a:pt x="100952" y="154832"/>
                  <a:pt x="37452" y="53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40300B6E-F113-4704-9D5B-D2AD846D998F}"/>
              </a:ext>
            </a:extLst>
          </p:cNvPr>
          <p:cNvSpPr/>
          <p:nvPr/>
        </p:nvSpPr>
        <p:spPr>
          <a:xfrm>
            <a:off x="7573891" y="8130649"/>
            <a:ext cx="423270" cy="1755070"/>
          </a:xfrm>
          <a:custGeom>
            <a:avLst/>
            <a:gdLst>
              <a:gd name="connsiteX0" fmla="*/ 37642 w 423270"/>
              <a:gd name="connsiteY0" fmla="*/ 1584 h 1755070"/>
              <a:gd name="connsiteX1" fmla="*/ 8009 w 423270"/>
              <a:gd name="connsiteY1" fmla="*/ 412218 h 1755070"/>
              <a:gd name="connsiteX2" fmla="*/ 194276 w 423270"/>
              <a:gd name="connsiteY2" fmla="*/ 958318 h 1755070"/>
              <a:gd name="connsiteX3" fmla="*/ 185809 w 423270"/>
              <a:gd name="connsiteY3" fmla="*/ 886351 h 1755070"/>
              <a:gd name="connsiteX4" fmla="*/ 329742 w 423270"/>
              <a:gd name="connsiteY4" fmla="*/ 1326618 h 1755070"/>
              <a:gd name="connsiteX5" fmla="*/ 329742 w 423270"/>
              <a:gd name="connsiteY5" fmla="*/ 1423984 h 1755070"/>
              <a:gd name="connsiteX6" fmla="*/ 308576 w 423270"/>
              <a:gd name="connsiteY6" fmla="*/ 1749951 h 1755070"/>
              <a:gd name="connsiteX7" fmla="*/ 321276 w 423270"/>
              <a:gd name="connsiteY7" fmla="*/ 1597551 h 1755070"/>
              <a:gd name="connsiteX8" fmla="*/ 422876 w 423270"/>
              <a:gd name="connsiteY8" fmla="*/ 1258884 h 1755070"/>
              <a:gd name="connsiteX9" fmla="*/ 278942 w 423270"/>
              <a:gd name="connsiteY9" fmla="*/ 979484 h 1755070"/>
              <a:gd name="connsiteX10" fmla="*/ 109609 w 423270"/>
              <a:gd name="connsiteY10" fmla="*/ 573084 h 1755070"/>
              <a:gd name="connsiteX11" fmla="*/ 71509 w 423270"/>
              <a:gd name="connsiteY11" fmla="*/ 280984 h 1755070"/>
              <a:gd name="connsiteX12" fmla="*/ 37642 w 423270"/>
              <a:gd name="connsiteY12" fmla="*/ 1584 h 1755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3270" h="1755070">
                <a:moveTo>
                  <a:pt x="37642" y="1584"/>
                </a:moveTo>
                <a:cubicBezTo>
                  <a:pt x="27059" y="23456"/>
                  <a:pt x="-18097" y="252762"/>
                  <a:pt x="8009" y="412218"/>
                </a:cubicBezTo>
                <a:cubicBezTo>
                  <a:pt x="34115" y="571674"/>
                  <a:pt x="164643" y="879296"/>
                  <a:pt x="194276" y="958318"/>
                </a:cubicBezTo>
                <a:cubicBezTo>
                  <a:pt x="223909" y="1037340"/>
                  <a:pt x="163231" y="824968"/>
                  <a:pt x="185809" y="886351"/>
                </a:cubicBezTo>
                <a:cubicBezTo>
                  <a:pt x="208387" y="947734"/>
                  <a:pt x="305753" y="1237013"/>
                  <a:pt x="329742" y="1326618"/>
                </a:cubicBezTo>
                <a:cubicBezTo>
                  <a:pt x="353731" y="1416224"/>
                  <a:pt x="333270" y="1353429"/>
                  <a:pt x="329742" y="1423984"/>
                </a:cubicBezTo>
                <a:cubicBezTo>
                  <a:pt x="326214" y="1494539"/>
                  <a:pt x="309987" y="1721023"/>
                  <a:pt x="308576" y="1749951"/>
                </a:cubicBezTo>
                <a:cubicBezTo>
                  <a:pt x="307165" y="1778879"/>
                  <a:pt x="302226" y="1679395"/>
                  <a:pt x="321276" y="1597551"/>
                </a:cubicBezTo>
                <a:cubicBezTo>
                  <a:pt x="340326" y="1515707"/>
                  <a:pt x="429932" y="1361895"/>
                  <a:pt x="422876" y="1258884"/>
                </a:cubicBezTo>
                <a:cubicBezTo>
                  <a:pt x="415820" y="1155873"/>
                  <a:pt x="331153" y="1093784"/>
                  <a:pt x="278942" y="979484"/>
                </a:cubicBezTo>
                <a:cubicBezTo>
                  <a:pt x="226731" y="865184"/>
                  <a:pt x="144181" y="689501"/>
                  <a:pt x="109609" y="573084"/>
                </a:cubicBezTo>
                <a:cubicBezTo>
                  <a:pt x="75037" y="456667"/>
                  <a:pt x="83503" y="372001"/>
                  <a:pt x="71509" y="280984"/>
                </a:cubicBezTo>
                <a:cubicBezTo>
                  <a:pt x="59515" y="189967"/>
                  <a:pt x="48225" y="-20288"/>
                  <a:pt x="37642" y="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9B84DE7-A92A-4F4E-83FA-3BE5BDEAA9EE}"/>
              </a:ext>
            </a:extLst>
          </p:cNvPr>
          <p:cNvSpPr/>
          <p:nvPr/>
        </p:nvSpPr>
        <p:spPr>
          <a:xfrm>
            <a:off x="9155905" y="748893"/>
            <a:ext cx="5311585" cy="2493927"/>
          </a:xfrm>
          <a:custGeom>
            <a:avLst/>
            <a:gdLst>
              <a:gd name="connsiteX0" fmla="*/ 102395 w 5311585"/>
              <a:gd name="connsiteY0" fmla="*/ 267107 h 2493927"/>
              <a:gd name="connsiteX1" fmla="*/ 940595 w 5311585"/>
              <a:gd name="connsiteY1" fmla="*/ 407 h 2493927"/>
              <a:gd name="connsiteX2" fmla="*/ 2045495 w 5311585"/>
              <a:gd name="connsiteY2" fmla="*/ 203607 h 2493927"/>
              <a:gd name="connsiteX3" fmla="*/ 1931195 w 5311585"/>
              <a:gd name="connsiteY3" fmla="*/ 89307 h 2493927"/>
              <a:gd name="connsiteX4" fmla="*/ 3099595 w 5311585"/>
              <a:gd name="connsiteY4" fmla="*/ 483007 h 2493927"/>
              <a:gd name="connsiteX5" fmla="*/ 3163095 w 5311585"/>
              <a:gd name="connsiteY5" fmla="*/ 368707 h 2493927"/>
              <a:gd name="connsiteX6" fmla="*/ 4217195 w 5311585"/>
              <a:gd name="connsiteY6" fmla="*/ 965607 h 2493927"/>
              <a:gd name="connsiteX7" fmla="*/ 4242595 w 5311585"/>
              <a:gd name="connsiteY7" fmla="*/ 851307 h 2493927"/>
              <a:gd name="connsiteX8" fmla="*/ 4902995 w 5311585"/>
              <a:gd name="connsiteY8" fmla="*/ 1892707 h 2493927"/>
              <a:gd name="connsiteX9" fmla="*/ 4915695 w 5311585"/>
              <a:gd name="connsiteY9" fmla="*/ 1664107 h 2493927"/>
              <a:gd name="connsiteX10" fmla="*/ 5309395 w 5311585"/>
              <a:gd name="connsiteY10" fmla="*/ 2476907 h 2493927"/>
              <a:gd name="connsiteX11" fmla="*/ 5042695 w 5311585"/>
              <a:gd name="connsiteY11" fmla="*/ 2134007 h 2493927"/>
              <a:gd name="connsiteX12" fmla="*/ 4394995 w 5311585"/>
              <a:gd name="connsiteY12" fmla="*/ 1181507 h 2493927"/>
              <a:gd name="connsiteX13" fmla="*/ 4420395 w 5311585"/>
              <a:gd name="connsiteY13" fmla="*/ 1181507 h 2493927"/>
              <a:gd name="connsiteX14" fmla="*/ 3290095 w 5311585"/>
              <a:gd name="connsiteY14" fmla="*/ 622707 h 2493927"/>
              <a:gd name="connsiteX15" fmla="*/ 2909095 w 5311585"/>
              <a:gd name="connsiteY15" fmla="*/ 483007 h 2493927"/>
              <a:gd name="connsiteX16" fmla="*/ 2286795 w 5311585"/>
              <a:gd name="connsiteY16" fmla="*/ 254407 h 2493927"/>
              <a:gd name="connsiteX17" fmla="*/ 1346995 w 5311585"/>
              <a:gd name="connsiteY17" fmla="*/ 127407 h 2493927"/>
              <a:gd name="connsiteX18" fmla="*/ 826295 w 5311585"/>
              <a:gd name="connsiteY18" fmla="*/ 89307 h 2493927"/>
              <a:gd name="connsiteX19" fmla="*/ 89695 w 5311585"/>
              <a:gd name="connsiteY19" fmla="*/ 216307 h 2493927"/>
              <a:gd name="connsiteX20" fmla="*/ 102395 w 5311585"/>
              <a:gd name="connsiteY20" fmla="*/ 267107 h 2493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311585" h="2493927">
                <a:moveTo>
                  <a:pt x="102395" y="267107"/>
                </a:moveTo>
                <a:cubicBezTo>
                  <a:pt x="244212" y="231124"/>
                  <a:pt x="616745" y="10990"/>
                  <a:pt x="940595" y="407"/>
                </a:cubicBezTo>
                <a:cubicBezTo>
                  <a:pt x="1264445" y="-10176"/>
                  <a:pt x="1880395" y="188790"/>
                  <a:pt x="2045495" y="203607"/>
                </a:cubicBezTo>
                <a:cubicBezTo>
                  <a:pt x="2210595" y="218424"/>
                  <a:pt x="1755512" y="42740"/>
                  <a:pt x="1931195" y="89307"/>
                </a:cubicBezTo>
                <a:cubicBezTo>
                  <a:pt x="2106878" y="135874"/>
                  <a:pt x="2894278" y="436440"/>
                  <a:pt x="3099595" y="483007"/>
                </a:cubicBezTo>
                <a:cubicBezTo>
                  <a:pt x="3304912" y="529574"/>
                  <a:pt x="2976828" y="288274"/>
                  <a:pt x="3163095" y="368707"/>
                </a:cubicBezTo>
                <a:cubicBezTo>
                  <a:pt x="3349362" y="449140"/>
                  <a:pt x="4037278" y="885174"/>
                  <a:pt x="4217195" y="965607"/>
                </a:cubicBezTo>
                <a:cubicBezTo>
                  <a:pt x="4397112" y="1046040"/>
                  <a:pt x="4128295" y="696790"/>
                  <a:pt x="4242595" y="851307"/>
                </a:cubicBezTo>
                <a:cubicBezTo>
                  <a:pt x="4356895" y="1005824"/>
                  <a:pt x="4790812" y="1757240"/>
                  <a:pt x="4902995" y="1892707"/>
                </a:cubicBezTo>
                <a:cubicBezTo>
                  <a:pt x="5015178" y="2028174"/>
                  <a:pt x="4847962" y="1566740"/>
                  <a:pt x="4915695" y="1664107"/>
                </a:cubicBezTo>
                <a:cubicBezTo>
                  <a:pt x="4983428" y="1761474"/>
                  <a:pt x="5288228" y="2398590"/>
                  <a:pt x="5309395" y="2476907"/>
                </a:cubicBezTo>
                <a:cubicBezTo>
                  <a:pt x="5330562" y="2555224"/>
                  <a:pt x="5195095" y="2349907"/>
                  <a:pt x="5042695" y="2134007"/>
                </a:cubicBezTo>
                <a:cubicBezTo>
                  <a:pt x="4890295" y="1918107"/>
                  <a:pt x="4498712" y="1340257"/>
                  <a:pt x="4394995" y="1181507"/>
                </a:cubicBezTo>
                <a:cubicBezTo>
                  <a:pt x="4291278" y="1022757"/>
                  <a:pt x="4604545" y="1274640"/>
                  <a:pt x="4420395" y="1181507"/>
                </a:cubicBezTo>
                <a:cubicBezTo>
                  <a:pt x="4236245" y="1088374"/>
                  <a:pt x="3541978" y="739124"/>
                  <a:pt x="3290095" y="622707"/>
                </a:cubicBezTo>
                <a:cubicBezTo>
                  <a:pt x="3038212" y="506290"/>
                  <a:pt x="2909095" y="483007"/>
                  <a:pt x="2909095" y="483007"/>
                </a:cubicBezTo>
                <a:cubicBezTo>
                  <a:pt x="2741878" y="421624"/>
                  <a:pt x="2547145" y="313674"/>
                  <a:pt x="2286795" y="254407"/>
                </a:cubicBezTo>
                <a:cubicBezTo>
                  <a:pt x="2026445" y="195140"/>
                  <a:pt x="1590412" y="154924"/>
                  <a:pt x="1346995" y="127407"/>
                </a:cubicBezTo>
                <a:cubicBezTo>
                  <a:pt x="1103578" y="99890"/>
                  <a:pt x="1035845" y="74490"/>
                  <a:pt x="826295" y="89307"/>
                </a:cubicBezTo>
                <a:cubicBezTo>
                  <a:pt x="616745" y="104124"/>
                  <a:pt x="203995" y="188790"/>
                  <a:pt x="89695" y="216307"/>
                </a:cubicBezTo>
                <a:cubicBezTo>
                  <a:pt x="-24605" y="243824"/>
                  <a:pt x="-39422" y="303090"/>
                  <a:pt x="102395" y="2671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FF5AEDB9-9563-4DDE-8AC6-359F0693580E}"/>
              </a:ext>
            </a:extLst>
          </p:cNvPr>
          <p:cNvSpPr/>
          <p:nvPr/>
        </p:nvSpPr>
        <p:spPr>
          <a:xfrm>
            <a:off x="6463902" y="1218000"/>
            <a:ext cx="2493768" cy="2579381"/>
          </a:xfrm>
          <a:custGeom>
            <a:avLst/>
            <a:gdLst>
              <a:gd name="connsiteX0" fmla="*/ 2489598 w 2493768"/>
              <a:gd name="connsiteY0" fmla="*/ 1200 h 2579381"/>
              <a:gd name="connsiteX1" fmla="*/ 1511698 w 2493768"/>
              <a:gd name="connsiteY1" fmla="*/ 128200 h 2579381"/>
              <a:gd name="connsiteX2" fmla="*/ 1943498 w 2493768"/>
              <a:gd name="connsiteY2" fmla="*/ 90100 h 2579381"/>
              <a:gd name="connsiteX3" fmla="*/ 1613298 w 2493768"/>
              <a:gd name="connsiteY3" fmla="*/ 267900 h 2579381"/>
              <a:gd name="connsiteX4" fmla="*/ 1397398 w 2493768"/>
              <a:gd name="connsiteY4" fmla="*/ 534600 h 2579381"/>
              <a:gd name="connsiteX5" fmla="*/ 1486298 w 2493768"/>
              <a:gd name="connsiteY5" fmla="*/ 458400 h 2579381"/>
              <a:gd name="connsiteX6" fmla="*/ 1016398 w 2493768"/>
              <a:gd name="connsiteY6" fmla="*/ 1055300 h 2579381"/>
              <a:gd name="connsiteX7" fmla="*/ 1130698 w 2493768"/>
              <a:gd name="connsiteY7" fmla="*/ 852100 h 2579381"/>
              <a:gd name="connsiteX8" fmla="*/ 457598 w 2493768"/>
              <a:gd name="connsiteY8" fmla="*/ 1664900 h 2579381"/>
              <a:gd name="connsiteX9" fmla="*/ 559198 w 2493768"/>
              <a:gd name="connsiteY9" fmla="*/ 1385500 h 2579381"/>
              <a:gd name="connsiteX10" fmla="*/ 368698 w 2493768"/>
              <a:gd name="connsiteY10" fmla="*/ 1626800 h 2579381"/>
              <a:gd name="connsiteX11" fmla="*/ 254398 w 2493768"/>
              <a:gd name="connsiteY11" fmla="*/ 1944300 h 2579381"/>
              <a:gd name="connsiteX12" fmla="*/ 398 w 2493768"/>
              <a:gd name="connsiteY12" fmla="*/ 2579300 h 2579381"/>
              <a:gd name="connsiteX13" fmla="*/ 317898 w 2493768"/>
              <a:gd name="connsiteY13" fmla="*/ 1982400 h 2579381"/>
              <a:gd name="connsiteX14" fmla="*/ 990998 w 2493768"/>
              <a:gd name="connsiteY14" fmla="*/ 1156900 h 2579381"/>
              <a:gd name="connsiteX15" fmla="*/ 1829198 w 2493768"/>
              <a:gd name="connsiteY15" fmla="*/ 217100 h 2579381"/>
              <a:gd name="connsiteX16" fmla="*/ 2489598 w 2493768"/>
              <a:gd name="connsiteY16" fmla="*/ 1200 h 2579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493768" h="2579381">
                <a:moveTo>
                  <a:pt x="2489598" y="1200"/>
                </a:moveTo>
                <a:cubicBezTo>
                  <a:pt x="2436681" y="-13617"/>
                  <a:pt x="1602715" y="113383"/>
                  <a:pt x="1511698" y="128200"/>
                </a:cubicBezTo>
                <a:cubicBezTo>
                  <a:pt x="1420681" y="143017"/>
                  <a:pt x="1926565" y="66817"/>
                  <a:pt x="1943498" y="90100"/>
                </a:cubicBezTo>
                <a:cubicBezTo>
                  <a:pt x="1960431" y="113383"/>
                  <a:pt x="1704315" y="193817"/>
                  <a:pt x="1613298" y="267900"/>
                </a:cubicBezTo>
                <a:cubicBezTo>
                  <a:pt x="1522281" y="341983"/>
                  <a:pt x="1418565" y="502850"/>
                  <a:pt x="1397398" y="534600"/>
                </a:cubicBezTo>
                <a:cubicBezTo>
                  <a:pt x="1376231" y="566350"/>
                  <a:pt x="1549798" y="371617"/>
                  <a:pt x="1486298" y="458400"/>
                </a:cubicBezTo>
                <a:cubicBezTo>
                  <a:pt x="1422798" y="545183"/>
                  <a:pt x="1075665" y="989683"/>
                  <a:pt x="1016398" y="1055300"/>
                </a:cubicBezTo>
                <a:cubicBezTo>
                  <a:pt x="957131" y="1120917"/>
                  <a:pt x="1223831" y="750500"/>
                  <a:pt x="1130698" y="852100"/>
                </a:cubicBezTo>
                <a:cubicBezTo>
                  <a:pt x="1037565" y="953700"/>
                  <a:pt x="552848" y="1576000"/>
                  <a:pt x="457598" y="1664900"/>
                </a:cubicBezTo>
                <a:cubicBezTo>
                  <a:pt x="362348" y="1753800"/>
                  <a:pt x="574015" y="1391850"/>
                  <a:pt x="559198" y="1385500"/>
                </a:cubicBezTo>
                <a:cubicBezTo>
                  <a:pt x="544381" y="1379150"/>
                  <a:pt x="419498" y="1533667"/>
                  <a:pt x="368698" y="1626800"/>
                </a:cubicBezTo>
                <a:cubicBezTo>
                  <a:pt x="317898" y="1719933"/>
                  <a:pt x="315781" y="1785550"/>
                  <a:pt x="254398" y="1944300"/>
                </a:cubicBezTo>
                <a:cubicBezTo>
                  <a:pt x="193015" y="2103050"/>
                  <a:pt x="-10185" y="2572950"/>
                  <a:pt x="398" y="2579300"/>
                </a:cubicBezTo>
                <a:cubicBezTo>
                  <a:pt x="10981" y="2585650"/>
                  <a:pt x="152798" y="2219467"/>
                  <a:pt x="317898" y="1982400"/>
                </a:cubicBezTo>
                <a:cubicBezTo>
                  <a:pt x="482998" y="1745333"/>
                  <a:pt x="739115" y="1451117"/>
                  <a:pt x="990998" y="1156900"/>
                </a:cubicBezTo>
                <a:cubicBezTo>
                  <a:pt x="1242881" y="862683"/>
                  <a:pt x="1579431" y="411833"/>
                  <a:pt x="1829198" y="217100"/>
                </a:cubicBezTo>
                <a:cubicBezTo>
                  <a:pt x="2078965" y="22367"/>
                  <a:pt x="2542515" y="16017"/>
                  <a:pt x="2489598" y="1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A8E67027-B420-4FDF-845F-7A2ACF5F5A75}"/>
              </a:ext>
            </a:extLst>
          </p:cNvPr>
          <p:cNvSpPr/>
          <p:nvPr/>
        </p:nvSpPr>
        <p:spPr>
          <a:xfrm>
            <a:off x="5692709" y="3685818"/>
            <a:ext cx="804623" cy="4211696"/>
          </a:xfrm>
          <a:custGeom>
            <a:avLst/>
            <a:gdLst>
              <a:gd name="connsiteX0" fmla="*/ 804344 w 804623"/>
              <a:gd name="connsiteY0" fmla="*/ 658 h 4211696"/>
              <a:gd name="connsiteX1" fmla="*/ 313455 w 804623"/>
              <a:gd name="connsiteY1" fmla="*/ 712927 h 4211696"/>
              <a:gd name="connsiteX2" fmla="*/ 428958 w 804623"/>
              <a:gd name="connsiteY2" fmla="*/ 558923 h 4211696"/>
              <a:gd name="connsiteX3" fmla="*/ 92074 w 804623"/>
              <a:gd name="connsiteY3" fmla="*/ 1194190 h 4211696"/>
              <a:gd name="connsiteX4" fmla="*/ 207577 w 804623"/>
              <a:gd name="connsiteY4" fmla="*/ 1040186 h 4211696"/>
              <a:gd name="connsiteX5" fmla="*/ 24697 w 804623"/>
              <a:gd name="connsiteY5" fmla="*/ 1867959 h 4211696"/>
              <a:gd name="connsiteX6" fmla="*/ 24697 w 804623"/>
              <a:gd name="connsiteY6" fmla="*/ 1713955 h 4211696"/>
              <a:gd name="connsiteX7" fmla="*/ 236453 w 804623"/>
              <a:gd name="connsiteY7" fmla="*/ 2734233 h 4211696"/>
              <a:gd name="connsiteX8" fmla="*/ 159451 w 804623"/>
              <a:gd name="connsiteY8" fmla="*/ 2301096 h 4211696"/>
              <a:gd name="connsiteX9" fmla="*/ 159451 w 804623"/>
              <a:gd name="connsiteY9" fmla="*/ 2917113 h 4211696"/>
              <a:gd name="connsiteX10" fmla="*/ 207577 w 804623"/>
              <a:gd name="connsiteY10" fmla="*/ 3234746 h 4211696"/>
              <a:gd name="connsiteX11" fmla="*/ 111325 w 804623"/>
              <a:gd name="connsiteY11" fmla="*/ 2830485 h 4211696"/>
              <a:gd name="connsiteX12" fmla="*/ 544462 w 804623"/>
              <a:gd name="connsiteY12" fmla="*/ 4149146 h 4211696"/>
              <a:gd name="connsiteX13" fmla="*/ 477085 w 804623"/>
              <a:gd name="connsiteY13" fmla="*/ 3754510 h 4211696"/>
              <a:gd name="connsiteX14" fmla="*/ 72824 w 804623"/>
              <a:gd name="connsiteY14" fmla="*/ 1636953 h 4211696"/>
              <a:gd name="connsiteX15" fmla="*/ 169076 w 804623"/>
              <a:gd name="connsiteY15" fmla="*/ 1521449 h 4211696"/>
              <a:gd name="connsiteX16" fmla="*/ 380832 w 804623"/>
              <a:gd name="connsiteY16" fmla="*/ 857306 h 4211696"/>
              <a:gd name="connsiteX17" fmla="*/ 804344 w 804623"/>
              <a:gd name="connsiteY17" fmla="*/ 658 h 421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04623" h="4211696">
                <a:moveTo>
                  <a:pt x="804344" y="658"/>
                </a:moveTo>
                <a:cubicBezTo>
                  <a:pt x="793115" y="-23405"/>
                  <a:pt x="376019" y="619883"/>
                  <a:pt x="313455" y="712927"/>
                </a:cubicBezTo>
                <a:cubicBezTo>
                  <a:pt x="250891" y="805971"/>
                  <a:pt x="465855" y="478713"/>
                  <a:pt x="428958" y="558923"/>
                </a:cubicBezTo>
                <a:cubicBezTo>
                  <a:pt x="392061" y="639133"/>
                  <a:pt x="128971" y="1113980"/>
                  <a:pt x="92074" y="1194190"/>
                </a:cubicBezTo>
                <a:cubicBezTo>
                  <a:pt x="55177" y="1274400"/>
                  <a:pt x="218806" y="927891"/>
                  <a:pt x="207577" y="1040186"/>
                </a:cubicBezTo>
                <a:cubicBezTo>
                  <a:pt x="196347" y="1152481"/>
                  <a:pt x="55177" y="1755664"/>
                  <a:pt x="24697" y="1867959"/>
                </a:cubicBezTo>
                <a:cubicBezTo>
                  <a:pt x="-5783" y="1980254"/>
                  <a:pt x="-10596" y="1569576"/>
                  <a:pt x="24697" y="1713955"/>
                </a:cubicBezTo>
                <a:cubicBezTo>
                  <a:pt x="59990" y="1858334"/>
                  <a:pt x="213994" y="2636376"/>
                  <a:pt x="236453" y="2734233"/>
                </a:cubicBezTo>
                <a:cubicBezTo>
                  <a:pt x="258912" y="2832090"/>
                  <a:pt x="172285" y="2270616"/>
                  <a:pt x="159451" y="2301096"/>
                </a:cubicBezTo>
                <a:cubicBezTo>
                  <a:pt x="146617" y="2331576"/>
                  <a:pt x="151430" y="2761505"/>
                  <a:pt x="159451" y="2917113"/>
                </a:cubicBezTo>
                <a:cubicBezTo>
                  <a:pt x="167472" y="3072721"/>
                  <a:pt x="215598" y="3249184"/>
                  <a:pt x="207577" y="3234746"/>
                </a:cubicBezTo>
                <a:cubicBezTo>
                  <a:pt x="199556" y="3220308"/>
                  <a:pt x="55177" y="2678085"/>
                  <a:pt x="111325" y="2830485"/>
                </a:cubicBezTo>
                <a:cubicBezTo>
                  <a:pt x="167473" y="2982885"/>
                  <a:pt x="483502" y="3995142"/>
                  <a:pt x="544462" y="4149146"/>
                </a:cubicBezTo>
                <a:cubicBezTo>
                  <a:pt x="605422" y="4303150"/>
                  <a:pt x="555691" y="4173209"/>
                  <a:pt x="477085" y="3754510"/>
                </a:cubicBezTo>
                <a:cubicBezTo>
                  <a:pt x="398479" y="3335811"/>
                  <a:pt x="124159" y="2009130"/>
                  <a:pt x="72824" y="1636953"/>
                </a:cubicBezTo>
                <a:cubicBezTo>
                  <a:pt x="21489" y="1264776"/>
                  <a:pt x="117741" y="1651390"/>
                  <a:pt x="169076" y="1521449"/>
                </a:cubicBezTo>
                <a:cubicBezTo>
                  <a:pt x="220411" y="1391508"/>
                  <a:pt x="276558" y="1107563"/>
                  <a:pt x="380832" y="857306"/>
                </a:cubicBezTo>
                <a:cubicBezTo>
                  <a:pt x="485106" y="607049"/>
                  <a:pt x="815573" y="24721"/>
                  <a:pt x="804344" y="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524DEF77-55EA-4531-94DB-50DFE88D97FE}"/>
              </a:ext>
            </a:extLst>
          </p:cNvPr>
          <p:cNvSpPr/>
          <p:nvPr/>
        </p:nvSpPr>
        <p:spPr>
          <a:xfrm>
            <a:off x="14363619" y="3199616"/>
            <a:ext cx="878286" cy="4235597"/>
          </a:xfrm>
          <a:custGeom>
            <a:avLst/>
            <a:gdLst>
              <a:gd name="connsiteX0" fmla="*/ 81 w 878286"/>
              <a:gd name="connsiteY0" fmla="*/ 784 h 4235597"/>
              <a:gd name="connsiteX1" fmla="*/ 533481 w 878286"/>
              <a:gd name="connsiteY1" fmla="*/ 927884 h 4235597"/>
              <a:gd name="connsiteX2" fmla="*/ 533481 w 878286"/>
              <a:gd name="connsiteY2" fmla="*/ 826284 h 4235597"/>
              <a:gd name="connsiteX3" fmla="*/ 723981 w 878286"/>
              <a:gd name="connsiteY3" fmla="*/ 1715284 h 4235597"/>
              <a:gd name="connsiteX4" fmla="*/ 787481 w 878286"/>
              <a:gd name="connsiteY4" fmla="*/ 1727984 h 4235597"/>
              <a:gd name="connsiteX5" fmla="*/ 863681 w 878286"/>
              <a:gd name="connsiteY5" fmla="*/ 2680484 h 4235597"/>
              <a:gd name="connsiteX6" fmla="*/ 812881 w 878286"/>
              <a:gd name="connsiteY6" fmla="*/ 2705884 h 4235597"/>
              <a:gd name="connsiteX7" fmla="*/ 368381 w 878286"/>
              <a:gd name="connsiteY7" fmla="*/ 4179084 h 4235597"/>
              <a:gd name="connsiteX8" fmla="*/ 533481 w 878286"/>
              <a:gd name="connsiteY8" fmla="*/ 3836184 h 4235597"/>
              <a:gd name="connsiteX9" fmla="*/ 863681 w 878286"/>
              <a:gd name="connsiteY9" fmla="*/ 2947184 h 4235597"/>
              <a:gd name="connsiteX10" fmla="*/ 787481 w 878286"/>
              <a:gd name="connsiteY10" fmla="*/ 2375684 h 4235597"/>
              <a:gd name="connsiteX11" fmla="*/ 495381 w 878286"/>
              <a:gd name="connsiteY11" fmla="*/ 1105684 h 4235597"/>
              <a:gd name="connsiteX12" fmla="*/ 81 w 878286"/>
              <a:gd name="connsiteY12" fmla="*/ 784 h 4235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8286" h="4235597">
                <a:moveTo>
                  <a:pt x="81" y="784"/>
                </a:moveTo>
                <a:cubicBezTo>
                  <a:pt x="6431" y="-28849"/>
                  <a:pt x="444581" y="790301"/>
                  <a:pt x="533481" y="927884"/>
                </a:cubicBezTo>
                <a:cubicBezTo>
                  <a:pt x="622381" y="1065467"/>
                  <a:pt x="501731" y="695051"/>
                  <a:pt x="533481" y="826284"/>
                </a:cubicBezTo>
                <a:cubicBezTo>
                  <a:pt x="565231" y="957517"/>
                  <a:pt x="681648" y="1565001"/>
                  <a:pt x="723981" y="1715284"/>
                </a:cubicBezTo>
                <a:cubicBezTo>
                  <a:pt x="766314" y="1865567"/>
                  <a:pt x="764198" y="1567117"/>
                  <a:pt x="787481" y="1727984"/>
                </a:cubicBezTo>
                <a:cubicBezTo>
                  <a:pt x="810764" y="1888851"/>
                  <a:pt x="859448" y="2517501"/>
                  <a:pt x="863681" y="2680484"/>
                </a:cubicBezTo>
                <a:cubicBezTo>
                  <a:pt x="867914" y="2843467"/>
                  <a:pt x="895431" y="2456117"/>
                  <a:pt x="812881" y="2705884"/>
                </a:cubicBezTo>
                <a:cubicBezTo>
                  <a:pt x="730331" y="2955651"/>
                  <a:pt x="414948" y="3990701"/>
                  <a:pt x="368381" y="4179084"/>
                </a:cubicBezTo>
                <a:cubicBezTo>
                  <a:pt x="321814" y="4367467"/>
                  <a:pt x="450931" y="4041501"/>
                  <a:pt x="533481" y="3836184"/>
                </a:cubicBezTo>
                <a:cubicBezTo>
                  <a:pt x="616031" y="3630867"/>
                  <a:pt x="821348" y="3190601"/>
                  <a:pt x="863681" y="2947184"/>
                </a:cubicBezTo>
                <a:cubicBezTo>
                  <a:pt x="906014" y="2703767"/>
                  <a:pt x="848864" y="2682601"/>
                  <a:pt x="787481" y="2375684"/>
                </a:cubicBezTo>
                <a:cubicBezTo>
                  <a:pt x="726098" y="2068767"/>
                  <a:pt x="628731" y="1503617"/>
                  <a:pt x="495381" y="1105684"/>
                </a:cubicBezTo>
                <a:cubicBezTo>
                  <a:pt x="362031" y="707751"/>
                  <a:pt x="-6269" y="30417"/>
                  <a:pt x="81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D7B6F466-888E-4BA9-B0AD-6E64F1C57132}"/>
              </a:ext>
            </a:extLst>
          </p:cNvPr>
          <p:cNvSpPr/>
          <p:nvPr/>
        </p:nvSpPr>
        <p:spPr>
          <a:xfrm>
            <a:off x="14174635" y="5929147"/>
            <a:ext cx="495892" cy="2393218"/>
          </a:xfrm>
          <a:custGeom>
            <a:avLst/>
            <a:gdLst>
              <a:gd name="connsiteX0" fmla="*/ 494266 w 495892"/>
              <a:gd name="connsiteY0" fmla="*/ 15 h 2393218"/>
              <a:gd name="connsiteX1" fmla="*/ 138131 w 495892"/>
              <a:gd name="connsiteY1" fmla="*/ 837413 h 2393218"/>
              <a:gd name="connsiteX2" fmla="*/ 426889 w 495892"/>
              <a:gd name="connsiteY2" fmla="*/ 2117573 h 2393218"/>
              <a:gd name="connsiteX3" fmla="*/ 369138 w 495892"/>
              <a:gd name="connsiteY3" fmla="*/ 1876941 h 2393218"/>
              <a:gd name="connsiteX4" fmla="*/ 494266 w 495892"/>
              <a:gd name="connsiteY4" fmla="*/ 2387080 h 2393218"/>
              <a:gd name="connsiteX5" fmla="*/ 263260 w 495892"/>
              <a:gd name="connsiteY5" fmla="*/ 1463055 h 2393218"/>
              <a:gd name="connsiteX6" fmla="*/ 263260 w 495892"/>
              <a:gd name="connsiteY6" fmla="*/ 1443805 h 2393218"/>
              <a:gd name="connsiteX7" fmla="*/ 3378 w 495892"/>
              <a:gd name="connsiteY7" fmla="*/ 856664 h 2393218"/>
              <a:gd name="connsiteX8" fmla="*/ 494266 w 495892"/>
              <a:gd name="connsiteY8" fmla="*/ 15 h 239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5892" h="2393218">
                <a:moveTo>
                  <a:pt x="494266" y="15"/>
                </a:moveTo>
                <a:cubicBezTo>
                  <a:pt x="516725" y="-3193"/>
                  <a:pt x="149360" y="484487"/>
                  <a:pt x="138131" y="837413"/>
                </a:cubicBezTo>
                <a:cubicBezTo>
                  <a:pt x="126901" y="1190339"/>
                  <a:pt x="388388" y="1944318"/>
                  <a:pt x="426889" y="2117573"/>
                </a:cubicBezTo>
                <a:cubicBezTo>
                  <a:pt x="465390" y="2290828"/>
                  <a:pt x="357909" y="1832023"/>
                  <a:pt x="369138" y="1876941"/>
                </a:cubicBezTo>
                <a:cubicBezTo>
                  <a:pt x="380367" y="1921859"/>
                  <a:pt x="511912" y="2456061"/>
                  <a:pt x="494266" y="2387080"/>
                </a:cubicBezTo>
                <a:cubicBezTo>
                  <a:pt x="476620" y="2318099"/>
                  <a:pt x="301761" y="1620267"/>
                  <a:pt x="263260" y="1463055"/>
                </a:cubicBezTo>
                <a:cubicBezTo>
                  <a:pt x="224759" y="1305843"/>
                  <a:pt x="306574" y="1544870"/>
                  <a:pt x="263260" y="1443805"/>
                </a:cubicBezTo>
                <a:cubicBezTo>
                  <a:pt x="219946" y="1342740"/>
                  <a:pt x="-31915" y="1090879"/>
                  <a:pt x="3378" y="856664"/>
                </a:cubicBezTo>
                <a:cubicBezTo>
                  <a:pt x="38671" y="622449"/>
                  <a:pt x="471807" y="3223"/>
                  <a:pt x="494266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EB1C439E-9AC6-46E7-B8A8-BD9313786FC9}"/>
              </a:ext>
            </a:extLst>
          </p:cNvPr>
          <p:cNvSpPr/>
          <p:nvPr/>
        </p:nvSpPr>
        <p:spPr>
          <a:xfrm>
            <a:off x="13842259" y="7198774"/>
            <a:ext cx="524529" cy="2257002"/>
          </a:xfrm>
          <a:custGeom>
            <a:avLst/>
            <a:gdLst>
              <a:gd name="connsiteX0" fmla="*/ 741 w 524529"/>
              <a:gd name="connsiteY0" fmla="*/ 14826 h 2257002"/>
              <a:gd name="connsiteX1" fmla="*/ 441008 w 524529"/>
              <a:gd name="connsiteY1" fmla="*/ 1428759 h 2257002"/>
              <a:gd name="connsiteX2" fmla="*/ 305541 w 524529"/>
              <a:gd name="connsiteY2" fmla="*/ 963093 h 2257002"/>
              <a:gd name="connsiteX3" fmla="*/ 288608 w 524529"/>
              <a:gd name="connsiteY3" fmla="*/ 1352559 h 2257002"/>
              <a:gd name="connsiteX4" fmla="*/ 288608 w 524529"/>
              <a:gd name="connsiteY4" fmla="*/ 1242493 h 2257002"/>
              <a:gd name="connsiteX5" fmla="*/ 517208 w 524529"/>
              <a:gd name="connsiteY5" fmla="*/ 2250026 h 2257002"/>
              <a:gd name="connsiteX6" fmla="*/ 466408 w 524529"/>
              <a:gd name="connsiteY6" fmla="*/ 1657359 h 2257002"/>
              <a:gd name="connsiteX7" fmla="*/ 449474 w 524529"/>
              <a:gd name="connsiteY7" fmla="*/ 1056226 h 2257002"/>
              <a:gd name="connsiteX8" fmla="*/ 339408 w 524529"/>
              <a:gd name="connsiteY8" fmla="*/ 709093 h 2257002"/>
              <a:gd name="connsiteX9" fmla="*/ 741 w 524529"/>
              <a:gd name="connsiteY9" fmla="*/ 14826 h 2257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4529" h="2257002">
                <a:moveTo>
                  <a:pt x="741" y="14826"/>
                </a:moveTo>
                <a:cubicBezTo>
                  <a:pt x="17674" y="134770"/>
                  <a:pt x="390208" y="1270715"/>
                  <a:pt x="441008" y="1428759"/>
                </a:cubicBezTo>
                <a:cubicBezTo>
                  <a:pt x="491808" y="1586803"/>
                  <a:pt x="330941" y="975793"/>
                  <a:pt x="305541" y="963093"/>
                </a:cubicBezTo>
                <a:cubicBezTo>
                  <a:pt x="280141" y="950393"/>
                  <a:pt x="291430" y="1305992"/>
                  <a:pt x="288608" y="1352559"/>
                </a:cubicBezTo>
                <a:cubicBezTo>
                  <a:pt x="285786" y="1399126"/>
                  <a:pt x="250508" y="1092915"/>
                  <a:pt x="288608" y="1242493"/>
                </a:cubicBezTo>
                <a:cubicBezTo>
                  <a:pt x="326708" y="1392071"/>
                  <a:pt x="487575" y="2180882"/>
                  <a:pt x="517208" y="2250026"/>
                </a:cubicBezTo>
                <a:cubicBezTo>
                  <a:pt x="546841" y="2319170"/>
                  <a:pt x="477697" y="1856326"/>
                  <a:pt x="466408" y="1657359"/>
                </a:cubicBezTo>
                <a:cubicBezTo>
                  <a:pt x="455119" y="1458392"/>
                  <a:pt x="470641" y="1214270"/>
                  <a:pt x="449474" y="1056226"/>
                </a:cubicBezTo>
                <a:cubicBezTo>
                  <a:pt x="428307" y="898182"/>
                  <a:pt x="417019" y="881248"/>
                  <a:pt x="339408" y="709093"/>
                </a:cubicBezTo>
                <a:cubicBezTo>
                  <a:pt x="261797" y="536938"/>
                  <a:pt x="-16192" y="-105118"/>
                  <a:pt x="741" y="14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800E403-1A2E-4D94-841A-F98728079E55}"/>
              </a:ext>
            </a:extLst>
          </p:cNvPr>
          <p:cNvSpPr/>
          <p:nvPr/>
        </p:nvSpPr>
        <p:spPr>
          <a:xfrm>
            <a:off x="13603258" y="8473777"/>
            <a:ext cx="531288" cy="1020743"/>
          </a:xfrm>
          <a:custGeom>
            <a:avLst/>
            <a:gdLst>
              <a:gd name="connsiteX0" fmla="*/ 524222 w 531288"/>
              <a:gd name="connsiteY0" fmla="*/ 146983 h 1020743"/>
              <a:gd name="connsiteX1" fmla="*/ 478502 w 531288"/>
              <a:gd name="connsiteY1" fmla="*/ 644823 h 1020743"/>
              <a:gd name="connsiteX2" fmla="*/ 417542 w 531288"/>
              <a:gd name="connsiteY2" fmla="*/ 751503 h 1020743"/>
              <a:gd name="connsiteX3" fmla="*/ 260062 w 531288"/>
              <a:gd name="connsiteY3" fmla="*/ 883583 h 1020743"/>
              <a:gd name="connsiteX4" fmla="*/ 982 w 531288"/>
              <a:gd name="connsiteY4" fmla="*/ 1020743 h 1020743"/>
              <a:gd name="connsiteX5" fmla="*/ 361662 w 531288"/>
              <a:gd name="connsiteY5" fmla="*/ 883583 h 1020743"/>
              <a:gd name="connsiteX6" fmla="*/ 453102 w 531288"/>
              <a:gd name="connsiteY6" fmla="*/ 807383 h 1020743"/>
              <a:gd name="connsiteX7" fmla="*/ 524222 w 531288"/>
              <a:gd name="connsiteY7" fmla="*/ 619423 h 1020743"/>
              <a:gd name="connsiteX8" fmla="*/ 529302 w 531288"/>
              <a:gd name="connsiteY8" fmla="*/ 30143 h 1020743"/>
              <a:gd name="connsiteX9" fmla="*/ 524222 w 531288"/>
              <a:gd name="connsiteY9" fmla="*/ 146983 h 1020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1288" h="1020743">
                <a:moveTo>
                  <a:pt x="524222" y="146983"/>
                </a:moveTo>
                <a:cubicBezTo>
                  <a:pt x="515755" y="249430"/>
                  <a:pt x="496282" y="544070"/>
                  <a:pt x="478502" y="644823"/>
                </a:cubicBezTo>
                <a:cubicBezTo>
                  <a:pt x="460722" y="745576"/>
                  <a:pt x="453949" y="711710"/>
                  <a:pt x="417542" y="751503"/>
                </a:cubicBezTo>
                <a:cubicBezTo>
                  <a:pt x="381135" y="791296"/>
                  <a:pt x="329489" y="838710"/>
                  <a:pt x="260062" y="883583"/>
                </a:cubicBezTo>
                <a:cubicBezTo>
                  <a:pt x="190635" y="928456"/>
                  <a:pt x="-15951" y="1020743"/>
                  <a:pt x="982" y="1020743"/>
                </a:cubicBezTo>
                <a:cubicBezTo>
                  <a:pt x="17915" y="1020743"/>
                  <a:pt x="286309" y="919143"/>
                  <a:pt x="361662" y="883583"/>
                </a:cubicBezTo>
                <a:cubicBezTo>
                  <a:pt x="437015" y="848023"/>
                  <a:pt x="426009" y="851410"/>
                  <a:pt x="453102" y="807383"/>
                </a:cubicBezTo>
                <a:cubicBezTo>
                  <a:pt x="480195" y="763356"/>
                  <a:pt x="511522" y="748963"/>
                  <a:pt x="524222" y="619423"/>
                </a:cubicBezTo>
                <a:cubicBezTo>
                  <a:pt x="536922" y="489883"/>
                  <a:pt x="528455" y="110576"/>
                  <a:pt x="529302" y="30143"/>
                </a:cubicBezTo>
                <a:cubicBezTo>
                  <a:pt x="530149" y="-50290"/>
                  <a:pt x="532689" y="44536"/>
                  <a:pt x="524222" y="146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60EE246F-DACE-4D00-B874-D8228D349365}"/>
              </a:ext>
            </a:extLst>
          </p:cNvPr>
          <p:cNvSpPr/>
          <p:nvPr/>
        </p:nvSpPr>
        <p:spPr>
          <a:xfrm>
            <a:off x="6217716" y="7781322"/>
            <a:ext cx="978434" cy="1635188"/>
          </a:xfrm>
          <a:custGeom>
            <a:avLst/>
            <a:gdLst>
              <a:gd name="connsiteX0" fmla="*/ 17984 w 978434"/>
              <a:gd name="connsiteY0" fmla="*/ 67278 h 1635188"/>
              <a:gd name="connsiteX1" fmla="*/ 424384 w 978434"/>
              <a:gd name="connsiteY1" fmla="*/ 905478 h 1635188"/>
              <a:gd name="connsiteX2" fmla="*/ 367234 w 978434"/>
              <a:gd name="connsiteY2" fmla="*/ 721328 h 1635188"/>
              <a:gd name="connsiteX3" fmla="*/ 837134 w 978434"/>
              <a:gd name="connsiteY3" fmla="*/ 1489678 h 1635188"/>
              <a:gd name="connsiteX4" fmla="*/ 862534 w 978434"/>
              <a:gd name="connsiteY4" fmla="*/ 1483328 h 1635188"/>
              <a:gd name="connsiteX5" fmla="*/ 976834 w 978434"/>
              <a:gd name="connsiteY5" fmla="*/ 1629378 h 1635188"/>
              <a:gd name="connsiteX6" fmla="*/ 767284 w 978434"/>
              <a:gd name="connsiteY6" fmla="*/ 1254728 h 1635188"/>
              <a:gd name="connsiteX7" fmla="*/ 322784 w 978434"/>
              <a:gd name="connsiteY7" fmla="*/ 619728 h 1635188"/>
              <a:gd name="connsiteX8" fmla="*/ 56084 w 978434"/>
              <a:gd name="connsiteY8" fmla="*/ 105378 h 1635188"/>
              <a:gd name="connsiteX9" fmla="*/ 68784 w 978434"/>
              <a:gd name="connsiteY9" fmla="*/ 54578 h 1635188"/>
              <a:gd name="connsiteX10" fmla="*/ 17984 w 978434"/>
              <a:gd name="connsiteY10" fmla="*/ 67278 h 163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8434" h="1635188">
                <a:moveTo>
                  <a:pt x="17984" y="67278"/>
                </a:moveTo>
                <a:cubicBezTo>
                  <a:pt x="77251" y="209095"/>
                  <a:pt x="366176" y="796470"/>
                  <a:pt x="424384" y="905478"/>
                </a:cubicBezTo>
                <a:cubicBezTo>
                  <a:pt x="482592" y="1014486"/>
                  <a:pt x="298442" y="623961"/>
                  <a:pt x="367234" y="721328"/>
                </a:cubicBezTo>
                <a:cubicBezTo>
                  <a:pt x="436026" y="818695"/>
                  <a:pt x="754584" y="1362678"/>
                  <a:pt x="837134" y="1489678"/>
                </a:cubicBezTo>
                <a:cubicBezTo>
                  <a:pt x="919684" y="1616678"/>
                  <a:pt x="839251" y="1460045"/>
                  <a:pt x="862534" y="1483328"/>
                </a:cubicBezTo>
                <a:cubicBezTo>
                  <a:pt x="885817" y="1506611"/>
                  <a:pt x="992709" y="1667478"/>
                  <a:pt x="976834" y="1629378"/>
                </a:cubicBezTo>
                <a:cubicBezTo>
                  <a:pt x="960959" y="1591278"/>
                  <a:pt x="876292" y="1423003"/>
                  <a:pt x="767284" y="1254728"/>
                </a:cubicBezTo>
                <a:cubicBezTo>
                  <a:pt x="658276" y="1086453"/>
                  <a:pt x="441317" y="811286"/>
                  <a:pt x="322784" y="619728"/>
                </a:cubicBezTo>
                <a:cubicBezTo>
                  <a:pt x="204251" y="428170"/>
                  <a:pt x="98417" y="199570"/>
                  <a:pt x="56084" y="105378"/>
                </a:cubicBezTo>
                <a:cubicBezTo>
                  <a:pt x="13751" y="11186"/>
                  <a:pt x="73017" y="57753"/>
                  <a:pt x="68784" y="54578"/>
                </a:cubicBezTo>
                <a:cubicBezTo>
                  <a:pt x="64551" y="51403"/>
                  <a:pt x="-41283" y="-74539"/>
                  <a:pt x="17984" y="67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850920EA-3FAB-4EE3-97E3-86BEA2B0C0D4}"/>
              </a:ext>
            </a:extLst>
          </p:cNvPr>
          <p:cNvSpPr/>
          <p:nvPr/>
        </p:nvSpPr>
        <p:spPr>
          <a:xfrm>
            <a:off x="7441769" y="8058850"/>
            <a:ext cx="368736" cy="1840847"/>
          </a:xfrm>
          <a:custGeom>
            <a:avLst/>
            <a:gdLst>
              <a:gd name="connsiteX0" fmla="*/ 102031 w 368736"/>
              <a:gd name="connsiteY0" fmla="*/ 12000 h 1840847"/>
              <a:gd name="connsiteX1" fmla="*/ 76631 w 368736"/>
              <a:gd name="connsiteY1" fmla="*/ 640650 h 1840847"/>
              <a:gd name="connsiteX2" fmla="*/ 431 w 368736"/>
              <a:gd name="connsiteY2" fmla="*/ 329500 h 1840847"/>
              <a:gd name="connsiteX3" fmla="*/ 114731 w 368736"/>
              <a:gd name="connsiteY3" fmla="*/ 653350 h 1840847"/>
              <a:gd name="connsiteX4" fmla="*/ 292531 w 368736"/>
              <a:gd name="connsiteY4" fmla="*/ 1491550 h 1840847"/>
              <a:gd name="connsiteX5" fmla="*/ 209981 w 368736"/>
              <a:gd name="connsiteY5" fmla="*/ 1364550 h 1840847"/>
              <a:gd name="connsiteX6" fmla="*/ 368731 w 368736"/>
              <a:gd name="connsiteY6" fmla="*/ 1840800 h 1840847"/>
              <a:gd name="connsiteX7" fmla="*/ 203631 w 368736"/>
              <a:gd name="connsiteY7" fmla="*/ 1389950 h 1840847"/>
              <a:gd name="connsiteX8" fmla="*/ 6781 w 368736"/>
              <a:gd name="connsiteY8" fmla="*/ 799400 h 1840847"/>
              <a:gd name="connsiteX9" fmla="*/ 127431 w 368736"/>
              <a:gd name="connsiteY9" fmla="*/ 1377250 h 1840847"/>
              <a:gd name="connsiteX10" fmla="*/ 70281 w 368736"/>
              <a:gd name="connsiteY10" fmla="*/ 805750 h 1840847"/>
              <a:gd name="connsiteX11" fmla="*/ 70281 w 368736"/>
              <a:gd name="connsiteY11" fmla="*/ 500950 h 1840847"/>
              <a:gd name="connsiteX12" fmla="*/ 102031 w 368736"/>
              <a:gd name="connsiteY12" fmla="*/ 246950 h 1840847"/>
              <a:gd name="connsiteX13" fmla="*/ 102031 w 368736"/>
              <a:gd name="connsiteY13" fmla="*/ 12000 h 184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8736" h="1840847">
                <a:moveTo>
                  <a:pt x="102031" y="12000"/>
                </a:moveTo>
                <a:cubicBezTo>
                  <a:pt x="97798" y="77617"/>
                  <a:pt x="93564" y="587733"/>
                  <a:pt x="76631" y="640650"/>
                </a:cubicBezTo>
                <a:cubicBezTo>
                  <a:pt x="59698" y="693567"/>
                  <a:pt x="-5919" y="327383"/>
                  <a:pt x="431" y="329500"/>
                </a:cubicBezTo>
                <a:cubicBezTo>
                  <a:pt x="6781" y="331617"/>
                  <a:pt x="66048" y="459675"/>
                  <a:pt x="114731" y="653350"/>
                </a:cubicBezTo>
                <a:cubicBezTo>
                  <a:pt x="163414" y="847025"/>
                  <a:pt x="276656" y="1373017"/>
                  <a:pt x="292531" y="1491550"/>
                </a:cubicBezTo>
                <a:cubicBezTo>
                  <a:pt x="308406" y="1610083"/>
                  <a:pt x="197281" y="1306342"/>
                  <a:pt x="209981" y="1364550"/>
                </a:cubicBezTo>
                <a:cubicBezTo>
                  <a:pt x="222681" y="1422758"/>
                  <a:pt x="369789" y="1836567"/>
                  <a:pt x="368731" y="1840800"/>
                </a:cubicBezTo>
                <a:cubicBezTo>
                  <a:pt x="367673" y="1845033"/>
                  <a:pt x="263956" y="1563517"/>
                  <a:pt x="203631" y="1389950"/>
                </a:cubicBezTo>
                <a:cubicBezTo>
                  <a:pt x="143306" y="1216383"/>
                  <a:pt x="19481" y="801517"/>
                  <a:pt x="6781" y="799400"/>
                </a:cubicBezTo>
                <a:cubicBezTo>
                  <a:pt x="-5919" y="797283"/>
                  <a:pt x="116848" y="1376192"/>
                  <a:pt x="127431" y="1377250"/>
                </a:cubicBezTo>
                <a:cubicBezTo>
                  <a:pt x="138014" y="1378308"/>
                  <a:pt x="79806" y="951800"/>
                  <a:pt x="70281" y="805750"/>
                </a:cubicBezTo>
                <a:cubicBezTo>
                  <a:pt x="60756" y="659700"/>
                  <a:pt x="64989" y="594083"/>
                  <a:pt x="70281" y="500950"/>
                </a:cubicBezTo>
                <a:cubicBezTo>
                  <a:pt x="75573" y="407817"/>
                  <a:pt x="95681" y="326325"/>
                  <a:pt x="102031" y="246950"/>
                </a:cubicBezTo>
                <a:cubicBezTo>
                  <a:pt x="108381" y="167575"/>
                  <a:pt x="106264" y="-53617"/>
                  <a:pt x="102031" y="12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93B5216-96B5-4495-A11F-9CF33BD07D4B}"/>
              </a:ext>
            </a:extLst>
          </p:cNvPr>
          <p:cNvSpPr/>
          <p:nvPr/>
        </p:nvSpPr>
        <p:spPr>
          <a:xfrm>
            <a:off x="7057786" y="9204559"/>
            <a:ext cx="732311" cy="409793"/>
          </a:xfrm>
          <a:custGeom>
            <a:avLst/>
            <a:gdLst>
              <a:gd name="connsiteX0" fmla="*/ 9764 w 732311"/>
              <a:gd name="connsiteY0" fmla="*/ 9291 h 409793"/>
              <a:gd name="connsiteX1" fmla="*/ 47864 w 732311"/>
              <a:gd name="connsiteY1" fmla="*/ 72791 h 409793"/>
              <a:gd name="connsiteX2" fmla="*/ 238364 w 732311"/>
              <a:gd name="connsiteY2" fmla="*/ 352191 h 409793"/>
              <a:gd name="connsiteX3" fmla="*/ 727314 w 732311"/>
              <a:gd name="connsiteY3" fmla="*/ 409341 h 409793"/>
              <a:gd name="connsiteX4" fmla="*/ 505064 w 732311"/>
              <a:gd name="connsiteY4" fmla="*/ 339491 h 409793"/>
              <a:gd name="connsiteX5" fmla="*/ 193914 w 732311"/>
              <a:gd name="connsiteY5" fmla="*/ 231541 h 409793"/>
              <a:gd name="connsiteX6" fmla="*/ 9764 w 732311"/>
              <a:gd name="connsiteY6" fmla="*/ 9291 h 409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311" h="409793">
                <a:moveTo>
                  <a:pt x="9764" y="9291"/>
                </a:moveTo>
                <a:cubicBezTo>
                  <a:pt x="-14578" y="-17167"/>
                  <a:pt x="9764" y="15641"/>
                  <a:pt x="47864" y="72791"/>
                </a:cubicBezTo>
                <a:cubicBezTo>
                  <a:pt x="85964" y="129941"/>
                  <a:pt x="125122" y="296099"/>
                  <a:pt x="238364" y="352191"/>
                </a:cubicBezTo>
                <a:cubicBezTo>
                  <a:pt x="351606" y="408283"/>
                  <a:pt x="682864" y="411458"/>
                  <a:pt x="727314" y="409341"/>
                </a:cubicBezTo>
                <a:cubicBezTo>
                  <a:pt x="771764" y="407224"/>
                  <a:pt x="505064" y="339491"/>
                  <a:pt x="505064" y="339491"/>
                </a:cubicBezTo>
                <a:cubicBezTo>
                  <a:pt x="416164" y="309858"/>
                  <a:pt x="279639" y="285516"/>
                  <a:pt x="193914" y="231541"/>
                </a:cubicBezTo>
                <a:cubicBezTo>
                  <a:pt x="108189" y="177566"/>
                  <a:pt x="34106" y="35749"/>
                  <a:pt x="9764" y="9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6DC1CF1-7F54-4C7B-989E-E8F068336031}"/>
              </a:ext>
            </a:extLst>
          </p:cNvPr>
          <p:cNvSpPr/>
          <p:nvPr/>
        </p:nvSpPr>
        <p:spPr>
          <a:xfrm>
            <a:off x="7890585" y="1825100"/>
            <a:ext cx="1792432" cy="4203208"/>
          </a:xfrm>
          <a:custGeom>
            <a:avLst/>
            <a:gdLst>
              <a:gd name="connsiteX0" fmla="*/ 1648051 w 1792432"/>
              <a:gd name="connsiteY0" fmla="*/ 225081 h 4203208"/>
              <a:gd name="connsiteX1" fmla="*/ 521895 w 1792432"/>
              <a:gd name="connsiteY1" fmla="*/ 1591868 h 4203208"/>
              <a:gd name="connsiteX2" fmla="*/ 647023 w 1792432"/>
              <a:gd name="connsiteY2" fmla="*/ 1476365 h 4203208"/>
              <a:gd name="connsiteX3" fmla="*/ 194636 w 1792432"/>
              <a:gd name="connsiteY3" fmla="*/ 2246386 h 4203208"/>
              <a:gd name="connsiteX4" fmla="*/ 242762 w 1792432"/>
              <a:gd name="connsiteY4" fmla="*/ 3151161 h 4203208"/>
              <a:gd name="connsiteX5" fmla="*/ 194636 w 1792432"/>
              <a:gd name="connsiteY5" fmla="*/ 2872028 h 4203208"/>
              <a:gd name="connsiteX6" fmla="*/ 608522 w 1792432"/>
              <a:gd name="connsiteY6" fmla="*/ 4190689 h 4203208"/>
              <a:gd name="connsiteX7" fmla="*/ 387141 w 1792432"/>
              <a:gd name="connsiteY7" fmla="*/ 3468795 h 4203208"/>
              <a:gd name="connsiteX8" fmla="*/ 127259 w 1792432"/>
              <a:gd name="connsiteY8" fmla="*/ 2361889 h 4203208"/>
              <a:gd name="connsiteX9" fmla="*/ 117634 w 1792432"/>
              <a:gd name="connsiteY9" fmla="*/ 2053881 h 4203208"/>
              <a:gd name="connsiteX10" fmla="*/ 1609550 w 1792432"/>
              <a:gd name="connsiteY10" fmla="*/ 186580 h 4203208"/>
              <a:gd name="connsiteX11" fmla="*/ 1648051 w 1792432"/>
              <a:gd name="connsiteY11" fmla="*/ 225081 h 4203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2432" h="4203208">
                <a:moveTo>
                  <a:pt x="1648051" y="225081"/>
                </a:moveTo>
                <a:cubicBezTo>
                  <a:pt x="1466775" y="459296"/>
                  <a:pt x="688733" y="1383321"/>
                  <a:pt x="521895" y="1591868"/>
                </a:cubicBezTo>
                <a:cubicBezTo>
                  <a:pt x="355057" y="1800415"/>
                  <a:pt x="701566" y="1367279"/>
                  <a:pt x="647023" y="1476365"/>
                </a:cubicBezTo>
                <a:cubicBezTo>
                  <a:pt x="592480" y="1585451"/>
                  <a:pt x="262013" y="1967253"/>
                  <a:pt x="194636" y="2246386"/>
                </a:cubicBezTo>
                <a:cubicBezTo>
                  <a:pt x="127259" y="2525519"/>
                  <a:pt x="242762" y="3046887"/>
                  <a:pt x="242762" y="3151161"/>
                </a:cubicBezTo>
                <a:cubicBezTo>
                  <a:pt x="242762" y="3255435"/>
                  <a:pt x="133676" y="2698773"/>
                  <a:pt x="194636" y="2872028"/>
                </a:cubicBezTo>
                <a:cubicBezTo>
                  <a:pt x="255596" y="3045283"/>
                  <a:pt x="576438" y="4091228"/>
                  <a:pt x="608522" y="4190689"/>
                </a:cubicBezTo>
                <a:cubicBezTo>
                  <a:pt x="640606" y="4290150"/>
                  <a:pt x="467351" y="3773595"/>
                  <a:pt x="387141" y="3468795"/>
                </a:cubicBezTo>
                <a:cubicBezTo>
                  <a:pt x="306930" y="3163995"/>
                  <a:pt x="172177" y="2597708"/>
                  <a:pt x="127259" y="2361889"/>
                </a:cubicBezTo>
                <a:cubicBezTo>
                  <a:pt x="82341" y="2126070"/>
                  <a:pt x="-129414" y="2416432"/>
                  <a:pt x="117634" y="2053881"/>
                </a:cubicBezTo>
                <a:cubicBezTo>
                  <a:pt x="364682" y="1691330"/>
                  <a:pt x="1354480" y="491380"/>
                  <a:pt x="1609550" y="186580"/>
                </a:cubicBezTo>
                <a:cubicBezTo>
                  <a:pt x="1864620" y="-118220"/>
                  <a:pt x="1829327" y="-9134"/>
                  <a:pt x="1648051" y="225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DDF6C59A-BCA0-4851-9552-4B27C5201A64}"/>
              </a:ext>
            </a:extLst>
          </p:cNvPr>
          <p:cNvSpPr/>
          <p:nvPr/>
        </p:nvSpPr>
        <p:spPr>
          <a:xfrm>
            <a:off x="8312032" y="5473245"/>
            <a:ext cx="1701935" cy="2083261"/>
          </a:xfrm>
          <a:custGeom>
            <a:avLst/>
            <a:gdLst>
              <a:gd name="connsiteX0" fmla="*/ 118 w 1701935"/>
              <a:gd name="connsiteY0" fmla="*/ 455 h 2083261"/>
              <a:gd name="connsiteX1" fmla="*/ 508118 w 1701935"/>
              <a:gd name="connsiteY1" fmla="*/ 1003755 h 2083261"/>
              <a:gd name="connsiteX2" fmla="*/ 419218 w 1701935"/>
              <a:gd name="connsiteY2" fmla="*/ 857705 h 2083261"/>
              <a:gd name="connsiteX3" fmla="*/ 1276468 w 1701935"/>
              <a:gd name="connsiteY3" fmla="*/ 1867355 h 2083261"/>
              <a:gd name="connsiteX4" fmla="*/ 1060568 w 1701935"/>
              <a:gd name="connsiteY4" fmla="*/ 1543505 h 2083261"/>
              <a:gd name="connsiteX5" fmla="*/ 1701918 w 1701935"/>
              <a:gd name="connsiteY5" fmla="*/ 2083255 h 2083261"/>
              <a:gd name="connsiteX6" fmla="*/ 1079618 w 1701935"/>
              <a:gd name="connsiteY6" fmla="*/ 1530805 h 2083261"/>
              <a:gd name="connsiteX7" fmla="*/ 558918 w 1701935"/>
              <a:gd name="connsiteY7" fmla="*/ 883105 h 2083261"/>
              <a:gd name="connsiteX8" fmla="*/ 118 w 1701935"/>
              <a:gd name="connsiteY8" fmla="*/ 455 h 208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1935" h="2083261">
                <a:moveTo>
                  <a:pt x="118" y="455"/>
                </a:moveTo>
                <a:cubicBezTo>
                  <a:pt x="-8349" y="20563"/>
                  <a:pt x="438268" y="860880"/>
                  <a:pt x="508118" y="1003755"/>
                </a:cubicBezTo>
                <a:cubicBezTo>
                  <a:pt x="577968" y="1146630"/>
                  <a:pt x="291160" y="713772"/>
                  <a:pt x="419218" y="857705"/>
                </a:cubicBezTo>
                <a:cubicBezTo>
                  <a:pt x="547276" y="1001638"/>
                  <a:pt x="1169576" y="1753055"/>
                  <a:pt x="1276468" y="1867355"/>
                </a:cubicBezTo>
                <a:cubicBezTo>
                  <a:pt x="1383360" y="1981655"/>
                  <a:pt x="989660" y="1507522"/>
                  <a:pt x="1060568" y="1543505"/>
                </a:cubicBezTo>
                <a:cubicBezTo>
                  <a:pt x="1131476" y="1579488"/>
                  <a:pt x="1698743" y="2085372"/>
                  <a:pt x="1701918" y="2083255"/>
                </a:cubicBezTo>
                <a:cubicBezTo>
                  <a:pt x="1705093" y="2081138"/>
                  <a:pt x="1270118" y="1730830"/>
                  <a:pt x="1079618" y="1530805"/>
                </a:cubicBezTo>
                <a:cubicBezTo>
                  <a:pt x="889118" y="1330780"/>
                  <a:pt x="737776" y="1134988"/>
                  <a:pt x="558918" y="883105"/>
                </a:cubicBezTo>
                <a:cubicBezTo>
                  <a:pt x="380060" y="631222"/>
                  <a:pt x="8585" y="-19653"/>
                  <a:pt x="118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F8EEA003-A114-4CF8-8E0E-8908E1B12B07}"/>
              </a:ext>
            </a:extLst>
          </p:cNvPr>
          <p:cNvSpPr/>
          <p:nvPr/>
        </p:nvSpPr>
        <p:spPr>
          <a:xfrm>
            <a:off x="6440420" y="1317372"/>
            <a:ext cx="3445305" cy="4097032"/>
          </a:xfrm>
          <a:custGeom>
            <a:avLst/>
            <a:gdLst>
              <a:gd name="connsiteX0" fmla="*/ 3397847 w 3445305"/>
              <a:gd name="connsiteY0" fmla="*/ 62695 h 4097032"/>
              <a:gd name="connsiteX1" fmla="*/ 1408180 w 3445305"/>
              <a:gd name="connsiteY1" fmla="*/ 1197228 h 4097032"/>
              <a:gd name="connsiteX2" fmla="*/ 1907713 w 3445305"/>
              <a:gd name="connsiteY2" fmla="*/ 909361 h 4097032"/>
              <a:gd name="connsiteX3" fmla="*/ 680047 w 3445305"/>
              <a:gd name="connsiteY3" fmla="*/ 2628095 h 4097032"/>
              <a:gd name="connsiteX4" fmla="*/ 925580 w 3445305"/>
              <a:gd name="connsiteY4" fmla="*/ 2128561 h 4097032"/>
              <a:gd name="connsiteX5" fmla="*/ 28113 w 3445305"/>
              <a:gd name="connsiteY5" fmla="*/ 4042028 h 4097032"/>
              <a:gd name="connsiteX6" fmla="*/ 341380 w 3445305"/>
              <a:gd name="connsiteY6" fmla="*/ 3373161 h 4097032"/>
              <a:gd name="connsiteX7" fmla="*/ 1484380 w 3445305"/>
              <a:gd name="connsiteY7" fmla="*/ 1264961 h 4097032"/>
              <a:gd name="connsiteX8" fmla="*/ 2339513 w 3445305"/>
              <a:gd name="connsiteY8" fmla="*/ 418295 h 4097032"/>
              <a:gd name="connsiteX9" fmla="*/ 3414780 w 3445305"/>
              <a:gd name="connsiteY9" fmla="*/ 11895 h 4097032"/>
              <a:gd name="connsiteX10" fmla="*/ 1780713 w 3445305"/>
              <a:gd name="connsiteY10" fmla="*/ 850095 h 4097032"/>
              <a:gd name="connsiteX11" fmla="*/ 2737447 w 3445305"/>
              <a:gd name="connsiteY11" fmla="*/ 291295 h 4097032"/>
              <a:gd name="connsiteX12" fmla="*/ 3397847 w 3445305"/>
              <a:gd name="connsiteY12" fmla="*/ 62695 h 409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45305" h="4097032">
                <a:moveTo>
                  <a:pt x="3397847" y="62695"/>
                </a:moveTo>
                <a:cubicBezTo>
                  <a:pt x="3176303" y="213684"/>
                  <a:pt x="1408180" y="1197228"/>
                  <a:pt x="1408180" y="1197228"/>
                </a:cubicBezTo>
                <a:cubicBezTo>
                  <a:pt x="1159824" y="1338339"/>
                  <a:pt x="2029068" y="670883"/>
                  <a:pt x="1907713" y="909361"/>
                </a:cubicBezTo>
                <a:cubicBezTo>
                  <a:pt x="1786357" y="1147839"/>
                  <a:pt x="843736" y="2424895"/>
                  <a:pt x="680047" y="2628095"/>
                </a:cubicBezTo>
                <a:cubicBezTo>
                  <a:pt x="516358" y="2831295"/>
                  <a:pt x="1034236" y="1892906"/>
                  <a:pt x="925580" y="2128561"/>
                </a:cubicBezTo>
                <a:cubicBezTo>
                  <a:pt x="816924" y="2364216"/>
                  <a:pt x="28113" y="4042028"/>
                  <a:pt x="28113" y="4042028"/>
                </a:cubicBezTo>
                <a:cubicBezTo>
                  <a:pt x="-69254" y="4249461"/>
                  <a:pt x="98669" y="3836005"/>
                  <a:pt x="341380" y="3373161"/>
                </a:cubicBezTo>
                <a:cubicBezTo>
                  <a:pt x="584091" y="2910317"/>
                  <a:pt x="1151358" y="1757439"/>
                  <a:pt x="1484380" y="1264961"/>
                </a:cubicBezTo>
                <a:cubicBezTo>
                  <a:pt x="1817402" y="772483"/>
                  <a:pt x="2017780" y="627139"/>
                  <a:pt x="2339513" y="418295"/>
                </a:cubicBezTo>
                <a:cubicBezTo>
                  <a:pt x="2661246" y="209451"/>
                  <a:pt x="3507913" y="-60072"/>
                  <a:pt x="3414780" y="11895"/>
                </a:cubicBezTo>
                <a:cubicBezTo>
                  <a:pt x="3321647" y="83862"/>
                  <a:pt x="1893602" y="803528"/>
                  <a:pt x="1780713" y="850095"/>
                </a:cubicBezTo>
                <a:cubicBezTo>
                  <a:pt x="1667824" y="896662"/>
                  <a:pt x="2466514" y="428173"/>
                  <a:pt x="2737447" y="291295"/>
                </a:cubicBezTo>
                <a:cubicBezTo>
                  <a:pt x="3008380" y="154417"/>
                  <a:pt x="3619391" y="-88294"/>
                  <a:pt x="3397847" y="62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F9E5093E-679C-43D2-A084-501719981C84}"/>
              </a:ext>
            </a:extLst>
          </p:cNvPr>
          <p:cNvSpPr/>
          <p:nvPr/>
        </p:nvSpPr>
        <p:spPr>
          <a:xfrm>
            <a:off x="6839800" y="3797324"/>
            <a:ext cx="1038737" cy="4727985"/>
          </a:xfrm>
          <a:custGeom>
            <a:avLst/>
            <a:gdLst>
              <a:gd name="connsiteX0" fmla="*/ 1034200 w 1038737"/>
              <a:gd name="connsiteY0" fmla="*/ 21143 h 4727985"/>
              <a:gd name="connsiteX1" fmla="*/ 43600 w 1038737"/>
              <a:gd name="connsiteY1" fmla="*/ 2357943 h 4727985"/>
              <a:gd name="connsiteX2" fmla="*/ 212933 w 1038737"/>
              <a:gd name="connsiteY2" fmla="*/ 1875343 h 4727985"/>
              <a:gd name="connsiteX3" fmla="*/ 551600 w 1038737"/>
              <a:gd name="connsiteY3" fmla="*/ 3848076 h 4727985"/>
              <a:gd name="connsiteX4" fmla="*/ 500800 w 1038737"/>
              <a:gd name="connsiteY4" fmla="*/ 3450143 h 4727985"/>
              <a:gd name="connsiteX5" fmla="*/ 704000 w 1038737"/>
              <a:gd name="connsiteY5" fmla="*/ 4720143 h 4727985"/>
              <a:gd name="connsiteX6" fmla="*/ 636267 w 1038737"/>
              <a:gd name="connsiteY6" fmla="*/ 3865009 h 4727985"/>
              <a:gd name="connsiteX7" fmla="*/ 297600 w 1038737"/>
              <a:gd name="connsiteY7" fmla="*/ 1553609 h 4727985"/>
              <a:gd name="connsiteX8" fmla="*/ 407667 w 1038737"/>
              <a:gd name="connsiteY8" fmla="*/ 1223409 h 4727985"/>
              <a:gd name="connsiteX9" fmla="*/ 1034200 w 1038737"/>
              <a:gd name="connsiteY9" fmla="*/ 21143 h 472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8737" h="4727985">
                <a:moveTo>
                  <a:pt x="1034200" y="21143"/>
                </a:moveTo>
                <a:cubicBezTo>
                  <a:pt x="973522" y="210232"/>
                  <a:pt x="180478" y="2048910"/>
                  <a:pt x="43600" y="2357943"/>
                </a:cubicBezTo>
                <a:cubicBezTo>
                  <a:pt x="-93278" y="2666976"/>
                  <a:pt x="128266" y="1626988"/>
                  <a:pt x="212933" y="1875343"/>
                </a:cubicBezTo>
                <a:cubicBezTo>
                  <a:pt x="297600" y="2123698"/>
                  <a:pt x="503622" y="3585609"/>
                  <a:pt x="551600" y="3848076"/>
                </a:cubicBezTo>
                <a:cubicBezTo>
                  <a:pt x="599578" y="4110543"/>
                  <a:pt x="475400" y="3304799"/>
                  <a:pt x="500800" y="3450143"/>
                </a:cubicBezTo>
                <a:cubicBezTo>
                  <a:pt x="526200" y="3595488"/>
                  <a:pt x="681422" y="4650999"/>
                  <a:pt x="704000" y="4720143"/>
                </a:cubicBezTo>
                <a:cubicBezTo>
                  <a:pt x="726578" y="4789287"/>
                  <a:pt x="704000" y="4392765"/>
                  <a:pt x="636267" y="3865009"/>
                </a:cubicBezTo>
                <a:cubicBezTo>
                  <a:pt x="568534" y="3337253"/>
                  <a:pt x="335700" y="1993876"/>
                  <a:pt x="297600" y="1553609"/>
                </a:cubicBezTo>
                <a:cubicBezTo>
                  <a:pt x="259500" y="1113342"/>
                  <a:pt x="286312" y="1480231"/>
                  <a:pt x="407667" y="1223409"/>
                </a:cubicBezTo>
                <a:cubicBezTo>
                  <a:pt x="529022" y="966587"/>
                  <a:pt x="1094878" y="-167946"/>
                  <a:pt x="1034200" y="21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2ED840E6-571B-4F5B-BE41-5F955DC25719}"/>
              </a:ext>
            </a:extLst>
          </p:cNvPr>
          <p:cNvSpPr/>
          <p:nvPr/>
        </p:nvSpPr>
        <p:spPr>
          <a:xfrm>
            <a:off x="7639427" y="4506341"/>
            <a:ext cx="538668" cy="3278346"/>
          </a:xfrm>
          <a:custGeom>
            <a:avLst/>
            <a:gdLst>
              <a:gd name="connsiteX0" fmla="*/ 412373 w 538668"/>
              <a:gd name="connsiteY0" fmla="*/ 192659 h 3278346"/>
              <a:gd name="connsiteX1" fmla="*/ 5973 w 538668"/>
              <a:gd name="connsiteY1" fmla="*/ 1750526 h 3278346"/>
              <a:gd name="connsiteX2" fmla="*/ 166840 w 538668"/>
              <a:gd name="connsiteY2" fmla="*/ 1157859 h 3278346"/>
              <a:gd name="connsiteX3" fmla="*/ 124506 w 538668"/>
              <a:gd name="connsiteY3" fmla="*/ 1716659 h 3278346"/>
              <a:gd name="connsiteX4" fmla="*/ 522440 w 538668"/>
              <a:gd name="connsiteY4" fmla="*/ 3215259 h 3278346"/>
              <a:gd name="connsiteX5" fmla="*/ 437773 w 538668"/>
              <a:gd name="connsiteY5" fmla="*/ 2918926 h 3278346"/>
              <a:gd name="connsiteX6" fmla="*/ 217640 w 538668"/>
              <a:gd name="connsiteY6" fmla="*/ 2190792 h 3278346"/>
              <a:gd name="connsiteX7" fmla="*/ 48306 w 538668"/>
              <a:gd name="connsiteY7" fmla="*/ 1437259 h 3278346"/>
              <a:gd name="connsiteX8" fmla="*/ 73706 w 538668"/>
              <a:gd name="connsiteY8" fmla="*/ 1174792 h 3278346"/>
              <a:gd name="connsiteX9" fmla="*/ 463173 w 538668"/>
              <a:gd name="connsiteY9" fmla="*/ 133392 h 3278346"/>
              <a:gd name="connsiteX10" fmla="*/ 412373 w 538668"/>
              <a:gd name="connsiteY10" fmla="*/ 192659 h 32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668" h="3278346">
                <a:moveTo>
                  <a:pt x="412373" y="192659"/>
                </a:moveTo>
                <a:cubicBezTo>
                  <a:pt x="336173" y="462181"/>
                  <a:pt x="46895" y="1589659"/>
                  <a:pt x="5973" y="1750526"/>
                </a:cubicBezTo>
                <a:cubicBezTo>
                  <a:pt x="-34949" y="1911393"/>
                  <a:pt x="147084" y="1163504"/>
                  <a:pt x="166840" y="1157859"/>
                </a:cubicBezTo>
                <a:cubicBezTo>
                  <a:pt x="186595" y="1152215"/>
                  <a:pt x="65239" y="1373759"/>
                  <a:pt x="124506" y="1716659"/>
                </a:cubicBezTo>
                <a:cubicBezTo>
                  <a:pt x="183773" y="2059559"/>
                  <a:pt x="470229" y="3014881"/>
                  <a:pt x="522440" y="3215259"/>
                </a:cubicBezTo>
                <a:cubicBezTo>
                  <a:pt x="574651" y="3415637"/>
                  <a:pt x="488573" y="3089671"/>
                  <a:pt x="437773" y="2918926"/>
                </a:cubicBezTo>
                <a:cubicBezTo>
                  <a:pt x="386973" y="2748182"/>
                  <a:pt x="282551" y="2437737"/>
                  <a:pt x="217640" y="2190792"/>
                </a:cubicBezTo>
                <a:cubicBezTo>
                  <a:pt x="152729" y="1943848"/>
                  <a:pt x="72295" y="1606592"/>
                  <a:pt x="48306" y="1437259"/>
                </a:cubicBezTo>
                <a:cubicBezTo>
                  <a:pt x="24317" y="1267926"/>
                  <a:pt x="4562" y="1392103"/>
                  <a:pt x="73706" y="1174792"/>
                </a:cubicBezTo>
                <a:cubicBezTo>
                  <a:pt x="142850" y="957481"/>
                  <a:pt x="402495" y="298492"/>
                  <a:pt x="463173" y="133392"/>
                </a:cubicBezTo>
                <a:cubicBezTo>
                  <a:pt x="523851" y="-31708"/>
                  <a:pt x="488573" y="-76863"/>
                  <a:pt x="412373" y="192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9DC840DF-1C23-4A91-A631-214157981580}"/>
              </a:ext>
            </a:extLst>
          </p:cNvPr>
          <p:cNvSpPr/>
          <p:nvPr/>
        </p:nvSpPr>
        <p:spPr>
          <a:xfrm>
            <a:off x="6175764" y="2566245"/>
            <a:ext cx="1463639" cy="3602208"/>
          </a:xfrm>
          <a:custGeom>
            <a:avLst/>
            <a:gdLst>
              <a:gd name="connsiteX0" fmla="*/ 1401903 w 1463639"/>
              <a:gd name="connsiteY0" fmla="*/ 75355 h 3602208"/>
              <a:gd name="connsiteX1" fmla="*/ 182703 w 1463639"/>
              <a:gd name="connsiteY1" fmla="*/ 2107355 h 3602208"/>
              <a:gd name="connsiteX2" fmla="*/ 479036 w 1463639"/>
              <a:gd name="connsiteY2" fmla="*/ 1514688 h 3602208"/>
              <a:gd name="connsiteX3" fmla="*/ 191169 w 1463639"/>
              <a:gd name="connsiteY3" fmla="*/ 2234355 h 3602208"/>
              <a:gd name="connsiteX4" fmla="*/ 13369 w 1463639"/>
              <a:gd name="connsiteY4" fmla="*/ 3580555 h 3602208"/>
              <a:gd name="connsiteX5" fmla="*/ 72636 w 1463639"/>
              <a:gd name="connsiteY5" fmla="*/ 2928622 h 3602208"/>
              <a:gd name="connsiteX6" fmla="*/ 546769 w 1463639"/>
              <a:gd name="connsiteY6" fmla="*/ 1176022 h 3602208"/>
              <a:gd name="connsiteX7" fmla="*/ 656836 w 1463639"/>
              <a:gd name="connsiteY7" fmla="*/ 1091355 h 3602208"/>
              <a:gd name="connsiteX8" fmla="*/ 817703 w 1463639"/>
              <a:gd name="connsiteY8" fmla="*/ 820422 h 3602208"/>
              <a:gd name="connsiteX9" fmla="*/ 1003969 w 1463639"/>
              <a:gd name="connsiteY9" fmla="*/ 617222 h 3602208"/>
              <a:gd name="connsiteX10" fmla="*/ 1173303 w 1463639"/>
              <a:gd name="connsiteY10" fmla="*/ 490222 h 3602208"/>
              <a:gd name="connsiteX11" fmla="*/ 1274903 w 1463639"/>
              <a:gd name="connsiteY11" fmla="*/ 439422 h 3602208"/>
              <a:gd name="connsiteX12" fmla="*/ 1401903 w 1463639"/>
              <a:gd name="connsiteY12" fmla="*/ 75355 h 360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63639" h="3602208">
                <a:moveTo>
                  <a:pt x="1401903" y="75355"/>
                </a:moveTo>
                <a:cubicBezTo>
                  <a:pt x="1219870" y="353344"/>
                  <a:pt x="336514" y="1867466"/>
                  <a:pt x="182703" y="2107355"/>
                </a:cubicBezTo>
                <a:cubicBezTo>
                  <a:pt x="28892" y="2347244"/>
                  <a:pt x="477625" y="1493521"/>
                  <a:pt x="479036" y="1514688"/>
                </a:cubicBezTo>
                <a:cubicBezTo>
                  <a:pt x="480447" y="1535855"/>
                  <a:pt x="268780" y="1890044"/>
                  <a:pt x="191169" y="2234355"/>
                </a:cubicBezTo>
                <a:cubicBezTo>
                  <a:pt x="113558" y="2578666"/>
                  <a:pt x="33124" y="3464844"/>
                  <a:pt x="13369" y="3580555"/>
                </a:cubicBezTo>
                <a:cubicBezTo>
                  <a:pt x="-6386" y="3696266"/>
                  <a:pt x="-16264" y="3329377"/>
                  <a:pt x="72636" y="2928622"/>
                </a:cubicBezTo>
                <a:cubicBezTo>
                  <a:pt x="161536" y="2527867"/>
                  <a:pt x="449402" y="1482233"/>
                  <a:pt x="546769" y="1176022"/>
                </a:cubicBezTo>
                <a:cubicBezTo>
                  <a:pt x="644136" y="869811"/>
                  <a:pt x="611680" y="1150621"/>
                  <a:pt x="656836" y="1091355"/>
                </a:cubicBezTo>
                <a:cubicBezTo>
                  <a:pt x="701992" y="1032089"/>
                  <a:pt x="759848" y="899444"/>
                  <a:pt x="817703" y="820422"/>
                </a:cubicBezTo>
                <a:cubicBezTo>
                  <a:pt x="875558" y="741400"/>
                  <a:pt x="944702" y="672255"/>
                  <a:pt x="1003969" y="617222"/>
                </a:cubicBezTo>
                <a:cubicBezTo>
                  <a:pt x="1063236" y="562189"/>
                  <a:pt x="1128147" y="519855"/>
                  <a:pt x="1173303" y="490222"/>
                </a:cubicBezTo>
                <a:cubicBezTo>
                  <a:pt x="1218459" y="460589"/>
                  <a:pt x="1241036" y="505744"/>
                  <a:pt x="1274903" y="439422"/>
                </a:cubicBezTo>
                <a:cubicBezTo>
                  <a:pt x="1308770" y="373100"/>
                  <a:pt x="1583936" y="-202634"/>
                  <a:pt x="1401903" y="7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7C9D98C-2971-4F58-BFB7-3086A55D17DA}"/>
              </a:ext>
            </a:extLst>
          </p:cNvPr>
          <p:cNvSpPr/>
          <p:nvPr/>
        </p:nvSpPr>
        <p:spPr>
          <a:xfrm>
            <a:off x="8711393" y="1554832"/>
            <a:ext cx="2015471" cy="5813179"/>
          </a:xfrm>
          <a:custGeom>
            <a:avLst/>
            <a:gdLst>
              <a:gd name="connsiteX0" fmla="*/ 1982274 w 2015471"/>
              <a:gd name="connsiteY0" fmla="*/ 42962 h 5813179"/>
              <a:gd name="connsiteX1" fmla="*/ 191975 w 2015471"/>
              <a:gd name="connsiteY1" fmla="*/ 1891012 h 5813179"/>
              <a:gd name="connsiteX2" fmla="*/ 355605 w 2015471"/>
              <a:gd name="connsiteY2" fmla="*/ 1698507 h 5813179"/>
              <a:gd name="connsiteX3" fmla="*/ 9095 w 2015471"/>
              <a:gd name="connsiteY3" fmla="*/ 2439652 h 5813179"/>
              <a:gd name="connsiteX4" fmla="*/ 105348 w 2015471"/>
              <a:gd name="connsiteY4" fmla="*/ 2170145 h 5813179"/>
              <a:gd name="connsiteX5" fmla="*/ 153474 w 2015471"/>
              <a:gd name="connsiteY5" fmla="*/ 3508056 h 5813179"/>
              <a:gd name="connsiteX6" fmla="*/ 182350 w 2015471"/>
              <a:gd name="connsiteY6" fmla="*/ 3277050 h 5813179"/>
              <a:gd name="connsiteX7" fmla="*/ 1414384 w 2015471"/>
              <a:gd name="connsiteY7" fmla="*/ 5712242 h 5813179"/>
              <a:gd name="connsiteX8" fmla="*/ 1241129 w 2015471"/>
              <a:gd name="connsiteY8" fmla="*/ 5384983 h 5813179"/>
              <a:gd name="connsiteX9" fmla="*/ 124599 w 2015471"/>
              <a:gd name="connsiteY9" fmla="*/ 3257800 h 5813179"/>
              <a:gd name="connsiteX10" fmla="*/ 105348 w 2015471"/>
              <a:gd name="connsiteY10" fmla="*/ 2266397 h 5813179"/>
              <a:gd name="connsiteX11" fmla="*/ 548110 w 2015471"/>
              <a:gd name="connsiteY11" fmla="*/ 1323122 h 5813179"/>
              <a:gd name="connsiteX12" fmla="*/ 875369 w 2015471"/>
              <a:gd name="connsiteY12" fmla="*/ 1140242 h 5813179"/>
              <a:gd name="connsiteX13" fmla="*/ 817618 w 2015471"/>
              <a:gd name="connsiteY13" fmla="*/ 1255745 h 5813179"/>
              <a:gd name="connsiteX14" fmla="*/ 1318131 w 2015471"/>
              <a:gd name="connsiteY14" fmla="*/ 639728 h 5813179"/>
              <a:gd name="connsiteX15" fmla="*/ 1982274 w 2015471"/>
              <a:gd name="connsiteY15" fmla="*/ 42962 h 581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5471" h="5813179">
                <a:moveTo>
                  <a:pt x="1982274" y="42962"/>
                </a:moveTo>
                <a:cubicBezTo>
                  <a:pt x="1794581" y="251509"/>
                  <a:pt x="463086" y="1615088"/>
                  <a:pt x="191975" y="1891012"/>
                </a:cubicBezTo>
                <a:cubicBezTo>
                  <a:pt x="-79136" y="2166936"/>
                  <a:pt x="386085" y="1607067"/>
                  <a:pt x="355605" y="1698507"/>
                </a:cubicBezTo>
                <a:cubicBezTo>
                  <a:pt x="325125" y="1789947"/>
                  <a:pt x="50804" y="2361046"/>
                  <a:pt x="9095" y="2439652"/>
                </a:cubicBezTo>
                <a:cubicBezTo>
                  <a:pt x="-32614" y="2518258"/>
                  <a:pt x="81285" y="1992078"/>
                  <a:pt x="105348" y="2170145"/>
                </a:cubicBezTo>
                <a:cubicBezTo>
                  <a:pt x="129411" y="2348212"/>
                  <a:pt x="140640" y="3323572"/>
                  <a:pt x="153474" y="3508056"/>
                </a:cubicBezTo>
                <a:cubicBezTo>
                  <a:pt x="166308" y="3692540"/>
                  <a:pt x="-27802" y="2909686"/>
                  <a:pt x="182350" y="3277050"/>
                </a:cubicBezTo>
                <a:cubicBezTo>
                  <a:pt x="392502" y="3644414"/>
                  <a:pt x="1237921" y="5360920"/>
                  <a:pt x="1414384" y="5712242"/>
                </a:cubicBezTo>
                <a:cubicBezTo>
                  <a:pt x="1590847" y="6063564"/>
                  <a:pt x="1241129" y="5384983"/>
                  <a:pt x="1241129" y="5384983"/>
                </a:cubicBezTo>
                <a:cubicBezTo>
                  <a:pt x="1026165" y="4975909"/>
                  <a:pt x="313896" y="3777564"/>
                  <a:pt x="124599" y="3257800"/>
                </a:cubicBezTo>
                <a:cubicBezTo>
                  <a:pt x="-64698" y="2738036"/>
                  <a:pt x="34763" y="2588843"/>
                  <a:pt x="105348" y="2266397"/>
                </a:cubicBezTo>
                <a:cubicBezTo>
                  <a:pt x="175933" y="1943951"/>
                  <a:pt x="419773" y="1510814"/>
                  <a:pt x="548110" y="1323122"/>
                </a:cubicBezTo>
                <a:cubicBezTo>
                  <a:pt x="676447" y="1135430"/>
                  <a:pt x="830451" y="1151471"/>
                  <a:pt x="875369" y="1140242"/>
                </a:cubicBezTo>
                <a:cubicBezTo>
                  <a:pt x="920287" y="1129013"/>
                  <a:pt x="743824" y="1339164"/>
                  <a:pt x="817618" y="1255745"/>
                </a:cubicBezTo>
                <a:cubicBezTo>
                  <a:pt x="891412" y="1172326"/>
                  <a:pt x="1127230" y="837046"/>
                  <a:pt x="1318131" y="639728"/>
                </a:cubicBezTo>
                <a:cubicBezTo>
                  <a:pt x="1509032" y="442410"/>
                  <a:pt x="2169967" y="-165585"/>
                  <a:pt x="1982274" y="42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0022395-3606-4A32-8DFF-37BB7D4B5988}"/>
              </a:ext>
            </a:extLst>
          </p:cNvPr>
          <p:cNvSpPr/>
          <p:nvPr/>
        </p:nvSpPr>
        <p:spPr>
          <a:xfrm>
            <a:off x="9235849" y="2715889"/>
            <a:ext cx="2507463" cy="4696379"/>
          </a:xfrm>
          <a:custGeom>
            <a:avLst/>
            <a:gdLst>
              <a:gd name="connsiteX0" fmla="*/ 632051 w 2507463"/>
              <a:gd name="connsiteY0" fmla="*/ 179711 h 4696379"/>
              <a:gd name="connsiteX1" fmla="*/ 98651 w 2507463"/>
              <a:gd name="connsiteY1" fmla="*/ 1437011 h 4696379"/>
              <a:gd name="connsiteX2" fmla="*/ 416151 w 2507463"/>
              <a:gd name="connsiteY2" fmla="*/ 2465711 h 4696379"/>
              <a:gd name="connsiteX3" fmla="*/ 327251 w 2507463"/>
              <a:gd name="connsiteY3" fmla="*/ 2351411 h 4696379"/>
              <a:gd name="connsiteX4" fmla="*/ 1698851 w 2507463"/>
              <a:gd name="connsiteY4" fmla="*/ 4307211 h 4696379"/>
              <a:gd name="connsiteX5" fmla="*/ 2498951 w 2507463"/>
              <a:gd name="connsiteY5" fmla="*/ 4675511 h 4696379"/>
              <a:gd name="connsiteX6" fmla="*/ 2067151 w 2507463"/>
              <a:gd name="connsiteY6" fmla="*/ 4573911 h 4696379"/>
              <a:gd name="connsiteX7" fmla="*/ 1241651 w 2507463"/>
              <a:gd name="connsiteY7" fmla="*/ 3938911 h 4696379"/>
              <a:gd name="connsiteX8" fmla="*/ 797151 w 2507463"/>
              <a:gd name="connsiteY8" fmla="*/ 3291211 h 4696379"/>
              <a:gd name="connsiteX9" fmla="*/ 936851 w 2507463"/>
              <a:gd name="connsiteY9" fmla="*/ 3278511 h 4696379"/>
              <a:gd name="connsiteX10" fmla="*/ 225651 w 2507463"/>
              <a:gd name="connsiteY10" fmla="*/ 2326011 h 4696379"/>
              <a:gd name="connsiteX11" fmla="*/ 454251 w 2507463"/>
              <a:gd name="connsiteY11" fmla="*/ 2326011 h 4696379"/>
              <a:gd name="connsiteX12" fmla="*/ 22451 w 2507463"/>
              <a:gd name="connsiteY12" fmla="*/ 1373511 h 4696379"/>
              <a:gd name="connsiteX13" fmla="*/ 124051 w 2507463"/>
              <a:gd name="connsiteY13" fmla="*/ 979811 h 4696379"/>
              <a:gd name="connsiteX14" fmla="*/ 657451 w 2507463"/>
              <a:gd name="connsiteY14" fmla="*/ 90811 h 4696379"/>
              <a:gd name="connsiteX15" fmla="*/ 632051 w 2507463"/>
              <a:gd name="connsiteY15" fmla="*/ 179711 h 469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07463" h="4696379">
                <a:moveTo>
                  <a:pt x="632051" y="179711"/>
                </a:moveTo>
                <a:cubicBezTo>
                  <a:pt x="538918" y="404078"/>
                  <a:pt x="134634" y="1056011"/>
                  <a:pt x="98651" y="1437011"/>
                </a:cubicBezTo>
                <a:cubicBezTo>
                  <a:pt x="62668" y="1818011"/>
                  <a:pt x="378051" y="2313311"/>
                  <a:pt x="416151" y="2465711"/>
                </a:cubicBezTo>
                <a:cubicBezTo>
                  <a:pt x="454251" y="2618111"/>
                  <a:pt x="113468" y="2044494"/>
                  <a:pt x="327251" y="2351411"/>
                </a:cubicBezTo>
                <a:cubicBezTo>
                  <a:pt x="541034" y="2658328"/>
                  <a:pt x="1336901" y="3919861"/>
                  <a:pt x="1698851" y="4307211"/>
                </a:cubicBezTo>
                <a:cubicBezTo>
                  <a:pt x="2060801" y="4694561"/>
                  <a:pt x="2437568" y="4631061"/>
                  <a:pt x="2498951" y="4675511"/>
                </a:cubicBezTo>
                <a:cubicBezTo>
                  <a:pt x="2560334" y="4719961"/>
                  <a:pt x="2276701" y="4696678"/>
                  <a:pt x="2067151" y="4573911"/>
                </a:cubicBezTo>
                <a:cubicBezTo>
                  <a:pt x="1857601" y="4451144"/>
                  <a:pt x="1453318" y="4152694"/>
                  <a:pt x="1241651" y="3938911"/>
                </a:cubicBezTo>
                <a:cubicBezTo>
                  <a:pt x="1029984" y="3725128"/>
                  <a:pt x="847951" y="3401278"/>
                  <a:pt x="797151" y="3291211"/>
                </a:cubicBezTo>
                <a:cubicBezTo>
                  <a:pt x="746351" y="3181144"/>
                  <a:pt x="1032101" y="3439378"/>
                  <a:pt x="936851" y="3278511"/>
                </a:cubicBezTo>
                <a:cubicBezTo>
                  <a:pt x="841601" y="3117644"/>
                  <a:pt x="306084" y="2484761"/>
                  <a:pt x="225651" y="2326011"/>
                </a:cubicBezTo>
                <a:cubicBezTo>
                  <a:pt x="145218" y="2167261"/>
                  <a:pt x="488118" y="2484761"/>
                  <a:pt x="454251" y="2326011"/>
                </a:cubicBezTo>
                <a:cubicBezTo>
                  <a:pt x="420384" y="2167261"/>
                  <a:pt x="77484" y="1597878"/>
                  <a:pt x="22451" y="1373511"/>
                </a:cubicBezTo>
                <a:cubicBezTo>
                  <a:pt x="-32582" y="1149144"/>
                  <a:pt x="18218" y="1193594"/>
                  <a:pt x="124051" y="979811"/>
                </a:cubicBezTo>
                <a:cubicBezTo>
                  <a:pt x="229884" y="766028"/>
                  <a:pt x="579134" y="222044"/>
                  <a:pt x="657451" y="90811"/>
                </a:cubicBezTo>
                <a:cubicBezTo>
                  <a:pt x="735768" y="-40422"/>
                  <a:pt x="725184" y="-44656"/>
                  <a:pt x="632051" y="1797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A6E4BA00-3AE2-4F58-B7E9-45B8B27AB860}"/>
              </a:ext>
            </a:extLst>
          </p:cNvPr>
          <p:cNvSpPr/>
          <p:nvPr/>
        </p:nvSpPr>
        <p:spPr>
          <a:xfrm>
            <a:off x="9968140" y="1163328"/>
            <a:ext cx="5121059" cy="6553525"/>
          </a:xfrm>
          <a:custGeom>
            <a:avLst/>
            <a:gdLst>
              <a:gd name="connsiteX0" fmla="*/ 102960 w 5121059"/>
              <a:gd name="connsiteY0" fmla="*/ 30472 h 6553525"/>
              <a:gd name="connsiteX1" fmla="*/ 3189060 w 5121059"/>
              <a:gd name="connsiteY1" fmla="*/ 779772 h 6553525"/>
              <a:gd name="connsiteX2" fmla="*/ 2947760 w 5121059"/>
              <a:gd name="connsiteY2" fmla="*/ 779772 h 6553525"/>
              <a:gd name="connsiteX3" fmla="*/ 3887560 w 5121059"/>
              <a:gd name="connsiteY3" fmla="*/ 1402072 h 6553525"/>
              <a:gd name="connsiteX4" fmla="*/ 3811360 w 5121059"/>
              <a:gd name="connsiteY4" fmla="*/ 1389372 h 6553525"/>
              <a:gd name="connsiteX5" fmla="*/ 4700360 w 5121059"/>
              <a:gd name="connsiteY5" fmla="*/ 3294372 h 6553525"/>
              <a:gd name="connsiteX6" fmla="*/ 4636860 w 5121059"/>
              <a:gd name="connsiteY6" fmla="*/ 3129272 h 6553525"/>
              <a:gd name="connsiteX7" fmla="*/ 5068660 w 5121059"/>
              <a:gd name="connsiteY7" fmla="*/ 4602472 h 6553525"/>
              <a:gd name="connsiteX8" fmla="*/ 5068660 w 5121059"/>
              <a:gd name="connsiteY8" fmla="*/ 4424672 h 6553525"/>
              <a:gd name="connsiteX9" fmla="*/ 4662260 w 5121059"/>
              <a:gd name="connsiteY9" fmla="*/ 6494772 h 6553525"/>
              <a:gd name="connsiteX10" fmla="*/ 4662260 w 5121059"/>
              <a:gd name="connsiteY10" fmla="*/ 5999472 h 6553525"/>
              <a:gd name="connsiteX11" fmla="*/ 4674960 w 5121059"/>
              <a:gd name="connsiteY11" fmla="*/ 6139172 h 6553525"/>
              <a:gd name="connsiteX12" fmla="*/ 4789260 w 5121059"/>
              <a:gd name="connsiteY12" fmla="*/ 5313672 h 6553525"/>
              <a:gd name="connsiteX13" fmla="*/ 4941660 w 5121059"/>
              <a:gd name="connsiteY13" fmla="*/ 4030972 h 6553525"/>
              <a:gd name="connsiteX14" fmla="*/ 4713060 w 5121059"/>
              <a:gd name="connsiteY14" fmla="*/ 3332472 h 6553525"/>
              <a:gd name="connsiteX15" fmla="*/ 3595460 w 5121059"/>
              <a:gd name="connsiteY15" fmla="*/ 1490972 h 6553525"/>
              <a:gd name="connsiteX16" fmla="*/ 3722460 w 5121059"/>
              <a:gd name="connsiteY16" fmla="*/ 1579872 h 6553525"/>
              <a:gd name="connsiteX17" fmla="*/ 2909660 w 5121059"/>
              <a:gd name="connsiteY17" fmla="*/ 627372 h 6553525"/>
              <a:gd name="connsiteX18" fmla="*/ 2236560 w 5121059"/>
              <a:gd name="connsiteY18" fmla="*/ 500372 h 6553525"/>
              <a:gd name="connsiteX19" fmla="*/ 2122260 w 5121059"/>
              <a:gd name="connsiteY19" fmla="*/ 640072 h 6553525"/>
              <a:gd name="connsiteX20" fmla="*/ 2604860 w 5121059"/>
              <a:gd name="connsiteY20" fmla="*/ 779772 h 6553525"/>
              <a:gd name="connsiteX21" fmla="*/ 1677760 w 5121059"/>
              <a:gd name="connsiteY21" fmla="*/ 551172 h 6553525"/>
              <a:gd name="connsiteX22" fmla="*/ 1195160 w 5121059"/>
              <a:gd name="connsiteY22" fmla="*/ 398772 h 6553525"/>
              <a:gd name="connsiteX23" fmla="*/ 776060 w 5121059"/>
              <a:gd name="connsiteY23" fmla="*/ 170172 h 6553525"/>
              <a:gd name="connsiteX24" fmla="*/ 102960 w 5121059"/>
              <a:gd name="connsiteY24" fmla="*/ 30472 h 655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121059" h="6553525">
                <a:moveTo>
                  <a:pt x="102960" y="30472"/>
                </a:moveTo>
                <a:lnTo>
                  <a:pt x="3189060" y="779772"/>
                </a:lnTo>
                <a:cubicBezTo>
                  <a:pt x="3663193" y="904655"/>
                  <a:pt x="2831343" y="676055"/>
                  <a:pt x="2947760" y="779772"/>
                </a:cubicBezTo>
                <a:cubicBezTo>
                  <a:pt x="3064177" y="883489"/>
                  <a:pt x="3743627" y="1300472"/>
                  <a:pt x="3887560" y="1402072"/>
                </a:cubicBezTo>
                <a:cubicBezTo>
                  <a:pt x="4031493" y="1503672"/>
                  <a:pt x="3675893" y="1073989"/>
                  <a:pt x="3811360" y="1389372"/>
                </a:cubicBezTo>
                <a:cubicBezTo>
                  <a:pt x="3946827" y="1704755"/>
                  <a:pt x="4562777" y="3004389"/>
                  <a:pt x="4700360" y="3294372"/>
                </a:cubicBezTo>
                <a:cubicBezTo>
                  <a:pt x="4837943" y="3584355"/>
                  <a:pt x="4575477" y="2911255"/>
                  <a:pt x="4636860" y="3129272"/>
                </a:cubicBezTo>
                <a:cubicBezTo>
                  <a:pt x="4698243" y="3347289"/>
                  <a:pt x="4996693" y="4386572"/>
                  <a:pt x="5068660" y="4602472"/>
                </a:cubicBezTo>
                <a:cubicBezTo>
                  <a:pt x="5140627" y="4818372"/>
                  <a:pt x="5136393" y="4109289"/>
                  <a:pt x="5068660" y="4424672"/>
                </a:cubicBezTo>
                <a:cubicBezTo>
                  <a:pt x="5000927" y="4740055"/>
                  <a:pt x="4729993" y="6232305"/>
                  <a:pt x="4662260" y="6494772"/>
                </a:cubicBezTo>
                <a:cubicBezTo>
                  <a:pt x="4594527" y="6757239"/>
                  <a:pt x="4660143" y="6058739"/>
                  <a:pt x="4662260" y="5999472"/>
                </a:cubicBezTo>
                <a:cubicBezTo>
                  <a:pt x="4664377" y="5940205"/>
                  <a:pt x="4653793" y="6253472"/>
                  <a:pt x="4674960" y="6139172"/>
                </a:cubicBezTo>
                <a:cubicBezTo>
                  <a:pt x="4696127" y="6024872"/>
                  <a:pt x="4744810" y="5665039"/>
                  <a:pt x="4789260" y="5313672"/>
                </a:cubicBezTo>
                <a:cubicBezTo>
                  <a:pt x="4833710" y="4962305"/>
                  <a:pt x="4954360" y="4361172"/>
                  <a:pt x="4941660" y="4030972"/>
                </a:cubicBezTo>
                <a:cubicBezTo>
                  <a:pt x="4928960" y="3700772"/>
                  <a:pt x="4937427" y="3755805"/>
                  <a:pt x="4713060" y="3332472"/>
                </a:cubicBezTo>
                <a:cubicBezTo>
                  <a:pt x="4488693" y="2909139"/>
                  <a:pt x="3760560" y="1783072"/>
                  <a:pt x="3595460" y="1490972"/>
                </a:cubicBezTo>
                <a:cubicBezTo>
                  <a:pt x="3430360" y="1198872"/>
                  <a:pt x="3836760" y="1723805"/>
                  <a:pt x="3722460" y="1579872"/>
                </a:cubicBezTo>
                <a:cubicBezTo>
                  <a:pt x="3608160" y="1435939"/>
                  <a:pt x="3157310" y="807289"/>
                  <a:pt x="2909660" y="627372"/>
                </a:cubicBezTo>
                <a:cubicBezTo>
                  <a:pt x="2662010" y="447455"/>
                  <a:pt x="2367793" y="498255"/>
                  <a:pt x="2236560" y="500372"/>
                </a:cubicBezTo>
                <a:cubicBezTo>
                  <a:pt x="2105327" y="502489"/>
                  <a:pt x="2060877" y="593505"/>
                  <a:pt x="2122260" y="640072"/>
                </a:cubicBezTo>
                <a:cubicBezTo>
                  <a:pt x="2183643" y="686639"/>
                  <a:pt x="2678943" y="794589"/>
                  <a:pt x="2604860" y="779772"/>
                </a:cubicBezTo>
                <a:cubicBezTo>
                  <a:pt x="2530777" y="764955"/>
                  <a:pt x="1912710" y="614672"/>
                  <a:pt x="1677760" y="551172"/>
                </a:cubicBezTo>
                <a:cubicBezTo>
                  <a:pt x="1442810" y="487672"/>
                  <a:pt x="1345443" y="462272"/>
                  <a:pt x="1195160" y="398772"/>
                </a:cubicBezTo>
                <a:cubicBezTo>
                  <a:pt x="1044877" y="335272"/>
                  <a:pt x="958093" y="231555"/>
                  <a:pt x="776060" y="170172"/>
                </a:cubicBezTo>
                <a:cubicBezTo>
                  <a:pt x="594027" y="108789"/>
                  <a:pt x="-299207" y="-71128"/>
                  <a:pt x="102960" y="3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9F29F999-D588-4A68-8974-E0EDB953328D}"/>
              </a:ext>
            </a:extLst>
          </p:cNvPr>
          <p:cNvSpPr/>
          <p:nvPr/>
        </p:nvSpPr>
        <p:spPr>
          <a:xfrm>
            <a:off x="9873090" y="1479144"/>
            <a:ext cx="4796903" cy="4545959"/>
          </a:xfrm>
          <a:custGeom>
            <a:avLst/>
            <a:gdLst>
              <a:gd name="connsiteX0" fmla="*/ 45610 w 4796903"/>
              <a:gd name="connsiteY0" fmla="*/ 19456 h 4545959"/>
              <a:gd name="connsiteX1" fmla="*/ 3220610 w 4796903"/>
              <a:gd name="connsiteY1" fmla="*/ 908456 h 4545959"/>
              <a:gd name="connsiteX2" fmla="*/ 2966610 w 4796903"/>
              <a:gd name="connsiteY2" fmla="*/ 794156 h 4545959"/>
              <a:gd name="connsiteX3" fmla="*/ 4058810 w 4796903"/>
              <a:gd name="connsiteY3" fmla="*/ 2140356 h 4545959"/>
              <a:gd name="connsiteX4" fmla="*/ 4096910 w 4796903"/>
              <a:gd name="connsiteY4" fmla="*/ 2267356 h 4545959"/>
              <a:gd name="connsiteX5" fmla="*/ 4693810 w 4796903"/>
              <a:gd name="connsiteY5" fmla="*/ 3715156 h 4545959"/>
              <a:gd name="connsiteX6" fmla="*/ 4719210 w 4796903"/>
              <a:gd name="connsiteY6" fmla="*/ 3537356 h 4545959"/>
              <a:gd name="connsiteX7" fmla="*/ 4795410 w 4796903"/>
              <a:gd name="connsiteY7" fmla="*/ 4540656 h 4545959"/>
              <a:gd name="connsiteX8" fmla="*/ 4643010 w 4796903"/>
              <a:gd name="connsiteY8" fmla="*/ 3880256 h 4545959"/>
              <a:gd name="connsiteX9" fmla="*/ 4389010 w 4796903"/>
              <a:gd name="connsiteY9" fmla="*/ 2737256 h 4545959"/>
              <a:gd name="connsiteX10" fmla="*/ 4109610 w 4796903"/>
              <a:gd name="connsiteY10" fmla="*/ 2254656 h 4545959"/>
              <a:gd name="connsiteX11" fmla="*/ 4109610 w 4796903"/>
              <a:gd name="connsiteY11" fmla="*/ 2165756 h 4545959"/>
              <a:gd name="connsiteX12" fmla="*/ 3207910 w 4796903"/>
              <a:gd name="connsiteY12" fmla="*/ 1124356 h 4545959"/>
              <a:gd name="connsiteX13" fmla="*/ 3182510 w 4796903"/>
              <a:gd name="connsiteY13" fmla="*/ 1149756 h 4545959"/>
              <a:gd name="connsiteX14" fmla="*/ 2852310 w 4796903"/>
              <a:gd name="connsiteY14" fmla="*/ 908456 h 4545959"/>
              <a:gd name="connsiteX15" fmla="*/ 2712610 w 4796903"/>
              <a:gd name="connsiteY15" fmla="*/ 832256 h 4545959"/>
              <a:gd name="connsiteX16" fmla="*/ 1569610 w 4796903"/>
              <a:gd name="connsiteY16" fmla="*/ 629056 h 4545959"/>
              <a:gd name="connsiteX17" fmla="*/ 2318910 w 4796903"/>
              <a:gd name="connsiteY17" fmla="*/ 641756 h 4545959"/>
              <a:gd name="connsiteX18" fmla="*/ 1404510 w 4796903"/>
              <a:gd name="connsiteY18" fmla="*/ 324256 h 4545959"/>
              <a:gd name="connsiteX19" fmla="*/ 45610 w 4796903"/>
              <a:gd name="connsiteY19" fmla="*/ 19456 h 4545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796903" h="4545959">
                <a:moveTo>
                  <a:pt x="45610" y="19456"/>
                </a:moveTo>
                <a:cubicBezTo>
                  <a:pt x="348293" y="116823"/>
                  <a:pt x="2733777" y="779339"/>
                  <a:pt x="3220610" y="908456"/>
                </a:cubicBezTo>
                <a:cubicBezTo>
                  <a:pt x="3707443" y="1037573"/>
                  <a:pt x="2826910" y="588839"/>
                  <a:pt x="2966610" y="794156"/>
                </a:cubicBezTo>
                <a:cubicBezTo>
                  <a:pt x="3106310" y="999473"/>
                  <a:pt x="3870427" y="1894823"/>
                  <a:pt x="4058810" y="2140356"/>
                </a:cubicBezTo>
                <a:cubicBezTo>
                  <a:pt x="4247193" y="2385889"/>
                  <a:pt x="3991077" y="2004889"/>
                  <a:pt x="4096910" y="2267356"/>
                </a:cubicBezTo>
                <a:cubicBezTo>
                  <a:pt x="4202743" y="2529823"/>
                  <a:pt x="4590093" y="3503489"/>
                  <a:pt x="4693810" y="3715156"/>
                </a:cubicBezTo>
                <a:cubicBezTo>
                  <a:pt x="4797527" y="3926823"/>
                  <a:pt x="4702277" y="3399773"/>
                  <a:pt x="4719210" y="3537356"/>
                </a:cubicBezTo>
                <a:cubicBezTo>
                  <a:pt x="4736143" y="3674939"/>
                  <a:pt x="4808110" y="4483506"/>
                  <a:pt x="4795410" y="4540656"/>
                </a:cubicBezTo>
                <a:cubicBezTo>
                  <a:pt x="4782710" y="4597806"/>
                  <a:pt x="4710743" y="4180823"/>
                  <a:pt x="4643010" y="3880256"/>
                </a:cubicBezTo>
                <a:cubicBezTo>
                  <a:pt x="4575277" y="3579689"/>
                  <a:pt x="4477910" y="3008189"/>
                  <a:pt x="4389010" y="2737256"/>
                </a:cubicBezTo>
                <a:cubicBezTo>
                  <a:pt x="4300110" y="2466323"/>
                  <a:pt x="4156177" y="2349906"/>
                  <a:pt x="4109610" y="2254656"/>
                </a:cubicBezTo>
                <a:cubicBezTo>
                  <a:pt x="4063043" y="2159406"/>
                  <a:pt x="4259893" y="2354139"/>
                  <a:pt x="4109610" y="2165756"/>
                </a:cubicBezTo>
                <a:cubicBezTo>
                  <a:pt x="3959327" y="1977373"/>
                  <a:pt x="3362427" y="1293689"/>
                  <a:pt x="3207910" y="1124356"/>
                </a:cubicBezTo>
                <a:cubicBezTo>
                  <a:pt x="3053393" y="955023"/>
                  <a:pt x="3241777" y="1185739"/>
                  <a:pt x="3182510" y="1149756"/>
                </a:cubicBezTo>
                <a:cubicBezTo>
                  <a:pt x="3123243" y="1113773"/>
                  <a:pt x="2930627" y="961373"/>
                  <a:pt x="2852310" y="908456"/>
                </a:cubicBezTo>
                <a:cubicBezTo>
                  <a:pt x="2773993" y="855539"/>
                  <a:pt x="2926393" y="878823"/>
                  <a:pt x="2712610" y="832256"/>
                </a:cubicBezTo>
                <a:cubicBezTo>
                  <a:pt x="2498827" y="785689"/>
                  <a:pt x="1635227" y="660806"/>
                  <a:pt x="1569610" y="629056"/>
                </a:cubicBezTo>
                <a:cubicBezTo>
                  <a:pt x="1503993" y="597306"/>
                  <a:pt x="2346427" y="692556"/>
                  <a:pt x="2318910" y="641756"/>
                </a:cubicBezTo>
                <a:cubicBezTo>
                  <a:pt x="2291393" y="590956"/>
                  <a:pt x="1777043" y="432206"/>
                  <a:pt x="1404510" y="324256"/>
                </a:cubicBezTo>
                <a:cubicBezTo>
                  <a:pt x="1031977" y="216306"/>
                  <a:pt x="-257073" y="-77911"/>
                  <a:pt x="45610" y="19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CB9F5A0D-2E34-46E7-B0EA-CF080C4BAE78}"/>
              </a:ext>
            </a:extLst>
          </p:cNvPr>
          <p:cNvSpPr/>
          <p:nvPr/>
        </p:nvSpPr>
        <p:spPr>
          <a:xfrm>
            <a:off x="9945542" y="1868336"/>
            <a:ext cx="4390430" cy="4889499"/>
          </a:xfrm>
          <a:custGeom>
            <a:avLst/>
            <a:gdLst>
              <a:gd name="connsiteX0" fmla="*/ 23958 w 4390430"/>
              <a:gd name="connsiteY0" fmla="*/ 11264 h 4889499"/>
              <a:gd name="connsiteX1" fmla="*/ 265258 w 4390430"/>
              <a:gd name="connsiteY1" fmla="*/ 87464 h 4889499"/>
              <a:gd name="connsiteX2" fmla="*/ 2894158 w 4390430"/>
              <a:gd name="connsiteY2" fmla="*/ 1052664 h 4889499"/>
              <a:gd name="connsiteX3" fmla="*/ 2868758 w 4390430"/>
              <a:gd name="connsiteY3" fmla="*/ 1078064 h 4889499"/>
              <a:gd name="connsiteX4" fmla="*/ 3884758 w 4390430"/>
              <a:gd name="connsiteY4" fmla="*/ 2360764 h 4889499"/>
              <a:gd name="connsiteX5" fmla="*/ 3795858 w 4390430"/>
              <a:gd name="connsiteY5" fmla="*/ 2157564 h 4889499"/>
              <a:gd name="connsiteX6" fmla="*/ 4367358 w 4390430"/>
              <a:gd name="connsiteY6" fmla="*/ 3948264 h 4889499"/>
              <a:gd name="connsiteX7" fmla="*/ 4278458 w 4390430"/>
              <a:gd name="connsiteY7" fmla="*/ 3745064 h 4889499"/>
              <a:gd name="connsiteX8" fmla="*/ 4278458 w 4390430"/>
              <a:gd name="connsiteY8" fmla="*/ 4888064 h 4889499"/>
              <a:gd name="connsiteX9" fmla="*/ 4316558 w 4390430"/>
              <a:gd name="connsiteY9" fmla="*/ 3960964 h 4889499"/>
              <a:gd name="connsiteX10" fmla="*/ 4176858 w 4390430"/>
              <a:gd name="connsiteY10" fmla="*/ 3008464 h 4889499"/>
              <a:gd name="connsiteX11" fmla="*/ 4164158 w 4390430"/>
              <a:gd name="connsiteY11" fmla="*/ 2983064 h 4889499"/>
              <a:gd name="connsiteX12" fmla="*/ 3325958 w 4390430"/>
              <a:gd name="connsiteY12" fmla="*/ 1408264 h 4889499"/>
              <a:gd name="connsiteX13" fmla="*/ 3135458 w 4390430"/>
              <a:gd name="connsiteY13" fmla="*/ 1230464 h 4889499"/>
              <a:gd name="connsiteX14" fmla="*/ 2259158 w 4390430"/>
              <a:gd name="connsiteY14" fmla="*/ 887564 h 4889499"/>
              <a:gd name="connsiteX15" fmla="*/ 1967058 w 4390430"/>
              <a:gd name="connsiteY15" fmla="*/ 697064 h 4889499"/>
              <a:gd name="connsiteX16" fmla="*/ 1941658 w 4390430"/>
              <a:gd name="connsiteY16" fmla="*/ 595464 h 4889499"/>
              <a:gd name="connsiteX17" fmla="*/ 23958 w 4390430"/>
              <a:gd name="connsiteY17" fmla="*/ 11264 h 48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90430" h="4889499">
                <a:moveTo>
                  <a:pt x="23958" y="11264"/>
                </a:moveTo>
                <a:cubicBezTo>
                  <a:pt x="-94576" y="-37420"/>
                  <a:pt x="265258" y="87464"/>
                  <a:pt x="265258" y="87464"/>
                </a:cubicBezTo>
                <a:lnTo>
                  <a:pt x="2894158" y="1052664"/>
                </a:lnTo>
                <a:cubicBezTo>
                  <a:pt x="3328075" y="1217764"/>
                  <a:pt x="2703658" y="860047"/>
                  <a:pt x="2868758" y="1078064"/>
                </a:cubicBezTo>
                <a:cubicBezTo>
                  <a:pt x="3033858" y="1296081"/>
                  <a:pt x="3730241" y="2180847"/>
                  <a:pt x="3884758" y="2360764"/>
                </a:cubicBezTo>
                <a:cubicBezTo>
                  <a:pt x="4039275" y="2540681"/>
                  <a:pt x="3715425" y="1892981"/>
                  <a:pt x="3795858" y="2157564"/>
                </a:cubicBezTo>
                <a:cubicBezTo>
                  <a:pt x="3876291" y="2422147"/>
                  <a:pt x="4286925" y="3683681"/>
                  <a:pt x="4367358" y="3948264"/>
                </a:cubicBezTo>
                <a:cubicBezTo>
                  <a:pt x="4447791" y="4212847"/>
                  <a:pt x="4293275" y="3588431"/>
                  <a:pt x="4278458" y="3745064"/>
                </a:cubicBezTo>
                <a:cubicBezTo>
                  <a:pt x="4263641" y="3901697"/>
                  <a:pt x="4272108" y="4852081"/>
                  <a:pt x="4278458" y="4888064"/>
                </a:cubicBezTo>
                <a:cubicBezTo>
                  <a:pt x="4284808" y="4924047"/>
                  <a:pt x="4333491" y="4274231"/>
                  <a:pt x="4316558" y="3960964"/>
                </a:cubicBezTo>
                <a:cubicBezTo>
                  <a:pt x="4299625" y="3647697"/>
                  <a:pt x="4202258" y="3171447"/>
                  <a:pt x="4176858" y="3008464"/>
                </a:cubicBezTo>
                <a:cubicBezTo>
                  <a:pt x="4151458" y="2845481"/>
                  <a:pt x="4164158" y="2983064"/>
                  <a:pt x="4164158" y="2983064"/>
                </a:cubicBezTo>
                <a:cubicBezTo>
                  <a:pt x="4022341" y="2716364"/>
                  <a:pt x="3497408" y="1700364"/>
                  <a:pt x="3325958" y="1408264"/>
                </a:cubicBezTo>
                <a:cubicBezTo>
                  <a:pt x="3154508" y="1116164"/>
                  <a:pt x="3313258" y="1317247"/>
                  <a:pt x="3135458" y="1230464"/>
                </a:cubicBezTo>
                <a:cubicBezTo>
                  <a:pt x="2957658" y="1143681"/>
                  <a:pt x="2453891" y="976464"/>
                  <a:pt x="2259158" y="887564"/>
                </a:cubicBezTo>
                <a:cubicBezTo>
                  <a:pt x="2064425" y="798664"/>
                  <a:pt x="2019975" y="745747"/>
                  <a:pt x="1967058" y="697064"/>
                </a:cubicBezTo>
                <a:cubicBezTo>
                  <a:pt x="1914141" y="648381"/>
                  <a:pt x="2267625" y="711881"/>
                  <a:pt x="1941658" y="595464"/>
                </a:cubicBezTo>
                <a:cubicBezTo>
                  <a:pt x="1615691" y="479047"/>
                  <a:pt x="813474" y="238805"/>
                  <a:pt x="23958" y="1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FECCDC18-390C-46C1-A0D8-351937DDBF40}"/>
              </a:ext>
            </a:extLst>
          </p:cNvPr>
          <p:cNvSpPr/>
          <p:nvPr/>
        </p:nvSpPr>
        <p:spPr>
          <a:xfrm>
            <a:off x="9861184" y="2054778"/>
            <a:ext cx="4200973" cy="5692836"/>
          </a:xfrm>
          <a:custGeom>
            <a:avLst/>
            <a:gdLst>
              <a:gd name="connsiteX0" fmla="*/ 44816 w 4200973"/>
              <a:gd name="connsiteY0" fmla="*/ 28022 h 5692836"/>
              <a:gd name="connsiteX1" fmla="*/ 3181716 w 4200973"/>
              <a:gd name="connsiteY1" fmla="*/ 1869522 h 5692836"/>
              <a:gd name="connsiteX2" fmla="*/ 3080116 w 4200973"/>
              <a:gd name="connsiteY2" fmla="*/ 1755222 h 5692836"/>
              <a:gd name="connsiteX3" fmla="*/ 3816716 w 4200973"/>
              <a:gd name="connsiteY3" fmla="*/ 3571322 h 5692836"/>
              <a:gd name="connsiteX4" fmla="*/ 3765916 w 4200973"/>
              <a:gd name="connsiteY4" fmla="*/ 3368122 h 5692836"/>
              <a:gd name="connsiteX5" fmla="*/ 4185016 w 4200973"/>
              <a:gd name="connsiteY5" fmla="*/ 5641422 h 5692836"/>
              <a:gd name="connsiteX6" fmla="*/ 4096116 w 4200973"/>
              <a:gd name="connsiteY6" fmla="*/ 4828622 h 5692836"/>
              <a:gd name="connsiteX7" fmla="*/ 3931016 w 4200973"/>
              <a:gd name="connsiteY7" fmla="*/ 3380822 h 5692836"/>
              <a:gd name="connsiteX8" fmla="*/ 4019916 w 4200973"/>
              <a:gd name="connsiteY8" fmla="*/ 3901522 h 5692836"/>
              <a:gd name="connsiteX9" fmla="*/ 3232516 w 4200973"/>
              <a:gd name="connsiteY9" fmla="*/ 1933022 h 5692836"/>
              <a:gd name="connsiteX10" fmla="*/ 2851516 w 4200973"/>
              <a:gd name="connsiteY10" fmla="*/ 1501222 h 5692836"/>
              <a:gd name="connsiteX11" fmla="*/ 2445116 w 4200973"/>
              <a:gd name="connsiteY11" fmla="*/ 1323422 h 5692836"/>
              <a:gd name="connsiteX12" fmla="*/ 1708516 w 4200973"/>
              <a:gd name="connsiteY12" fmla="*/ 1069422 h 5692836"/>
              <a:gd name="connsiteX13" fmla="*/ 1352916 w 4200973"/>
              <a:gd name="connsiteY13" fmla="*/ 777322 h 5692836"/>
              <a:gd name="connsiteX14" fmla="*/ 44816 w 4200973"/>
              <a:gd name="connsiteY14" fmla="*/ 28022 h 569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200973" h="5692836">
                <a:moveTo>
                  <a:pt x="44816" y="28022"/>
                </a:moveTo>
                <a:cubicBezTo>
                  <a:pt x="349616" y="210055"/>
                  <a:pt x="2675833" y="1581655"/>
                  <a:pt x="3181716" y="1869522"/>
                </a:cubicBezTo>
                <a:cubicBezTo>
                  <a:pt x="3687599" y="2157389"/>
                  <a:pt x="2974283" y="1471589"/>
                  <a:pt x="3080116" y="1755222"/>
                </a:cubicBezTo>
                <a:cubicBezTo>
                  <a:pt x="3185949" y="2038855"/>
                  <a:pt x="3702416" y="3302505"/>
                  <a:pt x="3816716" y="3571322"/>
                </a:cubicBezTo>
                <a:cubicBezTo>
                  <a:pt x="3931016" y="3840139"/>
                  <a:pt x="3704533" y="3023106"/>
                  <a:pt x="3765916" y="3368122"/>
                </a:cubicBezTo>
                <a:cubicBezTo>
                  <a:pt x="3827299" y="3713138"/>
                  <a:pt x="4129983" y="5398006"/>
                  <a:pt x="4185016" y="5641422"/>
                </a:cubicBezTo>
                <a:cubicBezTo>
                  <a:pt x="4240049" y="5884838"/>
                  <a:pt x="4138449" y="5205389"/>
                  <a:pt x="4096116" y="4828622"/>
                </a:cubicBezTo>
                <a:cubicBezTo>
                  <a:pt x="4053783" y="4451855"/>
                  <a:pt x="3943716" y="3535339"/>
                  <a:pt x="3931016" y="3380822"/>
                </a:cubicBezTo>
                <a:cubicBezTo>
                  <a:pt x="3918316" y="3226305"/>
                  <a:pt x="4136333" y="4142822"/>
                  <a:pt x="4019916" y="3901522"/>
                </a:cubicBezTo>
                <a:cubicBezTo>
                  <a:pt x="3903499" y="3660222"/>
                  <a:pt x="3427249" y="2333072"/>
                  <a:pt x="3232516" y="1933022"/>
                </a:cubicBezTo>
                <a:cubicBezTo>
                  <a:pt x="3037783" y="1532972"/>
                  <a:pt x="2982749" y="1602822"/>
                  <a:pt x="2851516" y="1501222"/>
                </a:cubicBezTo>
                <a:cubicBezTo>
                  <a:pt x="2720283" y="1399622"/>
                  <a:pt x="2635616" y="1395389"/>
                  <a:pt x="2445116" y="1323422"/>
                </a:cubicBezTo>
                <a:cubicBezTo>
                  <a:pt x="2254616" y="1251455"/>
                  <a:pt x="1890549" y="1160439"/>
                  <a:pt x="1708516" y="1069422"/>
                </a:cubicBezTo>
                <a:cubicBezTo>
                  <a:pt x="1526483" y="978405"/>
                  <a:pt x="1625966" y="950889"/>
                  <a:pt x="1352916" y="777322"/>
                </a:cubicBezTo>
                <a:cubicBezTo>
                  <a:pt x="1079866" y="603755"/>
                  <a:pt x="-259984" y="-154011"/>
                  <a:pt x="44816" y="28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5842A020-0B7E-4280-A9B0-EA3C4BB0FE3F}"/>
              </a:ext>
            </a:extLst>
          </p:cNvPr>
          <p:cNvSpPr/>
          <p:nvPr/>
        </p:nvSpPr>
        <p:spPr>
          <a:xfrm>
            <a:off x="9182617" y="1939430"/>
            <a:ext cx="4618308" cy="5920137"/>
          </a:xfrm>
          <a:custGeom>
            <a:avLst/>
            <a:gdLst>
              <a:gd name="connsiteX0" fmla="*/ 88383 w 4618308"/>
              <a:gd name="connsiteY0" fmla="*/ 54470 h 5920137"/>
              <a:gd name="connsiteX1" fmla="*/ 126483 w 4618308"/>
              <a:gd name="connsiteY1" fmla="*/ 92570 h 5920137"/>
              <a:gd name="connsiteX2" fmla="*/ 2945883 w 4618308"/>
              <a:gd name="connsiteY2" fmla="*/ 1984870 h 5920137"/>
              <a:gd name="connsiteX3" fmla="*/ 2793483 w 4618308"/>
              <a:gd name="connsiteY3" fmla="*/ 1870570 h 5920137"/>
              <a:gd name="connsiteX4" fmla="*/ 3682483 w 4618308"/>
              <a:gd name="connsiteY4" fmla="*/ 2505570 h 5920137"/>
              <a:gd name="connsiteX5" fmla="*/ 3644383 w 4618308"/>
              <a:gd name="connsiteY5" fmla="*/ 2467470 h 5920137"/>
              <a:gd name="connsiteX6" fmla="*/ 4126983 w 4618308"/>
              <a:gd name="connsiteY6" fmla="*/ 4435970 h 5920137"/>
              <a:gd name="connsiteX7" fmla="*/ 3949183 w 4618308"/>
              <a:gd name="connsiteY7" fmla="*/ 4029570 h 5920137"/>
              <a:gd name="connsiteX8" fmla="*/ 4609583 w 4618308"/>
              <a:gd name="connsiteY8" fmla="*/ 5896470 h 5920137"/>
              <a:gd name="connsiteX9" fmla="*/ 4304783 w 4618308"/>
              <a:gd name="connsiteY9" fmla="*/ 4982070 h 5920137"/>
              <a:gd name="connsiteX10" fmla="*/ 3974583 w 4618308"/>
              <a:gd name="connsiteY10" fmla="*/ 3521570 h 5920137"/>
              <a:gd name="connsiteX11" fmla="*/ 4050783 w 4618308"/>
              <a:gd name="connsiteY11" fmla="*/ 3648570 h 5920137"/>
              <a:gd name="connsiteX12" fmla="*/ 3441183 w 4618308"/>
              <a:gd name="connsiteY12" fmla="*/ 2492870 h 5920137"/>
              <a:gd name="connsiteX13" fmla="*/ 3466583 w 4618308"/>
              <a:gd name="connsiteY13" fmla="*/ 2340470 h 5920137"/>
              <a:gd name="connsiteX14" fmla="*/ 2628383 w 4618308"/>
              <a:gd name="connsiteY14" fmla="*/ 1667370 h 5920137"/>
              <a:gd name="connsiteX15" fmla="*/ 2348983 w 4618308"/>
              <a:gd name="connsiteY15" fmla="*/ 1565770 h 5920137"/>
              <a:gd name="connsiteX16" fmla="*/ 2425183 w 4618308"/>
              <a:gd name="connsiteY16" fmla="*/ 1680070 h 5920137"/>
              <a:gd name="connsiteX17" fmla="*/ 1586983 w 4618308"/>
              <a:gd name="connsiteY17" fmla="*/ 1260970 h 5920137"/>
              <a:gd name="connsiteX18" fmla="*/ 1599683 w 4618308"/>
              <a:gd name="connsiteY18" fmla="*/ 1197470 h 5920137"/>
              <a:gd name="connsiteX19" fmla="*/ 1066283 w 4618308"/>
              <a:gd name="connsiteY19" fmla="*/ 727570 h 5920137"/>
              <a:gd name="connsiteX20" fmla="*/ 88383 w 4618308"/>
              <a:gd name="connsiteY20" fmla="*/ 54470 h 592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18308" h="5920137">
                <a:moveTo>
                  <a:pt x="88383" y="54470"/>
                </a:moveTo>
                <a:cubicBezTo>
                  <a:pt x="-130692" y="-87347"/>
                  <a:pt x="126483" y="92570"/>
                  <a:pt x="126483" y="92570"/>
                </a:cubicBezTo>
                <a:lnTo>
                  <a:pt x="2945883" y="1984870"/>
                </a:lnTo>
                <a:cubicBezTo>
                  <a:pt x="3390383" y="2281203"/>
                  <a:pt x="2793483" y="1870570"/>
                  <a:pt x="2793483" y="1870570"/>
                </a:cubicBezTo>
                <a:lnTo>
                  <a:pt x="3682483" y="2505570"/>
                </a:lnTo>
                <a:cubicBezTo>
                  <a:pt x="3824300" y="2605053"/>
                  <a:pt x="3570300" y="2145737"/>
                  <a:pt x="3644383" y="2467470"/>
                </a:cubicBezTo>
                <a:cubicBezTo>
                  <a:pt x="3718466" y="2789203"/>
                  <a:pt x="4076183" y="4175620"/>
                  <a:pt x="4126983" y="4435970"/>
                </a:cubicBezTo>
                <a:cubicBezTo>
                  <a:pt x="4177783" y="4696320"/>
                  <a:pt x="3868750" y="3786153"/>
                  <a:pt x="3949183" y="4029570"/>
                </a:cubicBezTo>
                <a:cubicBezTo>
                  <a:pt x="4029616" y="4272987"/>
                  <a:pt x="4550316" y="5737720"/>
                  <a:pt x="4609583" y="5896470"/>
                </a:cubicBezTo>
                <a:cubicBezTo>
                  <a:pt x="4668850" y="6055220"/>
                  <a:pt x="4410616" y="5377887"/>
                  <a:pt x="4304783" y="4982070"/>
                </a:cubicBezTo>
                <a:cubicBezTo>
                  <a:pt x="4198950" y="4586253"/>
                  <a:pt x="4016916" y="3743820"/>
                  <a:pt x="3974583" y="3521570"/>
                </a:cubicBezTo>
                <a:cubicBezTo>
                  <a:pt x="3932250" y="3299320"/>
                  <a:pt x="4139683" y="3820020"/>
                  <a:pt x="4050783" y="3648570"/>
                </a:cubicBezTo>
                <a:cubicBezTo>
                  <a:pt x="3961883" y="3477120"/>
                  <a:pt x="3538550" y="2710887"/>
                  <a:pt x="3441183" y="2492870"/>
                </a:cubicBezTo>
                <a:cubicBezTo>
                  <a:pt x="3343816" y="2274853"/>
                  <a:pt x="3602050" y="2478053"/>
                  <a:pt x="3466583" y="2340470"/>
                </a:cubicBezTo>
                <a:cubicBezTo>
                  <a:pt x="3331116" y="2202887"/>
                  <a:pt x="2814650" y="1796487"/>
                  <a:pt x="2628383" y="1667370"/>
                </a:cubicBezTo>
                <a:cubicBezTo>
                  <a:pt x="2442116" y="1538253"/>
                  <a:pt x="2382850" y="1563653"/>
                  <a:pt x="2348983" y="1565770"/>
                </a:cubicBezTo>
                <a:cubicBezTo>
                  <a:pt x="2315116" y="1567887"/>
                  <a:pt x="2552183" y="1730870"/>
                  <a:pt x="2425183" y="1680070"/>
                </a:cubicBezTo>
                <a:cubicBezTo>
                  <a:pt x="2298183" y="1629270"/>
                  <a:pt x="1724566" y="1341403"/>
                  <a:pt x="1586983" y="1260970"/>
                </a:cubicBezTo>
                <a:cubicBezTo>
                  <a:pt x="1449400" y="1180537"/>
                  <a:pt x="1686466" y="1286370"/>
                  <a:pt x="1599683" y="1197470"/>
                </a:cubicBezTo>
                <a:cubicBezTo>
                  <a:pt x="1512900" y="1108570"/>
                  <a:pt x="1320283" y="911720"/>
                  <a:pt x="1066283" y="727570"/>
                </a:cubicBezTo>
                <a:cubicBezTo>
                  <a:pt x="812283" y="543420"/>
                  <a:pt x="443983" y="317995"/>
                  <a:pt x="88383" y="54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1BCC4868-DFCF-4385-AB97-435B91E1BF42}"/>
              </a:ext>
            </a:extLst>
          </p:cNvPr>
          <p:cNvSpPr/>
          <p:nvPr/>
        </p:nvSpPr>
        <p:spPr>
          <a:xfrm>
            <a:off x="9240818" y="2084680"/>
            <a:ext cx="4438309" cy="5604870"/>
          </a:xfrm>
          <a:custGeom>
            <a:avLst/>
            <a:gdLst>
              <a:gd name="connsiteX0" fmla="*/ 144482 w 4438309"/>
              <a:gd name="connsiteY0" fmla="*/ 112420 h 5604870"/>
              <a:gd name="connsiteX1" fmla="*/ 411182 w 4438309"/>
              <a:gd name="connsiteY1" fmla="*/ 302920 h 5604870"/>
              <a:gd name="connsiteX2" fmla="*/ 2925782 w 4438309"/>
              <a:gd name="connsiteY2" fmla="*/ 2588920 h 5604870"/>
              <a:gd name="connsiteX3" fmla="*/ 2887682 w 4438309"/>
              <a:gd name="connsiteY3" fmla="*/ 2309520 h 5604870"/>
              <a:gd name="connsiteX4" fmla="*/ 3725882 w 4438309"/>
              <a:gd name="connsiteY4" fmla="*/ 3782720 h 5604870"/>
              <a:gd name="connsiteX5" fmla="*/ 3598882 w 4438309"/>
              <a:gd name="connsiteY5" fmla="*/ 3541420 h 5604870"/>
              <a:gd name="connsiteX6" fmla="*/ 4424382 w 4438309"/>
              <a:gd name="connsiteY6" fmla="*/ 5560720 h 5604870"/>
              <a:gd name="connsiteX7" fmla="*/ 4094182 w 4438309"/>
              <a:gd name="connsiteY7" fmla="*/ 4849520 h 5604870"/>
              <a:gd name="connsiteX8" fmla="*/ 3789382 w 4438309"/>
              <a:gd name="connsiteY8" fmla="*/ 3858920 h 5604870"/>
              <a:gd name="connsiteX9" fmla="*/ 4005282 w 4438309"/>
              <a:gd name="connsiteY9" fmla="*/ 4024020 h 5604870"/>
              <a:gd name="connsiteX10" fmla="*/ 2874982 w 4438309"/>
              <a:gd name="connsiteY10" fmla="*/ 2487320 h 5604870"/>
              <a:gd name="connsiteX11" fmla="*/ 3078182 w 4438309"/>
              <a:gd name="connsiteY11" fmla="*/ 2792120 h 5604870"/>
              <a:gd name="connsiteX12" fmla="*/ 1274782 w 4438309"/>
              <a:gd name="connsiteY12" fmla="*/ 1293520 h 5604870"/>
              <a:gd name="connsiteX13" fmla="*/ 1439882 w 4438309"/>
              <a:gd name="connsiteY13" fmla="*/ 1255420 h 5604870"/>
              <a:gd name="connsiteX14" fmla="*/ 93682 w 4438309"/>
              <a:gd name="connsiteY14" fmla="*/ 87020 h 5604870"/>
              <a:gd name="connsiteX15" fmla="*/ 144482 w 4438309"/>
              <a:gd name="connsiteY15" fmla="*/ 112420 h 5604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438309" h="5604870">
                <a:moveTo>
                  <a:pt x="144482" y="112420"/>
                </a:moveTo>
                <a:cubicBezTo>
                  <a:pt x="197399" y="148403"/>
                  <a:pt x="-52368" y="-109830"/>
                  <a:pt x="411182" y="302920"/>
                </a:cubicBezTo>
                <a:cubicBezTo>
                  <a:pt x="874732" y="715670"/>
                  <a:pt x="2513032" y="2254487"/>
                  <a:pt x="2925782" y="2588920"/>
                </a:cubicBezTo>
                <a:cubicBezTo>
                  <a:pt x="3338532" y="2923353"/>
                  <a:pt x="2754332" y="2110553"/>
                  <a:pt x="2887682" y="2309520"/>
                </a:cubicBezTo>
                <a:cubicBezTo>
                  <a:pt x="3021032" y="2508487"/>
                  <a:pt x="3607349" y="3577403"/>
                  <a:pt x="3725882" y="3782720"/>
                </a:cubicBezTo>
                <a:cubicBezTo>
                  <a:pt x="3844415" y="3988037"/>
                  <a:pt x="3482465" y="3245087"/>
                  <a:pt x="3598882" y="3541420"/>
                </a:cubicBezTo>
                <a:cubicBezTo>
                  <a:pt x="3715299" y="3837753"/>
                  <a:pt x="4341832" y="5342703"/>
                  <a:pt x="4424382" y="5560720"/>
                </a:cubicBezTo>
                <a:cubicBezTo>
                  <a:pt x="4506932" y="5778737"/>
                  <a:pt x="4200015" y="5133153"/>
                  <a:pt x="4094182" y="4849520"/>
                </a:cubicBezTo>
                <a:cubicBezTo>
                  <a:pt x="3988349" y="4565887"/>
                  <a:pt x="3804199" y="3996503"/>
                  <a:pt x="3789382" y="3858920"/>
                </a:cubicBezTo>
                <a:cubicBezTo>
                  <a:pt x="3774565" y="3721337"/>
                  <a:pt x="4157682" y="4252620"/>
                  <a:pt x="4005282" y="4024020"/>
                </a:cubicBezTo>
                <a:cubicBezTo>
                  <a:pt x="3852882" y="3795420"/>
                  <a:pt x="3029499" y="2692637"/>
                  <a:pt x="2874982" y="2487320"/>
                </a:cubicBezTo>
                <a:cubicBezTo>
                  <a:pt x="2720465" y="2282003"/>
                  <a:pt x="3344882" y="2991087"/>
                  <a:pt x="3078182" y="2792120"/>
                </a:cubicBezTo>
                <a:cubicBezTo>
                  <a:pt x="2811482" y="2593153"/>
                  <a:pt x="1547832" y="1549637"/>
                  <a:pt x="1274782" y="1293520"/>
                </a:cubicBezTo>
                <a:cubicBezTo>
                  <a:pt x="1001732" y="1037403"/>
                  <a:pt x="1636732" y="1456503"/>
                  <a:pt x="1439882" y="1255420"/>
                </a:cubicBezTo>
                <a:cubicBezTo>
                  <a:pt x="1243032" y="1054337"/>
                  <a:pt x="307465" y="279637"/>
                  <a:pt x="93682" y="87020"/>
                </a:cubicBezTo>
                <a:cubicBezTo>
                  <a:pt x="-120101" y="-105597"/>
                  <a:pt x="91565" y="76437"/>
                  <a:pt x="144482" y="1124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7A2A2B40-475F-4B2B-ABA1-1572E3AB020B}"/>
              </a:ext>
            </a:extLst>
          </p:cNvPr>
          <p:cNvSpPr/>
          <p:nvPr/>
        </p:nvSpPr>
        <p:spPr>
          <a:xfrm>
            <a:off x="10369169" y="2828314"/>
            <a:ext cx="2622709" cy="4533541"/>
          </a:xfrm>
          <a:custGeom>
            <a:avLst/>
            <a:gdLst>
              <a:gd name="connsiteX0" fmla="*/ 146431 w 2622709"/>
              <a:gd name="connsiteY0" fmla="*/ 3786 h 4533541"/>
              <a:gd name="connsiteX1" fmla="*/ 108331 w 2622709"/>
              <a:gd name="connsiteY1" fmla="*/ 1261086 h 4533541"/>
              <a:gd name="connsiteX2" fmla="*/ 121031 w 2622709"/>
              <a:gd name="connsiteY2" fmla="*/ 1032486 h 4533541"/>
              <a:gd name="connsiteX3" fmla="*/ 1683131 w 2622709"/>
              <a:gd name="connsiteY3" fmla="*/ 3470886 h 4533541"/>
              <a:gd name="connsiteX4" fmla="*/ 1467231 w 2622709"/>
              <a:gd name="connsiteY4" fmla="*/ 2899386 h 4533541"/>
              <a:gd name="connsiteX5" fmla="*/ 2597531 w 2622709"/>
              <a:gd name="connsiteY5" fmla="*/ 4512286 h 4533541"/>
              <a:gd name="connsiteX6" fmla="*/ 2203831 w 2622709"/>
              <a:gd name="connsiteY6" fmla="*/ 3762986 h 4533541"/>
              <a:gd name="connsiteX7" fmla="*/ 1645031 w 2622709"/>
              <a:gd name="connsiteY7" fmla="*/ 2899386 h 4533541"/>
              <a:gd name="connsiteX8" fmla="*/ 1581531 w 2622709"/>
              <a:gd name="connsiteY8" fmla="*/ 2785086 h 4533541"/>
              <a:gd name="connsiteX9" fmla="*/ 324231 w 2622709"/>
              <a:gd name="connsiteY9" fmla="*/ 1134086 h 4533541"/>
              <a:gd name="connsiteX10" fmla="*/ 235331 w 2622709"/>
              <a:gd name="connsiteY10" fmla="*/ 880086 h 4533541"/>
              <a:gd name="connsiteX11" fmla="*/ 146431 w 2622709"/>
              <a:gd name="connsiteY11" fmla="*/ 3786 h 453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2709" h="4533541">
                <a:moveTo>
                  <a:pt x="146431" y="3786"/>
                </a:moveTo>
                <a:cubicBezTo>
                  <a:pt x="125264" y="67286"/>
                  <a:pt x="112564" y="1089636"/>
                  <a:pt x="108331" y="1261086"/>
                </a:cubicBezTo>
                <a:cubicBezTo>
                  <a:pt x="104098" y="1432536"/>
                  <a:pt x="-141436" y="664186"/>
                  <a:pt x="121031" y="1032486"/>
                </a:cubicBezTo>
                <a:cubicBezTo>
                  <a:pt x="383498" y="1400786"/>
                  <a:pt x="1458764" y="3159736"/>
                  <a:pt x="1683131" y="3470886"/>
                </a:cubicBezTo>
                <a:cubicBezTo>
                  <a:pt x="1907498" y="3782036"/>
                  <a:pt x="1314831" y="2725819"/>
                  <a:pt x="1467231" y="2899386"/>
                </a:cubicBezTo>
                <a:cubicBezTo>
                  <a:pt x="1619631" y="3072953"/>
                  <a:pt x="2474764" y="4368353"/>
                  <a:pt x="2597531" y="4512286"/>
                </a:cubicBezTo>
                <a:cubicBezTo>
                  <a:pt x="2720298" y="4656219"/>
                  <a:pt x="2362581" y="4031803"/>
                  <a:pt x="2203831" y="3762986"/>
                </a:cubicBezTo>
                <a:cubicBezTo>
                  <a:pt x="2045081" y="3494169"/>
                  <a:pt x="1748748" y="3062369"/>
                  <a:pt x="1645031" y="2899386"/>
                </a:cubicBezTo>
                <a:cubicBezTo>
                  <a:pt x="1541314" y="2736403"/>
                  <a:pt x="1801664" y="3079303"/>
                  <a:pt x="1581531" y="2785086"/>
                </a:cubicBezTo>
                <a:cubicBezTo>
                  <a:pt x="1361398" y="2490869"/>
                  <a:pt x="548598" y="1451586"/>
                  <a:pt x="324231" y="1134086"/>
                </a:cubicBezTo>
                <a:cubicBezTo>
                  <a:pt x="99864" y="816586"/>
                  <a:pt x="267081" y="1066353"/>
                  <a:pt x="235331" y="880086"/>
                </a:cubicBezTo>
                <a:cubicBezTo>
                  <a:pt x="203581" y="693819"/>
                  <a:pt x="167598" y="-59714"/>
                  <a:pt x="146431" y="37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5EC13509-936B-415E-AE83-7267B58A6584}"/>
              </a:ext>
            </a:extLst>
          </p:cNvPr>
          <p:cNvSpPr/>
          <p:nvPr/>
        </p:nvSpPr>
        <p:spPr>
          <a:xfrm>
            <a:off x="10206159" y="3074339"/>
            <a:ext cx="2643608" cy="4074615"/>
          </a:xfrm>
          <a:custGeom>
            <a:avLst/>
            <a:gdLst>
              <a:gd name="connsiteX0" fmla="*/ 131641 w 2643608"/>
              <a:gd name="connsiteY0" fmla="*/ 11761 h 4074615"/>
              <a:gd name="connsiteX1" fmla="*/ 322141 w 2643608"/>
              <a:gd name="connsiteY1" fmla="*/ 2069161 h 4074615"/>
              <a:gd name="connsiteX2" fmla="*/ 258641 w 2643608"/>
              <a:gd name="connsiteY2" fmla="*/ 1662761 h 4074615"/>
              <a:gd name="connsiteX3" fmla="*/ 1515941 w 2643608"/>
              <a:gd name="connsiteY3" fmla="*/ 3732861 h 4074615"/>
              <a:gd name="connsiteX4" fmla="*/ 1312741 w 2643608"/>
              <a:gd name="connsiteY4" fmla="*/ 3491561 h 4074615"/>
              <a:gd name="connsiteX5" fmla="*/ 2595441 w 2643608"/>
              <a:gd name="connsiteY5" fmla="*/ 4050361 h 4074615"/>
              <a:gd name="connsiteX6" fmla="*/ 2316041 w 2643608"/>
              <a:gd name="connsiteY6" fmla="*/ 3948761 h 4074615"/>
              <a:gd name="connsiteX7" fmla="*/ 1782641 w 2643608"/>
              <a:gd name="connsiteY7" fmla="*/ 3720161 h 4074615"/>
              <a:gd name="connsiteX8" fmla="*/ 2227141 w 2643608"/>
              <a:gd name="connsiteY8" fmla="*/ 3948761 h 4074615"/>
              <a:gd name="connsiteX9" fmla="*/ 1617541 w 2643608"/>
              <a:gd name="connsiteY9" fmla="*/ 3885261 h 4074615"/>
              <a:gd name="connsiteX10" fmla="*/ 1871541 w 2643608"/>
              <a:gd name="connsiteY10" fmla="*/ 3796361 h 4074615"/>
              <a:gd name="connsiteX11" fmla="*/ 1122241 w 2643608"/>
              <a:gd name="connsiteY11" fmla="*/ 3148661 h 4074615"/>
              <a:gd name="connsiteX12" fmla="*/ 411041 w 2643608"/>
              <a:gd name="connsiteY12" fmla="*/ 2196161 h 4074615"/>
              <a:gd name="connsiteX13" fmla="*/ 284041 w 2643608"/>
              <a:gd name="connsiteY13" fmla="*/ 1815161 h 4074615"/>
              <a:gd name="connsiteX14" fmla="*/ 4641 w 2643608"/>
              <a:gd name="connsiteY14" fmla="*/ 1256361 h 4074615"/>
              <a:gd name="connsiteX15" fmla="*/ 131641 w 2643608"/>
              <a:gd name="connsiteY15" fmla="*/ 11761 h 407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43608" h="4074615">
                <a:moveTo>
                  <a:pt x="131641" y="11761"/>
                </a:moveTo>
                <a:cubicBezTo>
                  <a:pt x="184558" y="147228"/>
                  <a:pt x="300974" y="1793994"/>
                  <a:pt x="322141" y="2069161"/>
                </a:cubicBezTo>
                <a:cubicBezTo>
                  <a:pt x="343308" y="2344328"/>
                  <a:pt x="59674" y="1385478"/>
                  <a:pt x="258641" y="1662761"/>
                </a:cubicBezTo>
                <a:cubicBezTo>
                  <a:pt x="457608" y="1940044"/>
                  <a:pt x="1340258" y="3428061"/>
                  <a:pt x="1515941" y="3732861"/>
                </a:cubicBezTo>
                <a:cubicBezTo>
                  <a:pt x="1691624" y="4037661"/>
                  <a:pt x="1132825" y="3438644"/>
                  <a:pt x="1312741" y="3491561"/>
                </a:cubicBezTo>
                <a:cubicBezTo>
                  <a:pt x="1492657" y="3544478"/>
                  <a:pt x="2428224" y="3974161"/>
                  <a:pt x="2595441" y="4050361"/>
                </a:cubicBezTo>
                <a:cubicBezTo>
                  <a:pt x="2762658" y="4126561"/>
                  <a:pt x="2451508" y="4003794"/>
                  <a:pt x="2316041" y="3948761"/>
                </a:cubicBezTo>
                <a:cubicBezTo>
                  <a:pt x="2180574" y="3893728"/>
                  <a:pt x="1797458" y="3720161"/>
                  <a:pt x="1782641" y="3720161"/>
                </a:cubicBezTo>
                <a:cubicBezTo>
                  <a:pt x="1767824" y="3720161"/>
                  <a:pt x="2254658" y="3921244"/>
                  <a:pt x="2227141" y="3948761"/>
                </a:cubicBezTo>
                <a:cubicBezTo>
                  <a:pt x="2199624" y="3976278"/>
                  <a:pt x="1676808" y="3910661"/>
                  <a:pt x="1617541" y="3885261"/>
                </a:cubicBezTo>
                <a:cubicBezTo>
                  <a:pt x="1558274" y="3859861"/>
                  <a:pt x="1954091" y="3919128"/>
                  <a:pt x="1871541" y="3796361"/>
                </a:cubicBezTo>
                <a:cubicBezTo>
                  <a:pt x="1788991" y="3673594"/>
                  <a:pt x="1365658" y="3415361"/>
                  <a:pt x="1122241" y="3148661"/>
                </a:cubicBezTo>
                <a:cubicBezTo>
                  <a:pt x="878824" y="2881961"/>
                  <a:pt x="550741" y="2418411"/>
                  <a:pt x="411041" y="2196161"/>
                </a:cubicBezTo>
                <a:cubicBezTo>
                  <a:pt x="271341" y="1973911"/>
                  <a:pt x="351774" y="1971794"/>
                  <a:pt x="284041" y="1815161"/>
                </a:cubicBezTo>
                <a:cubicBezTo>
                  <a:pt x="216308" y="1658528"/>
                  <a:pt x="32158" y="1563278"/>
                  <a:pt x="4641" y="1256361"/>
                </a:cubicBezTo>
                <a:cubicBezTo>
                  <a:pt x="-22876" y="949444"/>
                  <a:pt x="78724" y="-123706"/>
                  <a:pt x="131641" y="11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296B1F74-DEF1-4660-BB8E-2A59EFB14B91}"/>
              </a:ext>
            </a:extLst>
          </p:cNvPr>
          <p:cNvSpPr/>
          <p:nvPr/>
        </p:nvSpPr>
        <p:spPr>
          <a:xfrm>
            <a:off x="9871768" y="2698417"/>
            <a:ext cx="2046121" cy="4520169"/>
          </a:xfrm>
          <a:custGeom>
            <a:avLst/>
            <a:gdLst>
              <a:gd name="connsiteX0" fmla="*/ 237432 w 2046121"/>
              <a:gd name="connsiteY0" fmla="*/ 120983 h 4520169"/>
              <a:gd name="connsiteX1" fmla="*/ 199332 w 2046121"/>
              <a:gd name="connsiteY1" fmla="*/ 260683 h 4520169"/>
              <a:gd name="connsiteX2" fmla="*/ 148532 w 2046121"/>
              <a:gd name="connsiteY2" fmla="*/ 1911683 h 4520169"/>
              <a:gd name="connsiteX3" fmla="*/ 148532 w 2046121"/>
              <a:gd name="connsiteY3" fmla="*/ 1594183 h 4520169"/>
              <a:gd name="connsiteX4" fmla="*/ 567632 w 2046121"/>
              <a:gd name="connsiteY4" fmla="*/ 3016583 h 4520169"/>
              <a:gd name="connsiteX5" fmla="*/ 466032 w 2046121"/>
              <a:gd name="connsiteY5" fmla="*/ 2876883 h 4520169"/>
              <a:gd name="connsiteX6" fmla="*/ 1990032 w 2046121"/>
              <a:gd name="connsiteY6" fmla="*/ 4477083 h 4520169"/>
              <a:gd name="connsiteX7" fmla="*/ 1634432 w 2046121"/>
              <a:gd name="connsiteY7" fmla="*/ 3994483 h 4520169"/>
              <a:gd name="connsiteX8" fmla="*/ 847032 w 2046121"/>
              <a:gd name="connsiteY8" fmla="*/ 3257883 h 4520169"/>
              <a:gd name="connsiteX9" fmla="*/ 859732 w 2046121"/>
              <a:gd name="connsiteY9" fmla="*/ 3308683 h 4520169"/>
              <a:gd name="connsiteX10" fmla="*/ 389832 w 2046121"/>
              <a:gd name="connsiteY10" fmla="*/ 2495883 h 4520169"/>
              <a:gd name="connsiteX11" fmla="*/ 72332 w 2046121"/>
              <a:gd name="connsiteY11" fmla="*/ 1848183 h 4520169"/>
              <a:gd name="connsiteX12" fmla="*/ 8832 w 2046121"/>
              <a:gd name="connsiteY12" fmla="*/ 1429083 h 4520169"/>
              <a:gd name="connsiteX13" fmla="*/ 237432 w 2046121"/>
              <a:gd name="connsiteY13" fmla="*/ 120983 h 452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46121" h="4520169">
                <a:moveTo>
                  <a:pt x="237432" y="120983"/>
                </a:moveTo>
                <a:cubicBezTo>
                  <a:pt x="269182" y="-73750"/>
                  <a:pt x="214149" y="-37767"/>
                  <a:pt x="199332" y="260683"/>
                </a:cubicBezTo>
                <a:cubicBezTo>
                  <a:pt x="184515" y="559133"/>
                  <a:pt x="156999" y="1689433"/>
                  <a:pt x="148532" y="1911683"/>
                </a:cubicBezTo>
                <a:cubicBezTo>
                  <a:pt x="140065" y="2133933"/>
                  <a:pt x="78682" y="1410033"/>
                  <a:pt x="148532" y="1594183"/>
                </a:cubicBezTo>
                <a:cubicBezTo>
                  <a:pt x="218382" y="1778333"/>
                  <a:pt x="514715" y="2802800"/>
                  <a:pt x="567632" y="3016583"/>
                </a:cubicBezTo>
                <a:cubicBezTo>
                  <a:pt x="620549" y="3230366"/>
                  <a:pt x="228965" y="2633466"/>
                  <a:pt x="466032" y="2876883"/>
                </a:cubicBezTo>
                <a:cubicBezTo>
                  <a:pt x="703099" y="3120300"/>
                  <a:pt x="1795299" y="4290816"/>
                  <a:pt x="1990032" y="4477083"/>
                </a:cubicBezTo>
                <a:cubicBezTo>
                  <a:pt x="2184765" y="4663350"/>
                  <a:pt x="1824932" y="4197683"/>
                  <a:pt x="1634432" y="3994483"/>
                </a:cubicBezTo>
                <a:cubicBezTo>
                  <a:pt x="1443932" y="3791283"/>
                  <a:pt x="976149" y="3372183"/>
                  <a:pt x="847032" y="3257883"/>
                </a:cubicBezTo>
                <a:cubicBezTo>
                  <a:pt x="717915" y="3143583"/>
                  <a:pt x="935932" y="3435683"/>
                  <a:pt x="859732" y="3308683"/>
                </a:cubicBezTo>
                <a:cubicBezTo>
                  <a:pt x="783532" y="3181683"/>
                  <a:pt x="521065" y="2739300"/>
                  <a:pt x="389832" y="2495883"/>
                </a:cubicBezTo>
                <a:cubicBezTo>
                  <a:pt x="258599" y="2252466"/>
                  <a:pt x="135832" y="2025983"/>
                  <a:pt x="72332" y="1848183"/>
                </a:cubicBezTo>
                <a:cubicBezTo>
                  <a:pt x="8832" y="1670383"/>
                  <a:pt x="-14451" y="1721183"/>
                  <a:pt x="8832" y="1429083"/>
                </a:cubicBezTo>
                <a:cubicBezTo>
                  <a:pt x="32115" y="1136983"/>
                  <a:pt x="205682" y="315716"/>
                  <a:pt x="237432" y="120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7005B36-75A2-4475-921B-F72ED507D314}"/>
              </a:ext>
            </a:extLst>
          </p:cNvPr>
          <p:cNvSpPr/>
          <p:nvPr/>
        </p:nvSpPr>
        <p:spPr>
          <a:xfrm>
            <a:off x="7469170" y="4415375"/>
            <a:ext cx="462101" cy="3624888"/>
          </a:xfrm>
          <a:custGeom>
            <a:avLst/>
            <a:gdLst>
              <a:gd name="connsiteX0" fmla="*/ 462047 w 462101"/>
              <a:gd name="connsiteY0" fmla="*/ 2621 h 3624888"/>
              <a:gd name="connsiteX1" fmla="*/ 48161 w 462101"/>
              <a:gd name="connsiteY1" fmla="*/ 1417534 h 3624888"/>
              <a:gd name="connsiteX2" fmla="*/ 48161 w 462101"/>
              <a:gd name="connsiteY2" fmla="*/ 1253905 h 3624888"/>
              <a:gd name="connsiteX3" fmla="*/ 250291 w 462101"/>
              <a:gd name="connsiteY3" fmla="*/ 3515842 h 3624888"/>
              <a:gd name="connsiteX4" fmla="*/ 231041 w 462101"/>
              <a:gd name="connsiteY4" fmla="*/ 3073080 h 3624888"/>
              <a:gd name="connsiteX5" fmla="*/ 19285 w 462101"/>
              <a:gd name="connsiteY5" fmla="*/ 1369408 h 3624888"/>
              <a:gd name="connsiteX6" fmla="*/ 86662 w 462101"/>
              <a:gd name="connsiteY6" fmla="*/ 2341560 h 3624888"/>
              <a:gd name="connsiteX7" fmla="*/ 67411 w 462101"/>
              <a:gd name="connsiteY7" fmla="*/ 2245307 h 3624888"/>
              <a:gd name="connsiteX8" fmla="*/ 34 w 462101"/>
              <a:gd name="connsiteY8" fmla="*/ 1638916 h 3624888"/>
              <a:gd name="connsiteX9" fmla="*/ 77036 w 462101"/>
              <a:gd name="connsiteY9" fmla="*/ 1080650 h 3624888"/>
              <a:gd name="connsiteX10" fmla="*/ 462047 w 462101"/>
              <a:gd name="connsiteY10" fmla="*/ 2621 h 3624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2101" h="3624888">
                <a:moveTo>
                  <a:pt x="462047" y="2621"/>
                </a:moveTo>
                <a:cubicBezTo>
                  <a:pt x="457234" y="58768"/>
                  <a:pt x="117142" y="1208987"/>
                  <a:pt x="48161" y="1417534"/>
                </a:cubicBezTo>
                <a:cubicBezTo>
                  <a:pt x="-20820" y="1626081"/>
                  <a:pt x="14473" y="904187"/>
                  <a:pt x="48161" y="1253905"/>
                </a:cubicBezTo>
                <a:cubicBezTo>
                  <a:pt x="81849" y="1603623"/>
                  <a:pt x="219811" y="3212646"/>
                  <a:pt x="250291" y="3515842"/>
                </a:cubicBezTo>
                <a:cubicBezTo>
                  <a:pt x="280771" y="3819038"/>
                  <a:pt x="269542" y="3430819"/>
                  <a:pt x="231041" y="3073080"/>
                </a:cubicBezTo>
                <a:cubicBezTo>
                  <a:pt x="192540" y="2715341"/>
                  <a:pt x="43348" y="1491328"/>
                  <a:pt x="19285" y="1369408"/>
                </a:cubicBezTo>
                <a:cubicBezTo>
                  <a:pt x="-4778" y="1247488"/>
                  <a:pt x="78641" y="2195577"/>
                  <a:pt x="86662" y="2341560"/>
                </a:cubicBezTo>
                <a:cubicBezTo>
                  <a:pt x="94683" y="2487543"/>
                  <a:pt x="81849" y="2362414"/>
                  <a:pt x="67411" y="2245307"/>
                </a:cubicBezTo>
                <a:cubicBezTo>
                  <a:pt x="52973" y="2128200"/>
                  <a:pt x="-1570" y="1833026"/>
                  <a:pt x="34" y="1638916"/>
                </a:cubicBezTo>
                <a:cubicBezTo>
                  <a:pt x="1638" y="1444807"/>
                  <a:pt x="34" y="1353366"/>
                  <a:pt x="77036" y="1080650"/>
                </a:cubicBezTo>
                <a:cubicBezTo>
                  <a:pt x="154038" y="807934"/>
                  <a:pt x="466860" y="-53526"/>
                  <a:pt x="462047" y="2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90294FE6-BD11-41A0-B878-9B95466574E8}"/>
              </a:ext>
            </a:extLst>
          </p:cNvPr>
          <p:cNvSpPr/>
          <p:nvPr/>
        </p:nvSpPr>
        <p:spPr>
          <a:xfrm>
            <a:off x="8001341" y="4511785"/>
            <a:ext cx="844301" cy="2999255"/>
          </a:xfrm>
          <a:custGeom>
            <a:avLst/>
            <a:gdLst>
              <a:gd name="connsiteX0" fmla="*/ 401514 w 844301"/>
              <a:gd name="connsiteY0" fmla="*/ 185343 h 2999255"/>
              <a:gd name="connsiteX1" fmla="*/ 122381 w 844301"/>
              <a:gd name="connsiteY1" fmla="*/ 1773512 h 2999255"/>
              <a:gd name="connsiteX2" fmla="*/ 757648 w 844301"/>
              <a:gd name="connsiteY2" fmla="*/ 2880417 h 2999255"/>
              <a:gd name="connsiteX3" fmla="*/ 420764 w 844301"/>
              <a:gd name="connsiteY3" fmla="*/ 2505032 h 2999255"/>
              <a:gd name="connsiteX4" fmla="*/ 103131 w 844301"/>
              <a:gd name="connsiteY4" fmla="*/ 2139272 h 2999255"/>
              <a:gd name="connsiteX5" fmla="*/ 844276 w 844301"/>
              <a:gd name="connsiteY5" fmla="*/ 2995920 h 2999255"/>
              <a:gd name="connsiteX6" fmla="*/ 74255 w 844301"/>
              <a:gd name="connsiteY6" fmla="*/ 1763887 h 2999255"/>
              <a:gd name="connsiteX7" fmla="*/ 35754 w 844301"/>
              <a:gd name="connsiteY7" fmla="*/ 1378876 h 2999255"/>
              <a:gd name="connsiteX8" fmla="*/ 122381 w 844301"/>
              <a:gd name="connsiteY8" fmla="*/ 1013116 h 2999255"/>
              <a:gd name="connsiteX9" fmla="*/ 430390 w 844301"/>
              <a:gd name="connsiteY9" fmla="*/ 127592 h 2999255"/>
              <a:gd name="connsiteX10" fmla="*/ 401514 w 844301"/>
              <a:gd name="connsiteY10" fmla="*/ 185343 h 2999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4301" h="2999255">
                <a:moveTo>
                  <a:pt x="401514" y="185343"/>
                </a:moveTo>
                <a:cubicBezTo>
                  <a:pt x="350179" y="459663"/>
                  <a:pt x="63025" y="1324333"/>
                  <a:pt x="122381" y="1773512"/>
                </a:cubicBezTo>
                <a:cubicBezTo>
                  <a:pt x="181737" y="2222691"/>
                  <a:pt x="707917" y="2758497"/>
                  <a:pt x="757648" y="2880417"/>
                </a:cubicBezTo>
                <a:cubicBezTo>
                  <a:pt x="807379" y="3002337"/>
                  <a:pt x="420764" y="2505032"/>
                  <a:pt x="420764" y="2505032"/>
                </a:cubicBezTo>
                <a:cubicBezTo>
                  <a:pt x="311678" y="2381508"/>
                  <a:pt x="103131" y="2139272"/>
                  <a:pt x="103131" y="2139272"/>
                </a:cubicBezTo>
                <a:cubicBezTo>
                  <a:pt x="173716" y="2221087"/>
                  <a:pt x="849089" y="3058484"/>
                  <a:pt x="844276" y="2995920"/>
                </a:cubicBezTo>
                <a:cubicBezTo>
                  <a:pt x="839463" y="2933356"/>
                  <a:pt x="209009" y="2033394"/>
                  <a:pt x="74255" y="1763887"/>
                </a:cubicBezTo>
                <a:cubicBezTo>
                  <a:pt x="-60499" y="1494380"/>
                  <a:pt x="27733" y="1504005"/>
                  <a:pt x="35754" y="1378876"/>
                </a:cubicBezTo>
                <a:cubicBezTo>
                  <a:pt x="43775" y="1253748"/>
                  <a:pt x="56608" y="1221663"/>
                  <a:pt x="122381" y="1013116"/>
                </a:cubicBezTo>
                <a:cubicBezTo>
                  <a:pt x="188154" y="804569"/>
                  <a:pt x="385472" y="270367"/>
                  <a:pt x="430390" y="127592"/>
                </a:cubicBezTo>
                <a:cubicBezTo>
                  <a:pt x="475308" y="-15183"/>
                  <a:pt x="452849" y="-88977"/>
                  <a:pt x="401514" y="1853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0FFD0348-3EA9-458C-8E27-0B5D870AAB15}"/>
              </a:ext>
            </a:extLst>
          </p:cNvPr>
          <p:cNvSpPr/>
          <p:nvPr/>
        </p:nvSpPr>
        <p:spPr>
          <a:xfrm>
            <a:off x="6641150" y="5254772"/>
            <a:ext cx="1001075" cy="4337444"/>
          </a:xfrm>
          <a:custGeom>
            <a:avLst/>
            <a:gdLst>
              <a:gd name="connsiteX0" fmla="*/ 335383 w 1001075"/>
              <a:gd name="connsiteY0" fmla="*/ 11495 h 4337444"/>
              <a:gd name="connsiteX1" fmla="*/ 30583 w 1001075"/>
              <a:gd name="connsiteY1" fmla="*/ 1899561 h 4337444"/>
              <a:gd name="connsiteX2" fmla="*/ 72917 w 1001075"/>
              <a:gd name="connsiteY2" fmla="*/ 1476228 h 4337444"/>
              <a:gd name="connsiteX3" fmla="*/ 580917 w 1001075"/>
              <a:gd name="connsiteY3" fmla="*/ 3161095 h 4337444"/>
              <a:gd name="connsiteX4" fmla="*/ 513183 w 1001075"/>
              <a:gd name="connsiteY4" fmla="*/ 2856295 h 4337444"/>
              <a:gd name="connsiteX5" fmla="*/ 987317 w 1001075"/>
              <a:gd name="connsiteY5" fmla="*/ 4312561 h 4337444"/>
              <a:gd name="connsiteX6" fmla="*/ 817983 w 1001075"/>
              <a:gd name="connsiteY6" fmla="*/ 3643695 h 4337444"/>
              <a:gd name="connsiteX7" fmla="*/ 250717 w 1001075"/>
              <a:gd name="connsiteY7" fmla="*/ 1984228 h 4337444"/>
              <a:gd name="connsiteX8" fmla="*/ 250717 w 1001075"/>
              <a:gd name="connsiteY8" fmla="*/ 1789495 h 4337444"/>
              <a:gd name="connsiteX9" fmla="*/ 30583 w 1001075"/>
              <a:gd name="connsiteY9" fmla="*/ 1137561 h 4337444"/>
              <a:gd name="connsiteX10" fmla="*/ 335383 w 1001075"/>
              <a:gd name="connsiteY10" fmla="*/ 11495 h 4337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1075" h="4337444">
                <a:moveTo>
                  <a:pt x="335383" y="11495"/>
                </a:moveTo>
                <a:cubicBezTo>
                  <a:pt x="335383" y="138495"/>
                  <a:pt x="74327" y="1655439"/>
                  <a:pt x="30583" y="1899561"/>
                </a:cubicBezTo>
                <a:cubicBezTo>
                  <a:pt x="-13161" y="2143683"/>
                  <a:pt x="-18805" y="1265972"/>
                  <a:pt x="72917" y="1476228"/>
                </a:cubicBezTo>
                <a:cubicBezTo>
                  <a:pt x="164639" y="1686484"/>
                  <a:pt x="507539" y="2931084"/>
                  <a:pt x="580917" y="3161095"/>
                </a:cubicBezTo>
                <a:cubicBezTo>
                  <a:pt x="654295" y="3391106"/>
                  <a:pt x="445450" y="2664384"/>
                  <a:pt x="513183" y="2856295"/>
                </a:cubicBezTo>
                <a:cubicBezTo>
                  <a:pt x="580916" y="3048206"/>
                  <a:pt x="936517" y="4181328"/>
                  <a:pt x="987317" y="4312561"/>
                </a:cubicBezTo>
                <a:cubicBezTo>
                  <a:pt x="1038117" y="4443794"/>
                  <a:pt x="940750" y="4031751"/>
                  <a:pt x="817983" y="3643695"/>
                </a:cubicBezTo>
                <a:cubicBezTo>
                  <a:pt x="695216" y="3255639"/>
                  <a:pt x="345261" y="2293261"/>
                  <a:pt x="250717" y="1984228"/>
                </a:cubicBezTo>
                <a:cubicBezTo>
                  <a:pt x="156173" y="1675195"/>
                  <a:pt x="287406" y="1930606"/>
                  <a:pt x="250717" y="1789495"/>
                </a:cubicBezTo>
                <a:cubicBezTo>
                  <a:pt x="214028" y="1648384"/>
                  <a:pt x="12239" y="1429661"/>
                  <a:pt x="30583" y="1137561"/>
                </a:cubicBezTo>
                <a:cubicBezTo>
                  <a:pt x="48927" y="845461"/>
                  <a:pt x="335383" y="-115505"/>
                  <a:pt x="335383" y="11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7F0B6FD5-72EA-489E-B03F-10956893BC4E}"/>
              </a:ext>
            </a:extLst>
          </p:cNvPr>
          <p:cNvSpPr/>
          <p:nvPr/>
        </p:nvSpPr>
        <p:spPr>
          <a:xfrm>
            <a:off x="6222204" y="5312305"/>
            <a:ext cx="1192610" cy="4364711"/>
          </a:xfrm>
          <a:custGeom>
            <a:avLst/>
            <a:gdLst>
              <a:gd name="connsiteX0" fmla="*/ 297129 w 1192610"/>
              <a:gd name="connsiteY0" fmla="*/ 131762 h 4364711"/>
              <a:gd name="connsiteX1" fmla="*/ 280196 w 1192610"/>
              <a:gd name="connsiteY1" fmla="*/ 191028 h 4364711"/>
              <a:gd name="connsiteX2" fmla="*/ 43129 w 1192610"/>
              <a:gd name="connsiteY2" fmla="*/ 1774295 h 4364711"/>
              <a:gd name="connsiteX3" fmla="*/ 68529 w 1192610"/>
              <a:gd name="connsiteY3" fmla="*/ 1334028 h 4364711"/>
              <a:gd name="connsiteX4" fmla="*/ 483396 w 1192610"/>
              <a:gd name="connsiteY4" fmla="*/ 2824162 h 4364711"/>
              <a:gd name="connsiteX5" fmla="*/ 339463 w 1192610"/>
              <a:gd name="connsiteY5" fmla="*/ 2333095 h 4364711"/>
              <a:gd name="connsiteX6" fmla="*/ 1177663 w 1192610"/>
              <a:gd name="connsiteY6" fmla="*/ 4331228 h 4364711"/>
              <a:gd name="connsiteX7" fmla="*/ 898263 w 1192610"/>
              <a:gd name="connsiteY7" fmla="*/ 3636962 h 4364711"/>
              <a:gd name="connsiteX8" fmla="*/ 441063 w 1192610"/>
              <a:gd name="connsiteY8" fmla="*/ 2493962 h 4364711"/>
              <a:gd name="connsiteX9" fmla="*/ 373329 w 1192610"/>
              <a:gd name="connsiteY9" fmla="*/ 2256895 h 4364711"/>
              <a:gd name="connsiteX10" fmla="*/ 796 w 1192610"/>
              <a:gd name="connsiteY10" fmla="*/ 1198562 h 4364711"/>
              <a:gd name="connsiteX11" fmla="*/ 271729 w 1192610"/>
              <a:gd name="connsiteY11" fmla="*/ 1046162 h 4364711"/>
              <a:gd name="connsiteX12" fmla="*/ 178596 w 1192610"/>
              <a:gd name="connsiteY12" fmla="*/ 1130828 h 4364711"/>
              <a:gd name="connsiteX13" fmla="*/ 297129 w 1192610"/>
              <a:gd name="connsiteY13" fmla="*/ 131762 h 4364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92610" h="4364711">
                <a:moveTo>
                  <a:pt x="297129" y="131762"/>
                </a:moveTo>
                <a:cubicBezTo>
                  <a:pt x="314062" y="-24871"/>
                  <a:pt x="322529" y="-82727"/>
                  <a:pt x="280196" y="191028"/>
                </a:cubicBezTo>
                <a:cubicBezTo>
                  <a:pt x="237863" y="464783"/>
                  <a:pt x="78407" y="1583795"/>
                  <a:pt x="43129" y="1774295"/>
                </a:cubicBezTo>
                <a:cubicBezTo>
                  <a:pt x="7851" y="1964795"/>
                  <a:pt x="-4849" y="1159050"/>
                  <a:pt x="68529" y="1334028"/>
                </a:cubicBezTo>
                <a:cubicBezTo>
                  <a:pt x="141907" y="1509006"/>
                  <a:pt x="438240" y="2657651"/>
                  <a:pt x="483396" y="2824162"/>
                </a:cubicBezTo>
                <a:cubicBezTo>
                  <a:pt x="528552" y="2990673"/>
                  <a:pt x="223752" y="2081917"/>
                  <a:pt x="339463" y="2333095"/>
                </a:cubicBezTo>
                <a:cubicBezTo>
                  <a:pt x="455174" y="2584273"/>
                  <a:pt x="1084530" y="4113917"/>
                  <a:pt x="1177663" y="4331228"/>
                </a:cubicBezTo>
                <a:cubicBezTo>
                  <a:pt x="1270796" y="4548539"/>
                  <a:pt x="898263" y="3636962"/>
                  <a:pt x="898263" y="3636962"/>
                </a:cubicBezTo>
                <a:cubicBezTo>
                  <a:pt x="775496" y="3330751"/>
                  <a:pt x="528552" y="2723973"/>
                  <a:pt x="441063" y="2493962"/>
                </a:cubicBezTo>
                <a:cubicBezTo>
                  <a:pt x="353574" y="2263951"/>
                  <a:pt x="446707" y="2472795"/>
                  <a:pt x="373329" y="2256895"/>
                </a:cubicBezTo>
                <a:cubicBezTo>
                  <a:pt x="299951" y="2040995"/>
                  <a:pt x="17729" y="1400351"/>
                  <a:pt x="796" y="1198562"/>
                </a:cubicBezTo>
                <a:cubicBezTo>
                  <a:pt x="-16137" y="996773"/>
                  <a:pt x="242096" y="1057451"/>
                  <a:pt x="271729" y="1046162"/>
                </a:cubicBezTo>
                <a:cubicBezTo>
                  <a:pt x="301362" y="1034873"/>
                  <a:pt x="172951" y="1286050"/>
                  <a:pt x="178596" y="1130828"/>
                </a:cubicBezTo>
                <a:cubicBezTo>
                  <a:pt x="184240" y="975606"/>
                  <a:pt x="280196" y="288395"/>
                  <a:pt x="297129" y="131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5F2C3D61-2607-478B-85DD-CB8A375202DD}"/>
              </a:ext>
            </a:extLst>
          </p:cNvPr>
          <p:cNvSpPr/>
          <p:nvPr/>
        </p:nvSpPr>
        <p:spPr>
          <a:xfrm>
            <a:off x="8331448" y="5749776"/>
            <a:ext cx="866285" cy="1397939"/>
          </a:xfrm>
          <a:custGeom>
            <a:avLst/>
            <a:gdLst>
              <a:gd name="connsiteX0" fmla="*/ 6102 w 866285"/>
              <a:gd name="connsiteY0" fmla="*/ 3324 h 1397939"/>
              <a:gd name="connsiteX1" fmla="*/ 514102 w 866285"/>
              <a:gd name="connsiteY1" fmla="*/ 1025674 h 1397939"/>
              <a:gd name="connsiteX2" fmla="*/ 450602 w 866285"/>
              <a:gd name="connsiteY2" fmla="*/ 860574 h 1397939"/>
              <a:gd name="connsiteX3" fmla="*/ 863352 w 866285"/>
              <a:gd name="connsiteY3" fmla="*/ 1393974 h 1397939"/>
              <a:gd name="connsiteX4" fmla="*/ 615702 w 866285"/>
              <a:gd name="connsiteY4" fmla="*/ 1089174 h 1397939"/>
              <a:gd name="connsiteX5" fmla="*/ 247402 w 866285"/>
              <a:gd name="connsiteY5" fmla="*/ 816124 h 1397939"/>
              <a:gd name="connsiteX6" fmla="*/ 234702 w 866285"/>
              <a:gd name="connsiteY6" fmla="*/ 701824 h 1397939"/>
              <a:gd name="connsiteX7" fmla="*/ 6102 w 866285"/>
              <a:gd name="connsiteY7" fmla="*/ 3324 h 1397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285" h="1397939">
                <a:moveTo>
                  <a:pt x="6102" y="3324"/>
                </a:moveTo>
                <a:cubicBezTo>
                  <a:pt x="52669" y="57299"/>
                  <a:pt x="440019" y="882799"/>
                  <a:pt x="514102" y="1025674"/>
                </a:cubicBezTo>
                <a:cubicBezTo>
                  <a:pt x="588185" y="1168549"/>
                  <a:pt x="392394" y="799191"/>
                  <a:pt x="450602" y="860574"/>
                </a:cubicBezTo>
                <a:cubicBezTo>
                  <a:pt x="508810" y="921957"/>
                  <a:pt x="835835" y="1355874"/>
                  <a:pt x="863352" y="1393974"/>
                </a:cubicBezTo>
                <a:cubicBezTo>
                  <a:pt x="890869" y="1432074"/>
                  <a:pt x="718360" y="1185482"/>
                  <a:pt x="615702" y="1089174"/>
                </a:cubicBezTo>
                <a:cubicBezTo>
                  <a:pt x="513044" y="992866"/>
                  <a:pt x="310902" y="880682"/>
                  <a:pt x="247402" y="816124"/>
                </a:cubicBezTo>
                <a:cubicBezTo>
                  <a:pt x="183902" y="751566"/>
                  <a:pt x="275977" y="835174"/>
                  <a:pt x="234702" y="701824"/>
                </a:cubicBezTo>
                <a:cubicBezTo>
                  <a:pt x="193427" y="568474"/>
                  <a:pt x="-40465" y="-50651"/>
                  <a:pt x="6102" y="3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E314198D-4F99-45B2-9E46-29273AAE19AE}"/>
              </a:ext>
            </a:extLst>
          </p:cNvPr>
          <p:cNvSpPr/>
          <p:nvPr/>
        </p:nvSpPr>
        <p:spPr>
          <a:xfrm>
            <a:off x="7486110" y="6084474"/>
            <a:ext cx="1130855" cy="2183768"/>
          </a:xfrm>
          <a:custGeom>
            <a:avLst/>
            <a:gdLst>
              <a:gd name="connsiteX0" fmla="*/ 762540 w 1130855"/>
              <a:gd name="connsiteY0" fmla="*/ 5176 h 2183768"/>
              <a:gd name="connsiteX1" fmla="*/ 711740 w 1130855"/>
              <a:gd name="connsiteY1" fmla="*/ 1078326 h 2183768"/>
              <a:gd name="connsiteX2" fmla="*/ 711740 w 1130855"/>
              <a:gd name="connsiteY2" fmla="*/ 919576 h 2183768"/>
              <a:gd name="connsiteX3" fmla="*/ 521240 w 1130855"/>
              <a:gd name="connsiteY3" fmla="*/ 1281526 h 2183768"/>
              <a:gd name="connsiteX4" fmla="*/ 127540 w 1130855"/>
              <a:gd name="connsiteY4" fmla="*/ 1675226 h 2183768"/>
              <a:gd name="connsiteX5" fmla="*/ 279940 w 1130855"/>
              <a:gd name="connsiteY5" fmla="*/ 1421226 h 2183768"/>
              <a:gd name="connsiteX6" fmla="*/ 32290 w 1130855"/>
              <a:gd name="connsiteY6" fmla="*/ 1948276 h 2183768"/>
              <a:gd name="connsiteX7" fmla="*/ 13240 w 1130855"/>
              <a:gd name="connsiteY7" fmla="*/ 2183226 h 2183768"/>
              <a:gd name="connsiteX8" fmla="*/ 127540 w 1130855"/>
              <a:gd name="connsiteY8" fmla="*/ 1891126 h 2183768"/>
              <a:gd name="connsiteX9" fmla="*/ 794290 w 1130855"/>
              <a:gd name="connsiteY9" fmla="*/ 1014826 h 2183768"/>
              <a:gd name="connsiteX10" fmla="*/ 673640 w 1130855"/>
              <a:gd name="connsiteY10" fmla="*/ 1287876 h 2183768"/>
              <a:gd name="connsiteX11" fmla="*/ 845090 w 1130855"/>
              <a:gd name="connsiteY11" fmla="*/ 938626 h 2183768"/>
              <a:gd name="connsiteX12" fmla="*/ 1130840 w 1130855"/>
              <a:gd name="connsiteY12" fmla="*/ 944976 h 2183768"/>
              <a:gd name="connsiteX13" fmla="*/ 832390 w 1130855"/>
              <a:gd name="connsiteY13" fmla="*/ 894176 h 2183768"/>
              <a:gd name="connsiteX14" fmla="*/ 946690 w 1130855"/>
              <a:gd name="connsiteY14" fmla="*/ 862426 h 2183768"/>
              <a:gd name="connsiteX15" fmla="*/ 838740 w 1130855"/>
              <a:gd name="connsiteY15" fmla="*/ 678276 h 2183768"/>
              <a:gd name="connsiteX16" fmla="*/ 762540 w 1130855"/>
              <a:gd name="connsiteY16" fmla="*/ 5176 h 2183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30855" h="2183768">
                <a:moveTo>
                  <a:pt x="762540" y="5176"/>
                </a:moveTo>
                <a:cubicBezTo>
                  <a:pt x="741373" y="71851"/>
                  <a:pt x="720207" y="925926"/>
                  <a:pt x="711740" y="1078326"/>
                </a:cubicBezTo>
                <a:cubicBezTo>
                  <a:pt x="703273" y="1230726"/>
                  <a:pt x="743490" y="885709"/>
                  <a:pt x="711740" y="919576"/>
                </a:cubicBezTo>
                <a:cubicBezTo>
                  <a:pt x="679990" y="953443"/>
                  <a:pt x="618607" y="1155584"/>
                  <a:pt x="521240" y="1281526"/>
                </a:cubicBezTo>
                <a:cubicBezTo>
                  <a:pt x="423873" y="1407468"/>
                  <a:pt x="167757" y="1651943"/>
                  <a:pt x="127540" y="1675226"/>
                </a:cubicBezTo>
                <a:cubicBezTo>
                  <a:pt x="87323" y="1698509"/>
                  <a:pt x="295815" y="1375718"/>
                  <a:pt x="279940" y="1421226"/>
                </a:cubicBezTo>
                <a:cubicBezTo>
                  <a:pt x="264065" y="1466734"/>
                  <a:pt x="76740" y="1821276"/>
                  <a:pt x="32290" y="1948276"/>
                </a:cubicBezTo>
                <a:cubicBezTo>
                  <a:pt x="-12160" y="2075276"/>
                  <a:pt x="-2635" y="2192751"/>
                  <a:pt x="13240" y="2183226"/>
                </a:cubicBezTo>
                <a:cubicBezTo>
                  <a:pt x="29115" y="2173701"/>
                  <a:pt x="-2635" y="2085859"/>
                  <a:pt x="127540" y="1891126"/>
                </a:cubicBezTo>
                <a:cubicBezTo>
                  <a:pt x="257715" y="1696393"/>
                  <a:pt x="703273" y="1115368"/>
                  <a:pt x="794290" y="1014826"/>
                </a:cubicBezTo>
                <a:cubicBezTo>
                  <a:pt x="885307" y="914284"/>
                  <a:pt x="665173" y="1300576"/>
                  <a:pt x="673640" y="1287876"/>
                </a:cubicBezTo>
                <a:cubicBezTo>
                  <a:pt x="682107" y="1275176"/>
                  <a:pt x="768890" y="995776"/>
                  <a:pt x="845090" y="938626"/>
                </a:cubicBezTo>
                <a:cubicBezTo>
                  <a:pt x="921290" y="881476"/>
                  <a:pt x="1132957" y="952384"/>
                  <a:pt x="1130840" y="944976"/>
                </a:cubicBezTo>
                <a:cubicBezTo>
                  <a:pt x="1128723" y="937568"/>
                  <a:pt x="863082" y="907934"/>
                  <a:pt x="832390" y="894176"/>
                </a:cubicBezTo>
                <a:cubicBezTo>
                  <a:pt x="801698" y="880418"/>
                  <a:pt x="945632" y="898409"/>
                  <a:pt x="946690" y="862426"/>
                </a:cubicBezTo>
                <a:cubicBezTo>
                  <a:pt x="947748" y="826443"/>
                  <a:pt x="866257" y="821151"/>
                  <a:pt x="838740" y="678276"/>
                </a:cubicBezTo>
                <a:cubicBezTo>
                  <a:pt x="811223" y="535401"/>
                  <a:pt x="783707" y="-61499"/>
                  <a:pt x="762540" y="51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89CD00A4-7FDF-4DE1-9E53-4B25217C5B81}"/>
              </a:ext>
            </a:extLst>
          </p:cNvPr>
          <p:cNvSpPr/>
          <p:nvPr/>
        </p:nvSpPr>
        <p:spPr>
          <a:xfrm>
            <a:off x="8292480" y="5619081"/>
            <a:ext cx="1325296" cy="1859652"/>
          </a:xfrm>
          <a:custGeom>
            <a:avLst/>
            <a:gdLst>
              <a:gd name="connsiteX0" fmla="*/ 620 w 1325296"/>
              <a:gd name="connsiteY0" fmla="*/ 19719 h 1859652"/>
              <a:gd name="connsiteX1" fmla="*/ 38720 w 1325296"/>
              <a:gd name="connsiteY1" fmla="*/ 95919 h 1859652"/>
              <a:gd name="connsiteX2" fmla="*/ 597520 w 1325296"/>
              <a:gd name="connsiteY2" fmla="*/ 1245269 h 1859652"/>
              <a:gd name="connsiteX3" fmla="*/ 495920 w 1325296"/>
              <a:gd name="connsiteY3" fmla="*/ 984919 h 1859652"/>
              <a:gd name="connsiteX4" fmla="*/ 1302370 w 1325296"/>
              <a:gd name="connsiteY4" fmla="*/ 1848519 h 1859652"/>
              <a:gd name="connsiteX5" fmla="*/ 1022970 w 1325296"/>
              <a:gd name="connsiteY5" fmla="*/ 1435769 h 1859652"/>
              <a:gd name="connsiteX6" fmla="*/ 178420 w 1325296"/>
              <a:gd name="connsiteY6" fmla="*/ 864269 h 1859652"/>
              <a:gd name="connsiteX7" fmla="*/ 419720 w 1325296"/>
              <a:gd name="connsiteY7" fmla="*/ 1124619 h 1859652"/>
              <a:gd name="connsiteX8" fmla="*/ 76820 w 1325296"/>
              <a:gd name="connsiteY8" fmla="*/ 527719 h 1859652"/>
              <a:gd name="connsiteX9" fmla="*/ 620 w 1325296"/>
              <a:gd name="connsiteY9" fmla="*/ 19719 h 1859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5296" h="1859652">
                <a:moveTo>
                  <a:pt x="620" y="19719"/>
                </a:moveTo>
                <a:cubicBezTo>
                  <a:pt x="-5730" y="-52248"/>
                  <a:pt x="38720" y="95919"/>
                  <a:pt x="38720" y="95919"/>
                </a:cubicBezTo>
                <a:cubicBezTo>
                  <a:pt x="138203" y="300177"/>
                  <a:pt x="521320" y="1097102"/>
                  <a:pt x="597520" y="1245269"/>
                </a:cubicBezTo>
                <a:cubicBezTo>
                  <a:pt x="673720" y="1393436"/>
                  <a:pt x="378445" y="884377"/>
                  <a:pt x="495920" y="984919"/>
                </a:cubicBezTo>
                <a:cubicBezTo>
                  <a:pt x="613395" y="1085461"/>
                  <a:pt x="1214528" y="1773377"/>
                  <a:pt x="1302370" y="1848519"/>
                </a:cubicBezTo>
                <a:cubicBezTo>
                  <a:pt x="1390212" y="1923661"/>
                  <a:pt x="1210295" y="1599811"/>
                  <a:pt x="1022970" y="1435769"/>
                </a:cubicBezTo>
                <a:cubicBezTo>
                  <a:pt x="835645" y="1271727"/>
                  <a:pt x="278962" y="916127"/>
                  <a:pt x="178420" y="864269"/>
                </a:cubicBezTo>
                <a:cubicBezTo>
                  <a:pt x="77878" y="812411"/>
                  <a:pt x="436653" y="1180711"/>
                  <a:pt x="419720" y="1124619"/>
                </a:cubicBezTo>
                <a:cubicBezTo>
                  <a:pt x="402787" y="1068527"/>
                  <a:pt x="144553" y="708694"/>
                  <a:pt x="76820" y="527719"/>
                </a:cubicBezTo>
                <a:cubicBezTo>
                  <a:pt x="9087" y="346744"/>
                  <a:pt x="6970" y="91686"/>
                  <a:pt x="620" y="1971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99E6331A-9949-4C9F-9D0A-FB636C2509C9}"/>
              </a:ext>
            </a:extLst>
          </p:cNvPr>
          <p:cNvSpPr/>
          <p:nvPr/>
        </p:nvSpPr>
        <p:spPr>
          <a:xfrm>
            <a:off x="12227482" y="6852062"/>
            <a:ext cx="1797905" cy="2243010"/>
          </a:xfrm>
          <a:custGeom>
            <a:avLst/>
            <a:gdLst>
              <a:gd name="connsiteX0" fmla="*/ 123268 w 1797905"/>
              <a:gd name="connsiteY0" fmla="*/ 75788 h 2243010"/>
              <a:gd name="connsiteX1" fmla="*/ 180418 w 1797905"/>
              <a:gd name="connsiteY1" fmla="*/ 82138 h 2243010"/>
              <a:gd name="connsiteX2" fmla="*/ 1234518 w 1797905"/>
              <a:gd name="connsiteY2" fmla="*/ 456788 h 2243010"/>
              <a:gd name="connsiteX3" fmla="*/ 1240868 w 1797905"/>
              <a:gd name="connsiteY3" fmla="*/ 475838 h 2243010"/>
              <a:gd name="connsiteX4" fmla="*/ 1767918 w 1797905"/>
              <a:gd name="connsiteY4" fmla="*/ 812388 h 2243010"/>
              <a:gd name="connsiteX5" fmla="*/ 1710768 w 1797905"/>
              <a:gd name="connsiteY5" fmla="*/ 926688 h 2243010"/>
              <a:gd name="connsiteX6" fmla="*/ 1526618 w 1797905"/>
              <a:gd name="connsiteY6" fmla="*/ 1866488 h 2243010"/>
              <a:gd name="connsiteX7" fmla="*/ 1583768 w 1797905"/>
              <a:gd name="connsiteY7" fmla="*/ 1225138 h 2243010"/>
              <a:gd name="connsiteX8" fmla="*/ 1488518 w 1797905"/>
              <a:gd name="connsiteY8" fmla="*/ 2241138 h 2243010"/>
              <a:gd name="connsiteX9" fmla="*/ 1507568 w 1797905"/>
              <a:gd name="connsiteY9" fmla="*/ 1460088 h 2243010"/>
              <a:gd name="connsiteX10" fmla="*/ 1266268 w 1797905"/>
              <a:gd name="connsiteY10" fmla="*/ 831438 h 2243010"/>
              <a:gd name="connsiteX11" fmla="*/ 923368 w 1797905"/>
              <a:gd name="connsiteY11" fmla="*/ 590138 h 2243010"/>
              <a:gd name="connsiteX12" fmla="*/ 47068 w 1797905"/>
              <a:gd name="connsiteY12" fmla="*/ 31338 h 2243010"/>
              <a:gd name="connsiteX13" fmla="*/ 123268 w 1797905"/>
              <a:gd name="connsiteY13" fmla="*/ 75788 h 2243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97905" h="2243010">
                <a:moveTo>
                  <a:pt x="123268" y="75788"/>
                </a:moveTo>
                <a:cubicBezTo>
                  <a:pt x="145493" y="84255"/>
                  <a:pt x="-4790" y="18638"/>
                  <a:pt x="180418" y="82138"/>
                </a:cubicBezTo>
                <a:cubicBezTo>
                  <a:pt x="365626" y="145638"/>
                  <a:pt x="1234518" y="456788"/>
                  <a:pt x="1234518" y="456788"/>
                </a:cubicBezTo>
                <a:cubicBezTo>
                  <a:pt x="1411260" y="522405"/>
                  <a:pt x="1151968" y="416571"/>
                  <a:pt x="1240868" y="475838"/>
                </a:cubicBezTo>
                <a:cubicBezTo>
                  <a:pt x="1329768" y="535105"/>
                  <a:pt x="1689601" y="737246"/>
                  <a:pt x="1767918" y="812388"/>
                </a:cubicBezTo>
                <a:cubicBezTo>
                  <a:pt x="1846235" y="887530"/>
                  <a:pt x="1750985" y="751005"/>
                  <a:pt x="1710768" y="926688"/>
                </a:cubicBezTo>
                <a:cubicBezTo>
                  <a:pt x="1670551" y="1102371"/>
                  <a:pt x="1547785" y="1816746"/>
                  <a:pt x="1526618" y="1866488"/>
                </a:cubicBezTo>
                <a:cubicBezTo>
                  <a:pt x="1505451" y="1916230"/>
                  <a:pt x="1590118" y="1162696"/>
                  <a:pt x="1583768" y="1225138"/>
                </a:cubicBezTo>
                <a:cubicBezTo>
                  <a:pt x="1577418" y="1287580"/>
                  <a:pt x="1501218" y="2201980"/>
                  <a:pt x="1488518" y="2241138"/>
                </a:cubicBezTo>
                <a:cubicBezTo>
                  <a:pt x="1475818" y="2280296"/>
                  <a:pt x="1544610" y="1695038"/>
                  <a:pt x="1507568" y="1460088"/>
                </a:cubicBezTo>
                <a:cubicBezTo>
                  <a:pt x="1470526" y="1225138"/>
                  <a:pt x="1363635" y="976430"/>
                  <a:pt x="1266268" y="831438"/>
                </a:cubicBezTo>
                <a:cubicBezTo>
                  <a:pt x="1168901" y="686446"/>
                  <a:pt x="1126568" y="723488"/>
                  <a:pt x="923368" y="590138"/>
                </a:cubicBezTo>
                <a:cubicBezTo>
                  <a:pt x="720168" y="456788"/>
                  <a:pt x="179360" y="119180"/>
                  <a:pt x="47068" y="31338"/>
                </a:cubicBezTo>
                <a:cubicBezTo>
                  <a:pt x="-85224" y="-56504"/>
                  <a:pt x="101043" y="67321"/>
                  <a:pt x="123268" y="757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E67033BF-0A04-457B-BB58-D1CD2395A6D2}"/>
              </a:ext>
            </a:extLst>
          </p:cNvPr>
          <p:cNvSpPr/>
          <p:nvPr/>
        </p:nvSpPr>
        <p:spPr>
          <a:xfrm>
            <a:off x="12769776" y="8157839"/>
            <a:ext cx="1162368" cy="3319231"/>
          </a:xfrm>
          <a:custGeom>
            <a:avLst/>
            <a:gdLst>
              <a:gd name="connsiteX0" fmla="*/ 1162124 w 1162368"/>
              <a:gd name="connsiteY0" fmla="*/ 14611 h 3319231"/>
              <a:gd name="connsiteX1" fmla="*/ 787474 w 1162368"/>
              <a:gd name="connsiteY1" fmla="*/ 1830711 h 3319231"/>
              <a:gd name="connsiteX2" fmla="*/ 870024 w 1162368"/>
              <a:gd name="connsiteY2" fmla="*/ 1456061 h 3319231"/>
              <a:gd name="connsiteX3" fmla="*/ 444574 w 1162368"/>
              <a:gd name="connsiteY3" fmla="*/ 2834011 h 3319231"/>
              <a:gd name="connsiteX4" fmla="*/ 469974 w 1162368"/>
              <a:gd name="connsiteY4" fmla="*/ 2522861 h 3319231"/>
              <a:gd name="connsiteX5" fmla="*/ 74 w 1162368"/>
              <a:gd name="connsiteY5" fmla="*/ 3310261 h 3319231"/>
              <a:gd name="connsiteX6" fmla="*/ 508074 w 1162368"/>
              <a:gd name="connsiteY6" fmla="*/ 1906911 h 3319231"/>
              <a:gd name="connsiteX7" fmla="*/ 609674 w 1162368"/>
              <a:gd name="connsiteY7" fmla="*/ 1544961 h 3319231"/>
              <a:gd name="connsiteX8" fmla="*/ 362024 w 1162368"/>
              <a:gd name="connsiteY8" fmla="*/ 2256161 h 3319231"/>
              <a:gd name="connsiteX9" fmla="*/ 704924 w 1162368"/>
              <a:gd name="connsiteY9" fmla="*/ 960761 h 3319231"/>
              <a:gd name="connsiteX10" fmla="*/ 723974 w 1162368"/>
              <a:gd name="connsiteY10" fmla="*/ 973461 h 3319231"/>
              <a:gd name="connsiteX11" fmla="*/ 1162124 w 1162368"/>
              <a:gd name="connsiteY11" fmla="*/ 14611 h 331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2368" h="3319231">
                <a:moveTo>
                  <a:pt x="1162124" y="14611"/>
                </a:moveTo>
                <a:cubicBezTo>
                  <a:pt x="1172707" y="157486"/>
                  <a:pt x="836157" y="1590469"/>
                  <a:pt x="787474" y="1830711"/>
                </a:cubicBezTo>
                <a:cubicBezTo>
                  <a:pt x="738791" y="2070953"/>
                  <a:pt x="927174" y="1288844"/>
                  <a:pt x="870024" y="1456061"/>
                </a:cubicBezTo>
                <a:cubicBezTo>
                  <a:pt x="812874" y="1623278"/>
                  <a:pt x="511249" y="2656211"/>
                  <a:pt x="444574" y="2834011"/>
                </a:cubicBezTo>
                <a:cubicBezTo>
                  <a:pt x="377899" y="3011811"/>
                  <a:pt x="544057" y="2443486"/>
                  <a:pt x="469974" y="2522861"/>
                </a:cubicBezTo>
                <a:cubicBezTo>
                  <a:pt x="395891" y="2602236"/>
                  <a:pt x="-6276" y="3412919"/>
                  <a:pt x="74" y="3310261"/>
                </a:cubicBezTo>
                <a:cubicBezTo>
                  <a:pt x="6424" y="3207603"/>
                  <a:pt x="406474" y="2201128"/>
                  <a:pt x="508074" y="1906911"/>
                </a:cubicBezTo>
                <a:cubicBezTo>
                  <a:pt x="609674" y="1612694"/>
                  <a:pt x="634016" y="1486753"/>
                  <a:pt x="609674" y="1544961"/>
                </a:cubicBezTo>
                <a:cubicBezTo>
                  <a:pt x="585332" y="1603169"/>
                  <a:pt x="346149" y="2353528"/>
                  <a:pt x="362024" y="2256161"/>
                </a:cubicBezTo>
                <a:cubicBezTo>
                  <a:pt x="377899" y="2158794"/>
                  <a:pt x="644599" y="1174544"/>
                  <a:pt x="704924" y="960761"/>
                </a:cubicBezTo>
                <a:cubicBezTo>
                  <a:pt x="765249" y="746978"/>
                  <a:pt x="648832" y="1126919"/>
                  <a:pt x="723974" y="973461"/>
                </a:cubicBezTo>
                <a:cubicBezTo>
                  <a:pt x="799116" y="820003"/>
                  <a:pt x="1151541" y="-128264"/>
                  <a:pt x="1162124" y="146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9D0E0E90-6969-40BE-8073-3AC5E1EAD336}"/>
              </a:ext>
            </a:extLst>
          </p:cNvPr>
          <p:cNvSpPr/>
          <p:nvPr/>
        </p:nvSpPr>
        <p:spPr>
          <a:xfrm>
            <a:off x="10660418" y="11013261"/>
            <a:ext cx="2571393" cy="1596805"/>
          </a:xfrm>
          <a:custGeom>
            <a:avLst/>
            <a:gdLst>
              <a:gd name="connsiteX0" fmla="*/ 2515832 w 2571393"/>
              <a:gd name="connsiteY0" fmla="*/ 54789 h 1596805"/>
              <a:gd name="connsiteX1" fmla="*/ 2414232 w 2571393"/>
              <a:gd name="connsiteY1" fmla="*/ 150039 h 1596805"/>
              <a:gd name="connsiteX2" fmla="*/ 1366482 w 2571393"/>
              <a:gd name="connsiteY2" fmla="*/ 1261289 h 1596805"/>
              <a:gd name="connsiteX3" fmla="*/ 1188682 w 2571393"/>
              <a:gd name="connsiteY3" fmla="*/ 1350189 h 1596805"/>
              <a:gd name="connsiteX4" fmla="*/ 331432 w 2571393"/>
              <a:gd name="connsiteY4" fmla="*/ 1578789 h 1596805"/>
              <a:gd name="connsiteX5" fmla="*/ 45682 w 2571393"/>
              <a:gd name="connsiteY5" fmla="*/ 1553389 h 1596805"/>
              <a:gd name="connsiteX6" fmla="*/ 1220432 w 2571393"/>
              <a:gd name="connsiteY6" fmla="*/ 1324789 h 1596805"/>
              <a:gd name="connsiteX7" fmla="*/ 179032 w 2571393"/>
              <a:gd name="connsiteY7" fmla="*/ 1413689 h 1596805"/>
              <a:gd name="connsiteX8" fmla="*/ 909282 w 2571393"/>
              <a:gd name="connsiteY8" fmla="*/ 1185089 h 1596805"/>
              <a:gd name="connsiteX9" fmla="*/ 1912582 w 2571393"/>
              <a:gd name="connsiteY9" fmla="*/ 562789 h 1596805"/>
              <a:gd name="connsiteX10" fmla="*/ 2515832 w 2571393"/>
              <a:gd name="connsiteY10" fmla="*/ 54789 h 1596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71393" h="1596805">
                <a:moveTo>
                  <a:pt x="2515832" y="54789"/>
                </a:moveTo>
                <a:cubicBezTo>
                  <a:pt x="2599440" y="-14003"/>
                  <a:pt x="2605790" y="-51044"/>
                  <a:pt x="2414232" y="150039"/>
                </a:cubicBezTo>
                <a:cubicBezTo>
                  <a:pt x="2222674" y="351122"/>
                  <a:pt x="1570740" y="1061264"/>
                  <a:pt x="1366482" y="1261289"/>
                </a:cubicBezTo>
                <a:cubicBezTo>
                  <a:pt x="1162224" y="1461314"/>
                  <a:pt x="1361190" y="1297272"/>
                  <a:pt x="1188682" y="1350189"/>
                </a:cubicBezTo>
                <a:cubicBezTo>
                  <a:pt x="1016174" y="1403106"/>
                  <a:pt x="521932" y="1544922"/>
                  <a:pt x="331432" y="1578789"/>
                </a:cubicBezTo>
                <a:cubicBezTo>
                  <a:pt x="140932" y="1612656"/>
                  <a:pt x="-102485" y="1595722"/>
                  <a:pt x="45682" y="1553389"/>
                </a:cubicBezTo>
                <a:cubicBezTo>
                  <a:pt x="193849" y="1511056"/>
                  <a:pt x="1198207" y="1348072"/>
                  <a:pt x="1220432" y="1324789"/>
                </a:cubicBezTo>
                <a:cubicBezTo>
                  <a:pt x="1242657" y="1301506"/>
                  <a:pt x="230890" y="1436972"/>
                  <a:pt x="179032" y="1413689"/>
                </a:cubicBezTo>
                <a:cubicBezTo>
                  <a:pt x="127174" y="1390406"/>
                  <a:pt x="620357" y="1326906"/>
                  <a:pt x="909282" y="1185089"/>
                </a:cubicBezTo>
                <a:cubicBezTo>
                  <a:pt x="1198207" y="1043272"/>
                  <a:pt x="1644824" y="756464"/>
                  <a:pt x="1912582" y="562789"/>
                </a:cubicBezTo>
                <a:cubicBezTo>
                  <a:pt x="2180340" y="369114"/>
                  <a:pt x="2432224" y="123581"/>
                  <a:pt x="2515832" y="5478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C05279C5-4D9D-47B3-A614-AB505DCD53B3}"/>
              </a:ext>
            </a:extLst>
          </p:cNvPr>
          <p:cNvSpPr/>
          <p:nvPr/>
        </p:nvSpPr>
        <p:spPr>
          <a:xfrm>
            <a:off x="7657113" y="9483838"/>
            <a:ext cx="3921880" cy="3055192"/>
          </a:xfrm>
          <a:custGeom>
            <a:avLst/>
            <a:gdLst>
              <a:gd name="connsiteX0" fmla="*/ 959837 w 3921880"/>
              <a:gd name="connsiteY0" fmla="*/ 1533412 h 3055192"/>
              <a:gd name="connsiteX1" fmla="*/ 1036037 w 3921880"/>
              <a:gd name="connsiteY1" fmla="*/ 1590562 h 3055192"/>
              <a:gd name="connsiteX2" fmla="*/ 1791687 w 3921880"/>
              <a:gd name="connsiteY2" fmla="*/ 2320812 h 3055192"/>
              <a:gd name="connsiteX3" fmla="*/ 1715487 w 3921880"/>
              <a:gd name="connsiteY3" fmla="*/ 2289062 h 3055192"/>
              <a:gd name="connsiteX4" fmla="*/ 2941037 w 3921880"/>
              <a:gd name="connsiteY4" fmla="*/ 2905012 h 3055192"/>
              <a:gd name="connsiteX5" fmla="*/ 2623537 w 3921880"/>
              <a:gd name="connsiteY5" fmla="*/ 2866912 h 3055192"/>
              <a:gd name="connsiteX6" fmla="*/ 3918937 w 3921880"/>
              <a:gd name="connsiteY6" fmla="*/ 3019312 h 3055192"/>
              <a:gd name="connsiteX7" fmla="*/ 2960087 w 3921880"/>
              <a:gd name="connsiteY7" fmla="*/ 3025662 h 3055192"/>
              <a:gd name="connsiteX8" fmla="*/ 2394937 w 3921880"/>
              <a:gd name="connsiteY8" fmla="*/ 2993912 h 3055192"/>
              <a:gd name="connsiteX9" fmla="*/ 2763237 w 3921880"/>
              <a:gd name="connsiteY9" fmla="*/ 3038362 h 3055192"/>
              <a:gd name="connsiteX10" fmla="*/ 1645637 w 3921880"/>
              <a:gd name="connsiteY10" fmla="*/ 2663712 h 3055192"/>
              <a:gd name="connsiteX11" fmla="*/ 2242537 w 3921880"/>
              <a:gd name="connsiteY11" fmla="*/ 2809762 h 3055192"/>
              <a:gd name="connsiteX12" fmla="*/ 1239237 w 3921880"/>
              <a:gd name="connsiteY12" fmla="*/ 2225562 h 3055192"/>
              <a:gd name="connsiteX13" fmla="*/ 1436087 w 3921880"/>
              <a:gd name="connsiteY13" fmla="*/ 2225562 h 3055192"/>
              <a:gd name="connsiteX14" fmla="*/ 947137 w 3921880"/>
              <a:gd name="connsiteY14" fmla="*/ 1698512 h 3055192"/>
              <a:gd name="connsiteX15" fmla="*/ 293087 w 3921880"/>
              <a:gd name="connsiteY15" fmla="*/ 485662 h 3055192"/>
              <a:gd name="connsiteX16" fmla="*/ 477237 w 3921880"/>
              <a:gd name="connsiteY16" fmla="*/ 1057162 h 3055192"/>
              <a:gd name="connsiteX17" fmla="*/ 987 w 3921880"/>
              <a:gd name="connsiteY17" fmla="*/ 22112 h 3055192"/>
              <a:gd name="connsiteX18" fmla="*/ 362937 w 3921880"/>
              <a:gd name="connsiteY18" fmla="*/ 403112 h 3055192"/>
              <a:gd name="connsiteX19" fmla="*/ 718537 w 3921880"/>
              <a:gd name="connsiteY19" fmla="*/ 1038112 h 3055192"/>
              <a:gd name="connsiteX20" fmla="*/ 299437 w 3921880"/>
              <a:gd name="connsiteY20" fmla="*/ 422162 h 3055192"/>
              <a:gd name="connsiteX21" fmla="*/ 553437 w 3921880"/>
              <a:gd name="connsiteY21" fmla="*/ 936512 h 3055192"/>
              <a:gd name="connsiteX22" fmla="*/ 959837 w 3921880"/>
              <a:gd name="connsiteY22" fmla="*/ 1533412 h 3055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921880" h="3055192">
                <a:moveTo>
                  <a:pt x="959837" y="1533412"/>
                </a:moveTo>
                <a:cubicBezTo>
                  <a:pt x="1040270" y="1642420"/>
                  <a:pt x="897395" y="1459329"/>
                  <a:pt x="1036037" y="1590562"/>
                </a:cubicBezTo>
                <a:cubicBezTo>
                  <a:pt x="1174679" y="1721795"/>
                  <a:pt x="1678445" y="2204395"/>
                  <a:pt x="1791687" y="2320812"/>
                </a:cubicBezTo>
                <a:cubicBezTo>
                  <a:pt x="1904929" y="2437229"/>
                  <a:pt x="1715487" y="2289062"/>
                  <a:pt x="1715487" y="2289062"/>
                </a:cubicBezTo>
                <a:cubicBezTo>
                  <a:pt x="1907045" y="2386429"/>
                  <a:pt x="2789695" y="2808704"/>
                  <a:pt x="2941037" y="2905012"/>
                </a:cubicBezTo>
                <a:cubicBezTo>
                  <a:pt x="3092379" y="3001320"/>
                  <a:pt x="2623537" y="2866912"/>
                  <a:pt x="2623537" y="2866912"/>
                </a:cubicBezTo>
                <a:cubicBezTo>
                  <a:pt x="2786520" y="2885962"/>
                  <a:pt x="3862846" y="2992854"/>
                  <a:pt x="3918937" y="3019312"/>
                </a:cubicBezTo>
                <a:cubicBezTo>
                  <a:pt x="3975028" y="3045770"/>
                  <a:pt x="3214087" y="3029895"/>
                  <a:pt x="2960087" y="3025662"/>
                </a:cubicBezTo>
                <a:cubicBezTo>
                  <a:pt x="2706087" y="3021429"/>
                  <a:pt x="2427745" y="2991795"/>
                  <a:pt x="2394937" y="2993912"/>
                </a:cubicBezTo>
                <a:cubicBezTo>
                  <a:pt x="2362129" y="2996029"/>
                  <a:pt x="2888120" y="3093395"/>
                  <a:pt x="2763237" y="3038362"/>
                </a:cubicBezTo>
                <a:cubicBezTo>
                  <a:pt x="2638354" y="2983329"/>
                  <a:pt x="1732420" y="2701812"/>
                  <a:pt x="1645637" y="2663712"/>
                </a:cubicBezTo>
                <a:cubicBezTo>
                  <a:pt x="1558854" y="2625612"/>
                  <a:pt x="2310270" y="2882787"/>
                  <a:pt x="2242537" y="2809762"/>
                </a:cubicBezTo>
                <a:cubicBezTo>
                  <a:pt x="2174804" y="2736737"/>
                  <a:pt x="1373645" y="2322929"/>
                  <a:pt x="1239237" y="2225562"/>
                </a:cubicBezTo>
                <a:cubicBezTo>
                  <a:pt x="1104829" y="2128195"/>
                  <a:pt x="1484770" y="2313404"/>
                  <a:pt x="1436087" y="2225562"/>
                </a:cubicBezTo>
                <a:cubicBezTo>
                  <a:pt x="1387404" y="2137720"/>
                  <a:pt x="1137637" y="1988495"/>
                  <a:pt x="947137" y="1698512"/>
                </a:cubicBezTo>
                <a:cubicBezTo>
                  <a:pt x="756637" y="1408529"/>
                  <a:pt x="371404" y="592554"/>
                  <a:pt x="293087" y="485662"/>
                </a:cubicBezTo>
                <a:cubicBezTo>
                  <a:pt x="214770" y="378770"/>
                  <a:pt x="525920" y="1134420"/>
                  <a:pt x="477237" y="1057162"/>
                </a:cubicBezTo>
                <a:cubicBezTo>
                  <a:pt x="428554" y="979904"/>
                  <a:pt x="20037" y="131120"/>
                  <a:pt x="987" y="22112"/>
                </a:cubicBezTo>
                <a:cubicBezTo>
                  <a:pt x="-18063" y="-86896"/>
                  <a:pt x="243345" y="233779"/>
                  <a:pt x="362937" y="403112"/>
                </a:cubicBezTo>
                <a:cubicBezTo>
                  <a:pt x="482529" y="572445"/>
                  <a:pt x="729120" y="1034937"/>
                  <a:pt x="718537" y="1038112"/>
                </a:cubicBezTo>
                <a:cubicBezTo>
                  <a:pt x="707954" y="1041287"/>
                  <a:pt x="326954" y="439095"/>
                  <a:pt x="299437" y="422162"/>
                </a:cubicBezTo>
                <a:cubicBezTo>
                  <a:pt x="271920" y="405229"/>
                  <a:pt x="445487" y="754479"/>
                  <a:pt x="553437" y="936512"/>
                </a:cubicBezTo>
                <a:cubicBezTo>
                  <a:pt x="661387" y="1118545"/>
                  <a:pt x="879404" y="1424404"/>
                  <a:pt x="959837" y="15334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E95B283F-CA88-48C6-8B52-BEB855F22FFF}"/>
              </a:ext>
            </a:extLst>
          </p:cNvPr>
          <p:cNvSpPr/>
          <p:nvPr/>
        </p:nvSpPr>
        <p:spPr>
          <a:xfrm>
            <a:off x="7352540" y="7542243"/>
            <a:ext cx="1036821" cy="3399815"/>
          </a:xfrm>
          <a:custGeom>
            <a:avLst/>
            <a:gdLst>
              <a:gd name="connsiteX0" fmla="*/ 394460 w 1036821"/>
              <a:gd name="connsiteY0" fmla="*/ 185707 h 3399815"/>
              <a:gd name="connsiteX1" fmla="*/ 400810 w 1036821"/>
              <a:gd name="connsiteY1" fmla="*/ 935007 h 3399815"/>
              <a:gd name="connsiteX2" fmla="*/ 369060 w 1036821"/>
              <a:gd name="connsiteY2" fmla="*/ 846107 h 3399815"/>
              <a:gd name="connsiteX3" fmla="*/ 699260 w 1036821"/>
              <a:gd name="connsiteY3" fmla="*/ 1792257 h 3399815"/>
              <a:gd name="connsiteX4" fmla="*/ 661160 w 1036821"/>
              <a:gd name="connsiteY4" fmla="*/ 1716057 h 3399815"/>
              <a:gd name="connsiteX5" fmla="*/ 578610 w 1036821"/>
              <a:gd name="connsiteY5" fmla="*/ 2224057 h 3399815"/>
              <a:gd name="connsiteX6" fmla="*/ 559560 w 1036821"/>
              <a:gd name="connsiteY6" fmla="*/ 2439957 h 3399815"/>
              <a:gd name="connsiteX7" fmla="*/ 457960 w 1036821"/>
              <a:gd name="connsiteY7" fmla="*/ 2116107 h 3399815"/>
              <a:gd name="connsiteX8" fmla="*/ 1029460 w 1036821"/>
              <a:gd name="connsiteY8" fmla="*/ 3379757 h 3399815"/>
              <a:gd name="connsiteX9" fmla="*/ 731010 w 1036821"/>
              <a:gd name="connsiteY9" fmla="*/ 2751107 h 3399815"/>
              <a:gd name="connsiteX10" fmla="*/ 7110 w 1036821"/>
              <a:gd name="connsiteY10" fmla="*/ 941357 h 3399815"/>
              <a:gd name="connsiteX11" fmla="*/ 350010 w 1036821"/>
              <a:gd name="connsiteY11" fmla="*/ 1754157 h 3399815"/>
              <a:gd name="connsiteX12" fmla="*/ 153160 w 1036821"/>
              <a:gd name="connsiteY12" fmla="*/ 649257 h 3399815"/>
              <a:gd name="connsiteX13" fmla="*/ 223010 w 1036821"/>
              <a:gd name="connsiteY13" fmla="*/ 1557 h 3399815"/>
              <a:gd name="connsiteX14" fmla="*/ 203960 w 1036821"/>
              <a:gd name="connsiteY14" fmla="*/ 477807 h 3399815"/>
              <a:gd name="connsiteX15" fmla="*/ 254760 w 1036821"/>
              <a:gd name="connsiteY15" fmla="*/ 795307 h 3399815"/>
              <a:gd name="connsiteX16" fmla="*/ 394460 w 1036821"/>
              <a:gd name="connsiteY16" fmla="*/ 185707 h 3399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6821" h="3399815">
                <a:moveTo>
                  <a:pt x="394460" y="185707"/>
                </a:moveTo>
                <a:cubicBezTo>
                  <a:pt x="418802" y="208990"/>
                  <a:pt x="405043" y="824940"/>
                  <a:pt x="400810" y="935007"/>
                </a:cubicBezTo>
                <a:cubicBezTo>
                  <a:pt x="396577" y="1045074"/>
                  <a:pt x="319318" y="703232"/>
                  <a:pt x="369060" y="846107"/>
                </a:cubicBezTo>
                <a:cubicBezTo>
                  <a:pt x="418802" y="988982"/>
                  <a:pt x="650577" y="1647265"/>
                  <a:pt x="699260" y="1792257"/>
                </a:cubicBezTo>
                <a:cubicBezTo>
                  <a:pt x="747943" y="1937249"/>
                  <a:pt x="681268" y="1644090"/>
                  <a:pt x="661160" y="1716057"/>
                </a:cubicBezTo>
                <a:cubicBezTo>
                  <a:pt x="641052" y="1788024"/>
                  <a:pt x="595543" y="2103407"/>
                  <a:pt x="578610" y="2224057"/>
                </a:cubicBezTo>
                <a:cubicBezTo>
                  <a:pt x="561677" y="2344707"/>
                  <a:pt x="579668" y="2457949"/>
                  <a:pt x="559560" y="2439957"/>
                </a:cubicBezTo>
                <a:cubicBezTo>
                  <a:pt x="539452" y="2421965"/>
                  <a:pt x="379643" y="1959474"/>
                  <a:pt x="457960" y="2116107"/>
                </a:cubicBezTo>
                <a:cubicBezTo>
                  <a:pt x="536277" y="2272740"/>
                  <a:pt x="983952" y="3273924"/>
                  <a:pt x="1029460" y="3379757"/>
                </a:cubicBezTo>
                <a:cubicBezTo>
                  <a:pt x="1074968" y="3485590"/>
                  <a:pt x="901402" y="3157507"/>
                  <a:pt x="731010" y="2751107"/>
                </a:cubicBezTo>
                <a:cubicBezTo>
                  <a:pt x="560618" y="2344707"/>
                  <a:pt x="70610" y="1107515"/>
                  <a:pt x="7110" y="941357"/>
                </a:cubicBezTo>
                <a:cubicBezTo>
                  <a:pt x="-56390" y="775199"/>
                  <a:pt x="325668" y="1802840"/>
                  <a:pt x="350010" y="1754157"/>
                </a:cubicBezTo>
                <a:cubicBezTo>
                  <a:pt x="374352" y="1705474"/>
                  <a:pt x="174327" y="941357"/>
                  <a:pt x="153160" y="649257"/>
                </a:cubicBezTo>
                <a:cubicBezTo>
                  <a:pt x="131993" y="357157"/>
                  <a:pt x="214543" y="30132"/>
                  <a:pt x="223010" y="1557"/>
                </a:cubicBezTo>
                <a:cubicBezTo>
                  <a:pt x="231477" y="-27018"/>
                  <a:pt x="198668" y="345515"/>
                  <a:pt x="203960" y="477807"/>
                </a:cubicBezTo>
                <a:cubicBezTo>
                  <a:pt x="209252" y="610099"/>
                  <a:pt x="221952" y="842932"/>
                  <a:pt x="254760" y="795307"/>
                </a:cubicBezTo>
                <a:cubicBezTo>
                  <a:pt x="287568" y="747682"/>
                  <a:pt x="370118" y="162424"/>
                  <a:pt x="394460" y="1857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1D0689E-D2B6-43EE-B216-10B8E9D48B35}"/>
              </a:ext>
            </a:extLst>
          </p:cNvPr>
          <p:cNvSpPr/>
          <p:nvPr/>
        </p:nvSpPr>
        <p:spPr>
          <a:xfrm>
            <a:off x="9772706" y="7374848"/>
            <a:ext cx="576052" cy="1299079"/>
          </a:xfrm>
          <a:custGeom>
            <a:avLst/>
            <a:gdLst>
              <a:gd name="connsiteX0" fmla="*/ 417774 w 576052"/>
              <a:gd name="connsiteY0" fmla="*/ 1312 h 1299079"/>
              <a:gd name="connsiteX1" fmla="*/ 514294 w 576052"/>
              <a:gd name="connsiteY1" fmla="*/ 549952 h 1299079"/>
              <a:gd name="connsiteX2" fmla="*/ 524454 w 576052"/>
              <a:gd name="connsiteY2" fmla="*/ 433112 h 1299079"/>
              <a:gd name="connsiteX3" fmla="*/ 529534 w 576052"/>
              <a:gd name="connsiteY3" fmla="*/ 748072 h 1299079"/>
              <a:gd name="connsiteX4" fmla="*/ 6294 w 576052"/>
              <a:gd name="connsiteY4" fmla="*/ 1291632 h 1299079"/>
              <a:gd name="connsiteX5" fmla="*/ 260294 w 576052"/>
              <a:gd name="connsiteY5" fmla="*/ 1037632 h 1299079"/>
              <a:gd name="connsiteX6" fmla="*/ 560014 w 576052"/>
              <a:gd name="connsiteY6" fmla="*/ 666792 h 1299079"/>
              <a:gd name="connsiteX7" fmla="*/ 534614 w 576052"/>
              <a:gd name="connsiteY7" fmla="*/ 641392 h 1299079"/>
              <a:gd name="connsiteX8" fmla="*/ 529534 w 576052"/>
              <a:gd name="connsiteY8" fmla="*/ 402632 h 1299079"/>
              <a:gd name="connsiteX9" fmla="*/ 417774 w 576052"/>
              <a:gd name="connsiteY9" fmla="*/ 1312 h 129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6052" h="1299079">
                <a:moveTo>
                  <a:pt x="417774" y="1312"/>
                </a:moveTo>
                <a:cubicBezTo>
                  <a:pt x="415234" y="25865"/>
                  <a:pt x="496514" y="477985"/>
                  <a:pt x="514294" y="549952"/>
                </a:cubicBezTo>
                <a:cubicBezTo>
                  <a:pt x="532074" y="621919"/>
                  <a:pt x="521914" y="400092"/>
                  <a:pt x="524454" y="433112"/>
                </a:cubicBezTo>
                <a:cubicBezTo>
                  <a:pt x="526994" y="466132"/>
                  <a:pt x="615894" y="604985"/>
                  <a:pt x="529534" y="748072"/>
                </a:cubicBezTo>
                <a:cubicBezTo>
                  <a:pt x="443174" y="891159"/>
                  <a:pt x="51167" y="1243372"/>
                  <a:pt x="6294" y="1291632"/>
                </a:cubicBezTo>
                <a:cubicBezTo>
                  <a:pt x="-38579" y="1339892"/>
                  <a:pt x="168007" y="1141772"/>
                  <a:pt x="260294" y="1037632"/>
                </a:cubicBezTo>
                <a:cubicBezTo>
                  <a:pt x="352581" y="933492"/>
                  <a:pt x="514294" y="732832"/>
                  <a:pt x="560014" y="666792"/>
                </a:cubicBezTo>
                <a:cubicBezTo>
                  <a:pt x="605734" y="600752"/>
                  <a:pt x="539694" y="685419"/>
                  <a:pt x="534614" y="641392"/>
                </a:cubicBezTo>
                <a:cubicBezTo>
                  <a:pt x="529534" y="597365"/>
                  <a:pt x="549007" y="501692"/>
                  <a:pt x="529534" y="402632"/>
                </a:cubicBezTo>
                <a:cubicBezTo>
                  <a:pt x="510061" y="303572"/>
                  <a:pt x="420314" y="-23241"/>
                  <a:pt x="417774" y="131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D404F9EC-CD9E-4FDA-8B5A-6D3A3D5A3D22}"/>
              </a:ext>
            </a:extLst>
          </p:cNvPr>
          <p:cNvSpPr/>
          <p:nvPr/>
        </p:nvSpPr>
        <p:spPr>
          <a:xfrm>
            <a:off x="11483498" y="7406676"/>
            <a:ext cx="305678" cy="711390"/>
          </a:xfrm>
          <a:custGeom>
            <a:avLst/>
            <a:gdLst>
              <a:gd name="connsiteX0" fmla="*/ 305277 w 305678"/>
              <a:gd name="connsiteY0" fmla="*/ 51399 h 711390"/>
              <a:gd name="connsiteX1" fmla="*/ 178277 w 305678"/>
              <a:gd name="connsiteY1" fmla="*/ 260949 h 711390"/>
              <a:gd name="connsiteX2" fmla="*/ 168752 w 305678"/>
              <a:gd name="connsiteY2" fmla="*/ 257774 h 711390"/>
              <a:gd name="connsiteX3" fmla="*/ 79852 w 305678"/>
              <a:gd name="connsiteY3" fmla="*/ 375249 h 711390"/>
              <a:gd name="connsiteX4" fmla="*/ 10002 w 305678"/>
              <a:gd name="connsiteY4" fmla="*/ 705449 h 711390"/>
              <a:gd name="connsiteX5" fmla="*/ 477 w 305678"/>
              <a:gd name="connsiteY5" fmla="*/ 568924 h 711390"/>
              <a:gd name="connsiteX6" fmla="*/ 10002 w 305678"/>
              <a:gd name="connsiteY6" fmla="*/ 333974 h 711390"/>
              <a:gd name="connsiteX7" fmla="*/ 22702 w 305678"/>
              <a:gd name="connsiteY7" fmla="*/ 60924 h 711390"/>
              <a:gd name="connsiteX8" fmla="*/ 63977 w 305678"/>
              <a:gd name="connsiteY8" fmla="*/ 599 h 711390"/>
              <a:gd name="connsiteX9" fmla="*/ 25877 w 305678"/>
              <a:gd name="connsiteY9" fmla="*/ 79974 h 711390"/>
              <a:gd name="connsiteX10" fmla="*/ 22702 w 305678"/>
              <a:gd name="connsiteY10" fmla="*/ 584799 h 711390"/>
              <a:gd name="connsiteX11" fmla="*/ 51277 w 305678"/>
              <a:gd name="connsiteY11" fmla="*/ 416524 h 711390"/>
              <a:gd name="connsiteX12" fmla="*/ 130652 w 305678"/>
              <a:gd name="connsiteY12" fmla="*/ 245074 h 711390"/>
              <a:gd name="connsiteX13" fmla="*/ 305277 w 305678"/>
              <a:gd name="connsiteY13" fmla="*/ 51399 h 711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5678" h="711390">
                <a:moveTo>
                  <a:pt x="305277" y="51399"/>
                </a:moveTo>
                <a:cubicBezTo>
                  <a:pt x="313214" y="54045"/>
                  <a:pt x="201031" y="226553"/>
                  <a:pt x="178277" y="260949"/>
                </a:cubicBezTo>
                <a:cubicBezTo>
                  <a:pt x="155523" y="295345"/>
                  <a:pt x="185156" y="238724"/>
                  <a:pt x="168752" y="257774"/>
                </a:cubicBezTo>
                <a:cubicBezTo>
                  <a:pt x="152348" y="276824"/>
                  <a:pt x="106310" y="300637"/>
                  <a:pt x="79852" y="375249"/>
                </a:cubicBezTo>
                <a:cubicBezTo>
                  <a:pt x="53394" y="449861"/>
                  <a:pt x="23231" y="673170"/>
                  <a:pt x="10002" y="705449"/>
                </a:cubicBezTo>
                <a:cubicBezTo>
                  <a:pt x="-3227" y="737728"/>
                  <a:pt x="477" y="630836"/>
                  <a:pt x="477" y="568924"/>
                </a:cubicBezTo>
                <a:cubicBezTo>
                  <a:pt x="477" y="507012"/>
                  <a:pt x="6298" y="418641"/>
                  <a:pt x="10002" y="333974"/>
                </a:cubicBezTo>
                <a:cubicBezTo>
                  <a:pt x="13706" y="249307"/>
                  <a:pt x="13706" y="116486"/>
                  <a:pt x="22702" y="60924"/>
                </a:cubicBezTo>
                <a:cubicBezTo>
                  <a:pt x="31698" y="5362"/>
                  <a:pt x="63448" y="-2576"/>
                  <a:pt x="63977" y="599"/>
                </a:cubicBezTo>
                <a:cubicBezTo>
                  <a:pt x="64506" y="3774"/>
                  <a:pt x="32756" y="-17393"/>
                  <a:pt x="25877" y="79974"/>
                </a:cubicBezTo>
                <a:cubicBezTo>
                  <a:pt x="18998" y="177341"/>
                  <a:pt x="18469" y="528707"/>
                  <a:pt x="22702" y="584799"/>
                </a:cubicBezTo>
                <a:cubicBezTo>
                  <a:pt x="26935" y="640891"/>
                  <a:pt x="33285" y="473145"/>
                  <a:pt x="51277" y="416524"/>
                </a:cubicBezTo>
                <a:cubicBezTo>
                  <a:pt x="69269" y="359903"/>
                  <a:pt x="90964" y="311220"/>
                  <a:pt x="130652" y="245074"/>
                </a:cubicBezTo>
                <a:cubicBezTo>
                  <a:pt x="170339" y="178928"/>
                  <a:pt x="297340" y="48753"/>
                  <a:pt x="305277" y="5139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4E81621-8AF5-4750-A49C-9A146524E4C6}"/>
              </a:ext>
            </a:extLst>
          </p:cNvPr>
          <p:cNvSpPr/>
          <p:nvPr/>
        </p:nvSpPr>
        <p:spPr>
          <a:xfrm>
            <a:off x="9944024" y="9208811"/>
            <a:ext cx="329292" cy="477380"/>
          </a:xfrm>
          <a:custGeom>
            <a:avLst/>
            <a:gdLst>
              <a:gd name="connsiteX0" fmla="*/ 326043 w 329292"/>
              <a:gd name="connsiteY0" fmla="*/ 2922 h 477380"/>
              <a:gd name="connsiteX1" fmla="*/ 105909 w 329292"/>
              <a:gd name="connsiteY1" fmla="*/ 350056 h 477380"/>
              <a:gd name="connsiteX2" fmla="*/ 186343 w 329292"/>
              <a:gd name="connsiteY2" fmla="*/ 235756 h 477380"/>
              <a:gd name="connsiteX3" fmla="*/ 76 w 329292"/>
              <a:gd name="connsiteY3" fmla="*/ 477056 h 477380"/>
              <a:gd name="connsiteX4" fmla="*/ 211743 w 329292"/>
              <a:gd name="connsiteY4" fmla="*/ 286556 h 477380"/>
              <a:gd name="connsiteX5" fmla="*/ 241376 w 329292"/>
              <a:gd name="connsiteY5" fmla="*/ 239989 h 477380"/>
              <a:gd name="connsiteX6" fmla="*/ 182109 w 329292"/>
              <a:gd name="connsiteY6" fmla="*/ 256922 h 477380"/>
              <a:gd name="connsiteX7" fmla="*/ 232909 w 329292"/>
              <a:gd name="connsiteY7" fmla="*/ 184956 h 477380"/>
              <a:gd name="connsiteX8" fmla="*/ 326043 w 329292"/>
              <a:gd name="connsiteY8" fmla="*/ 2922 h 477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9292" h="477380">
                <a:moveTo>
                  <a:pt x="326043" y="2922"/>
                </a:moveTo>
                <a:cubicBezTo>
                  <a:pt x="304876" y="30439"/>
                  <a:pt x="129192" y="311250"/>
                  <a:pt x="105909" y="350056"/>
                </a:cubicBezTo>
                <a:cubicBezTo>
                  <a:pt x="82626" y="388862"/>
                  <a:pt x="203982" y="214589"/>
                  <a:pt x="186343" y="235756"/>
                </a:cubicBezTo>
                <a:cubicBezTo>
                  <a:pt x="168704" y="256923"/>
                  <a:pt x="-4157" y="468589"/>
                  <a:pt x="76" y="477056"/>
                </a:cubicBezTo>
                <a:cubicBezTo>
                  <a:pt x="4309" y="485523"/>
                  <a:pt x="171526" y="326067"/>
                  <a:pt x="211743" y="286556"/>
                </a:cubicBezTo>
                <a:cubicBezTo>
                  <a:pt x="251960" y="247045"/>
                  <a:pt x="246315" y="244928"/>
                  <a:pt x="241376" y="239989"/>
                </a:cubicBezTo>
                <a:cubicBezTo>
                  <a:pt x="236437" y="235050"/>
                  <a:pt x="183520" y="266094"/>
                  <a:pt x="182109" y="256922"/>
                </a:cubicBezTo>
                <a:cubicBezTo>
                  <a:pt x="180698" y="247750"/>
                  <a:pt x="206803" y="219528"/>
                  <a:pt x="232909" y="184956"/>
                </a:cubicBezTo>
                <a:cubicBezTo>
                  <a:pt x="259015" y="150384"/>
                  <a:pt x="347210" y="-24595"/>
                  <a:pt x="326043" y="29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2AF604D-923B-45AB-9AD0-ADB3974E26AB}"/>
              </a:ext>
            </a:extLst>
          </p:cNvPr>
          <p:cNvSpPr/>
          <p:nvPr/>
        </p:nvSpPr>
        <p:spPr>
          <a:xfrm>
            <a:off x="10972175" y="8749330"/>
            <a:ext cx="867237" cy="1338845"/>
          </a:xfrm>
          <a:custGeom>
            <a:avLst/>
            <a:gdLst>
              <a:gd name="connsiteX0" fmla="*/ 233458 w 867237"/>
              <a:gd name="connsiteY0" fmla="*/ 98337 h 1338845"/>
              <a:gd name="connsiteX1" fmla="*/ 432425 w 867237"/>
              <a:gd name="connsiteY1" fmla="*/ 610570 h 1338845"/>
              <a:gd name="connsiteX2" fmla="*/ 394325 w 867237"/>
              <a:gd name="connsiteY2" fmla="*/ 564003 h 1338845"/>
              <a:gd name="connsiteX3" fmla="*/ 665258 w 867237"/>
              <a:gd name="connsiteY3" fmla="*/ 868803 h 1338845"/>
              <a:gd name="connsiteX4" fmla="*/ 656792 w 867237"/>
              <a:gd name="connsiteY4" fmla="*/ 801070 h 1338845"/>
              <a:gd name="connsiteX5" fmla="*/ 694892 w 867237"/>
              <a:gd name="connsiteY5" fmla="*/ 1016970 h 1338845"/>
              <a:gd name="connsiteX6" fmla="*/ 720292 w 867237"/>
              <a:gd name="connsiteY6" fmla="*/ 1012737 h 1338845"/>
              <a:gd name="connsiteX7" fmla="*/ 661025 w 867237"/>
              <a:gd name="connsiteY7" fmla="*/ 1182070 h 1338845"/>
              <a:gd name="connsiteX8" fmla="*/ 478992 w 867237"/>
              <a:gd name="connsiteY8" fmla="*/ 1220170 h 1338845"/>
              <a:gd name="connsiteX9" fmla="*/ 148792 w 867237"/>
              <a:gd name="connsiteY9" fmla="*/ 1292137 h 1338845"/>
              <a:gd name="connsiteX10" fmla="*/ 428192 w 867237"/>
              <a:gd name="connsiteY10" fmla="*/ 1241337 h 1338845"/>
              <a:gd name="connsiteX11" fmla="*/ 625 w 867237"/>
              <a:gd name="connsiteY11" fmla="*/ 1283670 h 1338845"/>
              <a:gd name="connsiteX12" fmla="*/ 542492 w 867237"/>
              <a:gd name="connsiteY12" fmla="*/ 1220170 h 1338845"/>
              <a:gd name="connsiteX13" fmla="*/ 826125 w 867237"/>
              <a:gd name="connsiteY13" fmla="*/ 1199003 h 1338845"/>
              <a:gd name="connsiteX14" fmla="*/ 199592 w 867237"/>
              <a:gd name="connsiteY14" fmla="*/ 1338703 h 1338845"/>
              <a:gd name="connsiteX15" fmla="*/ 792258 w 867237"/>
              <a:gd name="connsiteY15" fmla="*/ 1169370 h 1338845"/>
              <a:gd name="connsiteX16" fmla="*/ 851525 w 867237"/>
              <a:gd name="connsiteY16" fmla="*/ 1067770 h 1338845"/>
              <a:gd name="connsiteX17" fmla="*/ 724525 w 867237"/>
              <a:gd name="connsiteY17" fmla="*/ 813770 h 1338845"/>
              <a:gd name="connsiteX18" fmla="*/ 745692 w 867237"/>
              <a:gd name="connsiteY18" fmla="*/ 424303 h 1338845"/>
              <a:gd name="connsiteX19" fmla="*/ 720292 w 867237"/>
              <a:gd name="connsiteY19" fmla="*/ 970 h 1338845"/>
              <a:gd name="connsiteX20" fmla="*/ 648325 w 867237"/>
              <a:gd name="connsiteY20" fmla="*/ 547070 h 1338845"/>
              <a:gd name="connsiteX21" fmla="*/ 605992 w 867237"/>
              <a:gd name="connsiteY21" fmla="*/ 534370 h 1338845"/>
              <a:gd name="connsiteX22" fmla="*/ 555192 w 867237"/>
              <a:gd name="connsiteY22" fmla="*/ 462403 h 1338845"/>
              <a:gd name="connsiteX23" fmla="*/ 487458 w 867237"/>
              <a:gd name="connsiteY23" fmla="*/ 542837 h 1338845"/>
              <a:gd name="connsiteX24" fmla="*/ 415492 w 867237"/>
              <a:gd name="connsiteY24" fmla="*/ 441237 h 1338845"/>
              <a:gd name="connsiteX25" fmla="*/ 233458 w 867237"/>
              <a:gd name="connsiteY25" fmla="*/ 98337 h 133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67237" h="1338845">
                <a:moveTo>
                  <a:pt x="233458" y="98337"/>
                </a:moveTo>
                <a:cubicBezTo>
                  <a:pt x="236280" y="126559"/>
                  <a:pt x="405614" y="532959"/>
                  <a:pt x="432425" y="610570"/>
                </a:cubicBezTo>
                <a:cubicBezTo>
                  <a:pt x="459236" y="688181"/>
                  <a:pt x="355520" y="520964"/>
                  <a:pt x="394325" y="564003"/>
                </a:cubicBezTo>
                <a:cubicBezTo>
                  <a:pt x="433130" y="607042"/>
                  <a:pt x="621513" y="829292"/>
                  <a:pt x="665258" y="868803"/>
                </a:cubicBezTo>
                <a:cubicBezTo>
                  <a:pt x="709003" y="908314"/>
                  <a:pt x="651853" y="776376"/>
                  <a:pt x="656792" y="801070"/>
                </a:cubicBezTo>
                <a:cubicBezTo>
                  <a:pt x="661731" y="825764"/>
                  <a:pt x="684309" y="981692"/>
                  <a:pt x="694892" y="1016970"/>
                </a:cubicBezTo>
                <a:cubicBezTo>
                  <a:pt x="705475" y="1052248"/>
                  <a:pt x="725936" y="985220"/>
                  <a:pt x="720292" y="1012737"/>
                </a:cubicBezTo>
                <a:cubicBezTo>
                  <a:pt x="714648" y="1040254"/>
                  <a:pt x="701242" y="1147498"/>
                  <a:pt x="661025" y="1182070"/>
                </a:cubicBezTo>
                <a:cubicBezTo>
                  <a:pt x="620808" y="1216642"/>
                  <a:pt x="478992" y="1220170"/>
                  <a:pt x="478992" y="1220170"/>
                </a:cubicBezTo>
                <a:lnTo>
                  <a:pt x="148792" y="1292137"/>
                </a:lnTo>
                <a:cubicBezTo>
                  <a:pt x="140325" y="1295665"/>
                  <a:pt x="452886" y="1242748"/>
                  <a:pt x="428192" y="1241337"/>
                </a:cubicBezTo>
                <a:cubicBezTo>
                  <a:pt x="403498" y="1239926"/>
                  <a:pt x="-18425" y="1287198"/>
                  <a:pt x="625" y="1283670"/>
                </a:cubicBezTo>
                <a:cubicBezTo>
                  <a:pt x="19675" y="1280142"/>
                  <a:pt x="404909" y="1234281"/>
                  <a:pt x="542492" y="1220170"/>
                </a:cubicBezTo>
                <a:cubicBezTo>
                  <a:pt x="680075" y="1206059"/>
                  <a:pt x="883275" y="1179248"/>
                  <a:pt x="826125" y="1199003"/>
                </a:cubicBezTo>
                <a:cubicBezTo>
                  <a:pt x="768975" y="1218758"/>
                  <a:pt x="205236" y="1343642"/>
                  <a:pt x="199592" y="1338703"/>
                </a:cubicBezTo>
                <a:cubicBezTo>
                  <a:pt x="193948" y="1333764"/>
                  <a:pt x="683603" y="1214525"/>
                  <a:pt x="792258" y="1169370"/>
                </a:cubicBezTo>
                <a:cubicBezTo>
                  <a:pt x="900913" y="1124215"/>
                  <a:pt x="862814" y="1127037"/>
                  <a:pt x="851525" y="1067770"/>
                </a:cubicBezTo>
                <a:cubicBezTo>
                  <a:pt x="840236" y="1008503"/>
                  <a:pt x="742164" y="921014"/>
                  <a:pt x="724525" y="813770"/>
                </a:cubicBezTo>
                <a:cubicBezTo>
                  <a:pt x="706886" y="706526"/>
                  <a:pt x="746397" y="559770"/>
                  <a:pt x="745692" y="424303"/>
                </a:cubicBezTo>
                <a:cubicBezTo>
                  <a:pt x="744987" y="288836"/>
                  <a:pt x="736520" y="-19491"/>
                  <a:pt x="720292" y="970"/>
                </a:cubicBezTo>
                <a:cubicBezTo>
                  <a:pt x="704064" y="21431"/>
                  <a:pt x="667375" y="458170"/>
                  <a:pt x="648325" y="547070"/>
                </a:cubicBezTo>
                <a:cubicBezTo>
                  <a:pt x="629275" y="635970"/>
                  <a:pt x="621514" y="548481"/>
                  <a:pt x="605992" y="534370"/>
                </a:cubicBezTo>
                <a:cubicBezTo>
                  <a:pt x="590470" y="520259"/>
                  <a:pt x="574948" y="460992"/>
                  <a:pt x="555192" y="462403"/>
                </a:cubicBezTo>
                <a:cubicBezTo>
                  <a:pt x="535436" y="463814"/>
                  <a:pt x="510741" y="546365"/>
                  <a:pt x="487458" y="542837"/>
                </a:cubicBezTo>
                <a:cubicBezTo>
                  <a:pt x="464175" y="539309"/>
                  <a:pt x="456414" y="511793"/>
                  <a:pt x="415492" y="441237"/>
                </a:cubicBezTo>
                <a:cubicBezTo>
                  <a:pt x="374570" y="370681"/>
                  <a:pt x="230636" y="70115"/>
                  <a:pt x="233458" y="9833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E7C2128D-29AD-4743-8895-2E5547893A35}"/>
              </a:ext>
            </a:extLst>
          </p:cNvPr>
          <p:cNvSpPr/>
          <p:nvPr/>
        </p:nvSpPr>
        <p:spPr>
          <a:xfrm>
            <a:off x="10807172" y="9931285"/>
            <a:ext cx="996453" cy="294338"/>
          </a:xfrm>
          <a:custGeom>
            <a:avLst/>
            <a:gdLst>
              <a:gd name="connsiteX0" fmla="*/ 229128 w 996453"/>
              <a:gd name="connsiteY0" fmla="*/ 82665 h 294338"/>
              <a:gd name="connsiteX1" fmla="*/ 616478 w 996453"/>
              <a:gd name="connsiteY1" fmla="*/ 65732 h 294338"/>
              <a:gd name="connsiteX2" fmla="*/ 195261 w 996453"/>
              <a:gd name="connsiteY2" fmla="*/ 139815 h 294338"/>
              <a:gd name="connsiteX3" fmla="*/ 995361 w 996453"/>
              <a:gd name="connsiteY3" fmla="*/ 115 h 294338"/>
              <a:gd name="connsiteX4" fmla="*/ 379411 w 996453"/>
              <a:gd name="connsiteY4" fmla="*/ 167332 h 294338"/>
              <a:gd name="connsiteX5" fmla="*/ 870478 w 996453"/>
              <a:gd name="connsiteY5" fmla="*/ 97482 h 294338"/>
              <a:gd name="connsiteX6" fmla="*/ 673628 w 996453"/>
              <a:gd name="connsiteY6" fmla="*/ 156748 h 294338"/>
              <a:gd name="connsiteX7" fmla="*/ 957261 w 996453"/>
              <a:gd name="connsiteY7" fmla="*/ 165215 h 294338"/>
              <a:gd name="connsiteX8" fmla="*/ 324378 w 996453"/>
              <a:gd name="connsiteY8" fmla="*/ 213898 h 294338"/>
              <a:gd name="connsiteX9" fmla="*/ 639761 w 996453"/>
              <a:gd name="connsiteY9" fmla="*/ 294332 h 294338"/>
              <a:gd name="connsiteX10" fmla="*/ 207961 w 996453"/>
              <a:gd name="connsiteY10" fmla="*/ 209665 h 294338"/>
              <a:gd name="connsiteX11" fmla="*/ 100011 w 996453"/>
              <a:gd name="connsiteY11" fmla="*/ 194848 h 294338"/>
              <a:gd name="connsiteX12" fmla="*/ 528 w 996453"/>
              <a:gd name="connsiteY12" fmla="*/ 203315 h 294338"/>
              <a:gd name="connsiteX13" fmla="*/ 144461 w 996453"/>
              <a:gd name="connsiteY13" fmla="*/ 169448 h 294338"/>
              <a:gd name="connsiteX14" fmla="*/ 178328 w 996453"/>
              <a:gd name="connsiteY14" fmla="*/ 129232 h 294338"/>
              <a:gd name="connsiteX15" fmla="*/ 229128 w 996453"/>
              <a:gd name="connsiteY15" fmla="*/ 82665 h 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96453" h="294338">
                <a:moveTo>
                  <a:pt x="229128" y="82665"/>
                </a:moveTo>
                <a:cubicBezTo>
                  <a:pt x="302153" y="72082"/>
                  <a:pt x="622123" y="56207"/>
                  <a:pt x="616478" y="65732"/>
                </a:cubicBezTo>
                <a:cubicBezTo>
                  <a:pt x="610834" y="75257"/>
                  <a:pt x="195261" y="139815"/>
                  <a:pt x="195261" y="139815"/>
                </a:cubicBezTo>
                <a:cubicBezTo>
                  <a:pt x="258408" y="128879"/>
                  <a:pt x="964669" y="-4471"/>
                  <a:pt x="995361" y="115"/>
                </a:cubicBezTo>
                <a:cubicBezTo>
                  <a:pt x="1026053" y="4701"/>
                  <a:pt x="400225" y="151104"/>
                  <a:pt x="379411" y="167332"/>
                </a:cubicBezTo>
                <a:cubicBezTo>
                  <a:pt x="358597" y="183560"/>
                  <a:pt x="821442" y="99246"/>
                  <a:pt x="870478" y="97482"/>
                </a:cubicBezTo>
                <a:cubicBezTo>
                  <a:pt x="919514" y="95718"/>
                  <a:pt x="659164" y="145459"/>
                  <a:pt x="673628" y="156748"/>
                </a:cubicBezTo>
                <a:cubicBezTo>
                  <a:pt x="688092" y="168037"/>
                  <a:pt x="1015469" y="155690"/>
                  <a:pt x="957261" y="165215"/>
                </a:cubicBezTo>
                <a:cubicBezTo>
                  <a:pt x="899053" y="174740"/>
                  <a:pt x="377295" y="192379"/>
                  <a:pt x="324378" y="213898"/>
                </a:cubicBezTo>
                <a:cubicBezTo>
                  <a:pt x="271461" y="235417"/>
                  <a:pt x="659164" y="295037"/>
                  <a:pt x="639761" y="294332"/>
                </a:cubicBezTo>
                <a:cubicBezTo>
                  <a:pt x="620358" y="293627"/>
                  <a:pt x="297919" y="226246"/>
                  <a:pt x="207961" y="209665"/>
                </a:cubicBezTo>
                <a:cubicBezTo>
                  <a:pt x="118003" y="193084"/>
                  <a:pt x="134583" y="195906"/>
                  <a:pt x="100011" y="194848"/>
                </a:cubicBezTo>
                <a:cubicBezTo>
                  <a:pt x="65439" y="193790"/>
                  <a:pt x="-6880" y="207548"/>
                  <a:pt x="528" y="203315"/>
                </a:cubicBezTo>
                <a:cubicBezTo>
                  <a:pt x="7936" y="199082"/>
                  <a:pt x="114828" y="181795"/>
                  <a:pt x="144461" y="169448"/>
                </a:cubicBezTo>
                <a:cubicBezTo>
                  <a:pt x="174094" y="157101"/>
                  <a:pt x="167745" y="141932"/>
                  <a:pt x="178328" y="129232"/>
                </a:cubicBezTo>
                <a:cubicBezTo>
                  <a:pt x="188911" y="116532"/>
                  <a:pt x="156103" y="93248"/>
                  <a:pt x="229128" y="8266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457DD4C-DF38-4157-93D1-FDF8C05D7F0F}"/>
              </a:ext>
            </a:extLst>
          </p:cNvPr>
          <p:cNvSpPr/>
          <p:nvPr/>
        </p:nvSpPr>
        <p:spPr>
          <a:xfrm>
            <a:off x="10028071" y="9924907"/>
            <a:ext cx="858983" cy="228807"/>
          </a:xfrm>
          <a:custGeom>
            <a:avLst/>
            <a:gdLst>
              <a:gd name="connsiteX0" fmla="*/ 696 w 858983"/>
              <a:gd name="connsiteY0" fmla="*/ 143 h 228807"/>
              <a:gd name="connsiteX1" fmla="*/ 297029 w 858983"/>
              <a:gd name="connsiteY1" fmla="*/ 67876 h 228807"/>
              <a:gd name="connsiteX2" fmla="*/ 146746 w 858983"/>
              <a:gd name="connsiteY2" fmla="*/ 53060 h 228807"/>
              <a:gd name="connsiteX3" fmla="*/ 551029 w 858983"/>
              <a:gd name="connsiteY3" fmla="*/ 57293 h 228807"/>
              <a:gd name="connsiteX4" fmla="*/ 853712 w 858983"/>
              <a:gd name="connsiteY4" fmla="*/ 199110 h 228807"/>
              <a:gd name="connsiteX5" fmla="*/ 722479 w 858983"/>
              <a:gd name="connsiteY5" fmla="*/ 135610 h 228807"/>
              <a:gd name="connsiteX6" fmla="*/ 457896 w 858983"/>
              <a:gd name="connsiteY6" fmla="*/ 228743 h 228807"/>
              <a:gd name="connsiteX7" fmla="*/ 639929 w 858983"/>
              <a:gd name="connsiteY7" fmla="*/ 118676 h 228807"/>
              <a:gd name="connsiteX8" fmla="*/ 601829 w 858983"/>
              <a:gd name="connsiteY8" fmla="*/ 101743 h 228807"/>
              <a:gd name="connsiteX9" fmla="*/ 424029 w 858983"/>
              <a:gd name="connsiteY9" fmla="*/ 165243 h 228807"/>
              <a:gd name="connsiteX10" fmla="*/ 286446 w 858983"/>
              <a:gd name="connsiteY10" fmla="*/ 182176 h 228807"/>
              <a:gd name="connsiteX11" fmla="*/ 174262 w 858983"/>
              <a:gd name="connsiteY11" fmla="*/ 129260 h 228807"/>
              <a:gd name="connsiteX12" fmla="*/ 349946 w 858983"/>
              <a:gd name="connsiteY12" fmla="*/ 103860 h 228807"/>
              <a:gd name="connsiteX13" fmla="*/ 218712 w 858983"/>
              <a:gd name="connsiteY13" fmla="*/ 89043 h 228807"/>
              <a:gd name="connsiteX14" fmla="*/ 696 w 858983"/>
              <a:gd name="connsiteY14" fmla="*/ 143 h 228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58983" h="228807">
                <a:moveTo>
                  <a:pt x="696" y="143"/>
                </a:moveTo>
                <a:cubicBezTo>
                  <a:pt x="13749" y="-3385"/>
                  <a:pt x="272687" y="59057"/>
                  <a:pt x="297029" y="67876"/>
                </a:cubicBezTo>
                <a:cubicBezTo>
                  <a:pt x="321371" y="76696"/>
                  <a:pt x="104413" y="54824"/>
                  <a:pt x="146746" y="53060"/>
                </a:cubicBezTo>
                <a:cubicBezTo>
                  <a:pt x="189079" y="51296"/>
                  <a:pt x="433201" y="32951"/>
                  <a:pt x="551029" y="57293"/>
                </a:cubicBezTo>
                <a:cubicBezTo>
                  <a:pt x="668857" y="81635"/>
                  <a:pt x="825137" y="186057"/>
                  <a:pt x="853712" y="199110"/>
                </a:cubicBezTo>
                <a:cubicBezTo>
                  <a:pt x="882287" y="212163"/>
                  <a:pt x="788448" y="130671"/>
                  <a:pt x="722479" y="135610"/>
                </a:cubicBezTo>
                <a:cubicBezTo>
                  <a:pt x="656510" y="140549"/>
                  <a:pt x="471654" y="231565"/>
                  <a:pt x="457896" y="228743"/>
                </a:cubicBezTo>
                <a:cubicBezTo>
                  <a:pt x="444138" y="225921"/>
                  <a:pt x="615940" y="139843"/>
                  <a:pt x="639929" y="118676"/>
                </a:cubicBezTo>
                <a:cubicBezTo>
                  <a:pt x="663918" y="97509"/>
                  <a:pt x="637812" y="93982"/>
                  <a:pt x="601829" y="101743"/>
                </a:cubicBezTo>
                <a:cubicBezTo>
                  <a:pt x="565846" y="109504"/>
                  <a:pt x="476593" y="151838"/>
                  <a:pt x="424029" y="165243"/>
                </a:cubicBezTo>
                <a:cubicBezTo>
                  <a:pt x="371465" y="178648"/>
                  <a:pt x="328074" y="188173"/>
                  <a:pt x="286446" y="182176"/>
                </a:cubicBezTo>
                <a:cubicBezTo>
                  <a:pt x="244818" y="176179"/>
                  <a:pt x="163679" y="142313"/>
                  <a:pt x="174262" y="129260"/>
                </a:cubicBezTo>
                <a:cubicBezTo>
                  <a:pt x="184845" y="116207"/>
                  <a:pt x="342538" y="110563"/>
                  <a:pt x="349946" y="103860"/>
                </a:cubicBezTo>
                <a:cubicBezTo>
                  <a:pt x="357354" y="97157"/>
                  <a:pt x="275862" y="105624"/>
                  <a:pt x="218712" y="89043"/>
                </a:cubicBezTo>
                <a:cubicBezTo>
                  <a:pt x="161562" y="72462"/>
                  <a:pt x="-12357" y="3671"/>
                  <a:pt x="696" y="14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3F95B559-2D27-4383-B740-08C036087A7B}"/>
              </a:ext>
            </a:extLst>
          </p:cNvPr>
          <p:cNvSpPr/>
          <p:nvPr/>
        </p:nvSpPr>
        <p:spPr>
          <a:xfrm>
            <a:off x="9979762" y="9242351"/>
            <a:ext cx="436575" cy="778060"/>
          </a:xfrm>
          <a:custGeom>
            <a:avLst/>
            <a:gdLst>
              <a:gd name="connsiteX0" fmla="*/ 436355 w 436575"/>
              <a:gd name="connsiteY0" fmla="*/ 1132 h 778060"/>
              <a:gd name="connsiteX1" fmla="*/ 97688 w 436575"/>
              <a:gd name="connsiteY1" fmla="*/ 441399 h 778060"/>
              <a:gd name="connsiteX2" fmla="*/ 190821 w 436575"/>
              <a:gd name="connsiteY2" fmla="*/ 396949 h 778060"/>
              <a:gd name="connsiteX3" fmla="*/ 68055 w 436575"/>
              <a:gd name="connsiteY3" fmla="*/ 530299 h 778060"/>
              <a:gd name="connsiteX4" fmla="*/ 195055 w 436575"/>
              <a:gd name="connsiteY4" fmla="*/ 775832 h 778060"/>
              <a:gd name="connsiteX5" fmla="*/ 82871 w 436575"/>
              <a:gd name="connsiteY5" fmla="*/ 642482 h 778060"/>
              <a:gd name="connsiteX6" fmla="*/ 4555 w 436575"/>
              <a:gd name="connsiteY6" fmla="*/ 485849 h 778060"/>
              <a:gd name="connsiteX7" fmla="*/ 220455 w 436575"/>
              <a:gd name="connsiteY7" fmla="*/ 183166 h 778060"/>
              <a:gd name="connsiteX8" fmla="*/ 150605 w 436575"/>
              <a:gd name="connsiteY8" fmla="*/ 310166 h 778060"/>
              <a:gd name="connsiteX9" fmla="*/ 436355 w 436575"/>
              <a:gd name="connsiteY9" fmla="*/ 1132 h 778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6575" h="778060">
                <a:moveTo>
                  <a:pt x="436355" y="1132"/>
                </a:moveTo>
                <a:cubicBezTo>
                  <a:pt x="427535" y="23004"/>
                  <a:pt x="138610" y="375430"/>
                  <a:pt x="97688" y="441399"/>
                </a:cubicBezTo>
                <a:cubicBezTo>
                  <a:pt x="56766" y="507368"/>
                  <a:pt x="195760" y="382132"/>
                  <a:pt x="190821" y="396949"/>
                </a:cubicBezTo>
                <a:cubicBezTo>
                  <a:pt x="185882" y="411766"/>
                  <a:pt x="67349" y="467152"/>
                  <a:pt x="68055" y="530299"/>
                </a:cubicBezTo>
                <a:cubicBezTo>
                  <a:pt x="68761" y="593446"/>
                  <a:pt x="192586" y="757135"/>
                  <a:pt x="195055" y="775832"/>
                </a:cubicBezTo>
                <a:cubicBezTo>
                  <a:pt x="197524" y="794529"/>
                  <a:pt x="114621" y="690812"/>
                  <a:pt x="82871" y="642482"/>
                </a:cubicBezTo>
                <a:cubicBezTo>
                  <a:pt x="51121" y="594152"/>
                  <a:pt x="-18376" y="562402"/>
                  <a:pt x="4555" y="485849"/>
                </a:cubicBezTo>
                <a:cubicBezTo>
                  <a:pt x="27486" y="409296"/>
                  <a:pt x="196113" y="212446"/>
                  <a:pt x="220455" y="183166"/>
                </a:cubicBezTo>
                <a:cubicBezTo>
                  <a:pt x="244797" y="153886"/>
                  <a:pt x="114269" y="339094"/>
                  <a:pt x="150605" y="310166"/>
                </a:cubicBezTo>
                <a:cubicBezTo>
                  <a:pt x="186941" y="281238"/>
                  <a:pt x="445175" y="-20740"/>
                  <a:pt x="436355" y="11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6A9A0451-E242-44AA-8FE2-67E35280F826}"/>
              </a:ext>
            </a:extLst>
          </p:cNvPr>
          <p:cNvSpPr/>
          <p:nvPr/>
        </p:nvSpPr>
        <p:spPr>
          <a:xfrm>
            <a:off x="9546268" y="10742247"/>
            <a:ext cx="939250" cy="651029"/>
          </a:xfrm>
          <a:custGeom>
            <a:avLst/>
            <a:gdLst>
              <a:gd name="connsiteX0" fmla="*/ 413707 w 939250"/>
              <a:gd name="connsiteY0" fmla="*/ 11478 h 651029"/>
              <a:gd name="connsiteX1" fmla="*/ 4132 w 939250"/>
              <a:gd name="connsiteY1" fmla="*/ 348028 h 651029"/>
              <a:gd name="connsiteX2" fmla="*/ 204157 w 939250"/>
              <a:gd name="connsiteY2" fmla="*/ 243253 h 651029"/>
              <a:gd name="connsiteX3" fmla="*/ 232732 w 939250"/>
              <a:gd name="connsiteY3" fmla="*/ 300403 h 651029"/>
              <a:gd name="connsiteX4" fmla="*/ 407357 w 939250"/>
              <a:gd name="connsiteY4" fmla="*/ 398828 h 651029"/>
              <a:gd name="connsiteX5" fmla="*/ 337507 w 939250"/>
              <a:gd name="connsiteY5" fmla="*/ 411528 h 651029"/>
              <a:gd name="connsiteX6" fmla="*/ 931232 w 939250"/>
              <a:gd name="connsiteY6" fmla="*/ 640128 h 651029"/>
              <a:gd name="connsiteX7" fmla="*/ 693107 w 939250"/>
              <a:gd name="connsiteY7" fmla="*/ 611553 h 651029"/>
              <a:gd name="connsiteX8" fmla="*/ 877257 w 939250"/>
              <a:gd name="connsiteY8" fmla="*/ 586153 h 651029"/>
              <a:gd name="connsiteX9" fmla="*/ 451807 w 939250"/>
              <a:gd name="connsiteY9" fmla="*/ 430578 h 651029"/>
              <a:gd name="connsiteX10" fmla="*/ 340682 w 939250"/>
              <a:gd name="connsiteY10" fmla="*/ 341678 h 651029"/>
              <a:gd name="connsiteX11" fmla="*/ 372432 w 939250"/>
              <a:gd name="connsiteY11" fmla="*/ 303578 h 651029"/>
              <a:gd name="connsiteX12" fmla="*/ 251782 w 939250"/>
              <a:gd name="connsiteY12" fmla="*/ 211503 h 651029"/>
              <a:gd name="connsiteX13" fmla="*/ 362907 w 939250"/>
              <a:gd name="connsiteY13" fmla="*/ 141653 h 651029"/>
              <a:gd name="connsiteX14" fmla="*/ 308932 w 939250"/>
              <a:gd name="connsiteY14" fmla="*/ 157528 h 651029"/>
              <a:gd name="connsiteX15" fmla="*/ 194632 w 939250"/>
              <a:gd name="connsiteY15" fmla="*/ 128953 h 651029"/>
              <a:gd name="connsiteX16" fmla="*/ 261307 w 939250"/>
              <a:gd name="connsiteY16" fmla="*/ 84503 h 651029"/>
              <a:gd name="connsiteX17" fmla="*/ 413707 w 939250"/>
              <a:gd name="connsiteY17" fmla="*/ 11478 h 651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9250" h="651029">
                <a:moveTo>
                  <a:pt x="413707" y="11478"/>
                </a:moveTo>
                <a:cubicBezTo>
                  <a:pt x="370845" y="55399"/>
                  <a:pt x="39057" y="309399"/>
                  <a:pt x="4132" y="348028"/>
                </a:cubicBezTo>
                <a:cubicBezTo>
                  <a:pt x="-30793" y="386657"/>
                  <a:pt x="166057" y="251190"/>
                  <a:pt x="204157" y="243253"/>
                </a:cubicBezTo>
                <a:cubicBezTo>
                  <a:pt x="242257" y="235316"/>
                  <a:pt x="198865" y="274474"/>
                  <a:pt x="232732" y="300403"/>
                </a:cubicBezTo>
                <a:cubicBezTo>
                  <a:pt x="266599" y="326332"/>
                  <a:pt x="389894" y="380307"/>
                  <a:pt x="407357" y="398828"/>
                </a:cubicBezTo>
                <a:cubicBezTo>
                  <a:pt x="424820" y="417349"/>
                  <a:pt x="250195" y="371311"/>
                  <a:pt x="337507" y="411528"/>
                </a:cubicBezTo>
                <a:cubicBezTo>
                  <a:pt x="424819" y="451745"/>
                  <a:pt x="871966" y="606791"/>
                  <a:pt x="931232" y="640128"/>
                </a:cubicBezTo>
                <a:cubicBezTo>
                  <a:pt x="990498" y="673465"/>
                  <a:pt x="702103" y="620549"/>
                  <a:pt x="693107" y="611553"/>
                </a:cubicBezTo>
                <a:cubicBezTo>
                  <a:pt x="684111" y="602557"/>
                  <a:pt x="917474" y="616315"/>
                  <a:pt x="877257" y="586153"/>
                </a:cubicBezTo>
                <a:cubicBezTo>
                  <a:pt x="837040" y="555991"/>
                  <a:pt x="541236" y="471324"/>
                  <a:pt x="451807" y="430578"/>
                </a:cubicBezTo>
                <a:cubicBezTo>
                  <a:pt x="362378" y="389832"/>
                  <a:pt x="353911" y="362845"/>
                  <a:pt x="340682" y="341678"/>
                </a:cubicBezTo>
                <a:cubicBezTo>
                  <a:pt x="327453" y="320511"/>
                  <a:pt x="387249" y="325274"/>
                  <a:pt x="372432" y="303578"/>
                </a:cubicBezTo>
                <a:cubicBezTo>
                  <a:pt x="357615" y="281882"/>
                  <a:pt x="253369" y="238490"/>
                  <a:pt x="251782" y="211503"/>
                </a:cubicBezTo>
                <a:cubicBezTo>
                  <a:pt x="250195" y="184516"/>
                  <a:pt x="353382" y="150649"/>
                  <a:pt x="362907" y="141653"/>
                </a:cubicBezTo>
                <a:cubicBezTo>
                  <a:pt x="372432" y="132657"/>
                  <a:pt x="336978" y="159645"/>
                  <a:pt x="308932" y="157528"/>
                </a:cubicBezTo>
                <a:cubicBezTo>
                  <a:pt x="280886" y="155411"/>
                  <a:pt x="202569" y="141124"/>
                  <a:pt x="194632" y="128953"/>
                </a:cubicBezTo>
                <a:cubicBezTo>
                  <a:pt x="186695" y="116782"/>
                  <a:pt x="223207" y="106728"/>
                  <a:pt x="261307" y="84503"/>
                </a:cubicBezTo>
                <a:cubicBezTo>
                  <a:pt x="299407" y="62278"/>
                  <a:pt x="456569" y="-32443"/>
                  <a:pt x="413707" y="114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687FE97A-44FC-43FF-88A9-E8C3DF3AFC5C}"/>
              </a:ext>
            </a:extLst>
          </p:cNvPr>
          <p:cNvSpPr/>
          <p:nvPr/>
        </p:nvSpPr>
        <p:spPr>
          <a:xfrm>
            <a:off x="9883496" y="10875537"/>
            <a:ext cx="2490417" cy="806352"/>
          </a:xfrm>
          <a:custGeom>
            <a:avLst/>
            <a:gdLst>
              <a:gd name="connsiteX0" fmla="*/ 403504 w 2490417"/>
              <a:gd name="connsiteY0" fmla="*/ 557638 h 806352"/>
              <a:gd name="connsiteX1" fmla="*/ 454304 w 2490417"/>
              <a:gd name="connsiteY1" fmla="*/ 554463 h 806352"/>
              <a:gd name="connsiteX2" fmla="*/ 1152804 w 2490417"/>
              <a:gd name="connsiteY2" fmla="*/ 598913 h 806352"/>
              <a:gd name="connsiteX3" fmla="*/ 1168679 w 2490417"/>
              <a:gd name="connsiteY3" fmla="*/ 576688 h 806352"/>
              <a:gd name="connsiteX4" fmla="*/ 1692554 w 2490417"/>
              <a:gd name="connsiteY4" fmla="*/ 389363 h 806352"/>
              <a:gd name="connsiteX5" fmla="*/ 1705254 w 2490417"/>
              <a:gd name="connsiteY5" fmla="*/ 329038 h 806352"/>
              <a:gd name="connsiteX6" fmla="*/ 2019579 w 2490417"/>
              <a:gd name="connsiteY6" fmla="*/ 129013 h 806352"/>
              <a:gd name="connsiteX7" fmla="*/ 2048154 w 2490417"/>
              <a:gd name="connsiteY7" fmla="*/ 151238 h 806352"/>
              <a:gd name="connsiteX8" fmla="*/ 2051329 w 2490417"/>
              <a:gd name="connsiteY8" fmla="*/ 68688 h 806352"/>
              <a:gd name="connsiteX9" fmla="*/ 1622704 w 2490417"/>
              <a:gd name="connsiteY9" fmla="*/ 14713 h 806352"/>
              <a:gd name="connsiteX10" fmla="*/ 2381529 w 2490417"/>
              <a:gd name="connsiteY10" fmla="*/ 14713 h 806352"/>
              <a:gd name="connsiteX11" fmla="*/ 2073554 w 2490417"/>
              <a:gd name="connsiteY11" fmla="*/ 182988 h 806352"/>
              <a:gd name="connsiteX12" fmla="*/ 2114829 w 2490417"/>
              <a:gd name="connsiteY12" fmla="*/ 256013 h 806352"/>
              <a:gd name="connsiteX13" fmla="*/ 2489479 w 2490417"/>
              <a:gd name="connsiteY13" fmla="*/ 262363 h 806352"/>
              <a:gd name="connsiteX14" fmla="*/ 1991004 w 2490417"/>
              <a:gd name="connsiteY14" fmla="*/ 278238 h 806352"/>
              <a:gd name="connsiteX15" fmla="*/ 1619529 w 2490417"/>
              <a:gd name="connsiteY15" fmla="*/ 497313 h 806352"/>
              <a:gd name="connsiteX16" fmla="*/ 1270279 w 2490417"/>
              <a:gd name="connsiteY16" fmla="*/ 662413 h 806352"/>
              <a:gd name="connsiteX17" fmla="*/ 1902104 w 2490417"/>
              <a:gd name="connsiteY17" fmla="*/ 449688 h 806352"/>
              <a:gd name="connsiteX18" fmla="*/ 619404 w 2490417"/>
              <a:gd name="connsiteY18" fmla="*/ 748138 h 806352"/>
              <a:gd name="connsiteX19" fmla="*/ 2225954 w 2490417"/>
              <a:gd name="connsiteY19" fmla="*/ 424288 h 806352"/>
              <a:gd name="connsiteX20" fmla="*/ 1365529 w 2490417"/>
              <a:gd name="connsiteY20" fmla="*/ 779888 h 806352"/>
              <a:gd name="connsiteX21" fmla="*/ 1032154 w 2490417"/>
              <a:gd name="connsiteY21" fmla="*/ 770363 h 806352"/>
              <a:gd name="connsiteX22" fmla="*/ 676554 w 2490417"/>
              <a:gd name="connsiteY22" fmla="*/ 690988 h 806352"/>
              <a:gd name="connsiteX23" fmla="*/ 733704 w 2490417"/>
              <a:gd name="connsiteY23" fmla="*/ 633838 h 806352"/>
              <a:gd name="connsiteX24" fmla="*/ 854354 w 2490417"/>
              <a:gd name="connsiteY24" fmla="*/ 579863 h 806352"/>
              <a:gd name="connsiteX25" fmla="*/ 12979 w 2490417"/>
              <a:gd name="connsiteY25" fmla="*/ 363963 h 806352"/>
              <a:gd name="connsiteX26" fmla="*/ 403504 w 2490417"/>
              <a:gd name="connsiteY26" fmla="*/ 557638 h 806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490417" h="806352">
                <a:moveTo>
                  <a:pt x="403504" y="557638"/>
                </a:moveTo>
                <a:cubicBezTo>
                  <a:pt x="366462" y="552611"/>
                  <a:pt x="454304" y="554463"/>
                  <a:pt x="454304" y="554463"/>
                </a:cubicBezTo>
                <a:lnTo>
                  <a:pt x="1152804" y="598913"/>
                </a:lnTo>
                <a:cubicBezTo>
                  <a:pt x="1271866" y="602617"/>
                  <a:pt x="1078721" y="611613"/>
                  <a:pt x="1168679" y="576688"/>
                </a:cubicBezTo>
                <a:cubicBezTo>
                  <a:pt x="1258637" y="541763"/>
                  <a:pt x="1603125" y="430638"/>
                  <a:pt x="1692554" y="389363"/>
                </a:cubicBezTo>
                <a:cubicBezTo>
                  <a:pt x="1781983" y="348088"/>
                  <a:pt x="1650750" y="372430"/>
                  <a:pt x="1705254" y="329038"/>
                </a:cubicBezTo>
                <a:cubicBezTo>
                  <a:pt x="1759758" y="285646"/>
                  <a:pt x="1962429" y="158646"/>
                  <a:pt x="2019579" y="129013"/>
                </a:cubicBezTo>
                <a:cubicBezTo>
                  <a:pt x="2076729" y="99380"/>
                  <a:pt x="2042862" y="161292"/>
                  <a:pt x="2048154" y="151238"/>
                </a:cubicBezTo>
                <a:cubicBezTo>
                  <a:pt x="2053446" y="141184"/>
                  <a:pt x="2122237" y="91442"/>
                  <a:pt x="2051329" y="68688"/>
                </a:cubicBezTo>
                <a:cubicBezTo>
                  <a:pt x="1980421" y="45934"/>
                  <a:pt x="1567671" y="23709"/>
                  <a:pt x="1622704" y="14713"/>
                </a:cubicBezTo>
                <a:cubicBezTo>
                  <a:pt x="1677737" y="5717"/>
                  <a:pt x="2306387" y="-13333"/>
                  <a:pt x="2381529" y="14713"/>
                </a:cubicBezTo>
                <a:cubicBezTo>
                  <a:pt x="2456671" y="42759"/>
                  <a:pt x="2118004" y="142771"/>
                  <a:pt x="2073554" y="182988"/>
                </a:cubicBezTo>
                <a:cubicBezTo>
                  <a:pt x="2029104" y="223205"/>
                  <a:pt x="2045508" y="242784"/>
                  <a:pt x="2114829" y="256013"/>
                </a:cubicBezTo>
                <a:cubicBezTo>
                  <a:pt x="2184150" y="269242"/>
                  <a:pt x="2510117" y="258659"/>
                  <a:pt x="2489479" y="262363"/>
                </a:cubicBezTo>
                <a:cubicBezTo>
                  <a:pt x="2468841" y="266067"/>
                  <a:pt x="2135995" y="239080"/>
                  <a:pt x="1991004" y="278238"/>
                </a:cubicBezTo>
                <a:cubicBezTo>
                  <a:pt x="1846013" y="317396"/>
                  <a:pt x="1739650" y="433284"/>
                  <a:pt x="1619529" y="497313"/>
                </a:cubicBezTo>
                <a:cubicBezTo>
                  <a:pt x="1499408" y="561342"/>
                  <a:pt x="1223183" y="670350"/>
                  <a:pt x="1270279" y="662413"/>
                </a:cubicBezTo>
                <a:cubicBezTo>
                  <a:pt x="1317375" y="654476"/>
                  <a:pt x="2010583" y="435400"/>
                  <a:pt x="1902104" y="449688"/>
                </a:cubicBezTo>
                <a:cubicBezTo>
                  <a:pt x="1793625" y="463976"/>
                  <a:pt x="565429" y="752371"/>
                  <a:pt x="619404" y="748138"/>
                </a:cubicBezTo>
                <a:cubicBezTo>
                  <a:pt x="673379" y="743905"/>
                  <a:pt x="2101600" y="418996"/>
                  <a:pt x="2225954" y="424288"/>
                </a:cubicBezTo>
                <a:cubicBezTo>
                  <a:pt x="2350308" y="429580"/>
                  <a:pt x="1564496" y="722209"/>
                  <a:pt x="1365529" y="779888"/>
                </a:cubicBezTo>
                <a:cubicBezTo>
                  <a:pt x="1166562" y="837567"/>
                  <a:pt x="1146983" y="785180"/>
                  <a:pt x="1032154" y="770363"/>
                </a:cubicBezTo>
                <a:cubicBezTo>
                  <a:pt x="917325" y="755546"/>
                  <a:pt x="726296" y="713742"/>
                  <a:pt x="676554" y="690988"/>
                </a:cubicBezTo>
                <a:cubicBezTo>
                  <a:pt x="626812" y="668234"/>
                  <a:pt x="704071" y="652359"/>
                  <a:pt x="733704" y="633838"/>
                </a:cubicBezTo>
                <a:cubicBezTo>
                  <a:pt x="763337" y="615317"/>
                  <a:pt x="974475" y="624842"/>
                  <a:pt x="854354" y="579863"/>
                </a:cubicBezTo>
                <a:cubicBezTo>
                  <a:pt x="734233" y="534884"/>
                  <a:pt x="84946" y="366609"/>
                  <a:pt x="12979" y="363963"/>
                </a:cubicBezTo>
                <a:cubicBezTo>
                  <a:pt x="-58988" y="361317"/>
                  <a:pt x="181783" y="462652"/>
                  <a:pt x="403504" y="5576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楕円 1105">
            <a:extLst>
              <a:ext uri="{FF2B5EF4-FFF2-40B4-BE49-F238E27FC236}">
                <a16:creationId xmlns:a16="http://schemas.microsoft.com/office/drawing/2014/main" id="{6615C553-8116-42C8-842C-0ED3142C434C}"/>
              </a:ext>
            </a:extLst>
          </p:cNvPr>
          <p:cNvSpPr/>
          <p:nvPr/>
        </p:nvSpPr>
        <p:spPr>
          <a:xfrm rot="2963707">
            <a:off x="10297159" y="11805920"/>
            <a:ext cx="127000" cy="16256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15A5F1E-2EA8-4110-B079-13FA1FCE70EE}"/>
              </a:ext>
            </a:extLst>
          </p:cNvPr>
          <p:cNvSpPr/>
          <p:nvPr/>
        </p:nvSpPr>
        <p:spPr>
          <a:xfrm>
            <a:off x="8898438" y="6995277"/>
            <a:ext cx="1402723" cy="1243187"/>
          </a:xfrm>
          <a:custGeom>
            <a:avLst/>
            <a:gdLst>
              <a:gd name="connsiteX0" fmla="*/ 389495 w 1402723"/>
              <a:gd name="connsiteY0" fmla="*/ 10890 h 1243187"/>
              <a:gd name="connsiteX1" fmla="*/ 1358929 w 1402723"/>
              <a:gd name="connsiteY1" fmla="*/ 586623 h 1243187"/>
              <a:gd name="connsiteX2" fmla="*/ 1248862 w 1402723"/>
              <a:gd name="connsiteY2" fmla="*/ 451156 h 1243187"/>
              <a:gd name="connsiteX3" fmla="*/ 1363162 w 1402723"/>
              <a:gd name="connsiteY3" fmla="*/ 1005723 h 1243187"/>
              <a:gd name="connsiteX4" fmla="*/ 1282729 w 1402723"/>
              <a:gd name="connsiteY4" fmla="*/ 734790 h 1243187"/>
              <a:gd name="connsiteX5" fmla="*/ 1181129 w 1402723"/>
              <a:gd name="connsiteY5" fmla="*/ 1234323 h 1243187"/>
              <a:gd name="connsiteX6" fmla="*/ 1185362 w 1402723"/>
              <a:gd name="connsiteY6" fmla="*/ 1031123 h 1243187"/>
              <a:gd name="connsiteX7" fmla="*/ 1096462 w 1402723"/>
              <a:gd name="connsiteY7" fmla="*/ 734790 h 1243187"/>
              <a:gd name="connsiteX8" fmla="*/ 283662 w 1402723"/>
              <a:gd name="connsiteY8" fmla="*/ 243723 h 1243187"/>
              <a:gd name="connsiteX9" fmla="*/ 1062595 w 1402723"/>
              <a:gd name="connsiteY9" fmla="*/ 633190 h 1243187"/>
              <a:gd name="connsiteX10" fmla="*/ 541895 w 1402723"/>
              <a:gd name="connsiteY10" fmla="*/ 286056 h 1243187"/>
              <a:gd name="connsiteX11" fmla="*/ 29 w 1402723"/>
              <a:gd name="connsiteY11" fmla="*/ 57456 h 1243187"/>
              <a:gd name="connsiteX12" fmla="*/ 516495 w 1402723"/>
              <a:gd name="connsiteY12" fmla="*/ 197156 h 1243187"/>
              <a:gd name="connsiteX13" fmla="*/ 389495 w 1402723"/>
              <a:gd name="connsiteY13" fmla="*/ 10890 h 124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2723" h="1243187">
                <a:moveTo>
                  <a:pt x="389495" y="10890"/>
                </a:moveTo>
                <a:cubicBezTo>
                  <a:pt x="529901" y="75801"/>
                  <a:pt x="1215701" y="513245"/>
                  <a:pt x="1358929" y="586623"/>
                </a:cubicBezTo>
                <a:cubicBezTo>
                  <a:pt x="1502157" y="660001"/>
                  <a:pt x="1248157" y="381306"/>
                  <a:pt x="1248862" y="451156"/>
                </a:cubicBezTo>
                <a:cubicBezTo>
                  <a:pt x="1249567" y="521006"/>
                  <a:pt x="1357518" y="958451"/>
                  <a:pt x="1363162" y="1005723"/>
                </a:cubicBezTo>
                <a:cubicBezTo>
                  <a:pt x="1368806" y="1052995"/>
                  <a:pt x="1313068" y="696690"/>
                  <a:pt x="1282729" y="734790"/>
                </a:cubicBezTo>
                <a:cubicBezTo>
                  <a:pt x="1252390" y="772890"/>
                  <a:pt x="1197357" y="1184934"/>
                  <a:pt x="1181129" y="1234323"/>
                </a:cubicBezTo>
                <a:cubicBezTo>
                  <a:pt x="1164901" y="1283712"/>
                  <a:pt x="1199473" y="1114378"/>
                  <a:pt x="1185362" y="1031123"/>
                </a:cubicBezTo>
                <a:cubicBezTo>
                  <a:pt x="1171251" y="947868"/>
                  <a:pt x="1246745" y="866023"/>
                  <a:pt x="1096462" y="734790"/>
                </a:cubicBezTo>
                <a:cubicBezTo>
                  <a:pt x="946179" y="603557"/>
                  <a:pt x="289306" y="260656"/>
                  <a:pt x="283662" y="243723"/>
                </a:cubicBezTo>
                <a:cubicBezTo>
                  <a:pt x="278018" y="226790"/>
                  <a:pt x="1019556" y="626135"/>
                  <a:pt x="1062595" y="633190"/>
                </a:cubicBezTo>
                <a:cubicBezTo>
                  <a:pt x="1105634" y="640246"/>
                  <a:pt x="718989" y="382012"/>
                  <a:pt x="541895" y="286056"/>
                </a:cubicBezTo>
                <a:cubicBezTo>
                  <a:pt x="364801" y="190100"/>
                  <a:pt x="4262" y="72273"/>
                  <a:pt x="29" y="57456"/>
                </a:cubicBezTo>
                <a:cubicBezTo>
                  <a:pt x="-4204" y="42639"/>
                  <a:pt x="448762" y="202095"/>
                  <a:pt x="516495" y="197156"/>
                </a:cubicBezTo>
                <a:cubicBezTo>
                  <a:pt x="584228" y="192217"/>
                  <a:pt x="249089" y="-54021"/>
                  <a:pt x="389495" y="1089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2B4860A7-2C58-48D4-88EF-6DDC1F9B3C20}"/>
              </a:ext>
            </a:extLst>
          </p:cNvPr>
          <p:cNvSpPr/>
          <p:nvPr/>
        </p:nvSpPr>
        <p:spPr>
          <a:xfrm>
            <a:off x="8322688" y="7627367"/>
            <a:ext cx="1756290" cy="514520"/>
          </a:xfrm>
          <a:custGeom>
            <a:avLst/>
            <a:gdLst>
              <a:gd name="connsiteX0" fmla="*/ 469945 w 1756290"/>
              <a:gd name="connsiteY0" fmla="*/ 221233 h 514520"/>
              <a:gd name="connsiteX1" fmla="*/ 1088012 w 1756290"/>
              <a:gd name="connsiteY1" fmla="*/ 229700 h 514520"/>
              <a:gd name="connsiteX2" fmla="*/ 1071079 w 1756290"/>
              <a:gd name="connsiteY2" fmla="*/ 217000 h 514520"/>
              <a:gd name="connsiteX3" fmla="*/ 1519812 w 1756290"/>
              <a:gd name="connsiteY3" fmla="*/ 90000 h 514520"/>
              <a:gd name="connsiteX4" fmla="*/ 1507112 w 1756290"/>
              <a:gd name="connsiteY4" fmla="*/ 170433 h 514520"/>
              <a:gd name="connsiteX5" fmla="*/ 1739945 w 1756290"/>
              <a:gd name="connsiteY5" fmla="*/ 149266 h 514520"/>
              <a:gd name="connsiteX6" fmla="*/ 1515579 w 1756290"/>
              <a:gd name="connsiteY6" fmla="*/ 327066 h 514520"/>
              <a:gd name="connsiteX7" fmla="*/ 1752645 w 1756290"/>
              <a:gd name="connsiteY7" fmla="*/ 297433 h 514520"/>
              <a:gd name="connsiteX8" fmla="*/ 1286979 w 1756290"/>
              <a:gd name="connsiteY8" fmla="*/ 454066 h 514520"/>
              <a:gd name="connsiteX9" fmla="*/ 812845 w 1756290"/>
              <a:gd name="connsiteY9" fmla="*/ 500633 h 514520"/>
              <a:gd name="connsiteX10" fmla="*/ 1143045 w 1756290"/>
              <a:gd name="connsiteY10" fmla="*/ 466766 h 514520"/>
              <a:gd name="connsiteX11" fmla="*/ 139745 w 1756290"/>
              <a:gd name="connsiteY11" fmla="*/ 297433 h 514520"/>
              <a:gd name="connsiteX12" fmla="*/ 1693379 w 1756290"/>
              <a:gd name="connsiteY12" fmla="*/ 513333 h 514520"/>
              <a:gd name="connsiteX13" fmla="*/ 889045 w 1756290"/>
              <a:gd name="connsiteY13" fmla="*/ 382100 h 514520"/>
              <a:gd name="connsiteX14" fmla="*/ 503812 w 1756290"/>
              <a:gd name="connsiteY14" fmla="*/ 335533 h 514520"/>
              <a:gd name="connsiteX15" fmla="*/ 45 w 1756290"/>
              <a:gd name="connsiteY15" fmla="*/ 1100 h 514520"/>
              <a:gd name="connsiteX16" fmla="*/ 469945 w 1756290"/>
              <a:gd name="connsiteY16" fmla="*/ 221233 h 514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56290" h="514520">
                <a:moveTo>
                  <a:pt x="469945" y="221233"/>
                </a:moveTo>
                <a:cubicBezTo>
                  <a:pt x="651273" y="259333"/>
                  <a:pt x="987823" y="230405"/>
                  <a:pt x="1088012" y="229700"/>
                </a:cubicBezTo>
                <a:cubicBezTo>
                  <a:pt x="1188201" y="228995"/>
                  <a:pt x="999112" y="240283"/>
                  <a:pt x="1071079" y="217000"/>
                </a:cubicBezTo>
                <a:cubicBezTo>
                  <a:pt x="1143046" y="193717"/>
                  <a:pt x="1447140" y="97761"/>
                  <a:pt x="1519812" y="90000"/>
                </a:cubicBezTo>
                <a:cubicBezTo>
                  <a:pt x="1592484" y="82239"/>
                  <a:pt x="1470423" y="160555"/>
                  <a:pt x="1507112" y="170433"/>
                </a:cubicBezTo>
                <a:cubicBezTo>
                  <a:pt x="1543801" y="180311"/>
                  <a:pt x="1738534" y="123161"/>
                  <a:pt x="1739945" y="149266"/>
                </a:cubicBezTo>
                <a:cubicBezTo>
                  <a:pt x="1741356" y="175371"/>
                  <a:pt x="1513462" y="302372"/>
                  <a:pt x="1515579" y="327066"/>
                </a:cubicBezTo>
                <a:cubicBezTo>
                  <a:pt x="1517696" y="351761"/>
                  <a:pt x="1790745" y="276266"/>
                  <a:pt x="1752645" y="297433"/>
                </a:cubicBezTo>
                <a:cubicBezTo>
                  <a:pt x="1714545" y="318600"/>
                  <a:pt x="1443612" y="420199"/>
                  <a:pt x="1286979" y="454066"/>
                </a:cubicBezTo>
                <a:cubicBezTo>
                  <a:pt x="1130346" y="487933"/>
                  <a:pt x="836834" y="498516"/>
                  <a:pt x="812845" y="500633"/>
                </a:cubicBezTo>
                <a:cubicBezTo>
                  <a:pt x="788856" y="502750"/>
                  <a:pt x="1255228" y="500633"/>
                  <a:pt x="1143045" y="466766"/>
                </a:cubicBezTo>
                <a:cubicBezTo>
                  <a:pt x="1030862" y="432899"/>
                  <a:pt x="48023" y="289672"/>
                  <a:pt x="139745" y="297433"/>
                </a:cubicBezTo>
                <a:cubicBezTo>
                  <a:pt x="231467" y="305194"/>
                  <a:pt x="1568496" y="499222"/>
                  <a:pt x="1693379" y="513333"/>
                </a:cubicBezTo>
                <a:cubicBezTo>
                  <a:pt x="1818262" y="527444"/>
                  <a:pt x="1087306" y="411733"/>
                  <a:pt x="889045" y="382100"/>
                </a:cubicBezTo>
                <a:cubicBezTo>
                  <a:pt x="690784" y="352467"/>
                  <a:pt x="651979" y="399033"/>
                  <a:pt x="503812" y="335533"/>
                </a:cubicBezTo>
                <a:cubicBezTo>
                  <a:pt x="355645" y="272033"/>
                  <a:pt x="4278" y="18739"/>
                  <a:pt x="45" y="1100"/>
                </a:cubicBezTo>
                <a:cubicBezTo>
                  <a:pt x="-4188" y="-16539"/>
                  <a:pt x="288617" y="183133"/>
                  <a:pt x="469945" y="2212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43B69B8F-C715-4BE0-B458-A8FFCCCE9131}"/>
              </a:ext>
            </a:extLst>
          </p:cNvPr>
          <p:cNvSpPr/>
          <p:nvPr/>
        </p:nvSpPr>
        <p:spPr>
          <a:xfrm>
            <a:off x="11089429" y="7060821"/>
            <a:ext cx="515654" cy="2252020"/>
          </a:xfrm>
          <a:custGeom>
            <a:avLst/>
            <a:gdLst>
              <a:gd name="connsiteX0" fmla="*/ 244051 w 515654"/>
              <a:gd name="connsiteY0" fmla="*/ 379 h 2252020"/>
              <a:gd name="connsiteX1" fmla="*/ 371051 w 515654"/>
              <a:gd name="connsiteY1" fmla="*/ 1016379 h 2252020"/>
              <a:gd name="connsiteX2" fmla="*/ 381211 w 515654"/>
              <a:gd name="connsiteY2" fmla="*/ 701419 h 2252020"/>
              <a:gd name="connsiteX3" fmla="*/ 513291 w 515654"/>
              <a:gd name="connsiteY3" fmla="*/ 1595499 h 2252020"/>
              <a:gd name="connsiteX4" fmla="*/ 467571 w 515654"/>
              <a:gd name="connsiteY4" fmla="*/ 1478659 h 2252020"/>
              <a:gd name="connsiteX5" fmla="*/ 487891 w 515654"/>
              <a:gd name="connsiteY5" fmla="*/ 2220339 h 2252020"/>
              <a:gd name="connsiteX6" fmla="*/ 426931 w 515654"/>
              <a:gd name="connsiteY6" fmla="*/ 2006979 h 2252020"/>
              <a:gd name="connsiteX7" fmla="*/ 101811 w 515654"/>
              <a:gd name="connsiteY7" fmla="*/ 1031619 h 2252020"/>
              <a:gd name="connsiteX8" fmla="*/ 157691 w 515654"/>
              <a:gd name="connsiteY8" fmla="*/ 2154299 h 2252020"/>
              <a:gd name="connsiteX9" fmla="*/ 61171 w 515654"/>
              <a:gd name="connsiteY9" fmla="*/ 1493899 h 2252020"/>
              <a:gd name="connsiteX10" fmla="*/ 211 w 515654"/>
              <a:gd name="connsiteY10" fmla="*/ 366139 h 2252020"/>
              <a:gd name="connsiteX11" fmla="*/ 81491 w 515654"/>
              <a:gd name="connsiteY11" fmla="*/ 1036699 h 2252020"/>
              <a:gd name="connsiteX12" fmla="*/ 137371 w 515654"/>
              <a:gd name="connsiteY12" fmla="*/ 1077339 h 2252020"/>
              <a:gd name="connsiteX13" fmla="*/ 132291 w 515654"/>
              <a:gd name="connsiteY13" fmla="*/ 239139 h 2252020"/>
              <a:gd name="connsiteX14" fmla="*/ 208491 w 515654"/>
              <a:gd name="connsiteY14" fmla="*/ 889379 h 2252020"/>
              <a:gd name="connsiteX15" fmla="*/ 244051 w 515654"/>
              <a:gd name="connsiteY15" fmla="*/ 379 h 225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5654" h="2252020">
                <a:moveTo>
                  <a:pt x="244051" y="379"/>
                </a:moveTo>
                <a:cubicBezTo>
                  <a:pt x="271144" y="21546"/>
                  <a:pt x="348191" y="899539"/>
                  <a:pt x="371051" y="1016379"/>
                </a:cubicBezTo>
                <a:cubicBezTo>
                  <a:pt x="393911" y="1133219"/>
                  <a:pt x="357504" y="604899"/>
                  <a:pt x="381211" y="701419"/>
                </a:cubicBezTo>
                <a:cubicBezTo>
                  <a:pt x="404918" y="797939"/>
                  <a:pt x="498898" y="1465959"/>
                  <a:pt x="513291" y="1595499"/>
                </a:cubicBezTo>
                <a:cubicBezTo>
                  <a:pt x="527684" y="1725039"/>
                  <a:pt x="471804" y="1374519"/>
                  <a:pt x="467571" y="1478659"/>
                </a:cubicBezTo>
                <a:cubicBezTo>
                  <a:pt x="463338" y="1582799"/>
                  <a:pt x="494664" y="2132286"/>
                  <a:pt x="487891" y="2220339"/>
                </a:cubicBezTo>
                <a:cubicBezTo>
                  <a:pt x="481118" y="2308392"/>
                  <a:pt x="491278" y="2205099"/>
                  <a:pt x="426931" y="2006979"/>
                </a:cubicBezTo>
                <a:cubicBezTo>
                  <a:pt x="362584" y="1808859"/>
                  <a:pt x="146684" y="1007066"/>
                  <a:pt x="101811" y="1031619"/>
                </a:cubicBezTo>
                <a:cubicBezTo>
                  <a:pt x="56938" y="1056172"/>
                  <a:pt x="164464" y="2077252"/>
                  <a:pt x="157691" y="2154299"/>
                </a:cubicBezTo>
                <a:cubicBezTo>
                  <a:pt x="150918" y="2231346"/>
                  <a:pt x="87418" y="1791926"/>
                  <a:pt x="61171" y="1493899"/>
                </a:cubicBezTo>
                <a:cubicBezTo>
                  <a:pt x="34924" y="1195872"/>
                  <a:pt x="-3176" y="442339"/>
                  <a:pt x="211" y="366139"/>
                </a:cubicBezTo>
                <a:cubicBezTo>
                  <a:pt x="3598" y="289939"/>
                  <a:pt x="58631" y="918166"/>
                  <a:pt x="81491" y="1036699"/>
                </a:cubicBezTo>
                <a:cubicBezTo>
                  <a:pt x="104351" y="1155232"/>
                  <a:pt x="128904" y="1210266"/>
                  <a:pt x="137371" y="1077339"/>
                </a:cubicBezTo>
                <a:cubicBezTo>
                  <a:pt x="145838" y="944412"/>
                  <a:pt x="120438" y="270466"/>
                  <a:pt x="132291" y="239139"/>
                </a:cubicBezTo>
                <a:cubicBezTo>
                  <a:pt x="144144" y="207812"/>
                  <a:pt x="190711" y="927479"/>
                  <a:pt x="208491" y="889379"/>
                </a:cubicBezTo>
                <a:cubicBezTo>
                  <a:pt x="226271" y="851279"/>
                  <a:pt x="216958" y="-20788"/>
                  <a:pt x="244051" y="3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E60EDFF-DCFE-4141-8E33-8CD7877FFD6B}"/>
              </a:ext>
            </a:extLst>
          </p:cNvPr>
          <p:cNvSpPr/>
          <p:nvPr/>
        </p:nvSpPr>
        <p:spPr>
          <a:xfrm>
            <a:off x="9270705" y="7555797"/>
            <a:ext cx="942070" cy="1253778"/>
          </a:xfrm>
          <a:custGeom>
            <a:avLst/>
            <a:gdLst>
              <a:gd name="connsiteX0" fmla="*/ 626828 w 942070"/>
              <a:gd name="connsiteY0" fmla="*/ 479070 h 1253778"/>
              <a:gd name="connsiteX1" fmla="*/ 144228 w 942070"/>
              <a:gd name="connsiteY1" fmla="*/ 961670 h 1253778"/>
              <a:gd name="connsiteX2" fmla="*/ 457495 w 942070"/>
              <a:gd name="connsiteY2" fmla="*/ 720370 h 1253778"/>
              <a:gd name="connsiteX3" fmla="*/ 80728 w 942070"/>
              <a:gd name="connsiteY3" fmla="*/ 1105603 h 1253778"/>
              <a:gd name="connsiteX4" fmla="*/ 546395 w 942070"/>
              <a:gd name="connsiteY4" fmla="*/ 821970 h 1253778"/>
              <a:gd name="connsiteX5" fmla="*/ 295 w 942070"/>
              <a:gd name="connsiteY5" fmla="*/ 1253770 h 1253778"/>
              <a:gd name="connsiteX6" fmla="*/ 635295 w 942070"/>
              <a:gd name="connsiteY6" fmla="*/ 809270 h 1253778"/>
              <a:gd name="connsiteX7" fmla="*/ 550628 w 942070"/>
              <a:gd name="connsiteY7" fmla="*/ 885470 h 1253778"/>
              <a:gd name="connsiteX8" fmla="*/ 910462 w 942070"/>
              <a:gd name="connsiteY8" fmla="*/ 559503 h 1253778"/>
              <a:gd name="connsiteX9" fmla="*/ 910462 w 942070"/>
              <a:gd name="connsiteY9" fmla="*/ 703 h 1253778"/>
              <a:gd name="connsiteX10" fmla="*/ 791928 w 942070"/>
              <a:gd name="connsiteY10" fmla="*/ 682270 h 1253778"/>
              <a:gd name="connsiteX11" fmla="*/ 719962 w 942070"/>
              <a:gd name="connsiteY11" fmla="*/ 593370 h 1253778"/>
              <a:gd name="connsiteX12" fmla="*/ 533695 w 942070"/>
              <a:gd name="connsiteY12" fmla="*/ 686503 h 1253778"/>
              <a:gd name="connsiteX13" fmla="*/ 626828 w 942070"/>
              <a:gd name="connsiteY13" fmla="*/ 479070 h 1253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42070" h="1253778">
                <a:moveTo>
                  <a:pt x="626828" y="479070"/>
                </a:moveTo>
                <a:cubicBezTo>
                  <a:pt x="561917" y="524931"/>
                  <a:pt x="172450" y="921453"/>
                  <a:pt x="144228" y="961670"/>
                </a:cubicBezTo>
                <a:cubicBezTo>
                  <a:pt x="116006" y="1001887"/>
                  <a:pt x="468078" y="696381"/>
                  <a:pt x="457495" y="720370"/>
                </a:cubicBezTo>
                <a:cubicBezTo>
                  <a:pt x="446912" y="744359"/>
                  <a:pt x="65911" y="1088670"/>
                  <a:pt x="80728" y="1105603"/>
                </a:cubicBezTo>
                <a:cubicBezTo>
                  <a:pt x="95545" y="1122536"/>
                  <a:pt x="559800" y="797276"/>
                  <a:pt x="546395" y="821970"/>
                </a:cubicBezTo>
                <a:cubicBezTo>
                  <a:pt x="532990" y="846664"/>
                  <a:pt x="-14522" y="1255887"/>
                  <a:pt x="295" y="1253770"/>
                </a:cubicBezTo>
                <a:cubicBezTo>
                  <a:pt x="15112" y="1251653"/>
                  <a:pt x="543573" y="870653"/>
                  <a:pt x="635295" y="809270"/>
                </a:cubicBezTo>
                <a:cubicBezTo>
                  <a:pt x="727017" y="747887"/>
                  <a:pt x="504767" y="927098"/>
                  <a:pt x="550628" y="885470"/>
                </a:cubicBezTo>
                <a:cubicBezTo>
                  <a:pt x="596489" y="843842"/>
                  <a:pt x="850490" y="706964"/>
                  <a:pt x="910462" y="559503"/>
                </a:cubicBezTo>
                <a:cubicBezTo>
                  <a:pt x="970434" y="412042"/>
                  <a:pt x="930218" y="-19758"/>
                  <a:pt x="910462" y="703"/>
                </a:cubicBezTo>
                <a:cubicBezTo>
                  <a:pt x="890706" y="21164"/>
                  <a:pt x="823678" y="583492"/>
                  <a:pt x="791928" y="682270"/>
                </a:cubicBezTo>
                <a:cubicBezTo>
                  <a:pt x="760178" y="781048"/>
                  <a:pt x="763001" y="592665"/>
                  <a:pt x="719962" y="593370"/>
                </a:cubicBezTo>
                <a:cubicBezTo>
                  <a:pt x="676923" y="594075"/>
                  <a:pt x="549923" y="699909"/>
                  <a:pt x="533695" y="686503"/>
                </a:cubicBezTo>
                <a:cubicBezTo>
                  <a:pt x="517467" y="673097"/>
                  <a:pt x="691739" y="433209"/>
                  <a:pt x="626828" y="4790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08E698E-6446-4EBE-B12D-57FEA905B9F7}"/>
              </a:ext>
            </a:extLst>
          </p:cNvPr>
          <p:cNvSpPr/>
          <p:nvPr/>
        </p:nvSpPr>
        <p:spPr>
          <a:xfrm>
            <a:off x="11645300" y="7560626"/>
            <a:ext cx="1997646" cy="487399"/>
          </a:xfrm>
          <a:custGeom>
            <a:avLst/>
            <a:gdLst>
              <a:gd name="connsiteX0" fmla="*/ 17533 w 1997646"/>
              <a:gd name="connsiteY0" fmla="*/ 279507 h 487399"/>
              <a:gd name="connsiteX1" fmla="*/ 931933 w 1997646"/>
              <a:gd name="connsiteY1" fmla="*/ 232941 h 487399"/>
              <a:gd name="connsiteX2" fmla="*/ 610200 w 1997646"/>
              <a:gd name="connsiteY2" fmla="*/ 287974 h 487399"/>
              <a:gd name="connsiteX3" fmla="*/ 1359500 w 1997646"/>
              <a:gd name="connsiteY3" fmla="*/ 76307 h 487399"/>
              <a:gd name="connsiteX4" fmla="*/ 1482267 w 1997646"/>
              <a:gd name="connsiteY4" fmla="*/ 76307 h 487399"/>
              <a:gd name="connsiteX5" fmla="*/ 1922533 w 1997646"/>
              <a:gd name="connsiteY5" fmla="*/ 107 h 487399"/>
              <a:gd name="connsiteX6" fmla="*/ 1664300 w 1997646"/>
              <a:gd name="connsiteY6" fmla="*/ 59374 h 487399"/>
              <a:gd name="connsiteX7" fmla="*/ 1994500 w 1997646"/>
              <a:gd name="connsiteY7" fmla="*/ 50907 h 487399"/>
              <a:gd name="connsiteX8" fmla="*/ 1423000 w 1997646"/>
              <a:gd name="connsiteY8" fmla="*/ 254107 h 487399"/>
              <a:gd name="connsiteX9" fmla="*/ 1456867 w 1997646"/>
              <a:gd name="connsiteY9" fmla="*/ 245641 h 487399"/>
              <a:gd name="connsiteX10" fmla="*/ 1380667 w 1997646"/>
              <a:gd name="connsiteY10" fmla="*/ 338774 h 487399"/>
              <a:gd name="connsiteX11" fmla="*/ 1351033 w 1997646"/>
              <a:gd name="connsiteY11" fmla="*/ 182141 h 487399"/>
              <a:gd name="connsiteX12" fmla="*/ 1308700 w 1997646"/>
              <a:gd name="connsiteY12" fmla="*/ 359941 h 487399"/>
              <a:gd name="connsiteX13" fmla="*/ 1279067 w 1997646"/>
              <a:gd name="connsiteY13" fmla="*/ 355707 h 487399"/>
              <a:gd name="connsiteX14" fmla="*/ 1236733 w 1997646"/>
              <a:gd name="connsiteY14" fmla="*/ 461541 h 487399"/>
              <a:gd name="connsiteX15" fmla="*/ 1143600 w 1997646"/>
              <a:gd name="connsiteY15" fmla="*/ 338774 h 487399"/>
              <a:gd name="connsiteX16" fmla="*/ 1143600 w 1997646"/>
              <a:gd name="connsiteY16" fmla="*/ 402274 h 487399"/>
              <a:gd name="connsiteX17" fmla="*/ 1037767 w 1997646"/>
              <a:gd name="connsiteY17" fmla="*/ 292207 h 487399"/>
              <a:gd name="connsiteX18" fmla="*/ 1042000 w 1997646"/>
              <a:gd name="connsiteY18" fmla="*/ 486941 h 487399"/>
              <a:gd name="connsiteX19" fmla="*/ 948867 w 1997646"/>
              <a:gd name="connsiteY19" fmla="*/ 347241 h 487399"/>
              <a:gd name="connsiteX20" fmla="*/ 1012367 w 1997646"/>
              <a:gd name="connsiteY20" fmla="*/ 381107 h 487399"/>
              <a:gd name="connsiteX21" fmla="*/ 580567 w 1997646"/>
              <a:gd name="connsiteY21" fmla="*/ 427674 h 487399"/>
              <a:gd name="connsiteX22" fmla="*/ 902300 w 1997646"/>
              <a:gd name="connsiteY22" fmla="*/ 423441 h 487399"/>
              <a:gd name="connsiteX23" fmla="*/ 368900 w 1997646"/>
              <a:gd name="connsiteY23" fmla="*/ 410741 h 487399"/>
              <a:gd name="connsiteX24" fmla="*/ 817633 w 1997646"/>
              <a:gd name="connsiteY24" fmla="*/ 461541 h 487399"/>
              <a:gd name="connsiteX25" fmla="*/ 364667 w 1997646"/>
              <a:gd name="connsiteY25" fmla="*/ 372641 h 487399"/>
              <a:gd name="connsiteX26" fmla="*/ 17533 w 1997646"/>
              <a:gd name="connsiteY26" fmla="*/ 279507 h 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97646" h="487399">
                <a:moveTo>
                  <a:pt x="17533" y="279507"/>
                </a:moveTo>
                <a:cubicBezTo>
                  <a:pt x="112077" y="256224"/>
                  <a:pt x="833155" y="231530"/>
                  <a:pt x="931933" y="232941"/>
                </a:cubicBezTo>
                <a:cubicBezTo>
                  <a:pt x="1030711" y="234352"/>
                  <a:pt x="538939" y="314080"/>
                  <a:pt x="610200" y="287974"/>
                </a:cubicBezTo>
                <a:cubicBezTo>
                  <a:pt x="681461" y="261868"/>
                  <a:pt x="1214155" y="111585"/>
                  <a:pt x="1359500" y="76307"/>
                </a:cubicBezTo>
                <a:cubicBezTo>
                  <a:pt x="1504845" y="41029"/>
                  <a:pt x="1388428" y="89007"/>
                  <a:pt x="1482267" y="76307"/>
                </a:cubicBezTo>
                <a:cubicBezTo>
                  <a:pt x="1576106" y="63607"/>
                  <a:pt x="1892194" y="2929"/>
                  <a:pt x="1922533" y="107"/>
                </a:cubicBezTo>
                <a:cubicBezTo>
                  <a:pt x="1952872" y="-2715"/>
                  <a:pt x="1652306" y="50907"/>
                  <a:pt x="1664300" y="59374"/>
                </a:cubicBezTo>
                <a:cubicBezTo>
                  <a:pt x="1676294" y="67841"/>
                  <a:pt x="2034717" y="18452"/>
                  <a:pt x="1994500" y="50907"/>
                </a:cubicBezTo>
                <a:cubicBezTo>
                  <a:pt x="1954283" y="83362"/>
                  <a:pt x="1512605" y="221651"/>
                  <a:pt x="1423000" y="254107"/>
                </a:cubicBezTo>
                <a:cubicBezTo>
                  <a:pt x="1333395" y="286563"/>
                  <a:pt x="1463922" y="231530"/>
                  <a:pt x="1456867" y="245641"/>
                </a:cubicBezTo>
                <a:cubicBezTo>
                  <a:pt x="1449812" y="259752"/>
                  <a:pt x="1398306" y="349357"/>
                  <a:pt x="1380667" y="338774"/>
                </a:cubicBezTo>
                <a:cubicBezTo>
                  <a:pt x="1363028" y="328191"/>
                  <a:pt x="1363028" y="178613"/>
                  <a:pt x="1351033" y="182141"/>
                </a:cubicBezTo>
                <a:cubicBezTo>
                  <a:pt x="1339038" y="185669"/>
                  <a:pt x="1320694" y="331013"/>
                  <a:pt x="1308700" y="359941"/>
                </a:cubicBezTo>
                <a:cubicBezTo>
                  <a:pt x="1296706" y="388869"/>
                  <a:pt x="1291062" y="338774"/>
                  <a:pt x="1279067" y="355707"/>
                </a:cubicBezTo>
                <a:cubicBezTo>
                  <a:pt x="1267073" y="372640"/>
                  <a:pt x="1259311" y="464363"/>
                  <a:pt x="1236733" y="461541"/>
                </a:cubicBezTo>
                <a:cubicBezTo>
                  <a:pt x="1214155" y="458719"/>
                  <a:pt x="1159122" y="348652"/>
                  <a:pt x="1143600" y="338774"/>
                </a:cubicBezTo>
                <a:cubicBezTo>
                  <a:pt x="1128078" y="328896"/>
                  <a:pt x="1161239" y="410035"/>
                  <a:pt x="1143600" y="402274"/>
                </a:cubicBezTo>
                <a:cubicBezTo>
                  <a:pt x="1125961" y="394513"/>
                  <a:pt x="1054700" y="278096"/>
                  <a:pt x="1037767" y="292207"/>
                </a:cubicBezTo>
                <a:cubicBezTo>
                  <a:pt x="1020834" y="306318"/>
                  <a:pt x="1056817" y="477769"/>
                  <a:pt x="1042000" y="486941"/>
                </a:cubicBezTo>
                <a:cubicBezTo>
                  <a:pt x="1027183" y="496113"/>
                  <a:pt x="953806" y="364880"/>
                  <a:pt x="948867" y="347241"/>
                </a:cubicBezTo>
                <a:cubicBezTo>
                  <a:pt x="943928" y="329602"/>
                  <a:pt x="1073750" y="367702"/>
                  <a:pt x="1012367" y="381107"/>
                </a:cubicBezTo>
                <a:cubicBezTo>
                  <a:pt x="950984" y="394513"/>
                  <a:pt x="598911" y="420618"/>
                  <a:pt x="580567" y="427674"/>
                </a:cubicBezTo>
                <a:cubicBezTo>
                  <a:pt x="562223" y="434730"/>
                  <a:pt x="937578" y="426263"/>
                  <a:pt x="902300" y="423441"/>
                </a:cubicBezTo>
                <a:cubicBezTo>
                  <a:pt x="867022" y="420619"/>
                  <a:pt x="383011" y="404391"/>
                  <a:pt x="368900" y="410741"/>
                </a:cubicBezTo>
                <a:cubicBezTo>
                  <a:pt x="354789" y="417091"/>
                  <a:pt x="818338" y="467891"/>
                  <a:pt x="817633" y="461541"/>
                </a:cubicBezTo>
                <a:cubicBezTo>
                  <a:pt x="816928" y="455191"/>
                  <a:pt x="493784" y="401569"/>
                  <a:pt x="364667" y="372641"/>
                </a:cubicBezTo>
                <a:cubicBezTo>
                  <a:pt x="235550" y="343713"/>
                  <a:pt x="-77011" y="302790"/>
                  <a:pt x="17533" y="27950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986D7162-D69F-4634-B169-57331A68FC9F}"/>
              </a:ext>
            </a:extLst>
          </p:cNvPr>
          <p:cNvSpPr/>
          <p:nvPr/>
        </p:nvSpPr>
        <p:spPr>
          <a:xfrm>
            <a:off x="10665197" y="10218278"/>
            <a:ext cx="286845" cy="515433"/>
          </a:xfrm>
          <a:custGeom>
            <a:avLst/>
            <a:gdLst>
              <a:gd name="connsiteX0" fmla="*/ 150970 w 286845"/>
              <a:gd name="connsiteY0" fmla="*/ 989 h 515433"/>
              <a:gd name="connsiteX1" fmla="*/ 76886 w 286845"/>
              <a:gd name="connsiteY1" fmla="*/ 339655 h 515433"/>
              <a:gd name="connsiteX2" fmla="*/ 85353 w 286845"/>
              <a:gd name="connsiteY2" fmla="*/ 235939 h 515433"/>
              <a:gd name="connsiteX3" fmla="*/ 62070 w 286845"/>
              <a:gd name="connsiteY3" fmla="*/ 386222 h 515433"/>
              <a:gd name="connsiteX4" fmla="*/ 686 w 286845"/>
              <a:gd name="connsiteY4" fmla="*/ 386222 h 515433"/>
              <a:gd name="connsiteX5" fmla="*/ 106520 w 286845"/>
              <a:gd name="connsiteY5" fmla="*/ 398922 h 515433"/>
              <a:gd name="connsiteX6" fmla="*/ 231403 w 286845"/>
              <a:gd name="connsiteY6" fmla="*/ 441255 h 515433"/>
              <a:gd name="connsiteX7" fmla="*/ 286436 w 286845"/>
              <a:gd name="connsiteY7" fmla="*/ 286739 h 515433"/>
              <a:gd name="connsiteX8" fmla="*/ 206003 w 286845"/>
              <a:gd name="connsiteY8" fmla="*/ 511105 h 515433"/>
              <a:gd name="connsiteX9" fmla="*/ 176370 w 286845"/>
              <a:gd name="connsiteY9" fmla="*/ 430672 h 515433"/>
              <a:gd name="connsiteX10" fmla="*/ 134036 w 286845"/>
              <a:gd name="connsiteY10" fmla="*/ 379872 h 515433"/>
              <a:gd name="connsiteX11" fmla="*/ 239870 w 286845"/>
              <a:gd name="connsiteY11" fmla="*/ 316372 h 515433"/>
              <a:gd name="connsiteX12" fmla="*/ 244103 w 286845"/>
              <a:gd name="connsiteY12" fmla="*/ 286739 h 515433"/>
              <a:gd name="connsiteX13" fmla="*/ 153086 w 286845"/>
              <a:gd name="connsiteY13" fmla="*/ 369289 h 515433"/>
              <a:gd name="connsiteX14" fmla="*/ 193303 w 286845"/>
              <a:gd name="connsiteY14" fmla="*/ 261339 h 515433"/>
              <a:gd name="connsiteX15" fmla="*/ 197536 w 286845"/>
              <a:gd name="connsiteY15" fmla="*/ 235939 h 515433"/>
              <a:gd name="connsiteX16" fmla="*/ 150970 w 286845"/>
              <a:gd name="connsiteY16" fmla="*/ 989 h 51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6845" h="515433">
                <a:moveTo>
                  <a:pt x="150970" y="989"/>
                </a:moveTo>
                <a:cubicBezTo>
                  <a:pt x="130862" y="18275"/>
                  <a:pt x="87822" y="300497"/>
                  <a:pt x="76886" y="339655"/>
                </a:cubicBezTo>
                <a:cubicBezTo>
                  <a:pt x="65950" y="378813"/>
                  <a:pt x="87822" y="228178"/>
                  <a:pt x="85353" y="235939"/>
                </a:cubicBezTo>
                <a:cubicBezTo>
                  <a:pt x="82884" y="243700"/>
                  <a:pt x="76181" y="361175"/>
                  <a:pt x="62070" y="386222"/>
                </a:cubicBezTo>
                <a:cubicBezTo>
                  <a:pt x="47959" y="411269"/>
                  <a:pt x="-6722" y="384105"/>
                  <a:pt x="686" y="386222"/>
                </a:cubicBezTo>
                <a:cubicBezTo>
                  <a:pt x="8094" y="388339"/>
                  <a:pt x="68067" y="389750"/>
                  <a:pt x="106520" y="398922"/>
                </a:cubicBezTo>
                <a:cubicBezTo>
                  <a:pt x="144973" y="408094"/>
                  <a:pt x="201417" y="459952"/>
                  <a:pt x="231403" y="441255"/>
                </a:cubicBezTo>
                <a:cubicBezTo>
                  <a:pt x="261389" y="422558"/>
                  <a:pt x="290669" y="275097"/>
                  <a:pt x="286436" y="286739"/>
                </a:cubicBezTo>
                <a:cubicBezTo>
                  <a:pt x="282203" y="298381"/>
                  <a:pt x="224347" y="487116"/>
                  <a:pt x="206003" y="511105"/>
                </a:cubicBezTo>
                <a:cubicBezTo>
                  <a:pt x="187659" y="535094"/>
                  <a:pt x="188365" y="452544"/>
                  <a:pt x="176370" y="430672"/>
                </a:cubicBezTo>
                <a:cubicBezTo>
                  <a:pt x="164376" y="408800"/>
                  <a:pt x="123453" y="398922"/>
                  <a:pt x="134036" y="379872"/>
                </a:cubicBezTo>
                <a:cubicBezTo>
                  <a:pt x="144619" y="360822"/>
                  <a:pt x="221526" y="331894"/>
                  <a:pt x="239870" y="316372"/>
                </a:cubicBezTo>
                <a:cubicBezTo>
                  <a:pt x="258214" y="300850"/>
                  <a:pt x="258567" y="277920"/>
                  <a:pt x="244103" y="286739"/>
                </a:cubicBezTo>
                <a:cubicBezTo>
                  <a:pt x="229639" y="295558"/>
                  <a:pt x="161553" y="373522"/>
                  <a:pt x="153086" y="369289"/>
                </a:cubicBezTo>
                <a:cubicBezTo>
                  <a:pt x="144619" y="365056"/>
                  <a:pt x="185895" y="283564"/>
                  <a:pt x="193303" y="261339"/>
                </a:cubicBezTo>
                <a:cubicBezTo>
                  <a:pt x="200711" y="239114"/>
                  <a:pt x="204239" y="273686"/>
                  <a:pt x="197536" y="235939"/>
                </a:cubicBezTo>
                <a:cubicBezTo>
                  <a:pt x="190833" y="198192"/>
                  <a:pt x="171078" y="-16297"/>
                  <a:pt x="150970" y="9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5FD3BD9-86E5-4DD5-A4DB-28DFC2EAD217}"/>
              </a:ext>
            </a:extLst>
          </p:cNvPr>
          <p:cNvSpPr/>
          <p:nvPr/>
        </p:nvSpPr>
        <p:spPr>
          <a:xfrm>
            <a:off x="10716417" y="10123976"/>
            <a:ext cx="1258186" cy="706123"/>
          </a:xfrm>
          <a:custGeom>
            <a:avLst/>
            <a:gdLst>
              <a:gd name="connsiteX0" fmla="*/ 330466 w 1258186"/>
              <a:gd name="connsiteY0" fmla="*/ 21207 h 706123"/>
              <a:gd name="connsiteX1" fmla="*/ 434183 w 1258186"/>
              <a:gd name="connsiteY1" fmla="*/ 21207 h 706123"/>
              <a:gd name="connsiteX2" fmla="*/ 1206766 w 1258186"/>
              <a:gd name="connsiteY2" fmla="*/ 41 h 706123"/>
              <a:gd name="connsiteX3" fmla="*/ 1189833 w 1258186"/>
              <a:gd name="connsiteY3" fmla="*/ 16974 h 706123"/>
              <a:gd name="connsiteX4" fmla="*/ 1221583 w 1258186"/>
              <a:gd name="connsiteY4" fmla="*/ 55074 h 706123"/>
              <a:gd name="connsiteX5" fmla="*/ 1092466 w 1258186"/>
              <a:gd name="connsiteY5" fmla="*/ 209591 h 706123"/>
              <a:gd name="connsiteX6" fmla="*/ 1119983 w 1258186"/>
              <a:gd name="connsiteY6" fmla="*/ 171491 h 706123"/>
              <a:gd name="connsiteX7" fmla="*/ 1077650 w 1258186"/>
              <a:gd name="connsiteY7" fmla="*/ 404324 h 706123"/>
              <a:gd name="connsiteX8" fmla="*/ 1122100 w 1258186"/>
              <a:gd name="connsiteY8" fmla="*/ 592707 h 706123"/>
              <a:gd name="connsiteX9" fmla="*/ 1016266 w 1258186"/>
              <a:gd name="connsiteY9" fmla="*/ 505924 h 706123"/>
              <a:gd name="connsiteX10" fmla="*/ 1153850 w 1258186"/>
              <a:gd name="connsiteY10" fmla="*/ 702774 h 706123"/>
              <a:gd name="connsiteX11" fmla="*/ 914666 w 1258186"/>
              <a:gd name="connsiteY11" fmla="*/ 624457 h 706123"/>
              <a:gd name="connsiteX12" fmla="*/ 201350 w 1258186"/>
              <a:gd name="connsiteY12" fmla="*/ 552491 h 706123"/>
              <a:gd name="connsiteX13" fmla="*/ 620450 w 1258186"/>
              <a:gd name="connsiteY13" fmla="*/ 474174 h 706123"/>
              <a:gd name="connsiteX14" fmla="*/ 271200 w 1258186"/>
              <a:gd name="connsiteY14" fmla="*/ 520741 h 706123"/>
              <a:gd name="connsiteX15" fmla="*/ 508266 w 1258186"/>
              <a:gd name="connsiteY15" fmla="*/ 368341 h 706123"/>
              <a:gd name="connsiteX16" fmla="*/ 599283 w 1258186"/>
              <a:gd name="connsiteY16" fmla="*/ 163024 h 706123"/>
              <a:gd name="connsiteX17" fmla="*/ 478633 w 1258186"/>
              <a:gd name="connsiteY17" fmla="*/ 300607 h 706123"/>
              <a:gd name="connsiteX18" fmla="*/ 508266 w 1258186"/>
              <a:gd name="connsiteY18" fmla="*/ 190541 h 706123"/>
              <a:gd name="connsiteX19" fmla="*/ 446883 w 1258186"/>
              <a:gd name="connsiteY19" fmla="*/ 139741 h 706123"/>
              <a:gd name="connsiteX20" fmla="*/ 2383 w 1258186"/>
              <a:gd name="connsiteY20" fmla="*/ 91057 h 706123"/>
              <a:gd name="connsiteX21" fmla="*/ 262733 w 1258186"/>
              <a:gd name="connsiteY21" fmla="*/ 46607 h 706123"/>
              <a:gd name="connsiteX22" fmla="*/ 95516 w 1258186"/>
              <a:gd name="connsiteY22" fmla="*/ 10624 h 706123"/>
              <a:gd name="connsiteX23" fmla="*/ 330466 w 1258186"/>
              <a:gd name="connsiteY23" fmla="*/ 21207 h 70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58186" h="706123">
                <a:moveTo>
                  <a:pt x="330466" y="21207"/>
                </a:moveTo>
                <a:lnTo>
                  <a:pt x="434183" y="21207"/>
                </a:lnTo>
                <a:lnTo>
                  <a:pt x="1206766" y="41"/>
                </a:lnTo>
                <a:cubicBezTo>
                  <a:pt x="1332708" y="-665"/>
                  <a:pt x="1187363" y="7802"/>
                  <a:pt x="1189833" y="16974"/>
                </a:cubicBezTo>
                <a:cubicBezTo>
                  <a:pt x="1192303" y="26146"/>
                  <a:pt x="1237811" y="22971"/>
                  <a:pt x="1221583" y="55074"/>
                </a:cubicBezTo>
                <a:cubicBezTo>
                  <a:pt x="1205355" y="87177"/>
                  <a:pt x="1109399" y="190188"/>
                  <a:pt x="1092466" y="209591"/>
                </a:cubicBezTo>
                <a:cubicBezTo>
                  <a:pt x="1075533" y="228994"/>
                  <a:pt x="1122452" y="139036"/>
                  <a:pt x="1119983" y="171491"/>
                </a:cubicBezTo>
                <a:cubicBezTo>
                  <a:pt x="1117514" y="203946"/>
                  <a:pt x="1077297" y="334121"/>
                  <a:pt x="1077650" y="404324"/>
                </a:cubicBezTo>
                <a:cubicBezTo>
                  <a:pt x="1078003" y="474527"/>
                  <a:pt x="1132331" y="575774"/>
                  <a:pt x="1122100" y="592707"/>
                </a:cubicBezTo>
                <a:cubicBezTo>
                  <a:pt x="1111869" y="609640"/>
                  <a:pt x="1010974" y="487580"/>
                  <a:pt x="1016266" y="505924"/>
                </a:cubicBezTo>
                <a:cubicBezTo>
                  <a:pt x="1021558" y="524268"/>
                  <a:pt x="1170783" y="683019"/>
                  <a:pt x="1153850" y="702774"/>
                </a:cubicBezTo>
                <a:cubicBezTo>
                  <a:pt x="1136917" y="722529"/>
                  <a:pt x="1073416" y="649504"/>
                  <a:pt x="914666" y="624457"/>
                </a:cubicBezTo>
                <a:cubicBezTo>
                  <a:pt x="755916" y="599410"/>
                  <a:pt x="250386" y="577538"/>
                  <a:pt x="201350" y="552491"/>
                </a:cubicBezTo>
                <a:cubicBezTo>
                  <a:pt x="152314" y="527444"/>
                  <a:pt x="608808" y="479466"/>
                  <a:pt x="620450" y="474174"/>
                </a:cubicBezTo>
                <a:cubicBezTo>
                  <a:pt x="632092" y="468882"/>
                  <a:pt x="289897" y="538380"/>
                  <a:pt x="271200" y="520741"/>
                </a:cubicBezTo>
                <a:cubicBezTo>
                  <a:pt x="252503" y="503102"/>
                  <a:pt x="453586" y="427960"/>
                  <a:pt x="508266" y="368341"/>
                </a:cubicBezTo>
                <a:cubicBezTo>
                  <a:pt x="562946" y="308722"/>
                  <a:pt x="604222" y="174313"/>
                  <a:pt x="599283" y="163024"/>
                </a:cubicBezTo>
                <a:cubicBezTo>
                  <a:pt x="594344" y="151735"/>
                  <a:pt x="493803" y="296021"/>
                  <a:pt x="478633" y="300607"/>
                </a:cubicBezTo>
                <a:cubicBezTo>
                  <a:pt x="463464" y="305193"/>
                  <a:pt x="513558" y="217352"/>
                  <a:pt x="508266" y="190541"/>
                </a:cubicBezTo>
                <a:cubicBezTo>
                  <a:pt x="502974" y="163730"/>
                  <a:pt x="531197" y="156322"/>
                  <a:pt x="446883" y="139741"/>
                </a:cubicBezTo>
                <a:cubicBezTo>
                  <a:pt x="362569" y="123160"/>
                  <a:pt x="33075" y="106579"/>
                  <a:pt x="2383" y="91057"/>
                </a:cubicBezTo>
                <a:cubicBezTo>
                  <a:pt x="-28309" y="75535"/>
                  <a:pt x="247211" y="60013"/>
                  <a:pt x="262733" y="46607"/>
                </a:cubicBezTo>
                <a:cubicBezTo>
                  <a:pt x="278255" y="33202"/>
                  <a:pt x="88461" y="14152"/>
                  <a:pt x="95516" y="10624"/>
                </a:cubicBezTo>
                <a:cubicBezTo>
                  <a:pt x="102571" y="7096"/>
                  <a:pt x="203818" y="16268"/>
                  <a:pt x="330466" y="21207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B7EAA3F6-CBA9-4787-AAF2-B032A8601A36}"/>
              </a:ext>
            </a:extLst>
          </p:cNvPr>
          <p:cNvSpPr/>
          <p:nvPr/>
        </p:nvSpPr>
        <p:spPr>
          <a:xfrm>
            <a:off x="11927258" y="7833291"/>
            <a:ext cx="1842858" cy="1993152"/>
          </a:xfrm>
          <a:custGeom>
            <a:avLst/>
            <a:gdLst>
              <a:gd name="connsiteX0" fmla="*/ 56462 w 1842858"/>
              <a:gd name="connsiteY0" fmla="*/ 142309 h 1993152"/>
              <a:gd name="connsiteX1" fmla="*/ 213942 w 1842858"/>
              <a:gd name="connsiteY1" fmla="*/ 142309 h 1993152"/>
              <a:gd name="connsiteX2" fmla="*/ 1351862 w 1842858"/>
              <a:gd name="connsiteY2" fmla="*/ 69 h 1993152"/>
              <a:gd name="connsiteX3" fmla="*/ 1108022 w 1842858"/>
              <a:gd name="connsiteY3" fmla="*/ 121989 h 1993152"/>
              <a:gd name="connsiteX4" fmla="*/ 1575382 w 1842858"/>
              <a:gd name="connsiteY4" fmla="*/ 25469 h 1993152"/>
              <a:gd name="connsiteX5" fmla="*/ 1798902 w 1842858"/>
              <a:gd name="connsiteY5" fmla="*/ 416629 h 1993152"/>
              <a:gd name="connsiteX6" fmla="*/ 1819222 w 1842858"/>
              <a:gd name="connsiteY6" fmla="*/ 294709 h 1993152"/>
              <a:gd name="connsiteX7" fmla="*/ 1534742 w 1842858"/>
              <a:gd name="connsiteY7" fmla="*/ 1234509 h 1993152"/>
              <a:gd name="connsiteX8" fmla="*/ 1453462 w 1842858"/>
              <a:gd name="connsiteY8" fmla="*/ 980509 h 1993152"/>
              <a:gd name="connsiteX9" fmla="*/ 1351862 w 1842858"/>
              <a:gd name="connsiteY9" fmla="*/ 1508829 h 1993152"/>
              <a:gd name="connsiteX10" fmla="*/ 1483942 w 1842858"/>
              <a:gd name="connsiteY10" fmla="*/ 1762829 h 1993152"/>
              <a:gd name="connsiteX11" fmla="*/ 1362022 w 1842858"/>
              <a:gd name="connsiteY11" fmla="*/ 1986349 h 1993152"/>
              <a:gd name="connsiteX12" fmla="*/ 1265502 w 1842858"/>
              <a:gd name="connsiteY12" fmla="*/ 1493589 h 1993152"/>
              <a:gd name="connsiteX13" fmla="*/ 1021662 w 1842858"/>
              <a:gd name="connsiteY13" fmla="*/ 777309 h 1993152"/>
              <a:gd name="connsiteX14" fmla="*/ 1235022 w 1842858"/>
              <a:gd name="connsiteY14" fmla="*/ 1127829 h 1993152"/>
              <a:gd name="connsiteX15" fmla="*/ 1189302 w 1842858"/>
              <a:gd name="connsiteY15" fmla="*/ 782389 h 1993152"/>
              <a:gd name="connsiteX16" fmla="*/ 600022 w 1842858"/>
              <a:gd name="connsiteY16" fmla="*/ 665549 h 1993152"/>
              <a:gd name="connsiteX17" fmla="*/ 945462 w 1842858"/>
              <a:gd name="connsiteY17" fmla="*/ 472509 h 1993152"/>
              <a:gd name="connsiteX18" fmla="*/ 696542 w 1842858"/>
              <a:gd name="connsiteY18" fmla="*/ 320109 h 1993152"/>
              <a:gd name="connsiteX19" fmla="*/ 879422 w 1842858"/>
              <a:gd name="connsiteY19" fmla="*/ 284549 h 1993152"/>
              <a:gd name="connsiteX20" fmla="*/ 56462 w 1842858"/>
              <a:gd name="connsiteY20" fmla="*/ 142309 h 1993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42858" h="1993152">
                <a:moveTo>
                  <a:pt x="56462" y="142309"/>
                </a:moveTo>
                <a:cubicBezTo>
                  <a:pt x="-54451" y="118602"/>
                  <a:pt x="-1958" y="166016"/>
                  <a:pt x="213942" y="142309"/>
                </a:cubicBezTo>
                <a:cubicBezTo>
                  <a:pt x="429842" y="118602"/>
                  <a:pt x="1202849" y="3456"/>
                  <a:pt x="1351862" y="69"/>
                </a:cubicBezTo>
                <a:cubicBezTo>
                  <a:pt x="1500875" y="-3318"/>
                  <a:pt x="1070769" y="117756"/>
                  <a:pt x="1108022" y="121989"/>
                </a:cubicBezTo>
                <a:cubicBezTo>
                  <a:pt x="1145275" y="126222"/>
                  <a:pt x="1460235" y="-23638"/>
                  <a:pt x="1575382" y="25469"/>
                </a:cubicBezTo>
                <a:cubicBezTo>
                  <a:pt x="1690529" y="74576"/>
                  <a:pt x="1758262" y="371756"/>
                  <a:pt x="1798902" y="416629"/>
                </a:cubicBezTo>
                <a:cubicBezTo>
                  <a:pt x="1839542" y="461502"/>
                  <a:pt x="1863249" y="158396"/>
                  <a:pt x="1819222" y="294709"/>
                </a:cubicBezTo>
                <a:cubicBezTo>
                  <a:pt x="1775195" y="431022"/>
                  <a:pt x="1595702" y="1120209"/>
                  <a:pt x="1534742" y="1234509"/>
                </a:cubicBezTo>
                <a:cubicBezTo>
                  <a:pt x="1473782" y="1348809"/>
                  <a:pt x="1483942" y="934789"/>
                  <a:pt x="1453462" y="980509"/>
                </a:cubicBezTo>
                <a:cubicBezTo>
                  <a:pt x="1422982" y="1026229"/>
                  <a:pt x="1346782" y="1378442"/>
                  <a:pt x="1351862" y="1508829"/>
                </a:cubicBezTo>
                <a:cubicBezTo>
                  <a:pt x="1356942" y="1639216"/>
                  <a:pt x="1482249" y="1683242"/>
                  <a:pt x="1483942" y="1762829"/>
                </a:cubicBezTo>
                <a:cubicBezTo>
                  <a:pt x="1485635" y="1842416"/>
                  <a:pt x="1398429" y="2031222"/>
                  <a:pt x="1362022" y="1986349"/>
                </a:cubicBezTo>
                <a:cubicBezTo>
                  <a:pt x="1325615" y="1941476"/>
                  <a:pt x="1322229" y="1695096"/>
                  <a:pt x="1265502" y="1493589"/>
                </a:cubicBezTo>
                <a:cubicBezTo>
                  <a:pt x="1208775" y="1292082"/>
                  <a:pt x="1026742" y="838269"/>
                  <a:pt x="1021662" y="777309"/>
                </a:cubicBezTo>
                <a:cubicBezTo>
                  <a:pt x="1016582" y="716349"/>
                  <a:pt x="1207082" y="1126982"/>
                  <a:pt x="1235022" y="1127829"/>
                </a:cubicBezTo>
                <a:cubicBezTo>
                  <a:pt x="1262962" y="1128676"/>
                  <a:pt x="1295135" y="859436"/>
                  <a:pt x="1189302" y="782389"/>
                </a:cubicBezTo>
                <a:cubicBezTo>
                  <a:pt x="1083469" y="705342"/>
                  <a:pt x="640662" y="717196"/>
                  <a:pt x="600022" y="665549"/>
                </a:cubicBezTo>
                <a:cubicBezTo>
                  <a:pt x="559382" y="613902"/>
                  <a:pt x="929375" y="530082"/>
                  <a:pt x="945462" y="472509"/>
                </a:cubicBezTo>
                <a:cubicBezTo>
                  <a:pt x="961549" y="414936"/>
                  <a:pt x="707549" y="351436"/>
                  <a:pt x="696542" y="320109"/>
                </a:cubicBezTo>
                <a:cubicBezTo>
                  <a:pt x="685535" y="288782"/>
                  <a:pt x="982715" y="311642"/>
                  <a:pt x="879422" y="284549"/>
                </a:cubicBezTo>
                <a:cubicBezTo>
                  <a:pt x="776129" y="257456"/>
                  <a:pt x="167375" y="166016"/>
                  <a:pt x="56462" y="14230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F13C6123-B563-487D-978F-7742C3C5677B}"/>
              </a:ext>
            </a:extLst>
          </p:cNvPr>
          <p:cNvSpPr/>
          <p:nvPr/>
        </p:nvSpPr>
        <p:spPr>
          <a:xfrm>
            <a:off x="12525692" y="8488799"/>
            <a:ext cx="972079" cy="2694184"/>
          </a:xfrm>
          <a:custGeom>
            <a:avLst/>
            <a:gdLst>
              <a:gd name="connsiteX0" fmla="*/ 570548 w 972079"/>
              <a:gd name="connsiteY0" fmla="*/ 131961 h 2694184"/>
              <a:gd name="connsiteX1" fmla="*/ 93028 w 972079"/>
              <a:gd name="connsiteY1" fmla="*/ 1640721 h 2694184"/>
              <a:gd name="connsiteX2" fmla="*/ 225108 w 972079"/>
              <a:gd name="connsiteY2" fmla="*/ 1081921 h 2694184"/>
              <a:gd name="connsiteX3" fmla="*/ 1588 w 972079"/>
              <a:gd name="connsiteY3" fmla="*/ 2087761 h 2694184"/>
              <a:gd name="connsiteX4" fmla="*/ 362268 w 972079"/>
              <a:gd name="connsiteY4" fmla="*/ 1264801 h 2694184"/>
              <a:gd name="connsiteX5" fmla="*/ 189548 w 972079"/>
              <a:gd name="connsiteY5" fmla="*/ 2143641 h 2694184"/>
              <a:gd name="connsiteX6" fmla="*/ 77788 w 972079"/>
              <a:gd name="connsiteY6" fmla="*/ 2433201 h 2694184"/>
              <a:gd name="connsiteX7" fmla="*/ 636588 w 972079"/>
              <a:gd name="connsiteY7" fmla="*/ 909201 h 2694184"/>
              <a:gd name="connsiteX8" fmla="*/ 108268 w 972079"/>
              <a:gd name="connsiteY8" fmla="*/ 2641481 h 2694184"/>
              <a:gd name="connsiteX9" fmla="*/ 367348 w 972079"/>
              <a:gd name="connsiteY9" fmla="*/ 2128401 h 2694184"/>
              <a:gd name="connsiteX10" fmla="*/ 768668 w 972079"/>
              <a:gd name="connsiteY10" fmla="*/ 924441 h 2694184"/>
              <a:gd name="connsiteX11" fmla="*/ 560388 w 972079"/>
              <a:gd name="connsiteY11" fmla="*/ 1452761 h 2694184"/>
              <a:gd name="connsiteX12" fmla="*/ 971868 w 972079"/>
              <a:gd name="connsiteY12" fmla="*/ 10041 h 2694184"/>
              <a:gd name="connsiteX13" fmla="*/ 616268 w 972079"/>
              <a:gd name="connsiteY13" fmla="*/ 812681 h 2694184"/>
              <a:gd name="connsiteX14" fmla="*/ 590868 w 972079"/>
              <a:gd name="connsiteY14" fmla="*/ 812681 h 2694184"/>
              <a:gd name="connsiteX15" fmla="*/ 606108 w 972079"/>
              <a:gd name="connsiteY15" fmla="*/ 579001 h 2694184"/>
              <a:gd name="connsiteX16" fmla="*/ 570548 w 972079"/>
              <a:gd name="connsiteY16" fmla="*/ 131961 h 2694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72079" h="2694184">
                <a:moveTo>
                  <a:pt x="570548" y="131961"/>
                </a:moveTo>
                <a:cubicBezTo>
                  <a:pt x="485035" y="308914"/>
                  <a:pt x="150601" y="1482394"/>
                  <a:pt x="93028" y="1640721"/>
                </a:cubicBezTo>
                <a:cubicBezTo>
                  <a:pt x="35455" y="1799048"/>
                  <a:pt x="240348" y="1007414"/>
                  <a:pt x="225108" y="1081921"/>
                </a:cubicBezTo>
                <a:cubicBezTo>
                  <a:pt x="209868" y="1156428"/>
                  <a:pt x="-21272" y="2057281"/>
                  <a:pt x="1588" y="2087761"/>
                </a:cubicBezTo>
                <a:cubicBezTo>
                  <a:pt x="24448" y="2118241"/>
                  <a:pt x="330941" y="1255488"/>
                  <a:pt x="362268" y="1264801"/>
                </a:cubicBezTo>
                <a:cubicBezTo>
                  <a:pt x="393595" y="1274114"/>
                  <a:pt x="236961" y="1948908"/>
                  <a:pt x="189548" y="2143641"/>
                </a:cubicBezTo>
                <a:cubicBezTo>
                  <a:pt x="142135" y="2338374"/>
                  <a:pt x="3281" y="2638941"/>
                  <a:pt x="77788" y="2433201"/>
                </a:cubicBezTo>
                <a:cubicBezTo>
                  <a:pt x="152295" y="2227461"/>
                  <a:pt x="631508" y="874488"/>
                  <a:pt x="636588" y="909201"/>
                </a:cubicBezTo>
                <a:cubicBezTo>
                  <a:pt x="641668" y="943914"/>
                  <a:pt x="153141" y="2438281"/>
                  <a:pt x="108268" y="2641481"/>
                </a:cubicBezTo>
                <a:cubicBezTo>
                  <a:pt x="63395" y="2844681"/>
                  <a:pt x="257281" y="2414574"/>
                  <a:pt x="367348" y="2128401"/>
                </a:cubicBezTo>
                <a:cubicBezTo>
                  <a:pt x="477415" y="1842228"/>
                  <a:pt x="736495" y="1037048"/>
                  <a:pt x="768668" y="924441"/>
                </a:cubicBezTo>
                <a:cubicBezTo>
                  <a:pt x="800841" y="811834"/>
                  <a:pt x="526521" y="1605161"/>
                  <a:pt x="560388" y="1452761"/>
                </a:cubicBezTo>
                <a:cubicBezTo>
                  <a:pt x="594255" y="1300361"/>
                  <a:pt x="962555" y="116721"/>
                  <a:pt x="971868" y="10041"/>
                </a:cubicBezTo>
                <a:cubicBezTo>
                  <a:pt x="981181" y="-96639"/>
                  <a:pt x="679768" y="678908"/>
                  <a:pt x="616268" y="812681"/>
                </a:cubicBezTo>
                <a:cubicBezTo>
                  <a:pt x="552768" y="946454"/>
                  <a:pt x="592561" y="851628"/>
                  <a:pt x="590868" y="812681"/>
                </a:cubicBezTo>
                <a:cubicBezTo>
                  <a:pt x="589175" y="773734"/>
                  <a:pt x="609495" y="685681"/>
                  <a:pt x="606108" y="579001"/>
                </a:cubicBezTo>
                <a:cubicBezTo>
                  <a:pt x="602721" y="472321"/>
                  <a:pt x="656061" y="-44992"/>
                  <a:pt x="570548" y="13196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BCCD666-2ECF-4475-B421-19C635BD1544}"/>
              </a:ext>
            </a:extLst>
          </p:cNvPr>
          <p:cNvSpPr/>
          <p:nvPr/>
        </p:nvSpPr>
        <p:spPr>
          <a:xfrm>
            <a:off x="10606971" y="9591692"/>
            <a:ext cx="2270839" cy="2806074"/>
          </a:xfrm>
          <a:custGeom>
            <a:avLst/>
            <a:gdLst>
              <a:gd name="connsiteX0" fmla="*/ 1280229 w 2270839"/>
              <a:gd name="connsiteY0" fmla="*/ 65388 h 2806074"/>
              <a:gd name="connsiteX1" fmla="*/ 2057469 w 2270839"/>
              <a:gd name="connsiteY1" fmla="*/ 928988 h 2806074"/>
              <a:gd name="connsiteX2" fmla="*/ 2270829 w 2270839"/>
              <a:gd name="connsiteY2" fmla="*/ 253348 h 2806074"/>
              <a:gd name="connsiteX3" fmla="*/ 2052389 w 2270839"/>
              <a:gd name="connsiteY3" fmla="*/ 812148 h 2806074"/>
              <a:gd name="connsiteX4" fmla="*/ 2016829 w 2270839"/>
              <a:gd name="connsiteY4" fmla="*/ 1462388 h 2806074"/>
              <a:gd name="connsiteX5" fmla="*/ 2143829 w 2270839"/>
              <a:gd name="connsiteY5" fmla="*/ 1345548 h 2806074"/>
              <a:gd name="connsiteX6" fmla="*/ 2143829 w 2270839"/>
              <a:gd name="connsiteY6" fmla="*/ 1751948 h 2806074"/>
              <a:gd name="connsiteX7" fmla="*/ 1371669 w 2270839"/>
              <a:gd name="connsiteY7" fmla="*/ 2310748 h 2806074"/>
              <a:gd name="connsiteX8" fmla="*/ 711269 w 2270839"/>
              <a:gd name="connsiteY8" fmla="*/ 2788268 h 2806074"/>
              <a:gd name="connsiteX9" fmla="*/ 833189 w 2270839"/>
              <a:gd name="connsiteY9" fmla="*/ 2696828 h 2806074"/>
              <a:gd name="connsiteX10" fmla="*/ 782389 w 2270839"/>
              <a:gd name="connsiteY10" fmla="*/ 2625708 h 2806074"/>
              <a:gd name="connsiteX11" fmla="*/ 904309 w 2270839"/>
              <a:gd name="connsiteY11" fmla="*/ 2315828 h 2806074"/>
              <a:gd name="connsiteX12" fmla="*/ 5149 w 2270839"/>
              <a:gd name="connsiteY12" fmla="*/ 1950068 h 2806074"/>
              <a:gd name="connsiteX13" fmla="*/ 1376749 w 2270839"/>
              <a:gd name="connsiteY13" fmla="*/ 1680828 h 2806074"/>
              <a:gd name="connsiteX14" fmla="*/ 1356429 w 2270839"/>
              <a:gd name="connsiteY14" fmla="*/ 1675748 h 2806074"/>
              <a:gd name="connsiteX15" fmla="*/ 1681549 w 2270839"/>
              <a:gd name="connsiteY15" fmla="*/ 1442068 h 2806074"/>
              <a:gd name="connsiteX16" fmla="*/ 1437709 w 2270839"/>
              <a:gd name="connsiteY16" fmla="*/ 1167748 h 2806074"/>
              <a:gd name="connsiteX17" fmla="*/ 1574869 w 2270839"/>
              <a:gd name="connsiteY17" fmla="*/ 1182988 h 2806074"/>
              <a:gd name="connsiteX18" fmla="*/ 1295469 w 2270839"/>
              <a:gd name="connsiteY18" fmla="*/ 878188 h 2806074"/>
              <a:gd name="connsiteX19" fmla="*/ 1259909 w 2270839"/>
              <a:gd name="connsiteY19" fmla="*/ 756268 h 2806074"/>
              <a:gd name="connsiteX20" fmla="*/ 1153229 w 2270839"/>
              <a:gd name="connsiteY20" fmla="*/ 608948 h 2806074"/>
              <a:gd name="connsiteX21" fmla="*/ 1336109 w 2270839"/>
              <a:gd name="connsiteY21" fmla="*/ 527668 h 2806074"/>
              <a:gd name="connsiteX22" fmla="*/ 1310709 w 2270839"/>
              <a:gd name="connsiteY22" fmla="*/ 111108 h 2806074"/>
              <a:gd name="connsiteX23" fmla="*/ 1280229 w 2270839"/>
              <a:gd name="connsiteY23" fmla="*/ 65388 h 280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270839" h="2806074">
                <a:moveTo>
                  <a:pt x="1280229" y="65388"/>
                </a:moveTo>
                <a:cubicBezTo>
                  <a:pt x="1404689" y="201701"/>
                  <a:pt x="1892369" y="897661"/>
                  <a:pt x="2057469" y="928988"/>
                </a:cubicBezTo>
                <a:cubicBezTo>
                  <a:pt x="2222569" y="960315"/>
                  <a:pt x="2271676" y="272821"/>
                  <a:pt x="2270829" y="253348"/>
                </a:cubicBezTo>
                <a:cubicBezTo>
                  <a:pt x="2269982" y="233875"/>
                  <a:pt x="2094722" y="610641"/>
                  <a:pt x="2052389" y="812148"/>
                </a:cubicBezTo>
                <a:cubicBezTo>
                  <a:pt x="2010056" y="1013655"/>
                  <a:pt x="2001589" y="1373488"/>
                  <a:pt x="2016829" y="1462388"/>
                </a:cubicBezTo>
                <a:cubicBezTo>
                  <a:pt x="2032069" y="1551288"/>
                  <a:pt x="2122662" y="1297288"/>
                  <a:pt x="2143829" y="1345548"/>
                </a:cubicBezTo>
                <a:cubicBezTo>
                  <a:pt x="2164996" y="1393808"/>
                  <a:pt x="2272522" y="1591081"/>
                  <a:pt x="2143829" y="1751948"/>
                </a:cubicBezTo>
                <a:cubicBezTo>
                  <a:pt x="2015136" y="1912815"/>
                  <a:pt x="1371669" y="2310748"/>
                  <a:pt x="1371669" y="2310748"/>
                </a:cubicBezTo>
                <a:lnTo>
                  <a:pt x="711269" y="2788268"/>
                </a:lnTo>
                <a:cubicBezTo>
                  <a:pt x="621522" y="2852615"/>
                  <a:pt x="821336" y="2723921"/>
                  <a:pt x="833189" y="2696828"/>
                </a:cubicBezTo>
                <a:cubicBezTo>
                  <a:pt x="845042" y="2669735"/>
                  <a:pt x="770536" y="2689208"/>
                  <a:pt x="782389" y="2625708"/>
                </a:cubicBezTo>
                <a:cubicBezTo>
                  <a:pt x="794242" y="2562208"/>
                  <a:pt x="1033849" y="2428435"/>
                  <a:pt x="904309" y="2315828"/>
                </a:cubicBezTo>
                <a:cubicBezTo>
                  <a:pt x="774769" y="2203221"/>
                  <a:pt x="-73591" y="2055901"/>
                  <a:pt x="5149" y="1950068"/>
                </a:cubicBezTo>
                <a:cubicBezTo>
                  <a:pt x="83889" y="1844235"/>
                  <a:pt x="1151536" y="1726548"/>
                  <a:pt x="1376749" y="1680828"/>
                </a:cubicBezTo>
                <a:cubicBezTo>
                  <a:pt x="1601962" y="1635108"/>
                  <a:pt x="1305629" y="1715541"/>
                  <a:pt x="1356429" y="1675748"/>
                </a:cubicBezTo>
                <a:cubicBezTo>
                  <a:pt x="1407229" y="1635955"/>
                  <a:pt x="1668002" y="1526735"/>
                  <a:pt x="1681549" y="1442068"/>
                </a:cubicBezTo>
                <a:cubicBezTo>
                  <a:pt x="1695096" y="1357401"/>
                  <a:pt x="1455489" y="1210928"/>
                  <a:pt x="1437709" y="1167748"/>
                </a:cubicBezTo>
                <a:cubicBezTo>
                  <a:pt x="1419929" y="1124568"/>
                  <a:pt x="1598576" y="1231248"/>
                  <a:pt x="1574869" y="1182988"/>
                </a:cubicBezTo>
                <a:cubicBezTo>
                  <a:pt x="1551162" y="1134728"/>
                  <a:pt x="1347962" y="949308"/>
                  <a:pt x="1295469" y="878188"/>
                </a:cubicBezTo>
                <a:cubicBezTo>
                  <a:pt x="1242976" y="807068"/>
                  <a:pt x="1283616" y="801141"/>
                  <a:pt x="1259909" y="756268"/>
                </a:cubicBezTo>
                <a:cubicBezTo>
                  <a:pt x="1236202" y="711395"/>
                  <a:pt x="1140529" y="647048"/>
                  <a:pt x="1153229" y="608948"/>
                </a:cubicBezTo>
                <a:cubicBezTo>
                  <a:pt x="1165929" y="570848"/>
                  <a:pt x="1309862" y="610641"/>
                  <a:pt x="1336109" y="527668"/>
                </a:cubicBezTo>
                <a:cubicBezTo>
                  <a:pt x="1362356" y="444695"/>
                  <a:pt x="1315789" y="185614"/>
                  <a:pt x="1310709" y="111108"/>
                </a:cubicBezTo>
                <a:cubicBezTo>
                  <a:pt x="1305629" y="36602"/>
                  <a:pt x="1155769" y="-70925"/>
                  <a:pt x="1280229" y="65388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527A3F27-A06C-439D-898E-A0DF58CA12BA}"/>
              </a:ext>
            </a:extLst>
          </p:cNvPr>
          <p:cNvSpPr/>
          <p:nvPr/>
        </p:nvSpPr>
        <p:spPr>
          <a:xfrm>
            <a:off x="8343900" y="9073141"/>
            <a:ext cx="2190912" cy="1012640"/>
          </a:xfrm>
          <a:custGeom>
            <a:avLst/>
            <a:gdLst>
              <a:gd name="connsiteX0" fmla="*/ 1866900 w 2190912"/>
              <a:gd name="connsiteY0" fmla="*/ 121659 h 1012640"/>
              <a:gd name="connsiteX1" fmla="*/ 1790700 w 2190912"/>
              <a:gd name="connsiteY1" fmla="*/ 134359 h 1012640"/>
              <a:gd name="connsiteX2" fmla="*/ 495300 w 2190912"/>
              <a:gd name="connsiteY2" fmla="*/ 655059 h 1012640"/>
              <a:gd name="connsiteX3" fmla="*/ 1460500 w 2190912"/>
              <a:gd name="connsiteY3" fmla="*/ 382009 h 1012640"/>
              <a:gd name="connsiteX4" fmla="*/ 0 w 2190912"/>
              <a:gd name="connsiteY4" fmla="*/ 877309 h 1012640"/>
              <a:gd name="connsiteX5" fmla="*/ 1454150 w 2190912"/>
              <a:gd name="connsiteY5" fmla="*/ 636009 h 1012640"/>
              <a:gd name="connsiteX6" fmla="*/ 1162050 w 2190912"/>
              <a:gd name="connsiteY6" fmla="*/ 1010659 h 1012640"/>
              <a:gd name="connsiteX7" fmla="*/ 1625600 w 2190912"/>
              <a:gd name="connsiteY7" fmla="*/ 439159 h 1012640"/>
              <a:gd name="connsiteX8" fmla="*/ 1320800 w 2190912"/>
              <a:gd name="connsiteY8" fmla="*/ 648709 h 1012640"/>
              <a:gd name="connsiteX9" fmla="*/ 1905000 w 2190912"/>
              <a:gd name="connsiteY9" fmla="*/ 401059 h 1012640"/>
              <a:gd name="connsiteX10" fmla="*/ 1581150 w 2190912"/>
              <a:gd name="connsiteY10" fmla="*/ 724909 h 1012640"/>
              <a:gd name="connsiteX11" fmla="*/ 2190750 w 2190912"/>
              <a:gd name="connsiteY11" fmla="*/ 7359 h 1012640"/>
              <a:gd name="connsiteX12" fmla="*/ 1644650 w 2190912"/>
              <a:gd name="connsiteY12" fmla="*/ 337559 h 1012640"/>
              <a:gd name="connsiteX13" fmla="*/ 1866900 w 2190912"/>
              <a:gd name="connsiteY13" fmla="*/ 121659 h 1012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90912" h="1012640">
                <a:moveTo>
                  <a:pt x="1866900" y="121659"/>
                </a:moveTo>
                <a:cubicBezTo>
                  <a:pt x="1891242" y="87792"/>
                  <a:pt x="2019300" y="45459"/>
                  <a:pt x="1790700" y="134359"/>
                </a:cubicBezTo>
                <a:cubicBezTo>
                  <a:pt x="1562100" y="223259"/>
                  <a:pt x="550333" y="613784"/>
                  <a:pt x="495300" y="655059"/>
                </a:cubicBezTo>
                <a:cubicBezTo>
                  <a:pt x="440267" y="696334"/>
                  <a:pt x="1543050" y="344967"/>
                  <a:pt x="1460500" y="382009"/>
                </a:cubicBezTo>
                <a:cubicBezTo>
                  <a:pt x="1377950" y="419051"/>
                  <a:pt x="1058" y="834976"/>
                  <a:pt x="0" y="877309"/>
                </a:cubicBezTo>
                <a:cubicBezTo>
                  <a:pt x="-1058" y="919642"/>
                  <a:pt x="1260475" y="613784"/>
                  <a:pt x="1454150" y="636009"/>
                </a:cubicBezTo>
                <a:cubicBezTo>
                  <a:pt x="1647825" y="658234"/>
                  <a:pt x="1133475" y="1043467"/>
                  <a:pt x="1162050" y="1010659"/>
                </a:cubicBezTo>
                <a:cubicBezTo>
                  <a:pt x="1190625" y="977851"/>
                  <a:pt x="1599142" y="499484"/>
                  <a:pt x="1625600" y="439159"/>
                </a:cubicBezTo>
                <a:cubicBezTo>
                  <a:pt x="1652058" y="378834"/>
                  <a:pt x="1274233" y="655059"/>
                  <a:pt x="1320800" y="648709"/>
                </a:cubicBezTo>
                <a:cubicBezTo>
                  <a:pt x="1367367" y="642359"/>
                  <a:pt x="1861608" y="388359"/>
                  <a:pt x="1905000" y="401059"/>
                </a:cubicBezTo>
                <a:cubicBezTo>
                  <a:pt x="1948392" y="413759"/>
                  <a:pt x="1533525" y="790526"/>
                  <a:pt x="1581150" y="724909"/>
                </a:cubicBezTo>
                <a:cubicBezTo>
                  <a:pt x="1628775" y="659292"/>
                  <a:pt x="2180167" y="71917"/>
                  <a:pt x="2190750" y="7359"/>
                </a:cubicBezTo>
                <a:cubicBezTo>
                  <a:pt x="2201333" y="-57199"/>
                  <a:pt x="1692275" y="323801"/>
                  <a:pt x="1644650" y="337559"/>
                </a:cubicBezTo>
                <a:cubicBezTo>
                  <a:pt x="1597025" y="351317"/>
                  <a:pt x="1842558" y="155526"/>
                  <a:pt x="1866900" y="121659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BF62C75-F51E-4056-B48C-031D79833D6D}"/>
              </a:ext>
            </a:extLst>
          </p:cNvPr>
          <p:cNvSpPr/>
          <p:nvPr/>
        </p:nvSpPr>
        <p:spPr>
          <a:xfrm>
            <a:off x="9406812" y="10731245"/>
            <a:ext cx="697669" cy="659045"/>
          </a:xfrm>
          <a:custGeom>
            <a:avLst/>
            <a:gdLst>
              <a:gd name="connsiteX0" fmla="*/ 560148 w 697669"/>
              <a:gd name="connsiteY0" fmla="*/ 2795 h 659045"/>
              <a:gd name="connsiteX1" fmla="*/ 21668 w 697669"/>
              <a:gd name="connsiteY1" fmla="*/ 282195 h 659045"/>
              <a:gd name="connsiteX2" fmla="*/ 163908 w 697669"/>
              <a:gd name="connsiteY2" fmla="*/ 246635 h 659045"/>
              <a:gd name="connsiteX3" fmla="*/ 697308 w 697669"/>
              <a:gd name="connsiteY3" fmla="*/ 658115 h 659045"/>
              <a:gd name="connsiteX4" fmla="*/ 250268 w 697669"/>
              <a:gd name="connsiteY4" fmla="*/ 358395 h 659045"/>
              <a:gd name="connsiteX5" fmla="*/ 448388 w 697669"/>
              <a:gd name="connsiteY5" fmla="*/ 348235 h 659045"/>
              <a:gd name="connsiteX6" fmla="*/ 412828 w 697669"/>
              <a:gd name="connsiteY6" fmla="*/ 256795 h 659045"/>
              <a:gd name="connsiteX7" fmla="*/ 412828 w 697669"/>
              <a:gd name="connsiteY7" fmla="*/ 145035 h 659045"/>
              <a:gd name="connsiteX8" fmla="*/ 560148 w 697669"/>
              <a:gd name="connsiteY8" fmla="*/ 2795 h 65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669" h="659045">
                <a:moveTo>
                  <a:pt x="560148" y="2795"/>
                </a:moveTo>
                <a:cubicBezTo>
                  <a:pt x="494955" y="25655"/>
                  <a:pt x="87708" y="241555"/>
                  <a:pt x="21668" y="282195"/>
                </a:cubicBezTo>
                <a:cubicBezTo>
                  <a:pt x="-44372" y="322835"/>
                  <a:pt x="51301" y="183982"/>
                  <a:pt x="163908" y="246635"/>
                </a:cubicBezTo>
                <a:cubicBezTo>
                  <a:pt x="276515" y="309288"/>
                  <a:pt x="682915" y="639488"/>
                  <a:pt x="697308" y="658115"/>
                </a:cubicBezTo>
                <a:cubicBezTo>
                  <a:pt x="711701" y="676742"/>
                  <a:pt x="291755" y="410042"/>
                  <a:pt x="250268" y="358395"/>
                </a:cubicBezTo>
                <a:cubicBezTo>
                  <a:pt x="208781" y="306748"/>
                  <a:pt x="421295" y="365168"/>
                  <a:pt x="448388" y="348235"/>
                </a:cubicBezTo>
                <a:cubicBezTo>
                  <a:pt x="475481" y="331302"/>
                  <a:pt x="418755" y="290662"/>
                  <a:pt x="412828" y="256795"/>
                </a:cubicBezTo>
                <a:cubicBezTo>
                  <a:pt x="406901" y="222928"/>
                  <a:pt x="384041" y="186522"/>
                  <a:pt x="412828" y="145035"/>
                </a:cubicBezTo>
                <a:cubicBezTo>
                  <a:pt x="441615" y="103548"/>
                  <a:pt x="625341" y="-20065"/>
                  <a:pt x="560148" y="27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D2775FE-4B00-4AB9-A869-39680124D3D4}"/>
              </a:ext>
            </a:extLst>
          </p:cNvPr>
          <p:cNvSpPr/>
          <p:nvPr/>
        </p:nvSpPr>
        <p:spPr>
          <a:xfrm>
            <a:off x="8569960" y="8026400"/>
            <a:ext cx="1376680" cy="172186"/>
          </a:xfrm>
          <a:custGeom>
            <a:avLst/>
            <a:gdLst>
              <a:gd name="connsiteX0" fmla="*/ 0 w 1376680"/>
              <a:gd name="connsiteY0" fmla="*/ 0 h 172186"/>
              <a:gd name="connsiteX1" fmla="*/ 50800 w 1376680"/>
              <a:gd name="connsiteY1" fmla="*/ 5080 h 172186"/>
              <a:gd name="connsiteX2" fmla="*/ 807720 w 1376680"/>
              <a:gd name="connsiteY2" fmla="*/ 137160 h 172186"/>
              <a:gd name="connsiteX3" fmla="*/ 675640 w 1376680"/>
              <a:gd name="connsiteY3" fmla="*/ 106680 h 172186"/>
              <a:gd name="connsiteX4" fmla="*/ 1376680 w 1376680"/>
              <a:gd name="connsiteY4" fmla="*/ 60960 h 172186"/>
              <a:gd name="connsiteX5" fmla="*/ 787400 w 1376680"/>
              <a:gd name="connsiteY5" fmla="*/ 116840 h 172186"/>
              <a:gd name="connsiteX6" fmla="*/ 452120 w 1376680"/>
              <a:gd name="connsiteY6" fmla="*/ 167640 h 172186"/>
              <a:gd name="connsiteX7" fmla="*/ 0 w 1376680"/>
              <a:gd name="connsiteY7" fmla="*/ 0 h 17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6680" h="172186">
                <a:moveTo>
                  <a:pt x="0" y="0"/>
                </a:moveTo>
                <a:lnTo>
                  <a:pt x="50800" y="5080"/>
                </a:lnTo>
                <a:lnTo>
                  <a:pt x="807720" y="137160"/>
                </a:lnTo>
                <a:cubicBezTo>
                  <a:pt x="911860" y="154093"/>
                  <a:pt x="580813" y="119380"/>
                  <a:pt x="675640" y="106680"/>
                </a:cubicBezTo>
                <a:cubicBezTo>
                  <a:pt x="770467" y="93980"/>
                  <a:pt x="1358053" y="59267"/>
                  <a:pt x="1376680" y="60960"/>
                </a:cubicBezTo>
                <a:lnTo>
                  <a:pt x="787400" y="116840"/>
                </a:lnTo>
                <a:cubicBezTo>
                  <a:pt x="633307" y="134620"/>
                  <a:pt x="588433" y="187960"/>
                  <a:pt x="452120" y="167640"/>
                </a:cubicBezTo>
                <a:cubicBezTo>
                  <a:pt x="315807" y="147320"/>
                  <a:pt x="142663" y="71120"/>
                  <a:pt x="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B1190C7-EE83-43D7-BD82-F1742ADC9DDF}"/>
              </a:ext>
            </a:extLst>
          </p:cNvPr>
          <p:cNvSpPr/>
          <p:nvPr/>
        </p:nvSpPr>
        <p:spPr>
          <a:xfrm>
            <a:off x="7750770" y="10980749"/>
            <a:ext cx="916059" cy="2272661"/>
          </a:xfrm>
          <a:custGeom>
            <a:avLst/>
            <a:gdLst>
              <a:gd name="connsiteX0" fmla="*/ 741297 w 916059"/>
              <a:gd name="connsiteY0" fmla="*/ 8984 h 2272661"/>
              <a:gd name="connsiteX1" fmla="*/ 809030 w 916059"/>
              <a:gd name="connsiteY1" fmla="*/ 1448318 h 2272661"/>
              <a:gd name="connsiteX2" fmla="*/ 758230 w 916059"/>
              <a:gd name="connsiteY2" fmla="*/ 1355184 h 2272661"/>
              <a:gd name="connsiteX3" fmla="*/ 13163 w 916059"/>
              <a:gd name="connsiteY3" fmla="*/ 2261118 h 2272661"/>
              <a:gd name="connsiteX4" fmla="*/ 326430 w 916059"/>
              <a:gd name="connsiteY4" fmla="*/ 1837784 h 2272661"/>
              <a:gd name="connsiteX5" fmla="*/ 885230 w 916059"/>
              <a:gd name="connsiteY5" fmla="*/ 1405984 h 2272661"/>
              <a:gd name="connsiteX6" fmla="*/ 834430 w 916059"/>
              <a:gd name="connsiteY6" fmla="*/ 864118 h 2272661"/>
              <a:gd name="connsiteX7" fmla="*/ 741297 w 916059"/>
              <a:gd name="connsiteY7" fmla="*/ 8984 h 227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6059" h="2272661">
                <a:moveTo>
                  <a:pt x="741297" y="8984"/>
                </a:moveTo>
                <a:cubicBezTo>
                  <a:pt x="737064" y="106351"/>
                  <a:pt x="806208" y="1223951"/>
                  <a:pt x="809030" y="1448318"/>
                </a:cubicBezTo>
                <a:cubicBezTo>
                  <a:pt x="811852" y="1672685"/>
                  <a:pt x="890874" y="1219717"/>
                  <a:pt x="758230" y="1355184"/>
                </a:cubicBezTo>
                <a:cubicBezTo>
                  <a:pt x="625586" y="1490651"/>
                  <a:pt x="85130" y="2180685"/>
                  <a:pt x="13163" y="2261118"/>
                </a:cubicBezTo>
                <a:cubicBezTo>
                  <a:pt x="-58804" y="2341551"/>
                  <a:pt x="181086" y="1980306"/>
                  <a:pt x="326430" y="1837784"/>
                </a:cubicBezTo>
                <a:cubicBezTo>
                  <a:pt x="471774" y="1695262"/>
                  <a:pt x="800563" y="1568262"/>
                  <a:pt x="885230" y="1405984"/>
                </a:cubicBezTo>
                <a:cubicBezTo>
                  <a:pt x="969897" y="1243706"/>
                  <a:pt x="855597" y="1095540"/>
                  <a:pt x="834430" y="864118"/>
                </a:cubicBezTo>
                <a:cubicBezTo>
                  <a:pt x="813263" y="632696"/>
                  <a:pt x="745530" y="-88383"/>
                  <a:pt x="741297" y="898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252EA02-019C-4BE9-9159-E6734D4BB2AC}"/>
              </a:ext>
            </a:extLst>
          </p:cNvPr>
          <p:cNvSpPr/>
          <p:nvPr/>
        </p:nvSpPr>
        <p:spPr>
          <a:xfrm>
            <a:off x="12691410" y="11586682"/>
            <a:ext cx="2617129" cy="2868884"/>
          </a:xfrm>
          <a:custGeom>
            <a:avLst/>
            <a:gdLst>
              <a:gd name="connsiteX0" fmla="*/ 123 w 2617129"/>
              <a:gd name="connsiteY0" fmla="*/ 4185 h 2868884"/>
              <a:gd name="connsiteX1" fmla="*/ 279523 w 2617129"/>
              <a:gd name="connsiteY1" fmla="*/ 1502785 h 2868884"/>
              <a:gd name="connsiteX2" fmla="*/ 355723 w 2617129"/>
              <a:gd name="connsiteY2" fmla="*/ 1460451 h 2868884"/>
              <a:gd name="connsiteX3" fmla="*/ 1557990 w 2617129"/>
              <a:gd name="connsiteY3" fmla="*/ 2324051 h 2868884"/>
              <a:gd name="connsiteX4" fmla="*/ 1710390 w 2617129"/>
              <a:gd name="connsiteY4" fmla="*/ 2357918 h 2868884"/>
              <a:gd name="connsiteX5" fmla="*/ 2607857 w 2617129"/>
              <a:gd name="connsiteY5" fmla="*/ 2865918 h 2868884"/>
              <a:gd name="connsiteX6" fmla="*/ 2065990 w 2617129"/>
              <a:gd name="connsiteY6" fmla="*/ 2518785 h 2868884"/>
              <a:gd name="connsiteX7" fmla="*/ 381123 w 2617129"/>
              <a:gd name="connsiteY7" fmla="*/ 1570518 h 2868884"/>
              <a:gd name="connsiteX8" fmla="*/ 245657 w 2617129"/>
              <a:gd name="connsiteY8" fmla="*/ 1070985 h 2868884"/>
              <a:gd name="connsiteX9" fmla="*/ 123 w 2617129"/>
              <a:gd name="connsiteY9" fmla="*/ 4185 h 286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7129" h="2868884">
                <a:moveTo>
                  <a:pt x="123" y="4185"/>
                </a:moveTo>
                <a:cubicBezTo>
                  <a:pt x="5767" y="76152"/>
                  <a:pt x="220256" y="1260074"/>
                  <a:pt x="279523" y="1502785"/>
                </a:cubicBezTo>
                <a:cubicBezTo>
                  <a:pt x="338790" y="1745496"/>
                  <a:pt x="142645" y="1323573"/>
                  <a:pt x="355723" y="1460451"/>
                </a:cubicBezTo>
                <a:cubicBezTo>
                  <a:pt x="568801" y="1597329"/>
                  <a:pt x="1332212" y="2174473"/>
                  <a:pt x="1557990" y="2324051"/>
                </a:cubicBezTo>
                <a:cubicBezTo>
                  <a:pt x="1783768" y="2473629"/>
                  <a:pt x="1535412" y="2267607"/>
                  <a:pt x="1710390" y="2357918"/>
                </a:cubicBezTo>
                <a:cubicBezTo>
                  <a:pt x="1885368" y="2448229"/>
                  <a:pt x="2548590" y="2839107"/>
                  <a:pt x="2607857" y="2865918"/>
                </a:cubicBezTo>
                <a:cubicBezTo>
                  <a:pt x="2667124" y="2892729"/>
                  <a:pt x="2437112" y="2734685"/>
                  <a:pt x="2065990" y="2518785"/>
                </a:cubicBezTo>
                <a:cubicBezTo>
                  <a:pt x="1694868" y="2302885"/>
                  <a:pt x="684512" y="1811818"/>
                  <a:pt x="381123" y="1570518"/>
                </a:cubicBezTo>
                <a:cubicBezTo>
                  <a:pt x="77734" y="1329218"/>
                  <a:pt x="307746" y="1333452"/>
                  <a:pt x="245657" y="1070985"/>
                </a:cubicBezTo>
                <a:cubicBezTo>
                  <a:pt x="183568" y="808518"/>
                  <a:pt x="-5521" y="-67782"/>
                  <a:pt x="123" y="41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EF97055B-0368-47C6-AAC3-A158F40F3642}"/>
              </a:ext>
            </a:extLst>
          </p:cNvPr>
          <p:cNvSpPr/>
          <p:nvPr/>
        </p:nvSpPr>
        <p:spPr>
          <a:xfrm>
            <a:off x="5407668" y="12933984"/>
            <a:ext cx="2871805" cy="1549475"/>
          </a:xfrm>
          <a:custGeom>
            <a:avLst/>
            <a:gdLst>
              <a:gd name="connsiteX0" fmla="*/ 2855799 w 2871805"/>
              <a:gd name="connsiteY0" fmla="*/ 3083 h 1549475"/>
              <a:gd name="connsiteX1" fmla="*/ 1331799 w 2871805"/>
              <a:gd name="connsiteY1" fmla="*/ 832816 h 1549475"/>
              <a:gd name="connsiteX2" fmla="*/ 1619665 w 2871805"/>
              <a:gd name="connsiteY2" fmla="*/ 731216 h 1549475"/>
              <a:gd name="connsiteX3" fmla="*/ 10999 w 2871805"/>
              <a:gd name="connsiteY3" fmla="*/ 1544016 h 1549475"/>
              <a:gd name="connsiteX4" fmla="*/ 967732 w 2871805"/>
              <a:gd name="connsiteY4" fmla="*/ 1061416 h 1549475"/>
              <a:gd name="connsiteX5" fmla="*/ 2059932 w 2871805"/>
              <a:gd name="connsiteY5" fmla="*/ 570349 h 1549475"/>
              <a:gd name="connsiteX6" fmla="*/ 2855799 w 2871805"/>
              <a:gd name="connsiteY6" fmla="*/ 3083 h 15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1805" h="1549475">
                <a:moveTo>
                  <a:pt x="2855799" y="3083"/>
                </a:moveTo>
                <a:cubicBezTo>
                  <a:pt x="2734444" y="46827"/>
                  <a:pt x="1537821" y="711460"/>
                  <a:pt x="1331799" y="832816"/>
                </a:cubicBezTo>
                <a:cubicBezTo>
                  <a:pt x="1125777" y="954172"/>
                  <a:pt x="1839798" y="612683"/>
                  <a:pt x="1619665" y="731216"/>
                </a:cubicBezTo>
                <a:cubicBezTo>
                  <a:pt x="1399532" y="849749"/>
                  <a:pt x="119654" y="1488983"/>
                  <a:pt x="10999" y="1544016"/>
                </a:cubicBezTo>
                <a:cubicBezTo>
                  <a:pt x="-97656" y="1599049"/>
                  <a:pt x="626243" y="1223694"/>
                  <a:pt x="967732" y="1061416"/>
                </a:cubicBezTo>
                <a:cubicBezTo>
                  <a:pt x="1309221" y="899138"/>
                  <a:pt x="1741021" y="748149"/>
                  <a:pt x="2059932" y="570349"/>
                </a:cubicBezTo>
                <a:cubicBezTo>
                  <a:pt x="2378843" y="392549"/>
                  <a:pt x="2977154" y="-40661"/>
                  <a:pt x="2855799" y="308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D1A791A-1BF0-437E-AEA9-5434F4D82FF4}"/>
              </a:ext>
            </a:extLst>
          </p:cNvPr>
          <p:cNvSpPr/>
          <p:nvPr/>
        </p:nvSpPr>
        <p:spPr>
          <a:xfrm>
            <a:off x="5444622" y="13651731"/>
            <a:ext cx="1555752" cy="930265"/>
          </a:xfrm>
          <a:custGeom>
            <a:avLst/>
            <a:gdLst>
              <a:gd name="connsiteX0" fmla="*/ 1523445 w 1555752"/>
              <a:gd name="connsiteY0" fmla="*/ 30402 h 930265"/>
              <a:gd name="connsiteX1" fmla="*/ 1277911 w 1555752"/>
              <a:gd name="connsiteY1" fmla="*/ 115069 h 930265"/>
              <a:gd name="connsiteX2" fmla="*/ 7911 w 1555752"/>
              <a:gd name="connsiteY2" fmla="*/ 927869 h 930265"/>
              <a:gd name="connsiteX3" fmla="*/ 778378 w 1555752"/>
              <a:gd name="connsiteY3" fmla="*/ 352136 h 930265"/>
              <a:gd name="connsiteX4" fmla="*/ 1523445 w 1555752"/>
              <a:gd name="connsiteY4" fmla="*/ 30402 h 93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5752" h="930265">
                <a:moveTo>
                  <a:pt x="1523445" y="30402"/>
                </a:moveTo>
                <a:cubicBezTo>
                  <a:pt x="1606701" y="-9109"/>
                  <a:pt x="1530500" y="-34509"/>
                  <a:pt x="1277911" y="115069"/>
                </a:cubicBezTo>
                <a:cubicBezTo>
                  <a:pt x="1025322" y="264647"/>
                  <a:pt x="91166" y="888358"/>
                  <a:pt x="7911" y="927869"/>
                </a:cubicBezTo>
                <a:cubicBezTo>
                  <a:pt x="-75345" y="967380"/>
                  <a:pt x="520145" y="507358"/>
                  <a:pt x="778378" y="352136"/>
                </a:cubicBezTo>
                <a:cubicBezTo>
                  <a:pt x="1036611" y="196914"/>
                  <a:pt x="1440189" y="69913"/>
                  <a:pt x="1523445" y="3040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669EC20-0493-470D-8ECE-54CE92EFD5F1}"/>
              </a:ext>
            </a:extLst>
          </p:cNvPr>
          <p:cNvSpPr/>
          <p:nvPr/>
        </p:nvSpPr>
        <p:spPr>
          <a:xfrm>
            <a:off x="5365183" y="14484120"/>
            <a:ext cx="145029" cy="1382807"/>
          </a:xfrm>
          <a:custGeom>
            <a:avLst/>
            <a:gdLst>
              <a:gd name="connsiteX0" fmla="*/ 138150 w 145029"/>
              <a:gd name="connsiteY0" fmla="*/ 2347 h 1382807"/>
              <a:gd name="connsiteX1" fmla="*/ 2684 w 145029"/>
              <a:gd name="connsiteY1" fmla="*/ 654280 h 1382807"/>
              <a:gd name="connsiteX2" fmla="*/ 53484 w 145029"/>
              <a:gd name="connsiteY2" fmla="*/ 595013 h 1382807"/>
              <a:gd name="connsiteX3" fmla="*/ 121217 w 145029"/>
              <a:gd name="connsiteY3" fmla="*/ 1365480 h 1382807"/>
              <a:gd name="connsiteX4" fmla="*/ 78884 w 145029"/>
              <a:gd name="connsiteY4" fmla="*/ 1077613 h 1382807"/>
              <a:gd name="connsiteX5" fmla="*/ 121217 w 145029"/>
              <a:gd name="connsiteY5" fmla="*/ 459547 h 1382807"/>
              <a:gd name="connsiteX6" fmla="*/ 138150 w 145029"/>
              <a:gd name="connsiteY6" fmla="*/ 2347 h 138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29" h="1382807">
                <a:moveTo>
                  <a:pt x="138150" y="2347"/>
                </a:moveTo>
                <a:cubicBezTo>
                  <a:pt x="118395" y="34802"/>
                  <a:pt x="16795" y="555502"/>
                  <a:pt x="2684" y="654280"/>
                </a:cubicBezTo>
                <a:cubicBezTo>
                  <a:pt x="-11427" y="753058"/>
                  <a:pt x="33729" y="476480"/>
                  <a:pt x="53484" y="595013"/>
                </a:cubicBezTo>
                <a:cubicBezTo>
                  <a:pt x="73239" y="713546"/>
                  <a:pt x="116984" y="1285047"/>
                  <a:pt x="121217" y="1365480"/>
                </a:cubicBezTo>
                <a:cubicBezTo>
                  <a:pt x="125450" y="1445913"/>
                  <a:pt x="78884" y="1228602"/>
                  <a:pt x="78884" y="1077613"/>
                </a:cubicBezTo>
                <a:cubicBezTo>
                  <a:pt x="78884" y="926624"/>
                  <a:pt x="112750" y="637347"/>
                  <a:pt x="121217" y="459547"/>
                </a:cubicBezTo>
                <a:cubicBezTo>
                  <a:pt x="129684" y="281747"/>
                  <a:pt x="157905" y="-30108"/>
                  <a:pt x="138150" y="234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0F1DD08-6AE4-4961-9C98-512981E36A2D}"/>
              </a:ext>
            </a:extLst>
          </p:cNvPr>
          <p:cNvSpPr/>
          <p:nvPr/>
        </p:nvSpPr>
        <p:spPr>
          <a:xfrm>
            <a:off x="5089325" y="14427111"/>
            <a:ext cx="499764" cy="1389019"/>
          </a:xfrm>
          <a:custGeom>
            <a:avLst/>
            <a:gdLst>
              <a:gd name="connsiteX0" fmla="*/ 498675 w 499764"/>
              <a:gd name="connsiteY0" fmla="*/ 89 h 1389019"/>
              <a:gd name="connsiteX1" fmla="*/ 24542 w 499764"/>
              <a:gd name="connsiteY1" fmla="*/ 194822 h 1389019"/>
              <a:gd name="connsiteX2" fmla="*/ 66875 w 499764"/>
              <a:gd name="connsiteY2" fmla="*/ 313356 h 1389019"/>
              <a:gd name="connsiteX3" fmla="*/ 58408 w 499764"/>
              <a:gd name="connsiteY3" fmla="*/ 906022 h 1389019"/>
              <a:gd name="connsiteX4" fmla="*/ 33008 w 499764"/>
              <a:gd name="connsiteY4" fmla="*/ 1388622 h 1389019"/>
              <a:gd name="connsiteX5" fmla="*/ 41475 w 499764"/>
              <a:gd name="connsiteY5" fmla="*/ 973756 h 1389019"/>
              <a:gd name="connsiteX6" fmla="*/ 151542 w 499764"/>
              <a:gd name="connsiteY6" fmla="*/ 220222 h 1389019"/>
              <a:gd name="connsiteX7" fmla="*/ 498675 w 499764"/>
              <a:gd name="connsiteY7" fmla="*/ 89 h 1389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764" h="1389019">
                <a:moveTo>
                  <a:pt x="498675" y="89"/>
                </a:moveTo>
                <a:cubicBezTo>
                  <a:pt x="477508" y="-4144"/>
                  <a:pt x="96509" y="142611"/>
                  <a:pt x="24542" y="194822"/>
                </a:cubicBezTo>
                <a:cubicBezTo>
                  <a:pt x="-47425" y="247033"/>
                  <a:pt x="61231" y="194823"/>
                  <a:pt x="66875" y="313356"/>
                </a:cubicBezTo>
                <a:cubicBezTo>
                  <a:pt x="72519" y="431889"/>
                  <a:pt x="64052" y="726811"/>
                  <a:pt x="58408" y="906022"/>
                </a:cubicBezTo>
                <a:cubicBezTo>
                  <a:pt x="52764" y="1085233"/>
                  <a:pt x="35830" y="1377333"/>
                  <a:pt x="33008" y="1388622"/>
                </a:cubicBezTo>
                <a:cubicBezTo>
                  <a:pt x="30186" y="1399911"/>
                  <a:pt x="21719" y="1168489"/>
                  <a:pt x="41475" y="973756"/>
                </a:cubicBezTo>
                <a:cubicBezTo>
                  <a:pt x="61231" y="779023"/>
                  <a:pt x="76753" y="381089"/>
                  <a:pt x="151542" y="220222"/>
                </a:cubicBezTo>
                <a:cubicBezTo>
                  <a:pt x="226331" y="59355"/>
                  <a:pt x="519842" y="4322"/>
                  <a:pt x="498675" y="8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F9666E0C-688D-4F40-8C64-AED4DF445C57}"/>
              </a:ext>
            </a:extLst>
          </p:cNvPr>
          <p:cNvSpPr/>
          <p:nvPr/>
        </p:nvSpPr>
        <p:spPr>
          <a:xfrm>
            <a:off x="2814374" y="14640132"/>
            <a:ext cx="2464915" cy="1049237"/>
          </a:xfrm>
          <a:custGeom>
            <a:avLst/>
            <a:gdLst>
              <a:gd name="connsiteX0" fmla="*/ 2384159 w 2464915"/>
              <a:gd name="connsiteY0" fmla="*/ 74935 h 1049237"/>
              <a:gd name="connsiteX1" fmla="*/ 2113226 w 2464915"/>
              <a:gd name="connsiteY1" fmla="*/ 91868 h 1049237"/>
              <a:gd name="connsiteX2" fmla="*/ 1308893 w 2464915"/>
              <a:gd name="connsiteY2" fmla="*/ 422068 h 1049237"/>
              <a:gd name="connsiteX3" fmla="*/ 1283493 w 2464915"/>
              <a:gd name="connsiteY3" fmla="*/ 388201 h 1049237"/>
              <a:gd name="connsiteX4" fmla="*/ 174359 w 2464915"/>
              <a:gd name="connsiteY4" fmla="*/ 845401 h 1049237"/>
              <a:gd name="connsiteX5" fmla="*/ 13493 w 2464915"/>
              <a:gd name="connsiteY5" fmla="*/ 1048601 h 1049237"/>
              <a:gd name="connsiteX6" fmla="*/ 284426 w 2464915"/>
              <a:gd name="connsiteY6" fmla="*/ 913135 h 1049237"/>
              <a:gd name="connsiteX7" fmla="*/ 216693 w 2464915"/>
              <a:gd name="connsiteY7" fmla="*/ 1023201 h 1049237"/>
              <a:gd name="connsiteX8" fmla="*/ 741626 w 2464915"/>
              <a:gd name="connsiteY8" fmla="*/ 760735 h 1049237"/>
              <a:gd name="connsiteX9" fmla="*/ 1681426 w 2464915"/>
              <a:gd name="connsiteY9" fmla="*/ 362801 h 1049237"/>
              <a:gd name="connsiteX10" fmla="*/ 2409559 w 2464915"/>
              <a:gd name="connsiteY10" fmla="*/ 15668 h 1049237"/>
              <a:gd name="connsiteX11" fmla="*/ 2384159 w 2464915"/>
              <a:gd name="connsiteY11" fmla="*/ 74935 h 104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4915" h="1049237">
                <a:moveTo>
                  <a:pt x="2384159" y="74935"/>
                </a:moveTo>
                <a:cubicBezTo>
                  <a:pt x="2334770" y="87635"/>
                  <a:pt x="2292437" y="34013"/>
                  <a:pt x="2113226" y="91868"/>
                </a:cubicBezTo>
                <a:cubicBezTo>
                  <a:pt x="1934015" y="149723"/>
                  <a:pt x="1447182" y="372679"/>
                  <a:pt x="1308893" y="422068"/>
                </a:cubicBezTo>
                <a:cubicBezTo>
                  <a:pt x="1170604" y="471457"/>
                  <a:pt x="1472582" y="317646"/>
                  <a:pt x="1283493" y="388201"/>
                </a:cubicBezTo>
                <a:cubicBezTo>
                  <a:pt x="1094404" y="458756"/>
                  <a:pt x="386026" y="735334"/>
                  <a:pt x="174359" y="845401"/>
                </a:cubicBezTo>
                <a:cubicBezTo>
                  <a:pt x="-37308" y="955468"/>
                  <a:pt x="-4851" y="1037312"/>
                  <a:pt x="13493" y="1048601"/>
                </a:cubicBezTo>
                <a:cubicBezTo>
                  <a:pt x="31837" y="1059890"/>
                  <a:pt x="250559" y="917368"/>
                  <a:pt x="284426" y="913135"/>
                </a:cubicBezTo>
                <a:cubicBezTo>
                  <a:pt x="318293" y="908902"/>
                  <a:pt x="140493" y="1048601"/>
                  <a:pt x="216693" y="1023201"/>
                </a:cubicBezTo>
                <a:cubicBezTo>
                  <a:pt x="292893" y="997801"/>
                  <a:pt x="497504" y="870802"/>
                  <a:pt x="741626" y="760735"/>
                </a:cubicBezTo>
                <a:cubicBezTo>
                  <a:pt x="985748" y="650668"/>
                  <a:pt x="1403437" y="486979"/>
                  <a:pt x="1681426" y="362801"/>
                </a:cubicBezTo>
                <a:cubicBezTo>
                  <a:pt x="1959415" y="238623"/>
                  <a:pt x="2295259" y="69290"/>
                  <a:pt x="2409559" y="15668"/>
                </a:cubicBezTo>
                <a:cubicBezTo>
                  <a:pt x="2523859" y="-37954"/>
                  <a:pt x="2433548" y="62235"/>
                  <a:pt x="2384159" y="7493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B1FE300-C882-419E-8C17-5793CBF84461}"/>
              </a:ext>
            </a:extLst>
          </p:cNvPr>
          <p:cNvSpPr/>
          <p:nvPr/>
        </p:nvSpPr>
        <p:spPr>
          <a:xfrm>
            <a:off x="15143791" y="14408822"/>
            <a:ext cx="861284" cy="1552206"/>
          </a:xfrm>
          <a:custGeom>
            <a:avLst/>
            <a:gdLst>
              <a:gd name="connsiteX0" fmla="*/ 11542 w 861284"/>
              <a:gd name="connsiteY0" fmla="*/ 1445 h 1552206"/>
              <a:gd name="connsiteX1" fmla="*/ 172409 w 861284"/>
              <a:gd name="connsiteY1" fmla="*/ 128445 h 1552206"/>
              <a:gd name="connsiteX2" fmla="*/ 511076 w 861284"/>
              <a:gd name="connsiteY2" fmla="*/ 399378 h 1552206"/>
              <a:gd name="connsiteX3" fmla="*/ 434876 w 861284"/>
              <a:gd name="connsiteY3" fmla="*/ 1491578 h 1552206"/>
              <a:gd name="connsiteX4" fmla="*/ 460276 w 861284"/>
              <a:gd name="connsiteY4" fmla="*/ 1296845 h 1552206"/>
              <a:gd name="connsiteX5" fmla="*/ 646542 w 861284"/>
              <a:gd name="connsiteY5" fmla="*/ 331645 h 1552206"/>
              <a:gd name="connsiteX6" fmla="*/ 858209 w 861284"/>
              <a:gd name="connsiteY6" fmla="*/ 450178 h 1552206"/>
              <a:gd name="connsiteX7" fmla="*/ 477209 w 861284"/>
              <a:gd name="connsiteY7" fmla="*/ 204645 h 1552206"/>
              <a:gd name="connsiteX8" fmla="*/ 11542 w 861284"/>
              <a:gd name="connsiteY8" fmla="*/ 1445 h 1552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284" h="1552206">
                <a:moveTo>
                  <a:pt x="11542" y="1445"/>
                </a:moveTo>
                <a:cubicBezTo>
                  <a:pt x="-39258" y="-11255"/>
                  <a:pt x="89153" y="62123"/>
                  <a:pt x="172409" y="128445"/>
                </a:cubicBezTo>
                <a:cubicBezTo>
                  <a:pt x="255665" y="194767"/>
                  <a:pt x="467332" y="172189"/>
                  <a:pt x="511076" y="399378"/>
                </a:cubicBezTo>
                <a:cubicBezTo>
                  <a:pt x="554821" y="626567"/>
                  <a:pt x="443343" y="1342000"/>
                  <a:pt x="434876" y="1491578"/>
                </a:cubicBezTo>
                <a:cubicBezTo>
                  <a:pt x="426409" y="1641156"/>
                  <a:pt x="424998" y="1490167"/>
                  <a:pt x="460276" y="1296845"/>
                </a:cubicBezTo>
                <a:cubicBezTo>
                  <a:pt x="495554" y="1103523"/>
                  <a:pt x="580220" y="472756"/>
                  <a:pt x="646542" y="331645"/>
                </a:cubicBezTo>
                <a:cubicBezTo>
                  <a:pt x="712864" y="190534"/>
                  <a:pt x="886431" y="471345"/>
                  <a:pt x="858209" y="450178"/>
                </a:cubicBezTo>
                <a:cubicBezTo>
                  <a:pt x="829987" y="429011"/>
                  <a:pt x="614087" y="279434"/>
                  <a:pt x="477209" y="204645"/>
                </a:cubicBezTo>
                <a:cubicBezTo>
                  <a:pt x="340331" y="129856"/>
                  <a:pt x="62342" y="14145"/>
                  <a:pt x="11542" y="144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692DFF4B-DBDF-47DE-B7B4-088D51831938}"/>
              </a:ext>
            </a:extLst>
          </p:cNvPr>
          <p:cNvSpPr/>
          <p:nvPr/>
        </p:nvSpPr>
        <p:spPr>
          <a:xfrm>
            <a:off x="15884211" y="14628541"/>
            <a:ext cx="93214" cy="1331364"/>
          </a:xfrm>
          <a:custGeom>
            <a:avLst/>
            <a:gdLst>
              <a:gd name="connsiteX0" fmla="*/ 7722 w 93214"/>
              <a:gd name="connsiteY0" fmla="*/ 52659 h 1331364"/>
              <a:gd name="connsiteX1" fmla="*/ 7722 w 93214"/>
              <a:gd name="connsiteY1" fmla="*/ 128859 h 1331364"/>
              <a:gd name="connsiteX2" fmla="*/ 41589 w 93214"/>
              <a:gd name="connsiteY2" fmla="*/ 1314192 h 1331364"/>
              <a:gd name="connsiteX3" fmla="*/ 33122 w 93214"/>
              <a:gd name="connsiteY3" fmla="*/ 797726 h 1331364"/>
              <a:gd name="connsiteX4" fmla="*/ 92389 w 93214"/>
              <a:gd name="connsiteY4" fmla="*/ 315126 h 1331364"/>
              <a:gd name="connsiteX5" fmla="*/ 7722 w 93214"/>
              <a:gd name="connsiteY5" fmla="*/ 52659 h 133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14" h="1331364">
                <a:moveTo>
                  <a:pt x="7722" y="52659"/>
                </a:moveTo>
                <a:cubicBezTo>
                  <a:pt x="-6389" y="21614"/>
                  <a:pt x="2078" y="-81396"/>
                  <a:pt x="7722" y="128859"/>
                </a:cubicBezTo>
                <a:cubicBezTo>
                  <a:pt x="13366" y="339114"/>
                  <a:pt x="37356" y="1202714"/>
                  <a:pt x="41589" y="1314192"/>
                </a:cubicBezTo>
                <a:cubicBezTo>
                  <a:pt x="45822" y="1425670"/>
                  <a:pt x="24655" y="964237"/>
                  <a:pt x="33122" y="797726"/>
                </a:cubicBezTo>
                <a:cubicBezTo>
                  <a:pt x="41589" y="631215"/>
                  <a:pt x="100856" y="439304"/>
                  <a:pt x="92389" y="315126"/>
                </a:cubicBezTo>
                <a:cubicBezTo>
                  <a:pt x="83922" y="190948"/>
                  <a:pt x="21833" y="83704"/>
                  <a:pt x="7722" y="526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68ED693-12F9-48CF-8E3B-5CE1FC99DD42}"/>
              </a:ext>
            </a:extLst>
          </p:cNvPr>
          <p:cNvSpPr/>
          <p:nvPr/>
        </p:nvSpPr>
        <p:spPr>
          <a:xfrm>
            <a:off x="15891418" y="14854753"/>
            <a:ext cx="2254871" cy="1016809"/>
          </a:xfrm>
          <a:custGeom>
            <a:avLst/>
            <a:gdLst>
              <a:gd name="connsiteX0" fmla="*/ 42849 w 2254871"/>
              <a:gd name="connsiteY0" fmla="*/ 12714 h 1016809"/>
              <a:gd name="connsiteX1" fmla="*/ 415382 w 2254871"/>
              <a:gd name="connsiteY1" fmla="*/ 122780 h 1016809"/>
              <a:gd name="connsiteX2" fmla="*/ 1448315 w 2254871"/>
              <a:gd name="connsiteY2" fmla="*/ 537647 h 1016809"/>
              <a:gd name="connsiteX3" fmla="*/ 1397515 w 2254871"/>
              <a:gd name="connsiteY3" fmla="*/ 486847 h 1016809"/>
              <a:gd name="connsiteX4" fmla="*/ 2244182 w 2254871"/>
              <a:gd name="connsiteY4" fmla="*/ 1011780 h 1016809"/>
              <a:gd name="connsiteX5" fmla="*/ 1897049 w 2254871"/>
              <a:gd name="connsiteY5" fmla="*/ 766247 h 1016809"/>
              <a:gd name="connsiteX6" fmla="*/ 1338249 w 2254871"/>
              <a:gd name="connsiteY6" fmla="*/ 368314 h 1016809"/>
              <a:gd name="connsiteX7" fmla="*/ 42849 w 2254871"/>
              <a:gd name="connsiteY7" fmla="*/ 12714 h 101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4871" h="1016809">
                <a:moveTo>
                  <a:pt x="42849" y="12714"/>
                </a:moveTo>
                <a:cubicBezTo>
                  <a:pt x="-110962" y="-28208"/>
                  <a:pt x="181138" y="35291"/>
                  <a:pt x="415382" y="122780"/>
                </a:cubicBezTo>
                <a:cubicBezTo>
                  <a:pt x="649626" y="210269"/>
                  <a:pt x="1284626" y="476969"/>
                  <a:pt x="1448315" y="537647"/>
                </a:cubicBezTo>
                <a:cubicBezTo>
                  <a:pt x="1612004" y="598325"/>
                  <a:pt x="1264871" y="407825"/>
                  <a:pt x="1397515" y="486847"/>
                </a:cubicBezTo>
                <a:cubicBezTo>
                  <a:pt x="1530159" y="565869"/>
                  <a:pt x="2160926" y="965213"/>
                  <a:pt x="2244182" y="1011780"/>
                </a:cubicBezTo>
                <a:cubicBezTo>
                  <a:pt x="2327438" y="1058347"/>
                  <a:pt x="1897049" y="766247"/>
                  <a:pt x="1897049" y="766247"/>
                </a:cubicBezTo>
                <a:cubicBezTo>
                  <a:pt x="1746060" y="659003"/>
                  <a:pt x="1645871" y="493903"/>
                  <a:pt x="1338249" y="368314"/>
                </a:cubicBezTo>
                <a:cubicBezTo>
                  <a:pt x="1030627" y="242725"/>
                  <a:pt x="196660" y="53636"/>
                  <a:pt x="42849" y="127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A80EEDE8-D5A3-4F23-9AB9-DC88E44D0394}"/>
              </a:ext>
            </a:extLst>
          </p:cNvPr>
          <p:cNvSpPr/>
          <p:nvPr/>
        </p:nvSpPr>
        <p:spPr>
          <a:xfrm>
            <a:off x="11092068" y="8044658"/>
            <a:ext cx="1166116" cy="1944265"/>
          </a:xfrm>
          <a:custGeom>
            <a:avLst/>
            <a:gdLst>
              <a:gd name="connsiteX0" fmla="*/ 393812 w 1166116"/>
              <a:gd name="connsiteY0" fmla="*/ 2062 h 1944265"/>
              <a:gd name="connsiteX1" fmla="*/ 891652 w 1166116"/>
              <a:gd name="connsiteY1" fmla="*/ 860582 h 1944265"/>
              <a:gd name="connsiteX2" fmla="*/ 764652 w 1166116"/>
              <a:gd name="connsiteY2" fmla="*/ 662462 h 1944265"/>
              <a:gd name="connsiteX3" fmla="*/ 1165972 w 1166116"/>
              <a:gd name="connsiteY3" fmla="*/ 1221262 h 1944265"/>
              <a:gd name="connsiteX4" fmla="*/ 810372 w 1166116"/>
              <a:gd name="connsiteY4" fmla="*/ 850422 h 1944265"/>
              <a:gd name="connsiteX5" fmla="*/ 759572 w 1166116"/>
              <a:gd name="connsiteY5" fmla="*/ 1256822 h 1944265"/>
              <a:gd name="connsiteX6" fmla="*/ 734172 w 1166116"/>
              <a:gd name="connsiteY6" fmla="*/ 1089182 h 1944265"/>
              <a:gd name="connsiteX7" fmla="*/ 845932 w 1166116"/>
              <a:gd name="connsiteY7" fmla="*/ 1917222 h 1944265"/>
              <a:gd name="connsiteX8" fmla="*/ 729092 w 1166116"/>
              <a:gd name="connsiteY8" fmla="*/ 1627662 h 1944265"/>
              <a:gd name="connsiteX9" fmla="*/ 2652 w 1166116"/>
              <a:gd name="connsiteY9" fmla="*/ 499902 h 1944265"/>
              <a:gd name="connsiteX10" fmla="*/ 480172 w 1166116"/>
              <a:gd name="connsiteY10" fmla="*/ 1307622 h 1944265"/>
              <a:gd name="connsiteX11" fmla="*/ 368412 w 1166116"/>
              <a:gd name="connsiteY11" fmla="*/ 499902 h 1944265"/>
              <a:gd name="connsiteX12" fmla="*/ 551292 w 1166116"/>
              <a:gd name="connsiteY12" fmla="*/ 1165382 h 1944265"/>
              <a:gd name="connsiteX13" fmla="*/ 454772 w 1166116"/>
              <a:gd name="connsiteY13" fmla="*/ 647222 h 1944265"/>
              <a:gd name="connsiteX14" fmla="*/ 591932 w 1166116"/>
              <a:gd name="connsiteY14" fmla="*/ 687862 h 1944265"/>
              <a:gd name="connsiteX15" fmla="*/ 556372 w 1166116"/>
              <a:gd name="connsiteY15" fmla="*/ 621822 h 1944265"/>
              <a:gd name="connsiteX16" fmla="*/ 393812 w 1166116"/>
              <a:gd name="connsiteY16" fmla="*/ 2062 h 194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116" h="1944265">
                <a:moveTo>
                  <a:pt x="393812" y="2062"/>
                </a:moveTo>
                <a:cubicBezTo>
                  <a:pt x="449692" y="41855"/>
                  <a:pt x="829845" y="750515"/>
                  <a:pt x="891652" y="860582"/>
                </a:cubicBezTo>
                <a:cubicBezTo>
                  <a:pt x="953459" y="970649"/>
                  <a:pt x="718932" y="602349"/>
                  <a:pt x="764652" y="662462"/>
                </a:cubicBezTo>
                <a:cubicBezTo>
                  <a:pt x="810372" y="722575"/>
                  <a:pt x="1158352" y="1189935"/>
                  <a:pt x="1165972" y="1221262"/>
                </a:cubicBezTo>
                <a:cubicBezTo>
                  <a:pt x="1173592" y="1252589"/>
                  <a:pt x="878105" y="844495"/>
                  <a:pt x="810372" y="850422"/>
                </a:cubicBezTo>
                <a:cubicBezTo>
                  <a:pt x="742639" y="856349"/>
                  <a:pt x="772272" y="1217029"/>
                  <a:pt x="759572" y="1256822"/>
                </a:cubicBezTo>
                <a:cubicBezTo>
                  <a:pt x="746872" y="1296615"/>
                  <a:pt x="719779" y="979115"/>
                  <a:pt x="734172" y="1089182"/>
                </a:cubicBezTo>
                <a:cubicBezTo>
                  <a:pt x="748565" y="1199249"/>
                  <a:pt x="846779" y="1827475"/>
                  <a:pt x="845932" y="1917222"/>
                </a:cubicBezTo>
                <a:cubicBezTo>
                  <a:pt x="845085" y="2006969"/>
                  <a:pt x="869639" y="1863882"/>
                  <a:pt x="729092" y="1627662"/>
                </a:cubicBezTo>
                <a:cubicBezTo>
                  <a:pt x="588545" y="1391442"/>
                  <a:pt x="44139" y="553242"/>
                  <a:pt x="2652" y="499902"/>
                </a:cubicBezTo>
                <a:cubicBezTo>
                  <a:pt x="-38835" y="446562"/>
                  <a:pt x="419212" y="1307622"/>
                  <a:pt x="480172" y="1307622"/>
                </a:cubicBezTo>
                <a:cubicBezTo>
                  <a:pt x="541132" y="1307622"/>
                  <a:pt x="356559" y="523609"/>
                  <a:pt x="368412" y="499902"/>
                </a:cubicBezTo>
                <a:cubicBezTo>
                  <a:pt x="380265" y="476195"/>
                  <a:pt x="536899" y="1140829"/>
                  <a:pt x="551292" y="1165382"/>
                </a:cubicBezTo>
                <a:cubicBezTo>
                  <a:pt x="565685" y="1189935"/>
                  <a:pt x="447999" y="726809"/>
                  <a:pt x="454772" y="647222"/>
                </a:cubicBezTo>
                <a:cubicBezTo>
                  <a:pt x="461545" y="567635"/>
                  <a:pt x="574999" y="692095"/>
                  <a:pt x="591932" y="687862"/>
                </a:cubicBezTo>
                <a:cubicBezTo>
                  <a:pt x="608865" y="683629"/>
                  <a:pt x="590239" y="733582"/>
                  <a:pt x="556372" y="621822"/>
                </a:cubicBezTo>
                <a:cubicBezTo>
                  <a:pt x="522505" y="510062"/>
                  <a:pt x="337932" y="-37731"/>
                  <a:pt x="393812" y="20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ADB316A9-BDDD-400B-8B3E-1631961316BE}"/>
              </a:ext>
            </a:extLst>
          </p:cNvPr>
          <p:cNvSpPr/>
          <p:nvPr/>
        </p:nvSpPr>
        <p:spPr>
          <a:xfrm>
            <a:off x="9114013" y="10993168"/>
            <a:ext cx="1491858" cy="701195"/>
          </a:xfrm>
          <a:custGeom>
            <a:avLst/>
            <a:gdLst>
              <a:gd name="connsiteX0" fmla="*/ 29987 w 1491858"/>
              <a:gd name="connsiteY0" fmla="*/ 121872 h 701195"/>
              <a:gd name="connsiteX1" fmla="*/ 1325387 w 1491858"/>
              <a:gd name="connsiteY1" fmla="*/ 690832 h 701195"/>
              <a:gd name="connsiteX2" fmla="*/ 1066307 w 1491858"/>
              <a:gd name="connsiteY2" fmla="*/ 497792 h 701195"/>
              <a:gd name="connsiteX3" fmla="*/ 1487947 w 1491858"/>
              <a:gd name="connsiteY3" fmla="*/ 604472 h 701195"/>
              <a:gd name="connsiteX4" fmla="*/ 766587 w 1491858"/>
              <a:gd name="connsiteY4" fmla="*/ 243792 h 701195"/>
              <a:gd name="connsiteX5" fmla="*/ 309387 w 1491858"/>
              <a:gd name="connsiteY5" fmla="*/ 5032 h 701195"/>
              <a:gd name="connsiteX6" fmla="*/ 680227 w 1491858"/>
              <a:gd name="connsiteY6" fmla="*/ 86312 h 701195"/>
              <a:gd name="connsiteX7" fmla="*/ 324627 w 1491858"/>
              <a:gd name="connsiteY7" fmla="*/ 147272 h 701195"/>
              <a:gd name="connsiteX8" fmla="*/ 644667 w 1491858"/>
              <a:gd name="connsiteY8" fmla="*/ 147272 h 701195"/>
              <a:gd name="connsiteX9" fmla="*/ 431307 w 1491858"/>
              <a:gd name="connsiteY9" fmla="*/ 192992 h 701195"/>
              <a:gd name="connsiteX10" fmla="*/ 29987 w 1491858"/>
              <a:gd name="connsiteY10" fmla="*/ 121872 h 701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1858" h="701195">
                <a:moveTo>
                  <a:pt x="29987" y="121872"/>
                </a:moveTo>
                <a:cubicBezTo>
                  <a:pt x="179000" y="204845"/>
                  <a:pt x="1152667" y="628179"/>
                  <a:pt x="1325387" y="690832"/>
                </a:cubicBezTo>
                <a:cubicBezTo>
                  <a:pt x="1498107" y="753485"/>
                  <a:pt x="1039214" y="512185"/>
                  <a:pt x="1066307" y="497792"/>
                </a:cubicBezTo>
                <a:cubicBezTo>
                  <a:pt x="1093400" y="483399"/>
                  <a:pt x="1537900" y="646805"/>
                  <a:pt x="1487947" y="604472"/>
                </a:cubicBezTo>
                <a:cubicBezTo>
                  <a:pt x="1437994" y="562139"/>
                  <a:pt x="766587" y="243792"/>
                  <a:pt x="766587" y="243792"/>
                </a:cubicBezTo>
                <a:cubicBezTo>
                  <a:pt x="570160" y="143885"/>
                  <a:pt x="323780" y="31279"/>
                  <a:pt x="309387" y="5032"/>
                </a:cubicBezTo>
                <a:cubicBezTo>
                  <a:pt x="294994" y="-21215"/>
                  <a:pt x="677687" y="62605"/>
                  <a:pt x="680227" y="86312"/>
                </a:cubicBezTo>
                <a:cubicBezTo>
                  <a:pt x="682767" y="110019"/>
                  <a:pt x="330554" y="137112"/>
                  <a:pt x="324627" y="147272"/>
                </a:cubicBezTo>
                <a:cubicBezTo>
                  <a:pt x="318700" y="157432"/>
                  <a:pt x="626887" y="139652"/>
                  <a:pt x="644667" y="147272"/>
                </a:cubicBezTo>
                <a:cubicBezTo>
                  <a:pt x="662447" y="154892"/>
                  <a:pt x="532060" y="201459"/>
                  <a:pt x="431307" y="192992"/>
                </a:cubicBezTo>
                <a:cubicBezTo>
                  <a:pt x="330554" y="184525"/>
                  <a:pt x="-119026" y="38899"/>
                  <a:pt x="29987" y="12187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B2BE36F-3255-496C-9545-01419CE83444}"/>
              </a:ext>
            </a:extLst>
          </p:cNvPr>
          <p:cNvSpPr/>
          <p:nvPr/>
        </p:nvSpPr>
        <p:spPr>
          <a:xfrm>
            <a:off x="8098350" y="7208447"/>
            <a:ext cx="1143030" cy="986528"/>
          </a:xfrm>
          <a:custGeom>
            <a:avLst/>
            <a:gdLst>
              <a:gd name="connsiteX0" fmla="*/ 822130 w 1143030"/>
              <a:gd name="connsiteY0" fmla="*/ 73 h 986528"/>
              <a:gd name="connsiteX1" fmla="*/ 141410 w 1143030"/>
              <a:gd name="connsiteY1" fmla="*/ 340433 h 986528"/>
              <a:gd name="connsiteX2" fmla="*/ 344610 w 1143030"/>
              <a:gd name="connsiteY2" fmla="*/ 279473 h 986528"/>
              <a:gd name="connsiteX3" fmla="*/ 4250 w 1143030"/>
              <a:gd name="connsiteY3" fmla="*/ 477593 h 986528"/>
              <a:gd name="connsiteX4" fmla="*/ 182050 w 1143030"/>
              <a:gd name="connsiteY4" fmla="*/ 452193 h 986528"/>
              <a:gd name="connsiteX5" fmla="*/ 588450 w 1143030"/>
              <a:gd name="connsiteY5" fmla="*/ 640153 h 986528"/>
              <a:gd name="connsiteX6" fmla="*/ 105850 w 1143030"/>
              <a:gd name="connsiteY6" fmla="*/ 563953 h 986528"/>
              <a:gd name="connsiteX7" fmla="*/ 1142170 w 1143030"/>
              <a:gd name="connsiteY7" fmla="*/ 985593 h 986528"/>
              <a:gd name="connsiteX8" fmla="*/ 283650 w 1143030"/>
              <a:gd name="connsiteY8" fmla="*/ 675713 h 986528"/>
              <a:gd name="connsiteX9" fmla="*/ 283650 w 1143030"/>
              <a:gd name="connsiteY9" fmla="*/ 604593 h 986528"/>
              <a:gd name="connsiteX10" fmla="*/ 537650 w 1143030"/>
              <a:gd name="connsiteY10" fmla="*/ 325193 h 986528"/>
              <a:gd name="connsiteX11" fmla="*/ 461450 w 1143030"/>
              <a:gd name="connsiteY11" fmla="*/ 309953 h 986528"/>
              <a:gd name="connsiteX12" fmla="*/ 822130 w 1143030"/>
              <a:gd name="connsiteY12" fmla="*/ 73 h 986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3030" h="986528">
                <a:moveTo>
                  <a:pt x="822130" y="73"/>
                </a:moveTo>
                <a:cubicBezTo>
                  <a:pt x="768790" y="5153"/>
                  <a:pt x="220997" y="293866"/>
                  <a:pt x="141410" y="340433"/>
                </a:cubicBezTo>
                <a:cubicBezTo>
                  <a:pt x="61823" y="387000"/>
                  <a:pt x="367470" y="256613"/>
                  <a:pt x="344610" y="279473"/>
                </a:cubicBezTo>
                <a:cubicBezTo>
                  <a:pt x="321750" y="302333"/>
                  <a:pt x="31343" y="448806"/>
                  <a:pt x="4250" y="477593"/>
                </a:cubicBezTo>
                <a:cubicBezTo>
                  <a:pt x="-22843" y="506380"/>
                  <a:pt x="84683" y="425100"/>
                  <a:pt x="182050" y="452193"/>
                </a:cubicBezTo>
                <a:cubicBezTo>
                  <a:pt x="279417" y="479286"/>
                  <a:pt x="601150" y="621526"/>
                  <a:pt x="588450" y="640153"/>
                </a:cubicBezTo>
                <a:cubicBezTo>
                  <a:pt x="575750" y="658780"/>
                  <a:pt x="13563" y="506380"/>
                  <a:pt x="105850" y="563953"/>
                </a:cubicBezTo>
                <a:cubicBezTo>
                  <a:pt x="198137" y="621526"/>
                  <a:pt x="1112537" y="966966"/>
                  <a:pt x="1142170" y="985593"/>
                </a:cubicBezTo>
                <a:cubicBezTo>
                  <a:pt x="1171803" y="1004220"/>
                  <a:pt x="426737" y="739213"/>
                  <a:pt x="283650" y="675713"/>
                </a:cubicBezTo>
                <a:cubicBezTo>
                  <a:pt x="140563" y="612213"/>
                  <a:pt x="241317" y="663013"/>
                  <a:pt x="283650" y="604593"/>
                </a:cubicBezTo>
                <a:cubicBezTo>
                  <a:pt x="325983" y="546173"/>
                  <a:pt x="508017" y="374300"/>
                  <a:pt x="537650" y="325193"/>
                </a:cubicBezTo>
                <a:cubicBezTo>
                  <a:pt x="567283" y="276086"/>
                  <a:pt x="415730" y="366680"/>
                  <a:pt x="461450" y="309953"/>
                </a:cubicBezTo>
                <a:cubicBezTo>
                  <a:pt x="507170" y="253226"/>
                  <a:pt x="875470" y="-5007"/>
                  <a:pt x="822130" y="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BEE15918-740E-415F-B48C-5A4FCEF05EEF}"/>
              </a:ext>
            </a:extLst>
          </p:cNvPr>
          <p:cNvSpPr/>
          <p:nvPr/>
        </p:nvSpPr>
        <p:spPr>
          <a:xfrm>
            <a:off x="11372342" y="7038835"/>
            <a:ext cx="1820533" cy="817252"/>
          </a:xfrm>
          <a:custGeom>
            <a:avLst/>
            <a:gdLst>
              <a:gd name="connsiteX0" fmla="*/ 1292098 w 1820533"/>
              <a:gd name="connsiteY0" fmla="*/ 32525 h 817252"/>
              <a:gd name="connsiteX1" fmla="*/ 1185418 w 1820533"/>
              <a:gd name="connsiteY1" fmla="*/ 32525 h 817252"/>
              <a:gd name="connsiteX2" fmla="*/ 220218 w 1820533"/>
              <a:gd name="connsiteY2" fmla="*/ 367805 h 817252"/>
              <a:gd name="connsiteX3" fmla="*/ 672338 w 1820533"/>
              <a:gd name="connsiteY3" fmla="*/ 235725 h 817252"/>
              <a:gd name="connsiteX4" fmla="*/ 204978 w 1820533"/>
              <a:gd name="connsiteY4" fmla="*/ 525285 h 817252"/>
              <a:gd name="connsiteX5" fmla="*/ 11938 w 1820533"/>
              <a:gd name="connsiteY5" fmla="*/ 306845 h 817252"/>
              <a:gd name="connsiteX6" fmla="*/ 525018 w 1820533"/>
              <a:gd name="connsiteY6" fmla="*/ 418605 h 817252"/>
              <a:gd name="connsiteX7" fmla="*/ 504698 w 1820533"/>
              <a:gd name="connsiteY7" fmla="*/ 814845 h 817252"/>
              <a:gd name="connsiteX8" fmla="*/ 489458 w 1820533"/>
              <a:gd name="connsiteY8" fmla="*/ 571005 h 817252"/>
              <a:gd name="connsiteX9" fmla="*/ 819658 w 1820533"/>
              <a:gd name="connsiteY9" fmla="*/ 291605 h 817252"/>
              <a:gd name="connsiteX10" fmla="*/ 1276858 w 1820533"/>
              <a:gd name="connsiteY10" fmla="*/ 210325 h 817252"/>
              <a:gd name="connsiteX11" fmla="*/ 1312418 w 1820533"/>
              <a:gd name="connsiteY11" fmla="*/ 322085 h 817252"/>
              <a:gd name="connsiteX12" fmla="*/ 1769618 w 1820533"/>
              <a:gd name="connsiteY12" fmla="*/ 545605 h 817252"/>
              <a:gd name="connsiteX13" fmla="*/ 1795018 w 1820533"/>
              <a:gd name="connsiteY13" fmla="*/ 642125 h 817252"/>
              <a:gd name="connsiteX14" fmla="*/ 1805178 w 1820533"/>
              <a:gd name="connsiteY14" fmla="*/ 611645 h 817252"/>
              <a:gd name="connsiteX15" fmla="*/ 1571498 w 1820533"/>
              <a:gd name="connsiteY15" fmla="*/ 317005 h 817252"/>
              <a:gd name="connsiteX16" fmla="*/ 1378458 w 1820533"/>
              <a:gd name="connsiteY16" fmla="*/ 179845 h 817252"/>
              <a:gd name="connsiteX17" fmla="*/ 1607058 w 1820533"/>
              <a:gd name="connsiteY17" fmla="*/ 205245 h 817252"/>
              <a:gd name="connsiteX18" fmla="*/ 1292098 w 1820533"/>
              <a:gd name="connsiteY18" fmla="*/ 32525 h 81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20533" h="817252">
                <a:moveTo>
                  <a:pt x="1292098" y="32525"/>
                </a:moveTo>
                <a:cubicBezTo>
                  <a:pt x="1221825" y="3738"/>
                  <a:pt x="1364065" y="-23355"/>
                  <a:pt x="1185418" y="32525"/>
                </a:cubicBezTo>
                <a:cubicBezTo>
                  <a:pt x="1006771" y="88405"/>
                  <a:pt x="305731" y="333938"/>
                  <a:pt x="220218" y="367805"/>
                </a:cubicBezTo>
                <a:cubicBezTo>
                  <a:pt x="134705" y="401672"/>
                  <a:pt x="674878" y="209478"/>
                  <a:pt x="672338" y="235725"/>
                </a:cubicBezTo>
                <a:cubicBezTo>
                  <a:pt x="669798" y="261972"/>
                  <a:pt x="315045" y="513432"/>
                  <a:pt x="204978" y="525285"/>
                </a:cubicBezTo>
                <a:cubicBezTo>
                  <a:pt x="94911" y="537138"/>
                  <a:pt x="-41402" y="324625"/>
                  <a:pt x="11938" y="306845"/>
                </a:cubicBezTo>
                <a:cubicBezTo>
                  <a:pt x="65278" y="289065"/>
                  <a:pt x="442891" y="333938"/>
                  <a:pt x="525018" y="418605"/>
                </a:cubicBezTo>
                <a:cubicBezTo>
                  <a:pt x="607145" y="503272"/>
                  <a:pt x="510625" y="789445"/>
                  <a:pt x="504698" y="814845"/>
                </a:cubicBezTo>
                <a:cubicBezTo>
                  <a:pt x="498771" y="840245"/>
                  <a:pt x="436965" y="658212"/>
                  <a:pt x="489458" y="571005"/>
                </a:cubicBezTo>
                <a:cubicBezTo>
                  <a:pt x="541951" y="483798"/>
                  <a:pt x="688425" y="351718"/>
                  <a:pt x="819658" y="291605"/>
                </a:cubicBezTo>
                <a:cubicBezTo>
                  <a:pt x="950891" y="231492"/>
                  <a:pt x="1194731" y="205245"/>
                  <a:pt x="1276858" y="210325"/>
                </a:cubicBezTo>
                <a:cubicBezTo>
                  <a:pt x="1358985" y="215405"/>
                  <a:pt x="1230291" y="266205"/>
                  <a:pt x="1312418" y="322085"/>
                </a:cubicBezTo>
                <a:cubicBezTo>
                  <a:pt x="1394545" y="377965"/>
                  <a:pt x="1689185" y="492265"/>
                  <a:pt x="1769618" y="545605"/>
                </a:cubicBezTo>
                <a:cubicBezTo>
                  <a:pt x="1850051" y="598945"/>
                  <a:pt x="1789091" y="631118"/>
                  <a:pt x="1795018" y="642125"/>
                </a:cubicBezTo>
                <a:cubicBezTo>
                  <a:pt x="1800945" y="653132"/>
                  <a:pt x="1842431" y="665832"/>
                  <a:pt x="1805178" y="611645"/>
                </a:cubicBezTo>
                <a:cubicBezTo>
                  <a:pt x="1767925" y="557458"/>
                  <a:pt x="1642618" y="388972"/>
                  <a:pt x="1571498" y="317005"/>
                </a:cubicBezTo>
                <a:cubicBezTo>
                  <a:pt x="1500378" y="245038"/>
                  <a:pt x="1372531" y="198472"/>
                  <a:pt x="1378458" y="179845"/>
                </a:cubicBezTo>
                <a:cubicBezTo>
                  <a:pt x="1384385" y="161218"/>
                  <a:pt x="1617218" y="230645"/>
                  <a:pt x="1607058" y="205245"/>
                </a:cubicBezTo>
                <a:cubicBezTo>
                  <a:pt x="1596898" y="179845"/>
                  <a:pt x="1362371" y="61312"/>
                  <a:pt x="1292098" y="325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94AD606A-ED6C-41DD-A509-84BCEA80961C}"/>
              </a:ext>
            </a:extLst>
          </p:cNvPr>
          <p:cNvSpPr/>
          <p:nvPr/>
        </p:nvSpPr>
        <p:spPr>
          <a:xfrm>
            <a:off x="7817514" y="7904229"/>
            <a:ext cx="2054939" cy="1788413"/>
          </a:xfrm>
          <a:custGeom>
            <a:avLst/>
            <a:gdLst>
              <a:gd name="connsiteX0" fmla="*/ 452726 w 2054939"/>
              <a:gd name="connsiteY0" fmla="*/ 208531 h 1788413"/>
              <a:gd name="connsiteX1" fmla="*/ 564486 w 2054939"/>
              <a:gd name="connsiteY1" fmla="*/ 269491 h 1788413"/>
              <a:gd name="connsiteX2" fmla="*/ 1570326 w 2054939"/>
              <a:gd name="connsiteY2" fmla="*/ 472691 h 1788413"/>
              <a:gd name="connsiteX3" fmla="*/ 1570326 w 2054939"/>
              <a:gd name="connsiteY3" fmla="*/ 508251 h 1788413"/>
              <a:gd name="connsiteX4" fmla="*/ 1519526 w 2054939"/>
              <a:gd name="connsiteY4" fmla="*/ 543811 h 1788413"/>
              <a:gd name="connsiteX5" fmla="*/ 1356966 w 2054939"/>
              <a:gd name="connsiteY5" fmla="*/ 772411 h 1788413"/>
              <a:gd name="connsiteX6" fmla="*/ 1910686 w 2054939"/>
              <a:gd name="connsiteY6" fmla="*/ 625091 h 1788413"/>
              <a:gd name="connsiteX7" fmla="*/ 1199486 w 2054939"/>
              <a:gd name="connsiteY7" fmla="*/ 1128011 h 1788413"/>
              <a:gd name="connsiteX8" fmla="*/ 711806 w 2054939"/>
              <a:gd name="connsiteY8" fmla="*/ 1625851 h 1788413"/>
              <a:gd name="connsiteX9" fmla="*/ 1687166 w 2054939"/>
              <a:gd name="connsiteY9" fmla="*/ 914651 h 1788413"/>
              <a:gd name="connsiteX10" fmla="*/ 732126 w 2054939"/>
              <a:gd name="connsiteY10" fmla="*/ 1788411 h 1788413"/>
              <a:gd name="connsiteX11" fmla="*/ 1849726 w 2054939"/>
              <a:gd name="connsiteY11" fmla="*/ 904491 h 1788413"/>
              <a:gd name="connsiteX12" fmla="*/ 823566 w 2054939"/>
              <a:gd name="connsiteY12" fmla="*/ 1199131 h 1788413"/>
              <a:gd name="connsiteX13" fmla="*/ 1265526 w 2054939"/>
              <a:gd name="connsiteY13" fmla="*/ 589531 h 1788413"/>
              <a:gd name="connsiteX14" fmla="*/ 1036926 w 2054939"/>
              <a:gd name="connsiteY14" fmla="*/ 447291 h 1788413"/>
              <a:gd name="connsiteX15" fmla="*/ 2052926 w 2054939"/>
              <a:gd name="connsiteY15" fmla="*/ 259331 h 1788413"/>
              <a:gd name="connsiteX16" fmla="*/ 1260446 w 2054939"/>
              <a:gd name="connsiteY16" fmla="*/ 203451 h 1788413"/>
              <a:gd name="connsiteX17" fmla="*/ 606 w 2054939"/>
              <a:gd name="connsiteY17" fmla="*/ 251 h 1788413"/>
              <a:gd name="connsiteX18" fmla="*/ 1428086 w 2054939"/>
              <a:gd name="connsiteY18" fmla="*/ 249171 h 1788413"/>
              <a:gd name="connsiteX19" fmla="*/ 1026766 w 2054939"/>
              <a:gd name="connsiteY19" fmla="*/ 315211 h 1788413"/>
              <a:gd name="connsiteX20" fmla="*/ 452726 w 2054939"/>
              <a:gd name="connsiteY20" fmla="*/ 208531 h 178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054939" h="1788413">
                <a:moveTo>
                  <a:pt x="452726" y="208531"/>
                </a:moveTo>
                <a:cubicBezTo>
                  <a:pt x="375679" y="200911"/>
                  <a:pt x="378220" y="225464"/>
                  <a:pt x="564486" y="269491"/>
                </a:cubicBezTo>
                <a:cubicBezTo>
                  <a:pt x="750752" y="313518"/>
                  <a:pt x="1402686" y="432898"/>
                  <a:pt x="1570326" y="472691"/>
                </a:cubicBezTo>
                <a:cubicBezTo>
                  <a:pt x="1737966" y="512484"/>
                  <a:pt x="1570326" y="508251"/>
                  <a:pt x="1570326" y="508251"/>
                </a:cubicBezTo>
                <a:cubicBezTo>
                  <a:pt x="1561859" y="520104"/>
                  <a:pt x="1555086" y="499784"/>
                  <a:pt x="1519526" y="543811"/>
                </a:cubicBezTo>
                <a:cubicBezTo>
                  <a:pt x="1483966" y="587838"/>
                  <a:pt x="1291773" y="758864"/>
                  <a:pt x="1356966" y="772411"/>
                </a:cubicBezTo>
                <a:cubicBezTo>
                  <a:pt x="1422159" y="785958"/>
                  <a:pt x="1936933" y="565824"/>
                  <a:pt x="1910686" y="625091"/>
                </a:cubicBezTo>
                <a:cubicBezTo>
                  <a:pt x="1884439" y="684358"/>
                  <a:pt x="1399299" y="961218"/>
                  <a:pt x="1199486" y="1128011"/>
                </a:cubicBezTo>
                <a:cubicBezTo>
                  <a:pt x="999673" y="1294804"/>
                  <a:pt x="630526" y="1661411"/>
                  <a:pt x="711806" y="1625851"/>
                </a:cubicBezTo>
                <a:cubicBezTo>
                  <a:pt x="793086" y="1590291"/>
                  <a:pt x="1683779" y="887558"/>
                  <a:pt x="1687166" y="914651"/>
                </a:cubicBezTo>
                <a:cubicBezTo>
                  <a:pt x="1690553" y="941744"/>
                  <a:pt x="705033" y="1790104"/>
                  <a:pt x="732126" y="1788411"/>
                </a:cubicBezTo>
                <a:cubicBezTo>
                  <a:pt x="759219" y="1786718"/>
                  <a:pt x="1834486" y="1002704"/>
                  <a:pt x="1849726" y="904491"/>
                </a:cubicBezTo>
                <a:cubicBezTo>
                  <a:pt x="1864966" y="806278"/>
                  <a:pt x="920933" y="1251624"/>
                  <a:pt x="823566" y="1199131"/>
                </a:cubicBezTo>
                <a:cubicBezTo>
                  <a:pt x="726199" y="1146638"/>
                  <a:pt x="1229966" y="714838"/>
                  <a:pt x="1265526" y="589531"/>
                </a:cubicBezTo>
                <a:cubicBezTo>
                  <a:pt x="1301086" y="464224"/>
                  <a:pt x="905693" y="502324"/>
                  <a:pt x="1036926" y="447291"/>
                </a:cubicBezTo>
                <a:cubicBezTo>
                  <a:pt x="1168159" y="392258"/>
                  <a:pt x="2015673" y="299971"/>
                  <a:pt x="2052926" y="259331"/>
                </a:cubicBezTo>
                <a:cubicBezTo>
                  <a:pt x="2090179" y="218691"/>
                  <a:pt x="1602499" y="246631"/>
                  <a:pt x="1260446" y="203451"/>
                </a:cubicBezTo>
                <a:cubicBezTo>
                  <a:pt x="918393" y="160271"/>
                  <a:pt x="-27334" y="-7369"/>
                  <a:pt x="606" y="251"/>
                </a:cubicBezTo>
                <a:cubicBezTo>
                  <a:pt x="28546" y="7871"/>
                  <a:pt x="1257059" y="196678"/>
                  <a:pt x="1428086" y="249171"/>
                </a:cubicBezTo>
                <a:cubicBezTo>
                  <a:pt x="1599113" y="301664"/>
                  <a:pt x="1186786" y="320291"/>
                  <a:pt x="1026766" y="315211"/>
                </a:cubicBezTo>
                <a:cubicBezTo>
                  <a:pt x="866746" y="310131"/>
                  <a:pt x="529773" y="216151"/>
                  <a:pt x="452726" y="208531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DDD06B4-7392-414D-9CDE-68C76D4A3AA9}"/>
              </a:ext>
            </a:extLst>
          </p:cNvPr>
          <p:cNvSpPr/>
          <p:nvPr/>
        </p:nvSpPr>
        <p:spPr>
          <a:xfrm>
            <a:off x="8408966" y="11318900"/>
            <a:ext cx="3453671" cy="2145628"/>
          </a:xfrm>
          <a:custGeom>
            <a:avLst/>
            <a:gdLst>
              <a:gd name="connsiteX0" fmla="*/ 519134 w 3453671"/>
              <a:gd name="connsiteY0" fmla="*/ 180950 h 2145628"/>
              <a:gd name="connsiteX1" fmla="*/ 2271734 w 3453671"/>
              <a:gd name="connsiteY1" fmla="*/ 1216000 h 2145628"/>
              <a:gd name="connsiteX2" fmla="*/ 1503384 w 3453671"/>
              <a:gd name="connsiteY2" fmla="*/ 1082650 h 2145628"/>
              <a:gd name="connsiteX3" fmla="*/ 2989284 w 3453671"/>
              <a:gd name="connsiteY3" fmla="*/ 1177900 h 2145628"/>
              <a:gd name="connsiteX4" fmla="*/ 2811484 w 3453671"/>
              <a:gd name="connsiteY4" fmla="*/ 1203300 h 2145628"/>
              <a:gd name="connsiteX5" fmla="*/ 3249634 w 3453671"/>
              <a:gd name="connsiteY5" fmla="*/ 1158850 h 2145628"/>
              <a:gd name="connsiteX6" fmla="*/ 2125684 w 3453671"/>
              <a:gd name="connsiteY6" fmla="*/ 1425550 h 2145628"/>
              <a:gd name="connsiteX7" fmla="*/ 3446484 w 3453671"/>
              <a:gd name="connsiteY7" fmla="*/ 2136750 h 2145628"/>
              <a:gd name="connsiteX8" fmla="*/ 2595584 w 3453671"/>
              <a:gd name="connsiteY8" fmla="*/ 1781150 h 2145628"/>
              <a:gd name="connsiteX9" fmla="*/ 1350984 w 3453671"/>
              <a:gd name="connsiteY9" fmla="*/ 1152500 h 2145628"/>
              <a:gd name="connsiteX10" fmla="*/ 1617684 w 3453671"/>
              <a:gd name="connsiteY10" fmla="*/ 1222350 h 2145628"/>
              <a:gd name="connsiteX11" fmla="*/ 11134 w 3453671"/>
              <a:gd name="connsiteY11" fmla="*/ 15850 h 2145628"/>
              <a:gd name="connsiteX12" fmla="*/ 887434 w 3453671"/>
              <a:gd name="connsiteY12" fmla="*/ 511150 h 2145628"/>
              <a:gd name="connsiteX13" fmla="*/ 519134 w 3453671"/>
              <a:gd name="connsiteY13" fmla="*/ 180950 h 214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53671" h="2145628">
                <a:moveTo>
                  <a:pt x="519134" y="180950"/>
                </a:moveTo>
                <a:cubicBezTo>
                  <a:pt x="749851" y="298425"/>
                  <a:pt x="2107692" y="1065717"/>
                  <a:pt x="2271734" y="1216000"/>
                </a:cubicBezTo>
                <a:cubicBezTo>
                  <a:pt x="2435776" y="1366283"/>
                  <a:pt x="1383792" y="1089000"/>
                  <a:pt x="1503384" y="1082650"/>
                </a:cubicBezTo>
                <a:cubicBezTo>
                  <a:pt x="1622976" y="1076300"/>
                  <a:pt x="2771267" y="1157792"/>
                  <a:pt x="2989284" y="1177900"/>
                </a:cubicBezTo>
                <a:cubicBezTo>
                  <a:pt x="3207301" y="1198008"/>
                  <a:pt x="2811484" y="1203300"/>
                  <a:pt x="2811484" y="1203300"/>
                </a:cubicBezTo>
                <a:cubicBezTo>
                  <a:pt x="2854876" y="1200125"/>
                  <a:pt x="3363934" y="1121808"/>
                  <a:pt x="3249634" y="1158850"/>
                </a:cubicBezTo>
                <a:cubicBezTo>
                  <a:pt x="3135334" y="1195892"/>
                  <a:pt x="2092876" y="1262567"/>
                  <a:pt x="2125684" y="1425550"/>
                </a:cubicBezTo>
                <a:cubicBezTo>
                  <a:pt x="2158492" y="1588533"/>
                  <a:pt x="3368167" y="2077483"/>
                  <a:pt x="3446484" y="2136750"/>
                </a:cubicBezTo>
                <a:cubicBezTo>
                  <a:pt x="3524801" y="2196017"/>
                  <a:pt x="2944834" y="1945192"/>
                  <a:pt x="2595584" y="1781150"/>
                </a:cubicBezTo>
                <a:cubicBezTo>
                  <a:pt x="2246334" y="1617108"/>
                  <a:pt x="1513967" y="1245633"/>
                  <a:pt x="1350984" y="1152500"/>
                </a:cubicBezTo>
                <a:cubicBezTo>
                  <a:pt x="1188001" y="1059367"/>
                  <a:pt x="1840992" y="1411792"/>
                  <a:pt x="1617684" y="1222350"/>
                </a:cubicBezTo>
                <a:cubicBezTo>
                  <a:pt x="1394376" y="1032908"/>
                  <a:pt x="132842" y="134383"/>
                  <a:pt x="11134" y="15850"/>
                </a:cubicBezTo>
                <a:cubicBezTo>
                  <a:pt x="-110574" y="-102683"/>
                  <a:pt x="803826" y="481517"/>
                  <a:pt x="887434" y="511150"/>
                </a:cubicBezTo>
                <a:cubicBezTo>
                  <a:pt x="971042" y="540783"/>
                  <a:pt x="288417" y="63475"/>
                  <a:pt x="519134" y="1809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154611DC-B482-48EE-B1A9-8B69DF31248F}"/>
              </a:ext>
            </a:extLst>
          </p:cNvPr>
          <p:cNvSpPr/>
          <p:nvPr/>
        </p:nvSpPr>
        <p:spPr>
          <a:xfrm>
            <a:off x="9238672" y="11575733"/>
            <a:ext cx="3520057" cy="2145955"/>
          </a:xfrm>
          <a:custGeom>
            <a:avLst/>
            <a:gdLst>
              <a:gd name="connsiteX0" fmla="*/ 3505778 w 3520057"/>
              <a:gd name="connsiteY0" fmla="*/ 317 h 2145955"/>
              <a:gd name="connsiteX1" fmla="*/ 3270828 w 3520057"/>
              <a:gd name="connsiteY1" fmla="*/ 730567 h 2145955"/>
              <a:gd name="connsiteX2" fmla="*/ 3410528 w 3520057"/>
              <a:gd name="connsiteY2" fmla="*/ 476567 h 2145955"/>
              <a:gd name="connsiteX3" fmla="*/ 3258128 w 3520057"/>
              <a:gd name="connsiteY3" fmla="*/ 1079817 h 2145955"/>
              <a:gd name="connsiteX4" fmla="*/ 3308928 w 3520057"/>
              <a:gd name="connsiteY4" fmla="*/ 851217 h 2145955"/>
              <a:gd name="connsiteX5" fmla="*/ 2629478 w 3520057"/>
              <a:gd name="connsiteY5" fmla="*/ 2108517 h 2145955"/>
              <a:gd name="connsiteX6" fmla="*/ 2629478 w 3520057"/>
              <a:gd name="connsiteY6" fmla="*/ 1797367 h 2145955"/>
              <a:gd name="connsiteX7" fmla="*/ 2254828 w 3520057"/>
              <a:gd name="connsiteY7" fmla="*/ 1613217 h 2145955"/>
              <a:gd name="connsiteX8" fmla="*/ 578 w 3520057"/>
              <a:gd name="connsiteY8" fmla="*/ 692467 h 2145955"/>
              <a:gd name="connsiteX9" fmla="*/ 2483428 w 3520057"/>
              <a:gd name="connsiteY9" fmla="*/ 1079817 h 2145955"/>
              <a:gd name="connsiteX10" fmla="*/ 57728 w 3520057"/>
              <a:gd name="connsiteY10" fmla="*/ 609917 h 2145955"/>
              <a:gd name="connsiteX11" fmla="*/ 2464378 w 3520057"/>
              <a:gd name="connsiteY11" fmla="*/ 698817 h 2145955"/>
              <a:gd name="connsiteX12" fmla="*/ 2350078 w 3520057"/>
              <a:gd name="connsiteY12" fmla="*/ 679767 h 2145955"/>
              <a:gd name="connsiteX13" fmla="*/ 3093028 w 3520057"/>
              <a:gd name="connsiteY13" fmla="*/ 400367 h 2145955"/>
              <a:gd name="connsiteX14" fmla="*/ 2775528 w 3520057"/>
              <a:gd name="connsiteY14" fmla="*/ 635317 h 2145955"/>
              <a:gd name="connsiteX15" fmla="*/ 3505778 w 3520057"/>
              <a:gd name="connsiteY15" fmla="*/ 317 h 214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20057" h="2145955">
                <a:moveTo>
                  <a:pt x="3505778" y="317"/>
                </a:moveTo>
                <a:cubicBezTo>
                  <a:pt x="3588328" y="16192"/>
                  <a:pt x="3286703" y="651192"/>
                  <a:pt x="3270828" y="730567"/>
                </a:cubicBezTo>
                <a:cubicBezTo>
                  <a:pt x="3254953" y="809942"/>
                  <a:pt x="3412645" y="418359"/>
                  <a:pt x="3410528" y="476567"/>
                </a:cubicBezTo>
                <a:cubicBezTo>
                  <a:pt x="3408411" y="534775"/>
                  <a:pt x="3275061" y="1017375"/>
                  <a:pt x="3258128" y="1079817"/>
                </a:cubicBezTo>
                <a:cubicBezTo>
                  <a:pt x="3241195" y="1142259"/>
                  <a:pt x="3413703" y="679767"/>
                  <a:pt x="3308928" y="851217"/>
                </a:cubicBezTo>
                <a:cubicBezTo>
                  <a:pt x="3204153" y="1022667"/>
                  <a:pt x="2742720" y="1950825"/>
                  <a:pt x="2629478" y="2108517"/>
                </a:cubicBezTo>
                <a:cubicBezTo>
                  <a:pt x="2516236" y="2266209"/>
                  <a:pt x="2691920" y="1879917"/>
                  <a:pt x="2629478" y="1797367"/>
                </a:cubicBezTo>
                <a:cubicBezTo>
                  <a:pt x="2567036" y="1714817"/>
                  <a:pt x="2692978" y="1797367"/>
                  <a:pt x="2254828" y="1613217"/>
                </a:cubicBezTo>
                <a:cubicBezTo>
                  <a:pt x="1816678" y="1429067"/>
                  <a:pt x="-37522" y="781367"/>
                  <a:pt x="578" y="692467"/>
                </a:cubicBezTo>
                <a:cubicBezTo>
                  <a:pt x="38678" y="603567"/>
                  <a:pt x="2473903" y="1093575"/>
                  <a:pt x="2483428" y="1079817"/>
                </a:cubicBezTo>
                <a:cubicBezTo>
                  <a:pt x="2492953" y="1066059"/>
                  <a:pt x="60903" y="673417"/>
                  <a:pt x="57728" y="609917"/>
                </a:cubicBezTo>
                <a:cubicBezTo>
                  <a:pt x="54553" y="546417"/>
                  <a:pt x="2082320" y="687175"/>
                  <a:pt x="2464378" y="698817"/>
                </a:cubicBezTo>
                <a:cubicBezTo>
                  <a:pt x="2846436" y="710459"/>
                  <a:pt x="2245303" y="729509"/>
                  <a:pt x="2350078" y="679767"/>
                </a:cubicBezTo>
                <a:cubicBezTo>
                  <a:pt x="2454853" y="630025"/>
                  <a:pt x="3022120" y="407775"/>
                  <a:pt x="3093028" y="400367"/>
                </a:cubicBezTo>
                <a:cubicBezTo>
                  <a:pt x="3163936" y="392959"/>
                  <a:pt x="2702503" y="700934"/>
                  <a:pt x="2775528" y="635317"/>
                </a:cubicBezTo>
                <a:cubicBezTo>
                  <a:pt x="2848553" y="569700"/>
                  <a:pt x="3423228" y="-15558"/>
                  <a:pt x="3505778" y="3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7D244625-3484-45BA-80F6-BC9CBCEADA20}"/>
              </a:ext>
            </a:extLst>
          </p:cNvPr>
          <p:cNvSpPr/>
          <p:nvPr/>
        </p:nvSpPr>
        <p:spPr>
          <a:xfrm>
            <a:off x="11743696" y="12130673"/>
            <a:ext cx="2980091" cy="2960394"/>
          </a:xfrm>
          <a:custGeom>
            <a:avLst/>
            <a:gdLst>
              <a:gd name="connsiteX0" fmla="*/ 1032504 w 2980091"/>
              <a:gd name="connsiteY0" fmla="*/ 23227 h 2960394"/>
              <a:gd name="connsiteX1" fmla="*/ 1826254 w 2980091"/>
              <a:gd name="connsiteY1" fmla="*/ 1496427 h 2960394"/>
              <a:gd name="connsiteX2" fmla="*/ 1813554 w 2980091"/>
              <a:gd name="connsiteY2" fmla="*/ 1286877 h 2960394"/>
              <a:gd name="connsiteX3" fmla="*/ 2962904 w 2980091"/>
              <a:gd name="connsiteY3" fmla="*/ 2093327 h 2960394"/>
              <a:gd name="connsiteX4" fmla="*/ 2518404 w 2980091"/>
              <a:gd name="connsiteY4" fmla="*/ 1940927 h 2960394"/>
              <a:gd name="connsiteX5" fmla="*/ 2721604 w 2980091"/>
              <a:gd name="connsiteY5" fmla="*/ 2264777 h 2960394"/>
              <a:gd name="connsiteX6" fmla="*/ 2251704 w 2980091"/>
              <a:gd name="connsiteY6" fmla="*/ 2277477 h 2960394"/>
              <a:gd name="connsiteX7" fmla="*/ 1623054 w 2980091"/>
              <a:gd name="connsiteY7" fmla="*/ 2925177 h 2960394"/>
              <a:gd name="connsiteX8" fmla="*/ 784854 w 2980091"/>
              <a:gd name="connsiteY8" fmla="*/ 2734677 h 2960394"/>
              <a:gd name="connsiteX9" fmla="*/ 41904 w 2980091"/>
              <a:gd name="connsiteY9" fmla="*/ 2931527 h 2960394"/>
              <a:gd name="connsiteX10" fmla="*/ 568954 w 2980091"/>
              <a:gd name="connsiteY10" fmla="*/ 1985377 h 2960394"/>
              <a:gd name="connsiteX11" fmla="*/ 861054 w 2980091"/>
              <a:gd name="connsiteY11" fmla="*/ 950327 h 2960394"/>
              <a:gd name="connsiteX12" fmla="*/ 16504 w 2980091"/>
              <a:gd name="connsiteY12" fmla="*/ 2550527 h 2960394"/>
              <a:gd name="connsiteX13" fmla="*/ 340354 w 2980091"/>
              <a:gd name="connsiteY13" fmla="*/ 1248777 h 2960394"/>
              <a:gd name="connsiteX14" fmla="*/ 816604 w 2980091"/>
              <a:gd name="connsiteY14" fmla="*/ 251827 h 2960394"/>
              <a:gd name="connsiteX15" fmla="*/ 962654 w 2980091"/>
              <a:gd name="connsiteY15" fmla="*/ 569327 h 2960394"/>
              <a:gd name="connsiteX16" fmla="*/ 1032504 w 2980091"/>
              <a:gd name="connsiteY16" fmla="*/ 23227 h 296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80091" h="2960394">
                <a:moveTo>
                  <a:pt x="1032504" y="23227"/>
                </a:moveTo>
                <a:cubicBezTo>
                  <a:pt x="1176437" y="177744"/>
                  <a:pt x="1696079" y="1285819"/>
                  <a:pt x="1826254" y="1496427"/>
                </a:cubicBezTo>
                <a:cubicBezTo>
                  <a:pt x="1956429" y="1707035"/>
                  <a:pt x="1624112" y="1187394"/>
                  <a:pt x="1813554" y="1286877"/>
                </a:cubicBezTo>
                <a:cubicBezTo>
                  <a:pt x="2002996" y="1386360"/>
                  <a:pt x="2845429" y="1984319"/>
                  <a:pt x="2962904" y="2093327"/>
                </a:cubicBezTo>
                <a:cubicBezTo>
                  <a:pt x="3080379" y="2202335"/>
                  <a:pt x="2558621" y="1912352"/>
                  <a:pt x="2518404" y="1940927"/>
                </a:cubicBezTo>
                <a:cubicBezTo>
                  <a:pt x="2478187" y="1969502"/>
                  <a:pt x="2766054" y="2208685"/>
                  <a:pt x="2721604" y="2264777"/>
                </a:cubicBezTo>
                <a:cubicBezTo>
                  <a:pt x="2677154" y="2320869"/>
                  <a:pt x="2434796" y="2167410"/>
                  <a:pt x="2251704" y="2277477"/>
                </a:cubicBezTo>
                <a:cubicBezTo>
                  <a:pt x="2068612" y="2387544"/>
                  <a:pt x="1867529" y="2848977"/>
                  <a:pt x="1623054" y="2925177"/>
                </a:cubicBezTo>
                <a:cubicBezTo>
                  <a:pt x="1378579" y="3001377"/>
                  <a:pt x="1048379" y="2733619"/>
                  <a:pt x="784854" y="2734677"/>
                </a:cubicBezTo>
                <a:cubicBezTo>
                  <a:pt x="521329" y="2735735"/>
                  <a:pt x="77887" y="3056410"/>
                  <a:pt x="41904" y="2931527"/>
                </a:cubicBezTo>
                <a:cubicBezTo>
                  <a:pt x="5921" y="2806644"/>
                  <a:pt x="432429" y="2315577"/>
                  <a:pt x="568954" y="1985377"/>
                </a:cubicBezTo>
                <a:cubicBezTo>
                  <a:pt x="705479" y="1655177"/>
                  <a:pt x="953129" y="856135"/>
                  <a:pt x="861054" y="950327"/>
                </a:cubicBezTo>
                <a:cubicBezTo>
                  <a:pt x="768979" y="1044519"/>
                  <a:pt x="103287" y="2500785"/>
                  <a:pt x="16504" y="2550527"/>
                </a:cubicBezTo>
                <a:cubicBezTo>
                  <a:pt x="-70279" y="2600269"/>
                  <a:pt x="207004" y="1631894"/>
                  <a:pt x="340354" y="1248777"/>
                </a:cubicBezTo>
                <a:cubicBezTo>
                  <a:pt x="473704" y="865660"/>
                  <a:pt x="712887" y="365069"/>
                  <a:pt x="816604" y="251827"/>
                </a:cubicBezTo>
                <a:cubicBezTo>
                  <a:pt x="920321" y="138585"/>
                  <a:pt x="929846" y="604252"/>
                  <a:pt x="962654" y="569327"/>
                </a:cubicBezTo>
                <a:cubicBezTo>
                  <a:pt x="995462" y="534402"/>
                  <a:pt x="888571" y="-131290"/>
                  <a:pt x="1032504" y="232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8E212C76-7759-4B71-B20D-CB9176484FC5}"/>
              </a:ext>
            </a:extLst>
          </p:cNvPr>
          <p:cNvSpPr/>
          <p:nvPr/>
        </p:nvSpPr>
        <p:spPr>
          <a:xfrm>
            <a:off x="5731244" y="14507529"/>
            <a:ext cx="4364484" cy="1333802"/>
          </a:xfrm>
          <a:custGeom>
            <a:avLst/>
            <a:gdLst>
              <a:gd name="connsiteX0" fmla="*/ 254689 w 4364484"/>
              <a:gd name="connsiteY0" fmla="*/ 597004 h 1333802"/>
              <a:gd name="connsiteX1" fmla="*/ 347823 w 4364484"/>
              <a:gd name="connsiteY1" fmla="*/ 597004 h 1333802"/>
              <a:gd name="connsiteX2" fmla="*/ 2142756 w 4364484"/>
              <a:gd name="connsiteY2" fmla="*/ 876404 h 1333802"/>
              <a:gd name="connsiteX3" fmla="*/ 2718489 w 4364484"/>
              <a:gd name="connsiteY3" fmla="*/ 1003404 h 1333802"/>
              <a:gd name="connsiteX4" fmla="*/ 2803156 w 4364484"/>
              <a:gd name="connsiteY4" fmla="*/ 867938 h 1333802"/>
              <a:gd name="connsiteX5" fmla="*/ 3590556 w 4364484"/>
              <a:gd name="connsiteY5" fmla="*/ 969538 h 1333802"/>
              <a:gd name="connsiteX6" fmla="*/ 4344089 w 4364484"/>
              <a:gd name="connsiteY6" fmla="*/ 1096538 h 1333802"/>
              <a:gd name="connsiteX7" fmla="*/ 4157823 w 4364484"/>
              <a:gd name="connsiteY7" fmla="*/ 1333604 h 1333802"/>
              <a:gd name="connsiteX8" fmla="*/ 4242489 w 4364484"/>
              <a:gd name="connsiteY8" fmla="*/ 1054204 h 1333802"/>
              <a:gd name="connsiteX9" fmla="*/ 2506823 w 4364484"/>
              <a:gd name="connsiteY9" fmla="*/ 791738 h 1333802"/>
              <a:gd name="connsiteX10" fmla="*/ 2235889 w 4364484"/>
              <a:gd name="connsiteY10" fmla="*/ 834071 h 1333802"/>
              <a:gd name="connsiteX11" fmla="*/ 1194489 w 4364484"/>
              <a:gd name="connsiteY11" fmla="*/ 647804 h 1333802"/>
              <a:gd name="connsiteX12" fmla="*/ 85356 w 4364484"/>
              <a:gd name="connsiteY12" fmla="*/ 393804 h 1333802"/>
              <a:gd name="connsiteX13" fmla="*/ 76889 w 4364484"/>
              <a:gd name="connsiteY13" fmla="*/ 4338 h 1333802"/>
              <a:gd name="connsiteX14" fmla="*/ 68423 w 4364484"/>
              <a:gd name="connsiteY14" fmla="*/ 199071 h 1333802"/>
              <a:gd name="connsiteX15" fmla="*/ 9156 w 4364484"/>
              <a:gd name="connsiteY15" fmla="*/ 419204 h 1333802"/>
              <a:gd name="connsiteX16" fmla="*/ 254689 w 4364484"/>
              <a:gd name="connsiteY16" fmla="*/ 597004 h 133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364484" h="1333802">
                <a:moveTo>
                  <a:pt x="254689" y="597004"/>
                </a:moveTo>
                <a:cubicBezTo>
                  <a:pt x="143917" y="573720"/>
                  <a:pt x="347823" y="597004"/>
                  <a:pt x="347823" y="597004"/>
                </a:cubicBezTo>
                <a:lnTo>
                  <a:pt x="2142756" y="876404"/>
                </a:lnTo>
                <a:cubicBezTo>
                  <a:pt x="2537867" y="944137"/>
                  <a:pt x="2608422" y="1004815"/>
                  <a:pt x="2718489" y="1003404"/>
                </a:cubicBezTo>
                <a:cubicBezTo>
                  <a:pt x="2828556" y="1001993"/>
                  <a:pt x="2657812" y="873582"/>
                  <a:pt x="2803156" y="867938"/>
                </a:cubicBezTo>
                <a:cubicBezTo>
                  <a:pt x="2948500" y="862294"/>
                  <a:pt x="3333734" y="931438"/>
                  <a:pt x="3590556" y="969538"/>
                </a:cubicBezTo>
                <a:cubicBezTo>
                  <a:pt x="3847378" y="1007638"/>
                  <a:pt x="4249544" y="1035860"/>
                  <a:pt x="4344089" y="1096538"/>
                </a:cubicBezTo>
                <a:cubicBezTo>
                  <a:pt x="4438634" y="1157216"/>
                  <a:pt x="4174756" y="1340660"/>
                  <a:pt x="4157823" y="1333604"/>
                </a:cubicBezTo>
                <a:cubicBezTo>
                  <a:pt x="4140890" y="1326548"/>
                  <a:pt x="4517656" y="1144515"/>
                  <a:pt x="4242489" y="1054204"/>
                </a:cubicBezTo>
                <a:cubicBezTo>
                  <a:pt x="3967322" y="963893"/>
                  <a:pt x="2841256" y="828427"/>
                  <a:pt x="2506823" y="791738"/>
                </a:cubicBezTo>
                <a:cubicBezTo>
                  <a:pt x="2172390" y="755049"/>
                  <a:pt x="2454611" y="858060"/>
                  <a:pt x="2235889" y="834071"/>
                </a:cubicBezTo>
                <a:cubicBezTo>
                  <a:pt x="2017167" y="810082"/>
                  <a:pt x="1552911" y="721182"/>
                  <a:pt x="1194489" y="647804"/>
                </a:cubicBezTo>
                <a:cubicBezTo>
                  <a:pt x="836067" y="574426"/>
                  <a:pt x="271623" y="501048"/>
                  <a:pt x="85356" y="393804"/>
                </a:cubicBezTo>
                <a:cubicBezTo>
                  <a:pt x="-100911" y="286560"/>
                  <a:pt x="79711" y="36793"/>
                  <a:pt x="76889" y="4338"/>
                </a:cubicBezTo>
                <a:cubicBezTo>
                  <a:pt x="74067" y="-28117"/>
                  <a:pt x="79712" y="129927"/>
                  <a:pt x="68423" y="199071"/>
                </a:cubicBezTo>
                <a:cubicBezTo>
                  <a:pt x="57134" y="268215"/>
                  <a:pt x="-27533" y="347237"/>
                  <a:pt x="9156" y="419204"/>
                </a:cubicBezTo>
                <a:cubicBezTo>
                  <a:pt x="45845" y="491171"/>
                  <a:pt x="167200" y="561021"/>
                  <a:pt x="254689" y="5970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9E69688-28A0-4601-B1F3-7987EE31497B}"/>
              </a:ext>
            </a:extLst>
          </p:cNvPr>
          <p:cNvSpPr/>
          <p:nvPr/>
        </p:nvSpPr>
        <p:spPr>
          <a:xfrm>
            <a:off x="10988034" y="14805065"/>
            <a:ext cx="4524812" cy="1101431"/>
          </a:xfrm>
          <a:custGeom>
            <a:avLst/>
            <a:gdLst>
              <a:gd name="connsiteX0" fmla="*/ 18633 w 4524812"/>
              <a:gd name="connsiteY0" fmla="*/ 976802 h 1101431"/>
              <a:gd name="connsiteX1" fmla="*/ 162566 w 4524812"/>
              <a:gd name="connsiteY1" fmla="*/ 942935 h 1101431"/>
              <a:gd name="connsiteX2" fmla="*/ 1203966 w 4524812"/>
              <a:gd name="connsiteY2" fmla="*/ 595802 h 1101431"/>
              <a:gd name="connsiteX3" fmla="*/ 1280166 w 4524812"/>
              <a:gd name="connsiteY3" fmla="*/ 536535 h 1101431"/>
              <a:gd name="connsiteX4" fmla="*/ 3473033 w 4524812"/>
              <a:gd name="connsiteY4" fmla="*/ 37002 h 1101431"/>
              <a:gd name="connsiteX5" fmla="*/ 3633899 w 4524812"/>
              <a:gd name="connsiteY5" fmla="*/ 37002 h 1101431"/>
              <a:gd name="connsiteX6" fmla="*/ 4522899 w 4524812"/>
              <a:gd name="connsiteY6" fmla="*/ 3135 h 1101431"/>
              <a:gd name="connsiteX7" fmla="*/ 3777833 w 4524812"/>
              <a:gd name="connsiteY7" fmla="*/ 87802 h 1101431"/>
              <a:gd name="connsiteX8" fmla="*/ 1102366 w 4524812"/>
              <a:gd name="connsiteY8" fmla="*/ 655068 h 1101431"/>
              <a:gd name="connsiteX9" fmla="*/ 1593433 w 4524812"/>
              <a:gd name="connsiteY9" fmla="*/ 519602 h 1101431"/>
              <a:gd name="connsiteX10" fmla="*/ 179499 w 4524812"/>
              <a:gd name="connsiteY10" fmla="*/ 1078402 h 1101431"/>
              <a:gd name="connsiteX11" fmla="*/ 18633 w 4524812"/>
              <a:gd name="connsiteY11" fmla="*/ 976802 h 110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24812" h="1101431">
                <a:moveTo>
                  <a:pt x="18633" y="976802"/>
                </a:moveTo>
                <a:cubicBezTo>
                  <a:pt x="15811" y="954224"/>
                  <a:pt x="-34989" y="1006435"/>
                  <a:pt x="162566" y="942935"/>
                </a:cubicBezTo>
                <a:cubicBezTo>
                  <a:pt x="360121" y="879435"/>
                  <a:pt x="1017700" y="663535"/>
                  <a:pt x="1203966" y="595802"/>
                </a:cubicBezTo>
                <a:cubicBezTo>
                  <a:pt x="1390232" y="528069"/>
                  <a:pt x="901988" y="629668"/>
                  <a:pt x="1280166" y="536535"/>
                </a:cubicBezTo>
                <a:cubicBezTo>
                  <a:pt x="1658344" y="443402"/>
                  <a:pt x="3080744" y="120257"/>
                  <a:pt x="3473033" y="37002"/>
                </a:cubicBezTo>
                <a:cubicBezTo>
                  <a:pt x="3865322" y="-46253"/>
                  <a:pt x="3633899" y="37002"/>
                  <a:pt x="3633899" y="37002"/>
                </a:cubicBezTo>
                <a:cubicBezTo>
                  <a:pt x="3808877" y="31357"/>
                  <a:pt x="4498910" y="-5332"/>
                  <a:pt x="4522899" y="3135"/>
                </a:cubicBezTo>
                <a:cubicBezTo>
                  <a:pt x="4546888" y="11602"/>
                  <a:pt x="4347922" y="-20853"/>
                  <a:pt x="3777833" y="87802"/>
                </a:cubicBezTo>
                <a:cubicBezTo>
                  <a:pt x="3207744" y="196457"/>
                  <a:pt x="1466433" y="583101"/>
                  <a:pt x="1102366" y="655068"/>
                </a:cubicBezTo>
                <a:cubicBezTo>
                  <a:pt x="738299" y="727035"/>
                  <a:pt x="1747244" y="449046"/>
                  <a:pt x="1593433" y="519602"/>
                </a:cubicBezTo>
                <a:cubicBezTo>
                  <a:pt x="1439622" y="590158"/>
                  <a:pt x="443377" y="996558"/>
                  <a:pt x="179499" y="1078402"/>
                </a:cubicBezTo>
                <a:cubicBezTo>
                  <a:pt x="-84379" y="1160246"/>
                  <a:pt x="21455" y="999380"/>
                  <a:pt x="18633" y="9768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D255CBC2-550D-4396-9C06-10E1B73F610B}"/>
              </a:ext>
            </a:extLst>
          </p:cNvPr>
          <p:cNvSpPr/>
          <p:nvPr/>
        </p:nvSpPr>
        <p:spPr>
          <a:xfrm>
            <a:off x="5992147" y="14408976"/>
            <a:ext cx="4431519" cy="1364433"/>
          </a:xfrm>
          <a:custGeom>
            <a:avLst/>
            <a:gdLst>
              <a:gd name="connsiteX0" fmla="*/ 163120 w 4431519"/>
              <a:gd name="connsiteY0" fmla="*/ 26691 h 1364433"/>
              <a:gd name="connsiteX1" fmla="*/ 290120 w 4431519"/>
              <a:gd name="connsiteY1" fmla="*/ 94424 h 1364433"/>
              <a:gd name="connsiteX2" fmla="*/ 3405853 w 4431519"/>
              <a:gd name="connsiteY2" fmla="*/ 805624 h 1364433"/>
              <a:gd name="connsiteX3" fmla="*/ 2897853 w 4431519"/>
              <a:gd name="connsiteY3" fmla="*/ 712491 h 1364433"/>
              <a:gd name="connsiteX4" fmla="*/ 4159386 w 4431519"/>
              <a:gd name="connsiteY4" fmla="*/ 1068091 h 1364433"/>
              <a:gd name="connsiteX5" fmla="*/ 3964653 w 4431519"/>
              <a:gd name="connsiteY5" fmla="*/ 1152757 h 1364433"/>
              <a:gd name="connsiteX6" fmla="*/ 3998520 w 4431519"/>
              <a:gd name="connsiteY6" fmla="*/ 1364424 h 1364433"/>
              <a:gd name="connsiteX7" fmla="*/ 3752986 w 4431519"/>
              <a:gd name="connsiteY7" fmla="*/ 1144291 h 1364433"/>
              <a:gd name="connsiteX8" fmla="*/ 2559186 w 4431519"/>
              <a:gd name="connsiteY8" fmla="*/ 1051157 h 1364433"/>
              <a:gd name="connsiteX9" fmla="*/ 3101053 w 4431519"/>
              <a:gd name="connsiteY9" fmla="*/ 1076557 h 1364433"/>
              <a:gd name="connsiteX10" fmla="*/ 4387986 w 4431519"/>
              <a:gd name="connsiteY10" fmla="*/ 1144291 h 1364433"/>
              <a:gd name="connsiteX11" fmla="*/ 1339986 w 4431519"/>
              <a:gd name="connsiteY11" fmla="*/ 729424 h 1364433"/>
              <a:gd name="connsiteX12" fmla="*/ 789653 w 4431519"/>
              <a:gd name="connsiteY12" fmla="*/ 526224 h 1364433"/>
              <a:gd name="connsiteX13" fmla="*/ 2135853 w 4431519"/>
              <a:gd name="connsiteY13" fmla="*/ 627824 h 1364433"/>
              <a:gd name="connsiteX14" fmla="*/ 891253 w 4431519"/>
              <a:gd name="connsiteY14" fmla="*/ 416157 h 1364433"/>
              <a:gd name="connsiteX15" fmla="*/ 535653 w 4431519"/>
              <a:gd name="connsiteY15" fmla="*/ 272224 h 1364433"/>
              <a:gd name="connsiteX16" fmla="*/ 163120 w 4431519"/>
              <a:gd name="connsiteY16" fmla="*/ 26691 h 136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31519" h="1364433">
                <a:moveTo>
                  <a:pt x="163120" y="26691"/>
                </a:moveTo>
                <a:cubicBezTo>
                  <a:pt x="122198" y="-2942"/>
                  <a:pt x="-250335" y="-35398"/>
                  <a:pt x="290120" y="94424"/>
                </a:cubicBezTo>
                <a:cubicBezTo>
                  <a:pt x="830575" y="224246"/>
                  <a:pt x="2971231" y="702613"/>
                  <a:pt x="3405853" y="805624"/>
                </a:cubicBezTo>
                <a:cubicBezTo>
                  <a:pt x="3840475" y="908635"/>
                  <a:pt x="2772264" y="668747"/>
                  <a:pt x="2897853" y="712491"/>
                </a:cubicBezTo>
                <a:cubicBezTo>
                  <a:pt x="3023442" y="756236"/>
                  <a:pt x="3981586" y="994713"/>
                  <a:pt x="4159386" y="1068091"/>
                </a:cubicBezTo>
                <a:cubicBezTo>
                  <a:pt x="4337186" y="1141469"/>
                  <a:pt x="3991464" y="1103368"/>
                  <a:pt x="3964653" y="1152757"/>
                </a:cubicBezTo>
                <a:cubicBezTo>
                  <a:pt x="3937842" y="1202146"/>
                  <a:pt x="4033798" y="1365835"/>
                  <a:pt x="3998520" y="1364424"/>
                </a:cubicBezTo>
                <a:cubicBezTo>
                  <a:pt x="3963242" y="1363013"/>
                  <a:pt x="3992875" y="1196502"/>
                  <a:pt x="3752986" y="1144291"/>
                </a:cubicBezTo>
                <a:cubicBezTo>
                  <a:pt x="3513097" y="1092080"/>
                  <a:pt x="2559186" y="1051157"/>
                  <a:pt x="2559186" y="1051157"/>
                </a:cubicBezTo>
                <a:cubicBezTo>
                  <a:pt x="2450530" y="1039868"/>
                  <a:pt x="3101053" y="1076557"/>
                  <a:pt x="3101053" y="1076557"/>
                </a:cubicBezTo>
                <a:cubicBezTo>
                  <a:pt x="3405853" y="1092079"/>
                  <a:pt x="4681497" y="1202147"/>
                  <a:pt x="4387986" y="1144291"/>
                </a:cubicBezTo>
                <a:cubicBezTo>
                  <a:pt x="4094475" y="1086436"/>
                  <a:pt x="1939708" y="832435"/>
                  <a:pt x="1339986" y="729424"/>
                </a:cubicBezTo>
                <a:cubicBezTo>
                  <a:pt x="740264" y="626413"/>
                  <a:pt x="657009" y="543157"/>
                  <a:pt x="789653" y="526224"/>
                </a:cubicBezTo>
                <a:cubicBezTo>
                  <a:pt x="922297" y="509291"/>
                  <a:pt x="2118920" y="646168"/>
                  <a:pt x="2135853" y="627824"/>
                </a:cubicBezTo>
                <a:cubicBezTo>
                  <a:pt x="2152786" y="609480"/>
                  <a:pt x="1157953" y="475424"/>
                  <a:pt x="891253" y="416157"/>
                </a:cubicBezTo>
                <a:cubicBezTo>
                  <a:pt x="624553" y="356890"/>
                  <a:pt x="661242" y="338546"/>
                  <a:pt x="535653" y="272224"/>
                </a:cubicBezTo>
                <a:cubicBezTo>
                  <a:pt x="410064" y="205902"/>
                  <a:pt x="204042" y="56324"/>
                  <a:pt x="163120" y="266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2EC2711-63DC-4A58-B7A7-6B393FC69673}"/>
              </a:ext>
            </a:extLst>
          </p:cNvPr>
          <p:cNvSpPr/>
          <p:nvPr/>
        </p:nvSpPr>
        <p:spPr>
          <a:xfrm>
            <a:off x="8037206" y="12713816"/>
            <a:ext cx="4649210" cy="2629479"/>
          </a:xfrm>
          <a:custGeom>
            <a:avLst/>
            <a:gdLst>
              <a:gd name="connsiteX0" fmla="*/ 3612927 w 4649210"/>
              <a:gd name="connsiteY0" fmla="*/ 773584 h 2629479"/>
              <a:gd name="connsiteX1" fmla="*/ 3545194 w 4649210"/>
              <a:gd name="connsiteY1" fmla="*/ 815917 h 2629479"/>
              <a:gd name="connsiteX2" fmla="*/ 1428527 w 4649210"/>
              <a:gd name="connsiteY2" fmla="*/ 1281584 h 2629479"/>
              <a:gd name="connsiteX3" fmla="*/ 2732394 w 4649210"/>
              <a:gd name="connsiteY3" fmla="*/ 1213851 h 2629479"/>
              <a:gd name="connsiteX4" fmla="*/ 446394 w 4649210"/>
              <a:gd name="connsiteY4" fmla="*/ 1273117 h 2629479"/>
              <a:gd name="connsiteX5" fmla="*/ 2673127 w 4649210"/>
              <a:gd name="connsiteY5" fmla="*/ 1332384 h 2629479"/>
              <a:gd name="connsiteX6" fmla="*/ 6127 w 4649210"/>
              <a:gd name="connsiteY6" fmla="*/ 1628717 h 2629479"/>
              <a:gd name="connsiteX7" fmla="*/ 1894194 w 4649210"/>
              <a:gd name="connsiteY7" fmla="*/ 1654117 h 2629479"/>
              <a:gd name="connsiteX8" fmla="*/ 260127 w 4649210"/>
              <a:gd name="connsiteY8" fmla="*/ 1814984 h 2629479"/>
              <a:gd name="connsiteX9" fmla="*/ 3282727 w 4649210"/>
              <a:gd name="connsiteY9" fmla="*/ 2441517 h 2629479"/>
              <a:gd name="connsiteX10" fmla="*/ 1394661 w 4649210"/>
              <a:gd name="connsiteY10" fmla="*/ 2543117 h 2629479"/>
              <a:gd name="connsiteX11" fmla="*/ 3325061 w 4649210"/>
              <a:gd name="connsiteY11" fmla="*/ 2433051 h 2629479"/>
              <a:gd name="connsiteX12" fmla="*/ 4645861 w 4649210"/>
              <a:gd name="connsiteY12" fmla="*/ 350251 h 2629479"/>
              <a:gd name="connsiteX13" fmla="*/ 3714527 w 4649210"/>
              <a:gd name="connsiteY13" fmla="*/ 2280651 h 2629479"/>
              <a:gd name="connsiteX14" fmla="*/ 4061661 w 4649210"/>
              <a:gd name="connsiteY14" fmla="*/ 968317 h 2629479"/>
              <a:gd name="connsiteX15" fmla="*/ 4112461 w 4649210"/>
              <a:gd name="connsiteY15" fmla="*/ 290984 h 2629479"/>
              <a:gd name="connsiteX16" fmla="*/ 3248861 w 4649210"/>
              <a:gd name="connsiteY16" fmla="*/ 1552517 h 2629479"/>
              <a:gd name="connsiteX17" fmla="*/ 3037194 w 4649210"/>
              <a:gd name="connsiteY17" fmla="*/ 1518651 h 2629479"/>
              <a:gd name="connsiteX18" fmla="*/ 2376794 w 4649210"/>
              <a:gd name="connsiteY18" fmla="*/ 1103784 h 2629479"/>
              <a:gd name="connsiteX19" fmla="*/ 4171727 w 4649210"/>
              <a:gd name="connsiteY19" fmla="*/ 3117 h 2629479"/>
              <a:gd name="connsiteX20" fmla="*/ 3612927 w 4649210"/>
              <a:gd name="connsiteY20" fmla="*/ 773584 h 2629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49210" h="2629479">
                <a:moveTo>
                  <a:pt x="3612927" y="773584"/>
                </a:moveTo>
                <a:cubicBezTo>
                  <a:pt x="3508505" y="909051"/>
                  <a:pt x="3909261" y="731250"/>
                  <a:pt x="3545194" y="815917"/>
                </a:cubicBezTo>
                <a:cubicBezTo>
                  <a:pt x="3181127" y="900584"/>
                  <a:pt x="1563994" y="1215262"/>
                  <a:pt x="1428527" y="1281584"/>
                </a:cubicBezTo>
                <a:cubicBezTo>
                  <a:pt x="1293060" y="1347906"/>
                  <a:pt x="2896083" y="1215262"/>
                  <a:pt x="2732394" y="1213851"/>
                </a:cubicBezTo>
                <a:cubicBezTo>
                  <a:pt x="2568705" y="1212440"/>
                  <a:pt x="456272" y="1253362"/>
                  <a:pt x="446394" y="1273117"/>
                </a:cubicBezTo>
                <a:cubicBezTo>
                  <a:pt x="436516" y="1292872"/>
                  <a:pt x="2746505" y="1273117"/>
                  <a:pt x="2673127" y="1332384"/>
                </a:cubicBezTo>
                <a:cubicBezTo>
                  <a:pt x="2599749" y="1391651"/>
                  <a:pt x="135949" y="1575095"/>
                  <a:pt x="6127" y="1628717"/>
                </a:cubicBezTo>
                <a:cubicBezTo>
                  <a:pt x="-123695" y="1682339"/>
                  <a:pt x="1851861" y="1623073"/>
                  <a:pt x="1894194" y="1654117"/>
                </a:cubicBezTo>
                <a:cubicBezTo>
                  <a:pt x="1936527" y="1685161"/>
                  <a:pt x="28705" y="1683751"/>
                  <a:pt x="260127" y="1814984"/>
                </a:cubicBezTo>
                <a:cubicBezTo>
                  <a:pt x="491549" y="1946217"/>
                  <a:pt x="3093638" y="2320161"/>
                  <a:pt x="3282727" y="2441517"/>
                </a:cubicBezTo>
                <a:cubicBezTo>
                  <a:pt x="3471816" y="2562873"/>
                  <a:pt x="1387605" y="2544528"/>
                  <a:pt x="1394661" y="2543117"/>
                </a:cubicBezTo>
                <a:cubicBezTo>
                  <a:pt x="1401717" y="2541706"/>
                  <a:pt x="2783194" y="2798529"/>
                  <a:pt x="3325061" y="2433051"/>
                </a:cubicBezTo>
                <a:cubicBezTo>
                  <a:pt x="3866928" y="2067573"/>
                  <a:pt x="4580950" y="375651"/>
                  <a:pt x="4645861" y="350251"/>
                </a:cubicBezTo>
                <a:cubicBezTo>
                  <a:pt x="4710772" y="324851"/>
                  <a:pt x="3811894" y="2177640"/>
                  <a:pt x="3714527" y="2280651"/>
                </a:cubicBezTo>
                <a:cubicBezTo>
                  <a:pt x="3617160" y="2383662"/>
                  <a:pt x="3995339" y="1299928"/>
                  <a:pt x="4061661" y="968317"/>
                </a:cubicBezTo>
                <a:cubicBezTo>
                  <a:pt x="4127983" y="636706"/>
                  <a:pt x="4247928" y="193617"/>
                  <a:pt x="4112461" y="290984"/>
                </a:cubicBezTo>
                <a:cubicBezTo>
                  <a:pt x="3976994" y="388351"/>
                  <a:pt x="3428072" y="1347906"/>
                  <a:pt x="3248861" y="1552517"/>
                </a:cubicBezTo>
                <a:cubicBezTo>
                  <a:pt x="3069650" y="1757128"/>
                  <a:pt x="3182538" y="1593440"/>
                  <a:pt x="3037194" y="1518651"/>
                </a:cubicBezTo>
                <a:cubicBezTo>
                  <a:pt x="2891850" y="1443862"/>
                  <a:pt x="2187705" y="1356373"/>
                  <a:pt x="2376794" y="1103784"/>
                </a:cubicBezTo>
                <a:cubicBezTo>
                  <a:pt x="2565883" y="851195"/>
                  <a:pt x="3964294" y="58150"/>
                  <a:pt x="4171727" y="3117"/>
                </a:cubicBezTo>
                <a:cubicBezTo>
                  <a:pt x="4379160" y="-51916"/>
                  <a:pt x="3717349" y="638117"/>
                  <a:pt x="3612927" y="7735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96430C89-363C-4226-9F19-9512A8623D5B}"/>
              </a:ext>
            </a:extLst>
          </p:cNvPr>
          <p:cNvSpPr/>
          <p:nvPr/>
        </p:nvSpPr>
        <p:spPr>
          <a:xfrm>
            <a:off x="6280832" y="1327375"/>
            <a:ext cx="3893347" cy="3382751"/>
          </a:xfrm>
          <a:custGeom>
            <a:avLst/>
            <a:gdLst>
              <a:gd name="connsiteX0" fmla="*/ 3893071 w 3893347"/>
              <a:gd name="connsiteY0" fmla="*/ 911 h 3382751"/>
              <a:gd name="connsiteX1" fmla="*/ 2314528 w 3893347"/>
              <a:gd name="connsiteY1" fmla="*/ 203042 h 3382751"/>
              <a:gd name="connsiteX2" fmla="*/ 2391530 w 3893347"/>
              <a:gd name="connsiteY2" fmla="*/ 231918 h 3382751"/>
              <a:gd name="connsiteX3" fmla="*/ 1323126 w 3893347"/>
              <a:gd name="connsiteY3" fmla="*/ 1098191 h 3382751"/>
              <a:gd name="connsiteX4" fmla="*/ 1621509 w 3893347"/>
              <a:gd name="connsiteY4" fmla="*/ 944187 h 3382751"/>
              <a:gd name="connsiteX5" fmla="*/ 504979 w 3893347"/>
              <a:gd name="connsiteY5" fmla="*/ 2647859 h 3382751"/>
              <a:gd name="connsiteX6" fmla="*/ 707109 w 3893347"/>
              <a:gd name="connsiteY6" fmla="*/ 2099219 h 3382751"/>
              <a:gd name="connsiteX7" fmla="*/ 4465 w 3893347"/>
              <a:gd name="connsiteY7" fmla="*/ 3379379 h 3382751"/>
              <a:gd name="connsiteX8" fmla="*/ 476103 w 3893347"/>
              <a:gd name="connsiteY8" fmla="*/ 2397602 h 3382751"/>
              <a:gd name="connsiteX9" fmla="*/ 1775513 w 3893347"/>
              <a:gd name="connsiteY9" fmla="*/ 241543 h 3382751"/>
              <a:gd name="connsiteX10" fmla="*/ 2584035 w 3893347"/>
              <a:gd name="connsiteY10" fmla="*/ 68288 h 3382751"/>
              <a:gd name="connsiteX11" fmla="*/ 2179774 w 3893347"/>
              <a:gd name="connsiteY11" fmla="*/ 126040 h 3382751"/>
              <a:gd name="connsiteX12" fmla="*/ 3893071 w 3893347"/>
              <a:gd name="connsiteY12" fmla="*/ 911 h 338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3347" h="3382751">
                <a:moveTo>
                  <a:pt x="3893071" y="911"/>
                </a:moveTo>
                <a:cubicBezTo>
                  <a:pt x="3915530" y="13745"/>
                  <a:pt x="2564785" y="164541"/>
                  <a:pt x="2314528" y="203042"/>
                </a:cubicBezTo>
                <a:cubicBezTo>
                  <a:pt x="2064271" y="241543"/>
                  <a:pt x="2556764" y="82726"/>
                  <a:pt x="2391530" y="231918"/>
                </a:cubicBezTo>
                <a:cubicBezTo>
                  <a:pt x="2226296" y="381110"/>
                  <a:pt x="1451463" y="979479"/>
                  <a:pt x="1323126" y="1098191"/>
                </a:cubicBezTo>
                <a:cubicBezTo>
                  <a:pt x="1194789" y="1216903"/>
                  <a:pt x="1757867" y="685909"/>
                  <a:pt x="1621509" y="944187"/>
                </a:cubicBezTo>
                <a:cubicBezTo>
                  <a:pt x="1485151" y="1202465"/>
                  <a:pt x="657379" y="2455354"/>
                  <a:pt x="504979" y="2647859"/>
                </a:cubicBezTo>
                <a:cubicBezTo>
                  <a:pt x="352579" y="2840364"/>
                  <a:pt x="790528" y="1977299"/>
                  <a:pt x="707109" y="2099219"/>
                </a:cubicBezTo>
                <a:cubicBezTo>
                  <a:pt x="623690" y="2221139"/>
                  <a:pt x="42966" y="3329649"/>
                  <a:pt x="4465" y="3379379"/>
                </a:cubicBezTo>
                <a:cubicBezTo>
                  <a:pt x="-34036" y="3429109"/>
                  <a:pt x="180928" y="2920575"/>
                  <a:pt x="476103" y="2397602"/>
                </a:cubicBezTo>
                <a:cubicBezTo>
                  <a:pt x="771278" y="1874629"/>
                  <a:pt x="1424191" y="629762"/>
                  <a:pt x="1775513" y="241543"/>
                </a:cubicBezTo>
                <a:cubicBezTo>
                  <a:pt x="2126835" y="-146676"/>
                  <a:pt x="2516658" y="87539"/>
                  <a:pt x="2584035" y="68288"/>
                </a:cubicBezTo>
                <a:cubicBezTo>
                  <a:pt x="2651412" y="49038"/>
                  <a:pt x="1961601" y="137269"/>
                  <a:pt x="2179774" y="126040"/>
                </a:cubicBezTo>
                <a:cubicBezTo>
                  <a:pt x="2397947" y="114811"/>
                  <a:pt x="3870612" y="-11923"/>
                  <a:pt x="3893071" y="9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5C5B942C-4B38-43AA-8D54-1DDF4D8B11D5}"/>
              </a:ext>
            </a:extLst>
          </p:cNvPr>
          <p:cNvSpPr/>
          <p:nvPr/>
        </p:nvSpPr>
        <p:spPr>
          <a:xfrm>
            <a:off x="5715934" y="1581267"/>
            <a:ext cx="2924722" cy="4729993"/>
          </a:xfrm>
          <a:custGeom>
            <a:avLst/>
            <a:gdLst>
              <a:gd name="connsiteX0" fmla="*/ 1272007 w 2924722"/>
              <a:gd name="connsiteY0" fmla="*/ 1392939 h 4729993"/>
              <a:gd name="connsiteX1" fmla="*/ 78474 w 2924722"/>
              <a:gd name="connsiteY1" fmla="*/ 3366118 h 4729993"/>
              <a:gd name="connsiteX2" fmla="*/ 232479 w 2924722"/>
              <a:gd name="connsiteY2" fmla="*/ 2807853 h 4729993"/>
              <a:gd name="connsiteX3" fmla="*/ 1472 w 2924722"/>
              <a:gd name="connsiteY3" fmla="*/ 4684779 h 4729993"/>
              <a:gd name="connsiteX4" fmla="*/ 174727 w 2924722"/>
              <a:gd name="connsiteY4" fmla="*/ 4011011 h 4729993"/>
              <a:gd name="connsiteX5" fmla="*/ 886997 w 2924722"/>
              <a:gd name="connsiteY5" fmla="*/ 2499845 h 4729993"/>
              <a:gd name="connsiteX6" fmla="*/ 2850550 w 2924722"/>
              <a:gd name="connsiteY6" fmla="*/ 122405 h 4729993"/>
              <a:gd name="connsiteX7" fmla="*/ 2388538 w 2924722"/>
              <a:gd name="connsiteY7" fmla="*/ 449664 h 4729993"/>
              <a:gd name="connsiteX8" fmla="*/ 1223881 w 2924722"/>
              <a:gd name="connsiteY8" fmla="*/ 1373689 h 4729993"/>
              <a:gd name="connsiteX9" fmla="*/ 1272007 w 2924722"/>
              <a:gd name="connsiteY9" fmla="*/ 1392939 h 472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4722" h="4729993">
                <a:moveTo>
                  <a:pt x="1272007" y="1392939"/>
                </a:moveTo>
                <a:cubicBezTo>
                  <a:pt x="1081106" y="1725011"/>
                  <a:pt x="251729" y="3130299"/>
                  <a:pt x="78474" y="3366118"/>
                </a:cubicBezTo>
                <a:cubicBezTo>
                  <a:pt x="-94781" y="3601937"/>
                  <a:pt x="245313" y="2588076"/>
                  <a:pt x="232479" y="2807853"/>
                </a:cubicBezTo>
                <a:cubicBezTo>
                  <a:pt x="219645" y="3027630"/>
                  <a:pt x="11097" y="4484253"/>
                  <a:pt x="1472" y="4684779"/>
                </a:cubicBezTo>
                <a:cubicBezTo>
                  <a:pt x="-8153" y="4885305"/>
                  <a:pt x="27140" y="4375167"/>
                  <a:pt x="174727" y="4011011"/>
                </a:cubicBezTo>
                <a:cubicBezTo>
                  <a:pt x="322314" y="3646855"/>
                  <a:pt x="441026" y="3147946"/>
                  <a:pt x="886997" y="2499845"/>
                </a:cubicBezTo>
                <a:cubicBezTo>
                  <a:pt x="1332968" y="1851744"/>
                  <a:pt x="2600293" y="464102"/>
                  <a:pt x="2850550" y="122405"/>
                </a:cubicBezTo>
                <a:cubicBezTo>
                  <a:pt x="3100807" y="-219292"/>
                  <a:pt x="2659650" y="241117"/>
                  <a:pt x="2388538" y="449664"/>
                </a:cubicBezTo>
                <a:cubicBezTo>
                  <a:pt x="2117427" y="658211"/>
                  <a:pt x="1416386" y="1219685"/>
                  <a:pt x="1223881" y="1373689"/>
                </a:cubicBezTo>
                <a:cubicBezTo>
                  <a:pt x="1031376" y="1527693"/>
                  <a:pt x="1462908" y="1060867"/>
                  <a:pt x="1272007" y="13929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7E4060EC-1936-4DA7-8E52-36019CADCB42}"/>
              </a:ext>
            </a:extLst>
          </p:cNvPr>
          <p:cNvSpPr/>
          <p:nvPr/>
        </p:nvSpPr>
        <p:spPr>
          <a:xfrm>
            <a:off x="8247627" y="897110"/>
            <a:ext cx="6544001" cy="3071425"/>
          </a:xfrm>
          <a:custGeom>
            <a:avLst/>
            <a:gdLst>
              <a:gd name="connsiteX0" fmla="*/ 289981 w 6544001"/>
              <a:gd name="connsiteY0" fmla="*/ 594806 h 3071425"/>
              <a:gd name="connsiteX1" fmla="*/ 347733 w 6544001"/>
              <a:gd name="connsiteY1" fmla="*/ 594806 h 3071425"/>
              <a:gd name="connsiteX2" fmla="*/ 2754049 w 6544001"/>
              <a:gd name="connsiteY2" fmla="*/ 469677 h 3071425"/>
              <a:gd name="connsiteX3" fmla="*/ 2369038 w 6544001"/>
              <a:gd name="connsiteY3" fmla="*/ 354174 h 3071425"/>
              <a:gd name="connsiteX4" fmla="*/ 4861981 w 6544001"/>
              <a:gd name="connsiteY4" fmla="*/ 1047193 h 3071425"/>
              <a:gd name="connsiteX5" fmla="*/ 4457720 w 6544001"/>
              <a:gd name="connsiteY5" fmla="*/ 893189 h 3071425"/>
              <a:gd name="connsiteX6" fmla="*/ 6479026 w 6544001"/>
              <a:gd name="connsiteY6" fmla="*/ 3029997 h 3071425"/>
              <a:gd name="connsiteX7" fmla="*/ 5940011 w 6544001"/>
              <a:gd name="connsiteY7" fmla="*/ 2202225 h 3071425"/>
              <a:gd name="connsiteX8" fmla="*/ 4871607 w 6544001"/>
              <a:gd name="connsiteY8" fmla="*/ 941315 h 3071425"/>
              <a:gd name="connsiteX9" fmla="*/ 5044861 w 6544001"/>
              <a:gd name="connsiteY9" fmla="*/ 845063 h 3071425"/>
              <a:gd name="connsiteX10" fmla="*/ 2118781 w 6544001"/>
              <a:gd name="connsiteY10" fmla="*/ 267547 h 3071425"/>
              <a:gd name="connsiteX11" fmla="*/ 1916651 w 6544001"/>
              <a:gd name="connsiteY11" fmla="*/ 257922 h 3071425"/>
              <a:gd name="connsiteX12" fmla="*/ 4159337 w 6544001"/>
              <a:gd name="connsiteY12" fmla="*/ 209795 h 3071425"/>
              <a:gd name="connsiteX13" fmla="*/ 3071682 w 6544001"/>
              <a:gd name="connsiteY13" fmla="*/ 75042 h 3071425"/>
              <a:gd name="connsiteX14" fmla="*/ 1483514 w 6544001"/>
              <a:gd name="connsiteY14" fmla="*/ 7665 h 3071425"/>
              <a:gd name="connsiteX15" fmla="*/ 1242882 w 6544001"/>
              <a:gd name="connsiteY15" fmla="*/ 55791 h 3071425"/>
              <a:gd name="connsiteX16" fmla="*/ 1224 w 6544001"/>
              <a:gd name="connsiteY16" fmla="*/ 488928 h 3071425"/>
              <a:gd name="connsiteX17" fmla="*/ 1493139 w 6544001"/>
              <a:gd name="connsiteY17" fmla="*/ 229046 h 3071425"/>
              <a:gd name="connsiteX18" fmla="*/ 289981 w 6544001"/>
              <a:gd name="connsiteY18" fmla="*/ 594806 h 3071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544001" h="3071425">
                <a:moveTo>
                  <a:pt x="289981" y="594806"/>
                </a:moveTo>
                <a:cubicBezTo>
                  <a:pt x="99080" y="655766"/>
                  <a:pt x="347733" y="594806"/>
                  <a:pt x="347733" y="594806"/>
                </a:cubicBezTo>
                <a:cubicBezTo>
                  <a:pt x="758411" y="573951"/>
                  <a:pt x="2417165" y="509782"/>
                  <a:pt x="2754049" y="469677"/>
                </a:cubicBezTo>
                <a:cubicBezTo>
                  <a:pt x="3090933" y="429572"/>
                  <a:pt x="2369038" y="354174"/>
                  <a:pt x="2369038" y="354174"/>
                </a:cubicBezTo>
                <a:lnTo>
                  <a:pt x="4861981" y="1047193"/>
                </a:lnTo>
                <a:cubicBezTo>
                  <a:pt x="5210095" y="1137029"/>
                  <a:pt x="4188213" y="562722"/>
                  <a:pt x="4457720" y="893189"/>
                </a:cubicBezTo>
                <a:cubicBezTo>
                  <a:pt x="4727228" y="1223656"/>
                  <a:pt x="6231978" y="2811824"/>
                  <a:pt x="6479026" y="3029997"/>
                </a:cubicBezTo>
                <a:cubicBezTo>
                  <a:pt x="6726074" y="3248170"/>
                  <a:pt x="6207914" y="2550339"/>
                  <a:pt x="5940011" y="2202225"/>
                </a:cubicBezTo>
                <a:cubicBezTo>
                  <a:pt x="5672108" y="1854111"/>
                  <a:pt x="5020799" y="1167509"/>
                  <a:pt x="4871607" y="941315"/>
                </a:cubicBezTo>
                <a:cubicBezTo>
                  <a:pt x="4722415" y="715121"/>
                  <a:pt x="5503665" y="957358"/>
                  <a:pt x="5044861" y="845063"/>
                </a:cubicBezTo>
                <a:cubicBezTo>
                  <a:pt x="4586057" y="732768"/>
                  <a:pt x="2640149" y="365404"/>
                  <a:pt x="2118781" y="267547"/>
                </a:cubicBezTo>
                <a:cubicBezTo>
                  <a:pt x="1597413" y="169690"/>
                  <a:pt x="1916651" y="257922"/>
                  <a:pt x="1916651" y="257922"/>
                </a:cubicBezTo>
                <a:cubicBezTo>
                  <a:pt x="2256744" y="248297"/>
                  <a:pt x="3966832" y="240275"/>
                  <a:pt x="4159337" y="209795"/>
                </a:cubicBezTo>
                <a:cubicBezTo>
                  <a:pt x="4351842" y="179315"/>
                  <a:pt x="3517653" y="108730"/>
                  <a:pt x="3071682" y="75042"/>
                </a:cubicBezTo>
                <a:cubicBezTo>
                  <a:pt x="2625712" y="41354"/>
                  <a:pt x="1788314" y="10873"/>
                  <a:pt x="1483514" y="7665"/>
                </a:cubicBezTo>
                <a:cubicBezTo>
                  <a:pt x="1178714" y="4457"/>
                  <a:pt x="1489930" y="-24419"/>
                  <a:pt x="1242882" y="55791"/>
                </a:cubicBezTo>
                <a:cubicBezTo>
                  <a:pt x="995834" y="136001"/>
                  <a:pt x="-40485" y="460052"/>
                  <a:pt x="1224" y="488928"/>
                </a:cubicBezTo>
                <a:cubicBezTo>
                  <a:pt x="42933" y="517804"/>
                  <a:pt x="1440200" y="213004"/>
                  <a:pt x="1493139" y="229046"/>
                </a:cubicBezTo>
                <a:lnTo>
                  <a:pt x="289981" y="594806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3E0787FA-9989-4111-B98F-AFFB85F93A8E}"/>
              </a:ext>
            </a:extLst>
          </p:cNvPr>
          <p:cNvSpPr/>
          <p:nvPr/>
        </p:nvSpPr>
        <p:spPr>
          <a:xfrm>
            <a:off x="6276093" y="2019439"/>
            <a:ext cx="2223022" cy="4452743"/>
          </a:xfrm>
          <a:custGeom>
            <a:avLst/>
            <a:gdLst>
              <a:gd name="connsiteX0" fmla="*/ 2223014 w 2223022"/>
              <a:gd name="connsiteY0" fmla="*/ 21117 h 4452743"/>
              <a:gd name="connsiteX1" fmla="*/ 1183486 w 2223022"/>
              <a:gd name="connsiteY1" fmla="*/ 1493782 h 4452743"/>
              <a:gd name="connsiteX2" fmla="*/ 1732126 w 2223022"/>
              <a:gd name="connsiteY2" fmla="*/ 1243525 h 4452743"/>
              <a:gd name="connsiteX3" fmla="*/ 557844 w 2223022"/>
              <a:gd name="connsiteY3" fmla="*/ 3101201 h 4452743"/>
              <a:gd name="connsiteX4" fmla="*/ 827351 w 2223022"/>
              <a:gd name="connsiteY4" fmla="*/ 2321555 h 4452743"/>
              <a:gd name="connsiteX5" fmla="*/ 143958 w 2223022"/>
              <a:gd name="connsiteY5" fmla="*/ 3736468 h 4452743"/>
              <a:gd name="connsiteX6" fmla="*/ 220960 w 2223022"/>
              <a:gd name="connsiteY6" fmla="*/ 3245580 h 4452743"/>
              <a:gd name="connsiteX7" fmla="*/ 9204 w 2223022"/>
              <a:gd name="connsiteY7" fmla="*/ 4448738 h 4452743"/>
              <a:gd name="connsiteX8" fmla="*/ 57330 w 2223022"/>
              <a:gd name="connsiteY8" fmla="*/ 3563214 h 4452743"/>
              <a:gd name="connsiteX9" fmla="*/ 230585 w 2223022"/>
              <a:gd name="connsiteY9" fmla="*/ 1705538 h 4452743"/>
              <a:gd name="connsiteX10" fmla="*/ 288336 w 2223022"/>
              <a:gd name="connsiteY10" fmla="*/ 2013546 h 4452743"/>
              <a:gd name="connsiteX11" fmla="*/ 1337490 w 2223022"/>
              <a:gd name="connsiteY11" fmla="*/ 386877 h 4452743"/>
              <a:gd name="connsiteX12" fmla="*/ 1164235 w 2223022"/>
              <a:gd name="connsiteY12" fmla="*/ 608258 h 4452743"/>
              <a:gd name="connsiteX13" fmla="*/ 2223014 w 2223022"/>
              <a:gd name="connsiteY13" fmla="*/ 21117 h 445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3022" h="4452743">
                <a:moveTo>
                  <a:pt x="2223014" y="21117"/>
                </a:moveTo>
                <a:cubicBezTo>
                  <a:pt x="2226222" y="168704"/>
                  <a:pt x="1265301" y="1290047"/>
                  <a:pt x="1183486" y="1493782"/>
                </a:cubicBezTo>
                <a:cubicBezTo>
                  <a:pt x="1101671" y="1697517"/>
                  <a:pt x="1836400" y="975622"/>
                  <a:pt x="1732126" y="1243525"/>
                </a:cubicBezTo>
                <a:cubicBezTo>
                  <a:pt x="1627852" y="1511428"/>
                  <a:pt x="708640" y="2921529"/>
                  <a:pt x="557844" y="3101201"/>
                </a:cubicBezTo>
                <a:cubicBezTo>
                  <a:pt x="407048" y="3280873"/>
                  <a:pt x="896332" y="2215677"/>
                  <a:pt x="827351" y="2321555"/>
                </a:cubicBezTo>
                <a:cubicBezTo>
                  <a:pt x="758370" y="2427433"/>
                  <a:pt x="245023" y="3582464"/>
                  <a:pt x="143958" y="3736468"/>
                </a:cubicBezTo>
                <a:cubicBezTo>
                  <a:pt x="42893" y="3890472"/>
                  <a:pt x="243419" y="3126868"/>
                  <a:pt x="220960" y="3245580"/>
                </a:cubicBezTo>
                <a:cubicBezTo>
                  <a:pt x="198501" y="3364292"/>
                  <a:pt x="36476" y="4395799"/>
                  <a:pt x="9204" y="4448738"/>
                </a:cubicBezTo>
                <a:cubicBezTo>
                  <a:pt x="-18068" y="4501677"/>
                  <a:pt x="20433" y="4020414"/>
                  <a:pt x="57330" y="3563214"/>
                </a:cubicBezTo>
                <a:cubicBezTo>
                  <a:pt x="94227" y="3106014"/>
                  <a:pt x="192084" y="1963816"/>
                  <a:pt x="230585" y="1705538"/>
                </a:cubicBezTo>
                <a:cubicBezTo>
                  <a:pt x="269086" y="1447260"/>
                  <a:pt x="103852" y="2233323"/>
                  <a:pt x="288336" y="2013546"/>
                </a:cubicBezTo>
                <a:cubicBezTo>
                  <a:pt x="472820" y="1793769"/>
                  <a:pt x="1191507" y="621092"/>
                  <a:pt x="1337490" y="386877"/>
                </a:cubicBezTo>
                <a:cubicBezTo>
                  <a:pt x="1483473" y="152662"/>
                  <a:pt x="1016648" y="670822"/>
                  <a:pt x="1164235" y="608258"/>
                </a:cubicBezTo>
                <a:cubicBezTo>
                  <a:pt x="1311822" y="545694"/>
                  <a:pt x="2219806" y="-126470"/>
                  <a:pt x="2223014" y="211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C1625963-24AA-4111-AC38-0673AF044B9E}"/>
              </a:ext>
            </a:extLst>
          </p:cNvPr>
          <p:cNvSpPr/>
          <p:nvPr/>
        </p:nvSpPr>
        <p:spPr>
          <a:xfrm>
            <a:off x="7073889" y="3480226"/>
            <a:ext cx="1435115" cy="5394131"/>
          </a:xfrm>
          <a:custGeom>
            <a:avLst/>
            <a:gdLst>
              <a:gd name="connsiteX0" fmla="*/ 1435111 w 1435115"/>
              <a:gd name="connsiteY0" fmla="*/ 12274 h 5394131"/>
              <a:gd name="connsiteX1" fmla="*/ 558811 w 1435115"/>
              <a:gd name="connsiteY1" fmla="*/ 1828374 h 5394131"/>
              <a:gd name="connsiteX2" fmla="*/ 711211 w 1435115"/>
              <a:gd name="connsiteY2" fmla="*/ 1650574 h 5394131"/>
              <a:gd name="connsiteX3" fmla="*/ 596911 w 1435115"/>
              <a:gd name="connsiteY3" fmla="*/ 3314274 h 5394131"/>
              <a:gd name="connsiteX4" fmla="*/ 596911 w 1435115"/>
              <a:gd name="connsiteY4" fmla="*/ 2603074 h 5394131"/>
              <a:gd name="connsiteX5" fmla="*/ 723911 w 1435115"/>
              <a:gd name="connsiteY5" fmla="*/ 4698574 h 5394131"/>
              <a:gd name="connsiteX6" fmla="*/ 520711 w 1435115"/>
              <a:gd name="connsiteY6" fmla="*/ 2958674 h 5394131"/>
              <a:gd name="connsiteX7" fmla="*/ 215911 w 1435115"/>
              <a:gd name="connsiteY7" fmla="*/ 964774 h 5394131"/>
              <a:gd name="connsiteX8" fmla="*/ 317511 w 1435115"/>
              <a:gd name="connsiteY8" fmla="*/ 5320874 h 5394131"/>
              <a:gd name="connsiteX9" fmla="*/ 11 w 1435115"/>
              <a:gd name="connsiteY9" fmla="*/ 3707974 h 5394131"/>
              <a:gd name="connsiteX10" fmla="*/ 330211 w 1435115"/>
              <a:gd name="connsiteY10" fmla="*/ 3834974 h 5394131"/>
              <a:gd name="connsiteX11" fmla="*/ 177811 w 1435115"/>
              <a:gd name="connsiteY11" fmla="*/ 2031574 h 5394131"/>
              <a:gd name="connsiteX12" fmla="*/ 546111 w 1435115"/>
              <a:gd name="connsiteY12" fmla="*/ 1079074 h 5394131"/>
              <a:gd name="connsiteX13" fmla="*/ 1435111 w 1435115"/>
              <a:gd name="connsiteY13" fmla="*/ 12274 h 53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5115" h="5394131">
                <a:moveTo>
                  <a:pt x="1435111" y="12274"/>
                </a:moveTo>
                <a:cubicBezTo>
                  <a:pt x="1437228" y="137157"/>
                  <a:pt x="679461" y="1555324"/>
                  <a:pt x="558811" y="1828374"/>
                </a:cubicBezTo>
                <a:cubicBezTo>
                  <a:pt x="438161" y="2101424"/>
                  <a:pt x="704861" y="1402924"/>
                  <a:pt x="711211" y="1650574"/>
                </a:cubicBezTo>
                <a:cubicBezTo>
                  <a:pt x="717561" y="1898224"/>
                  <a:pt x="615961" y="3155524"/>
                  <a:pt x="596911" y="3314274"/>
                </a:cubicBezTo>
                <a:cubicBezTo>
                  <a:pt x="577861" y="3473024"/>
                  <a:pt x="575744" y="2372357"/>
                  <a:pt x="596911" y="2603074"/>
                </a:cubicBezTo>
                <a:cubicBezTo>
                  <a:pt x="618078" y="2833791"/>
                  <a:pt x="736611" y="4639307"/>
                  <a:pt x="723911" y="4698574"/>
                </a:cubicBezTo>
                <a:cubicBezTo>
                  <a:pt x="711211" y="4757841"/>
                  <a:pt x="605378" y="3580974"/>
                  <a:pt x="520711" y="2958674"/>
                </a:cubicBezTo>
                <a:cubicBezTo>
                  <a:pt x="436044" y="2336374"/>
                  <a:pt x="249778" y="571074"/>
                  <a:pt x="215911" y="964774"/>
                </a:cubicBezTo>
                <a:cubicBezTo>
                  <a:pt x="182044" y="1358474"/>
                  <a:pt x="353494" y="4863674"/>
                  <a:pt x="317511" y="5320874"/>
                </a:cubicBezTo>
                <a:cubicBezTo>
                  <a:pt x="281528" y="5778074"/>
                  <a:pt x="-2106" y="3955624"/>
                  <a:pt x="11" y="3707974"/>
                </a:cubicBezTo>
                <a:cubicBezTo>
                  <a:pt x="2128" y="3460324"/>
                  <a:pt x="300578" y="4114374"/>
                  <a:pt x="330211" y="3834974"/>
                </a:cubicBezTo>
                <a:cubicBezTo>
                  <a:pt x="359844" y="3555574"/>
                  <a:pt x="141828" y="2490891"/>
                  <a:pt x="177811" y="2031574"/>
                </a:cubicBezTo>
                <a:cubicBezTo>
                  <a:pt x="213794" y="1572257"/>
                  <a:pt x="340794" y="1409274"/>
                  <a:pt x="546111" y="1079074"/>
                </a:cubicBezTo>
                <a:cubicBezTo>
                  <a:pt x="751428" y="748874"/>
                  <a:pt x="1432994" y="-112609"/>
                  <a:pt x="1435111" y="1227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384491B1-7A52-4DCC-9C5B-9F502FE06D36}"/>
              </a:ext>
            </a:extLst>
          </p:cNvPr>
          <p:cNvSpPr/>
          <p:nvPr/>
        </p:nvSpPr>
        <p:spPr>
          <a:xfrm>
            <a:off x="7110054" y="1763504"/>
            <a:ext cx="2837215" cy="6563333"/>
          </a:xfrm>
          <a:custGeom>
            <a:avLst/>
            <a:gdLst>
              <a:gd name="connsiteX0" fmla="*/ 2834046 w 2837215"/>
              <a:gd name="connsiteY0" fmla="*/ 1796 h 6563333"/>
              <a:gd name="connsiteX1" fmla="*/ 967146 w 2837215"/>
              <a:gd name="connsiteY1" fmla="*/ 2046496 h 6563333"/>
              <a:gd name="connsiteX2" fmla="*/ 1957746 w 2837215"/>
              <a:gd name="connsiteY2" fmla="*/ 1119396 h 6563333"/>
              <a:gd name="connsiteX3" fmla="*/ 357546 w 2837215"/>
              <a:gd name="connsiteY3" fmla="*/ 2973596 h 6563333"/>
              <a:gd name="connsiteX4" fmla="*/ 433746 w 2837215"/>
              <a:gd name="connsiteY4" fmla="*/ 2948196 h 6563333"/>
              <a:gd name="connsiteX5" fmla="*/ 141646 w 2837215"/>
              <a:gd name="connsiteY5" fmla="*/ 3799096 h 6563333"/>
              <a:gd name="connsiteX6" fmla="*/ 255946 w 2837215"/>
              <a:gd name="connsiteY6" fmla="*/ 5437396 h 6563333"/>
              <a:gd name="connsiteX7" fmla="*/ 357546 w 2837215"/>
              <a:gd name="connsiteY7" fmla="*/ 4548396 h 6563333"/>
              <a:gd name="connsiteX8" fmla="*/ 586146 w 2837215"/>
              <a:gd name="connsiteY8" fmla="*/ 6554996 h 6563333"/>
              <a:gd name="connsiteX9" fmla="*/ 344846 w 2837215"/>
              <a:gd name="connsiteY9" fmla="*/ 5170696 h 6563333"/>
              <a:gd name="connsiteX10" fmla="*/ 27346 w 2837215"/>
              <a:gd name="connsiteY10" fmla="*/ 2948196 h 6563333"/>
              <a:gd name="connsiteX11" fmla="*/ 1106846 w 2837215"/>
              <a:gd name="connsiteY11" fmla="*/ 1271796 h 6563333"/>
              <a:gd name="connsiteX12" fmla="*/ 433746 w 2837215"/>
              <a:gd name="connsiteY12" fmla="*/ 1678196 h 6563333"/>
              <a:gd name="connsiteX13" fmla="*/ 2834046 w 2837215"/>
              <a:gd name="connsiteY13" fmla="*/ 1796 h 6563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37215" h="6563333">
                <a:moveTo>
                  <a:pt x="2834046" y="1796"/>
                </a:moveTo>
                <a:cubicBezTo>
                  <a:pt x="2922946" y="63179"/>
                  <a:pt x="1113196" y="1860229"/>
                  <a:pt x="967146" y="2046496"/>
                </a:cubicBezTo>
                <a:cubicBezTo>
                  <a:pt x="821096" y="2232763"/>
                  <a:pt x="2059346" y="964879"/>
                  <a:pt x="1957746" y="1119396"/>
                </a:cubicBezTo>
                <a:cubicBezTo>
                  <a:pt x="1856146" y="1273913"/>
                  <a:pt x="611546" y="2668796"/>
                  <a:pt x="357546" y="2973596"/>
                </a:cubicBezTo>
                <a:cubicBezTo>
                  <a:pt x="103546" y="3278396"/>
                  <a:pt x="469729" y="2810613"/>
                  <a:pt x="433746" y="2948196"/>
                </a:cubicBezTo>
                <a:cubicBezTo>
                  <a:pt x="397763" y="3085779"/>
                  <a:pt x="171279" y="3384229"/>
                  <a:pt x="141646" y="3799096"/>
                </a:cubicBezTo>
                <a:cubicBezTo>
                  <a:pt x="112013" y="4213963"/>
                  <a:pt x="219963" y="5312513"/>
                  <a:pt x="255946" y="5437396"/>
                </a:cubicBezTo>
                <a:cubicBezTo>
                  <a:pt x="291929" y="5562279"/>
                  <a:pt x="302513" y="4362129"/>
                  <a:pt x="357546" y="4548396"/>
                </a:cubicBezTo>
                <a:cubicBezTo>
                  <a:pt x="412579" y="4734663"/>
                  <a:pt x="588263" y="6451279"/>
                  <a:pt x="586146" y="6554996"/>
                </a:cubicBezTo>
                <a:cubicBezTo>
                  <a:pt x="584029" y="6658713"/>
                  <a:pt x="437979" y="5771829"/>
                  <a:pt x="344846" y="5170696"/>
                </a:cubicBezTo>
                <a:cubicBezTo>
                  <a:pt x="251713" y="4569563"/>
                  <a:pt x="-99654" y="3598013"/>
                  <a:pt x="27346" y="2948196"/>
                </a:cubicBezTo>
                <a:cubicBezTo>
                  <a:pt x="154346" y="2298379"/>
                  <a:pt x="1039113" y="1483463"/>
                  <a:pt x="1106846" y="1271796"/>
                </a:cubicBezTo>
                <a:cubicBezTo>
                  <a:pt x="1174579" y="1060129"/>
                  <a:pt x="141646" y="1885629"/>
                  <a:pt x="433746" y="1678196"/>
                </a:cubicBezTo>
                <a:cubicBezTo>
                  <a:pt x="725846" y="1470763"/>
                  <a:pt x="2745146" y="-59587"/>
                  <a:pt x="2834046" y="17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1E4B147-B959-4042-A47D-5FBD1D2CD868}"/>
              </a:ext>
            </a:extLst>
          </p:cNvPr>
          <p:cNvSpPr/>
          <p:nvPr/>
        </p:nvSpPr>
        <p:spPr>
          <a:xfrm>
            <a:off x="6579884" y="1267597"/>
            <a:ext cx="4760690" cy="5971405"/>
          </a:xfrm>
          <a:custGeom>
            <a:avLst/>
            <a:gdLst>
              <a:gd name="connsiteX0" fmla="*/ 4367516 w 4760690"/>
              <a:gd name="connsiteY0" fmla="*/ 180203 h 5971405"/>
              <a:gd name="connsiteX1" fmla="*/ 1332216 w 4760690"/>
              <a:gd name="connsiteY1" fmla="*/ 1602603 h 5971405"/>
              <a:gd name="connsiteX2" fmla="*/ 3008616 w 4760690"/>
              <a:gd name="connsiteY2" fmla="*/ 967603 h 5971405"/>
              <a:gd name="connsiteX3" fmla="*/ 773416 w 4760690"/>
              <a:gd name="connsiteY3" fmla="*/ 3025003 h 5971405"/>
              <a:gd name="connsiteX4" fmla="*/ 1040116 w 4760690"/>
              <a:gd name="connsiteY4" fmla="*/ 2974203 h 5971405"/>
              <a:gd name="connsiteX5" fmla="*/ 722616 w 4760690"/>
              <a:gd name="connsiteY5" fmla="*/ 3850503 h 5971405"/>
              <a:gd name="connsiteX6" fmla="*/ 646416 w 4760690"/>
              <a:gd name="connsiteY6" fmla="*/ 3787003 h 5971405"/>
              <a:gd name="connsiteX7" fmla="*/ 62216 w 4760690"/>
              <a:gd name="connsiteY7" fmla="*/ 5539603 h 5971405"/>
              <a:gd name="connsiteX8" fmla="*/ 100316 w 4760690"/>
              <a:gd name="connsiteY8" fmla="*/ 4777603 h 5971405"/>
              <a:gd name="connsiteX9" fmla="*/ 24116 w 4760690"/>
              <a:gd name="connsiteY9" fmla="*/ 5971403 h 5971405"/>
              <a:gd name="connsiteX10" fmla="*/ 74916 w 4760690"/>
              <a:gd name="connsiteY10" fmla="*/ 4764903 h 5971405"/>
              <a:gd name="connsiteX11" fmla="*/ 786116 w 4760690"/>
              <a:gd name="connsiteY11" fmla="*/ 1869303 h 5971405"/>
              <a:gd name="connsiteX12" fmla="*/ 697216 w 4760690"/>
              <a:gd name="connsiteY12" fmla="*/ 2555103 h 5971405"/>
              <a:gd name="connsiteX13" fmla="*/ 1598916 w 4760690"/>
              <a:gd name="connsiteY13" fmla="*/ 1488303 h 5971405"/>
              <a:gd name="connsiteX14" fmla="*/ 4418316 w 4760690"/>
              <a:gd name="connsiteY14" fmla="*/ 167503 h 5971405"/>
              <a:gd name="connsiteX15" fmla="*/ 4367516 w 4760690"/>
              <a:gd name="connsiteY15" fmla="*/ 180203 h 5971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60690" h="5971405">
                <a:moveTo>
                  <a:pt x="4367516" y="180203"/>
                </a:moveTo>
                <a:lnTo>
                  <a:pt x="1332216" y="1602603"/>
                </a:lnTo>
                <a:cubicBezTo>
                  <a:pt x="1105733" y="1733836"/>
                  <a:pt x="3101749" y="730536"/>
                  <a:pt x="3008616" y="967603"/>
                </a:cubicBezTo>
                <a:cubicBezTo>
                  <a:pt x="2915483" y="1204670"/>
                  <a:pt x="1101499" y="2690570"/>
                  <a:pt x="773416" y="3025003"/>
                </a:cubicBezTo>
                <a:cubicBezTo>
                  <a:pt x="445333" y="3359436"/>
                  <a:pt x="1048583" y="2836620"/>
                  <a:pt x="1040116" y="2974203"/>
                </a:cubicBezTo>
                <a:cubicBezTo>
                  <a:pt x="1031649" y="3111786"/>
                  <a:pt x="788233" y="3715036"/>
                  <a:pt x="722616" y="3850503"/>
                </a:cubicBezTo>
                <a:cubicBezTo>
                  <a:pt x="656999" y="3985970"/>
                  <a:pt x="756483" y="3505486"/>
                  <a:pt x="646416" y="3787003"/>
                </a:cubicBezTo>
                <a:cubicBezTo>
                  <a:pt x="536349" y="4068520"/>
                  <a:pt x="153233" y="5374503"/>
                  <a:pt x="62216" y="5539603"/>
                </a:cubicBezTo>
                <a:cubicBezTo>
                  <a:pt x="-28801" y="5704703"/>
                  <a:pt x="106666" y="4705636"/>
                  <a:pt x="100316" y="4777603"/>
                </a:cubicBezTo>
                <a:cubicBezTo>
                  <a:pt x="93966" y="4849570"/>
                  <a:pt x="28349" y="5973520"/>
                  <a:pt x="24116" y="5971403"/>
                </a:cubicBezTo>
                <a:cubicBezTo>
                  <a:pt x="19883" y="5969286"/>
                  <a:pt x="-52084" y="5448586"/>
                  <a:pt x="74916" y="4764903"/>
                </a:cubicBezTo>
                <a:cubicBezTo>
                  <a:pt x="201916" y="4081220"/>
                  <a:pt x="682399" y="2237603"/>
                  <a:pt x="786116" y="1869303"/>
                </a:cubicBezTo>
                <a:cubicBezTo>
                  <a:pt x="889833" y="1501003"/>
                  <a:pt x="561749" y="2618603"/>
                  <a:pt x="697216" y="2555103"/>
                </a:cubicBezTo>
                <a:cubicBezTo>
                  <a:pt x="832683" y="2491603"/>
                  <a:pt x="978733" y="1886236"/>
                  <a:pt x="1598916" y="1488303"/>
                </a:cubicBezTo>
                <a:cubicBezTo>
                  <a:pt x="2219099" y="1090370"/>
                  <a:pt x="3952649" y="391870"/>
                  <a:pt x="4418316" y="167503"/>
                </a:cubicBezTo>
                <a:cubicBezTo>
                  <a:pt x="4883983" y="-56864"/>
                  <a:pt x="4881866" y="-58980"/>
                  <a:pt x="4367516" y="180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FB27400-4F30-4B4F-AF18-ACC325C5D8B9}"/>
              </a:ext>
            </a:extLst>
          </p:cNvPr>
          <p:cNvSpPr/>
          <p:nvPr/>
        </p:nvSpPr>
        <p:spPr>
          <a:xfrm>
            <a:off x="5581328" y="4205638"/>
            <a:ext cx="2246680" cy="5716769"/>
          </a:xfrm>
          <a:custGeom>
            <a:avLst/>
            <a:gdLst>
              <a:gd name="connsiteX0" fmla="*/ 1543372 w 2246680"/>
              <a:gd name="connsiteY0" fmla="*/ 810862 h 5716769"/>
              <a:gd name="connsiteX1" fmla="*/ 1543372 w 2246680"/>
              <a:gd name="connsiteY1" fmla="*/ 1039462 h 5716769"/>
              <a:gd name="connsiteX2" fmla="*/ 2051372 w 2246680"/>
              <a:gd name="connsiteY2" fmla="*/ 4189062 h 5716769"/>
              <a:gd name="connsiteX3" fmla="*/ 2025972 w 2246680"/>
              <a:gd name="connsiteY3" fmla="*/ 4608162 h 5716769"/>
              <a:gd name="connsiteX4" fmla="*/ 2241872 w 2246680"/>
              <a:gd name="connsiteY4" fmla="*/ 5560662 h 5716769"/>
              <a:gd name="connsiteX5" fmla="*/ 1784672 w 2246680"/>
              <a:gd name="connsiteY5" fmla="*/ 3846162 h 5716769"/>
              <a:gd name="connsiteX6" fmla="*/ 1276672 w 2246680"/>
              <a:gd name="connsiteY6" fmla="*/ 2334862 h 5716769"/>
              <a:gd name="connsiteX7" fmla="*/ 1771972 w 2246680"/>
              <a:gd name="connsiteY7" fmla="*/ 5573362 h 5716769"/>
              <a:gd name="connsiteX8" fmla="*/ 1530672 w 2246680"/>
              <a:gd name="connsiteY8" fmla="*/ 4747862 h 5716769"/>
              <a:gd name="connsiteX9" fmla="*/ 6672 w 2246680"/>
              <a:gd name="connsiteY9" fmla="*/ 1191862 h 5716769"/>
              <a:gd name="connsiteX10" fmla="*/ 971872 w 2246680"/>
              <a:gd name="connsiteY10" fmla="*/ 3388962 h 5716769"/>
              <a:gd name="connsiteX11" fmla="*/ 895672 w 2246680"/>
              <a:gd name="connsiteY11" fmla="*/ 61562 h 5716769"/>
              <a:gd name="connsiteX12" fmla="*/ 1022672 w 2246680"/>
              <a:gd name="connsiteY12" fmla="*/ 1191862 h 5716769"/>
              <a:gd name="connsiteX13" fmla="*/ 1556072 w 2246680"/>
              <a:gd name="connsiteY13" fmla="*/ 747362 h 5716769"/>
              <a:gd name="connsiteX14" fmla="*/ 1543372 w 2246680"/>
              <a:gd name="connsiteY14" fmla="*/ 810862 h 5716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46680" h="5716769">
                <a:moveTo>
                  <a:pt x="1543372" y="810862"/>
                </a:moveTo>
                <a:cubicBezTo>
                  <a:pt x="1541255" y="859545"/>
                  <a:pt x="1458705" y="476429"/>
                  <a:pt x="1543372" y="1039462"/>
                </a:cubicBezTo>
                <a:cubicBezTo>
                  <a:pt x="1628039" y="1602495"/>
                  <a:pt x="1970939" y="3594279"/>
                  <a:pt x="2051372" y="4189062"/>
                </a:cubicBezTo>
                <a:cubicBezTo>
                  <a:pt x="2131805" y="4783845"/>
                  <a:pt x="1994222" y="4379562"/>
                  <a:pt x="2025972" y="4608162"/>
                </a:cubicBezTo>
                <a:cubicBezTo>
                  <a:pt x="2057722" y="4836762"/>
                  <a:pt x="2282089" y="5687662"/>
                  <a:pt x="2241872" y="5560662"/>
                </a:cubicBezTo>
                <a:cubicBezTo>
                  <a:pt x="2201655" y="5433662"/>
                  <a:pt x="1945539" y="4383795"/>
                  <a:pt x="1784672" y="3846162"/>
                </a:cubicBezTo>
                <a:cubicBezTo>
                  <a:pt x="1623805" y="3308529"/>
                  <a:pt x="1278789" y="2046995"/>
                  <a:pt x="1276672" y="2334862"/>
                </a:cubicBezTo>
                <a:cubicBezTo>
                  <a:pt x="1274555" y="2622729"/>
                  <a:pt x="1729639" y="5171195"/>
                  <a:pt x="1771972" y="5573362"/>
                </a:cubicBezTo>
                <a:cubicBezTo>
                  <a:pt x="1814305" y="5975529"/>
                  <a:pt x="1824889" y="5478112"/>
                  <a:pt x="1530672" y="4747862"/>
                </a:cubicBezTo>
                <a:cubicBezTo>
                  <a:pt x="1236455" y="4017612"/>
                  <a:pt x="99805" y="1418345"/>
                  <a:pt x="6672" y="1191862"/>
                </a:cubicBezTo>
                <a:cubicBezTo>
                  <a:pt x="-86461" y="965379"/>
                  <a:pt x="823705" y="3577345"/>
                  <a:pt x="971872" y="3388962"/>
                </a:cubicBezTo>
                <a:cubicBezTo>
                  <a:pt x="1120039" y="3200579"/>
                  <a:pt x="887205" y="427745"/>
                  <a:pt x="895672" y="61562"/>
                </a:cubicBezTo>
                <a:cubicBezTo>
                  <a:pt x="904139" y="-304621"/>
                  <a:pt x="912605" y="1077562"/>
                  <a:pt x="1022672" y="1191862"/>
                </a:cubicBezTo>
                <a:cubicBezTo>
                  <a:pt x="1132739" y="1306162"/>
                  <a:pt x="1465055" y="808745"/>
                  <a:pt x="1556072" y="747362"/>
                </a:cubicBezTo>
                <a:cubicBezTo>
                  <a:pt x="1647089" y="685979"/>
                  <a:pt x="1545489" y="762179"/>
                  <a:pt x="1543372" y="8108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F7820B38-C2C6-41EC-B127-DAF664052A08}"/>
              </a:ext>
            </a:extLst>
          </p:cNvPr>
          <p:cNvSpPr/>
          <p:nvPr/>
        </p:nvSpPr>
        <p:spPr>
          <a:xfrm>
            <a:off x="8195068" y="1471168"/>
            <a:ext cx="3511374" cy="1268506"/>
          </a:xfrm>
          <a:custGeom>
            <a:avLst/>
            <a:gdLst>
              <a:gd name="connsiteX0" fmla="*/ 3425432 w 3511374"/>
              <a:gd name="connsiteY0" fmla="*/ 268732 h 1268506"/>
              <a:gd name="connsiteX1" fmla="*/ 3336532 w 3511374"/>
              <a:gd name="connsiteY1" fmla="*/ 281432 h 1268506"/>
              <a:gd name="connsiteX2" fmla="*/ 59932 w 3511374"/>
              <a:gd name="connsiteY2" fmla="*/ 1259332 h 1268506"/>
              <a:gd name="connsiteX3" fmla="*/ 1177532 w 3511374"/>
              <a:gd name="connsiteY3" fmla="*/ 764032 h 1268506"/>
              <a:gd name="connsiteX4" fmla="*/ 682232 w 3511374"/>
              <a:gd name="connsiteY4" fmla="*/ 637032 h 1268506"/>
              <a:gd name="connsiteX5" fmla="*/ 1609332 w 3511374"/>
              <a:gd name="connsiteY5" fmla="*/ 52832 h 1268506"/>
              <a:gd name="connsiteX6" fmla="*/ 1495032 w 3511374"/>
              <a:gd name="connsiteY6" fmla="*/ 27432 h 1268506"/>
              <a:gd name="connsiteX7" fmla="*/ 3425432 w 3511374"/>
              <a:gd name="connsiteY7" fmla="*/ 268732 h 126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11374" h="1268506">
                <a:moveTo>
                  <a:pt x="3425432" y="268732"/>
                </a:moveTo>
                <a:cubicBezTo>
                  <a:pt x="3661440" y="192532"/>
                  <a:pt x="3336532" y="281432"/>
                  <a:pt x="3336532" y="281432"/>
                </a:cubicBezTo>
                <a:lnTo>
                  <a:pt x="59932" y="1259332"/>
                </a:lnTo>
                <a:cubicBezTo>
                  <a:pt x="-299901" y="1339765"/>
                  <a:pt x="1073815" y="867749"/>
                  <a:pt x="1177532" y="764032"/>
                </a:cubicBezTo>
                <a:cubicBezTo>
                  <a:pt x="1281249" y="660315"/>
                  <a:pt x="610265" y="755565"/>
                  <a:pt x="682232" y="637032"/>
                </a:cubicBezTo>
                <a:cubicBezTo>
                  <a:pt x="754199" y="518499"/>
                  <a:pt x="1473865" y="154432"/>
                  <a:pt x="1609332" y="52832"/>
                </a:cubicBezTo>
                <a:cubicBezTo>
                  <a:pt x="1744799" y="-48768"/>
                  <a:pt x="1495032" y="27432"/>
                  <a:pt x="1495032" y="27432"/>
                </a:cubicBezTo>
                <a:lnTo>
                  <a:pt x="3425432" y="268732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5361C849-89B9-49C8-B6DA-BCC79C3BE4F9}"/>
              </a:ext>
            </a:extLst>
          </p:cNvPr>
          <p:cNvSpPr/>
          <p:nvPr/>
        </p:nvSpPr>
        <p:spPr>
          <a:xfrm>
            <a:off x="9482738" y="1602016"/>
            <a:ext cx="4574971" cy="6737978"/>
          </a:xfrm>
          <a:custGeom>
            <a:avLst/>
            <a:gdLst>
              <a:gd name="connsiteX0" fmla="*/ 42262 w 4574971"/>
              <a:gd name="connsiteY0" fmla="*/ 10884 h 6737978"/>
              <a:gd name="connsiteX1" fmla="*/ 3001362 w 4574971"/>
              <a:gd name="connsiteY1" fmla="*/ 2830284 h 6737978"/>
              <a:gd name="connsiteX2" fmla="*/ 2607662 w 4574971"/>
              <a:gd name="connsiteY2" fmla="*/ 2271484 h 6737978"/>
              <a:gd name="connsiteX3" fmla="*/ 4118962 w 4574971"/>
              <a:gd name="connsiteY3" fmla="*/ 5662384 h 6737978"/>
              <a:gd name="connsiteX4" fmla="*/ 3763362 w 4574971"/>
              <a:gd name="connsiteY4" fmla="*/ 4595584 h 6737978"/>
              <a:gd name="connsiteX5" fmla="*/ 4538062 w 4574971"/>
              <a:gd name="connsiteY5" fmla="*/ 6678384 h 6737978"/>
              <a:gd name="connsiteX6" fmla="*/ 4385662 w 4574971"/>
              <a:gd name="connsiteY6" fmla="*/ 5840184 h 6737978"/>
              <a:gd name="connsiteX7" fmla="*/ 3814162 w 4574971"/>
              <a:gd name="connsiteY7" fmla="*/ 2487384 h 6737978"/>
              <a:gd name="connsiteX8" fmla="*/ 3699862 w 4574971"/>
              <a:gd name="connsiteY8" fmla="*/ 3287484 h 6737978"/>
              <a:gd name="connsiteX9" fmla="*/ 1909162 w 4574971"/>
              <a:gd name="connsiteY9" fmla="*/ 1877784 h 6737978"/>
              <a:gd name="connsiteX10" fmla="*/ 3941162 w 4574971"/>
              <a:gd name="connsiteY10" fmla="*/ 6017984 h 6737978"/>
              <a:gd name="connsiteX11" fmla="*/ 2785462 w 4574971"/>
              <a:gd name="connsiteY11" fmla="*/ 4138384 h 6737978"/>
              <a:gd name="connsiteX12" fmla="*/ 1553562 w 4574971"/>
              <a:gd name="connsiteY12" fmla="*/ 2106384 h 6737978"/>
              <a:gd name="connsiteX13" fmla="*/ 1274162 w 4574971"/>
              <a:gd name="connsiteY13" fmla="*/ 1865084 h 6737978"/>
              <a:gd name="connsiteX14" fmla="*/ 42262 w 4574971"/>
              <a:gd name="connsiteY14" fmla="*/ 10884 h 6737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74971" h="6737978">
                <a:moveTo>
                  <a:pt x="42262" y="10884"/>
                </a:moveTo>
                <a:cubicBezTo>
                  <a:pt x="330129" y="171751"/>
                  <a:pt x="2573795" y="2453517"/>
                  <a:pt x="3001362" y="2830284"/>
                </a:cubicBezTo>
                <a:cubicBezTo>
                  <a:pt x="3428929" y="3207051"/>
                  <a:pt x="2421395" y="1799467"/>
                  <a:pt x="2607662" y="2271484"/>
                </a:cubicBezTo>
                <a:cubicBezTo>
                  <a:pt x="2793929" y="2743501"/>
                  <a:pt x="3926345" y="5275034"/>
                  <a:pt x="4118962" y="5662384"/>
                </a:cubicBezTo>
                <a:cubicBezTo>
                  <a:pt x="4311579" y="6049734"/>
                  <a:pt x="3693512" y="4426251"/>
                  <a:pt x="3763362" y="4595584"/>
                </a:cubicBezTo>
                <a:cubicBezTo>
                  <a:pt x="3833212" y="4764917"/>
                  <a:pt x="4434345" y="6470951"/>
                  <a:pt x="4538062" y="6678384"/>
                </a:cubicBezTo>
                <a:cubicBezTo>
                  <a:pt x="4641779" y="6885817"/>
                  <a:pt x="4506312" y="6538684"/>
                  <a:pt x="4385662" y="5840184"/>
                </a:cubicBezTo>
                <a:cubicBezTo>
                  <a:pt x="4265012" y="5141684"/>
                  <a:pt x="3928462" y="2912834"/>
                  <a:pt x="3814162" y="2487384"/>
                </a:cubicBezTo>
                <a:cubicBezTo>
                  <a:pt x="3699862" y="2061934"/>
                  <a:pt x="4017362" y="3389084"/>
                  <a:pt x="3699862" y="3287484"/>
                </a:cubicBezTo>
                <a:cubicBezTo>
                  <a:pt x="3382362" y="3185884"/>
                  <a:pt x="1868945" y="1422701"/>
                  <a:pt x="1909162" y="1877784"/>
                </a:cubicBezTo>
                <a:cubicBezTo>
                  <a:pt x="1949379" y="2332867"/>
                  <a:pt x="3795112" y="5641217"/>
                  <a:pt x="3941162" y="6017984"/>
                </a:cubicBezTo>
                <a:cubicBezTo>
                  <a:pt x="4087212" y="6394751"/>
                  <a:pt x="2785462" y="4138384"/>
                  <a:pt x="2785462" y="4138384"/>
                </a:cubicBezTo>
                <a:cubicBezTo>
                  <a:pt x="2387529" y="3486451"/>
                  <a:pt x="1805445" y="2485267"/>
                  <a:pt x="1553562" y="2106384"/>
                </a:cubicBezTo>
                <a:cubicBezTo>
                  <a:pt x="1301679" y="1727501"/>
                  <a:pt x="1526045" y="2210101"/>
                  <a:pt x="1274162" y="1865084"/>
                </a:cubicBezTo>
                <a:cubicBezTo>
                  <a:pt x="1022279" y="1520067"/>
                  <a:pt x="-245605" y="-149983"/>
                  <a:pt x="42262" y="108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1B27115-1ED3-4E56-A05E-A4F701849748}"/>
              </a:ext>
            </a:extLst>
          </p:cNvPr>
          <p:cNvSpPr/>
          <p:nvPr/>
        </p:nvSpPr>
        <p:spPr>
          <a:xfrm>
            <a:off x="7678608" y="2814904"/>
            <a:ext cx="3488019" cy="4880605"/>
          </a:xfrm>
          <a:custGeom>
            <a:avLst/>
            <a:gdLst>
              <a:gd name="connsiteX0" fmla="*/ 2176592 w 3488019"/>
              <a:gd name="connsiteY0" fmla="*/ 4496 h 4880605"/>
              <a:gd name="connsiteX1" fmla="*/ 1617792 w 3488019"/>
              <a:gd name="connsiteY1" fmla="*/ 1312596 h 4880605"/>
              <a:gd name="connsiteX2" fmla="*/ 1782892 w 3488019"/>
              <a:gd name="connsiteY2" fmla="*/ 1198296 h 4880605"/>
              <a:gd name="connsiteX3" fmla="*/ 2519492 w 3488019"/>
              <a:gd name="connsiteY3" fmla="*/ 3484296 h 4880605"/>
              <a:gd name="connsiteX4" fmla="*/ 2278192 w 3488019"/>
              <a:gd name="connsiteY4" fmla="*/ 3027096 h 4880605"/>
              <a:gd name="connsiteX5" fmla="*/ 3484692 w 3488019"/>
              <a:gd name="connsiteY5" fmla="*/ 4551096 h 4880605"/>
              <a:gd name="connsiteX6" fmla="*/ 1846392 w 3488019"/>
              <a:gd name="connsiteY6" fmla="*/ 2633396 h 4880605"/>
              <a:gd name="connsiteX7" fmla="*/ 1478092 w 3488019"/>
              <a:gd name="connsiteY7" fmla="*/ 1820596 h 4880605"/>
              <a:gd name="connsiteX8" fmla="*/ 2659192 w 3488019"/>
              <a:gd name="connsiteY8" fmla="*/ 4665396 h 4880605"/>
              <a:gd name="connsiteX9" fmla="*/ 1071692 w 3488019"/>
              <a:gd name="connsiteY9" fmla="*/ 1134796 h 4880605"/>
              <a:gd name="connsiteX10" fmla="*/ 2189292 w 3488019"/>
              <a:gd name="connsiteY10" fmla="*/ 4868596 h 4880605"/>
              <a:gd name="connsiteX11" fmla="*/ 614492 w 3488019"/>
              <a:gd name="connsiteY11" fmla="*/ 2277796 h 4880605"/>
              <a:gd name="connsiteX12" fmla="*/ 4892 w 3488019"/>
              <a:gd name="connsiteY12" fmla="*/ 956996 h 4880605"/>
              <a:gd name="connsiteX13" fmla="*/ 893892 w 3488019"/>
              <a:gd name="connsiteY13" fmla="*/ 1833296 h 4880605"/>
              <a:gd name="connsiteX14" fmla="*/ 550992 w 3488019"/>
              <a:gd name="connsiteY14" fmla="*/ 893496 h 4880605"/>
              <a:gd name="connsiteX15" fmla="*/ 881192 w 3488019"/>
              <a:gd name="connsiteY15" fmla="*/ 906196 h 4880605"/>
              <a:gd name="connsiteX16" fmla="*/ 741492 w 3488019"/>
              <a:gd name="connsiteY16" fmla="*/ 1833296 h 4880605"/>
              <a:gd name="connsiteX17" fmla="*/ 2176592 w 3488019"/>
              <a:gd name="connsiteY17" fmla="*/ 4496 h 488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488019" h="4880605">
                <a:moveTo>
                  <a:pt x="2176592" y="4496"/>
                </a:moveTo>
                <a:cubicBezTo>
                  <a:pt x="2322642" y="-82287"/>
                  <a:pt x="1683409" y="1113629"/>
                  <a:pt x="1617792" y="1312596"/>
                </a:cubicBezTo>
                <a:cubicBezTo>
                  <a:pt x="1552175" y="1511563"/>
                  <a:pt x="1632609" y="836346"/>
                  <a:pt x="1782892" y="1198296"/>
                </a:cubicBezTo>
                <a:cubicBezTo>
                  <a:pt x="1933175" y="1560246"/>
                  <a:pt x="2436942" y="3179496"/>
                  <a:pt x="2519492" y="3484296"/>
                </a:cubicBezTo>
                <a:cubicBezTo>
                  <a:pt x="2602042" y="3789096"/>
                  <a:pt x="2117325" y="2849296"/>
                  <a:pt x="2278192" y="3027096"/>
                </a:cubicBezTo>
                <a:cubicBezTo>
                  <a:pt x="2439059" y="3204896"/>
                  <a:pt x="3556658" y="4616712"/>
                  <a:pt x="3484692" y="4551096"/>
                </a:cubicBezTo>
                <a:cubicBezTo>
                  <a:pt x="3412726" y="4485480"/>
                  <a:pt x="2180825" y="3088479"/>
                  <a:pt x="1846392" y="2633396"/>
                </a:cubicBezTo>
                <a:cubicBezTo>
                  <a:pt x="1511959" y="2178313"/>
                  <a:pt x="1342625" y="1481929"/>
                  <a:pt x="1478092" y="1820596"/>
                </a:cubicBezTo>
                <a:cubicBezTo>
                  <a:pt x="1613559" y="2159263"/>
                  <a:pt x="2726925" y="4779696"/>
                  <a:pt x="2659192" y="4665396"/>
                </a:cubicBezTo>
                <a:cubicBezTo>
                  <a:pt x="2591459" y="4551096"/>
                  <a:pt x="1150009" y="1100929"/>
                  <a:pt x="1071692" y="1134796"/>
                </a:cubicBezTo>
                <a:cubicBezTo>
                  <a:pt x="993375" y="1168663"/>
                  <a:pt x="2265492" y="4678096"/>
                  <a:pt x="2189292" y="4868596"/>
                </a:cubicBezTo>
                <a:cubicBezTo>
                  <a:pt x="2113092" y="5059096"/>
                  <a:pt x="978559" y="2929729"/>
                  <a:pt x="614492" y="2277796"/>
                </a:cubicBezTo>
                <a:cubicBezTo>
                  <a:pt x="250425" y="1625863"/>
                  <a:pt x="-41675" y="1031079"/>
                  <a:pt x="4892" y="956996"/>
                </a:cubicBezTo>
                <a:cubicBezTo>
                  <a:pt x="51459" y="882913"/>
                  <a:pt x="802875" y="1843879"/>
                  <a:pt x="893892" y="1833296"/>
                </a:cubicBezTo>
                <a:cubicBezTo>
                  <a:pt x="984909" y="1822713"/>
                  <a:pt x="553109" y="1048013"/>
                  <a:pt x="550992" y="893496"/>
                </a:cubicBezTo>
                <a:cubicBezTo>
                  <a:pt x="548875" y="738979"/>
                  <a:pt x="849442" y="749563"/>
                  <a:pt x="881192" y="906196"/>
                </a:cubicBezTo>
                <a:cubicBezTo>
                  <a:pt x="912942" y="1062829"/>
                  <a:pt x="523475" y="1981463"/>
                  <a:pt x="741492" y="1833296"/>
                </a:cubicBezTo>
                <a:cubicBezTo>
                  <a:pt x="959509" y="1685129"/>
                  <a:pt x="2030542" y="91279"/>
                  <a:pt x="2176592" y="44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158D70F5-984E-44F7-8053-FF76E7F9B691}"/>
              </a:ext>
            </a:extLst>
          </p:cNvPr>
          <p:cNvSpPr/>
          <p:nvPr/>
        </p:nvSpPr>
        <p:spPr>
          <a:xfrm>
            <a:off x="7285064" y="2342656"/>
            <a:ext cx="3029660" cy="5165212"/>
          </a:xfrm>
          <a:custGeom>
            <a:avLst/>
            <a:gdLst>
              <a:gd name="connsiteX0" fmla="*/ 2811436 w 3029660"/>
              <a:gd name="connsiteY0" fmla="*/ 171944 h 5165212"/>
              <a:gd name="connsiteX1" fmla="*/ 868336 w 3029660"/>
              <a:gd name="connsiteY1" fmla="*/ 2356344 h 5165212"/>
              <a:gd name="connsiteX2" fmla="*/ 1960536 w 3029660"/>
              <a:gd name="connsiteY2" fmla="*/ 1556244 h 5165212"/>
              <a:gd name="connsiteX3" fmla="*/ 1046136 w 3029660"/>
              <a:gd name="connsiteY3" fmla="*/ 2750044 h 5165212"/>
              <a:gd name="connsiteX4" fmla="*/ 1782736 w 3029660"/>
              <a:gd name="connsiteY4" fmla="*/ 4489944 h 5165212"/>
              <a:gd name="connsiteX5" fmla="*/ 1401736 w 3029660"/>
              <a:gd name="connsiteY5" fmla="*/ 4096244 h 5165212"/>
              <a:gd name="connsiteX6" fmla="*/ 1782736 w 3029660"/>
              <a:gd name="connsiteY6" fmla="*/ 5163044 h 5165212"/>
              <a:gd name="connsiteX7" fmla="*/ 436536 w 3029660"/>
              <a:gd name="connsiteY7" fmla="*/ 3766044 h 5165212"/>
              <a:gd name="connsiteX8" fmla="*/ 4736 w 3029660"/>
              <a:gd name="connsiteY8" fmla="*/ 2940544 h 5165212"/>
              <a:gd name="connsiteX9" fmla="*/ 652436 w 3029660"/>
              <a:gd name="connsiteY9" fmla="*/ 3829544 h 5165212"/>
              <a:gd name="connsiteX10" fmla="*/ 944536 w 3029660"/>
              <a:gd name="connsiteY10" fmla="*/ 2089644 h 5165212"/>
              <a:gd name="connsiteX11" fmla="*/ 1643036 w 3029660"/>
              <a:gd name="connsiteY11" fmla="*/ 1111744 h 5165212"/>
              <a:gd name="connsiteX12" fmla="*/ 1287436 w 3029660"/>
              <a:gd name="connsiteY12" fmla="*/ 1264144 h 5165212"/>
              <a:gd name="connsiteX13" fmla="*/ 2811436 w 3029660"/>
              <a:gd name="connsiteY13" fmla="*/ 260844 h 5165212"/>
              <a:gd name="connsiteX14" fmla="*/ 2811436 w 3029660"/>
              <a:gd name="connsiteY14" fmla="*/ 171944 h 516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29660" h="5165212">
                <a:moveTo>
                  <a:pt x="2811436" y="171944"/>
                </a:moveTo>
                <a:cubicBezTo>
                  <a:pt x="2487586" y="521194"/>
                  <a:pt x="1010153" y="2125627"/>
                  <a:pt x="868336" y="2356344"/>
                </a:cubicBezTo>
                <a:cubicBezTo>
                  <a:pt x="726519" y="2587061"/>
                  <a:pt x="1930903" y="1490627"/>
                  <a:pt x="1960536" y="1556244"/>
                </a:cubicBezTo>
                <a:cubicBezTo>
                  <a:pt x="1990169" y="1621861"/>
                  <a:pt x="1075769" y="2261094"/>
                  <a:pt x="1046136" y="2750044"/>
                </a:cubicBezTo>
                <a:cubicBezTo>
                  <a:pt x="1016503" y="3238994"/>
                  <a:pt x="1723469" y="4265577"/>
                  <a:pt x="1782736" y="4489944"/>
                </a:cubicBezTo>
                <a:cubicBezTo>
                  <a:pt x="1842003" y="4714311"/>
                  <a:pt x="1401736" y="3984061"/>
                  <a:pt x="1401736" y="4096244"/>
                </a:cubicBezTo>
                <a:cubicBezTo>
                  <a:pt x="1401736" y="4208427"/>
                  <a:pt x="1943603" y="5218077"/>
                  <a:pt x="1782736" y="5163044"/>
                </a:cubicBezTo>
                <a:cubicBezTo>
                  <a:pt x="1621869" y="5108011"/>
                  <a:pt x="732869" y="4136461"/>
                  <a:pt x="436536" y="3766044"/>
                </a:cubicBezTo>
                <a:cubicBezTo>
                  <a:pt x="140203" y="3395627"/>
                  <a:pt x="-31247" y="2929961"/>
                  <a:pt x="4736" y="2940544"/>
                </a:cubicBezTo>
                <a:cubicBezTo>
                  <a:pt x="40719" y="2951127"/>
                  <a:pt x="495803" y="3971361"/>
                  <a:pt x="652436" y="3829544"/>
                </a:cubicBezTo>
                <a:cubicBezTo>
                  <a:pt x="809069" y="3687727"/>
                  <a:pt x="779436" y="2542611"/>
                  <a:pt x="944536" y="2089644"/>
                </a:cubicBezTo>
                <a:cubicBezTo>
                  <a:pt x="1109636" y="1636677"/>
                  <a:pt x="1585886" y="1249327"/>
                  <a:pt x="1643036" y="1111744"/>
                </a:cubicBezTo>
                <a:cubicBezTo>
                  <a:pt x="1700186" y="974161"/>
                  <a:pt x="1092703" y="1405961"/>
                  <a:pt x="1287436" y="1264144"/>
                </a:cubicBezTo>
                <a:cubicBezTo>
                  <a:pt x="1482169" y="1122327"/>
                  <a:pt x="2555319" y="436527"/>
                  <a:pt x="2811436" y="260844"/>
                </a:cubicBezTo>
                <a:cubicBezTo>
                  <a:pt x="3067553" y="85161"/>
                  <a:pt x="3135286" y="-177306"/>
                  <a:pt x="2811436" y="17194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9DAFBBF7-3DD3-4B42-88D6-2443A6A70587}"/>
              </a:ext>
            </a:extLst>
          </p:cNvPr>
          <p:cNvSpPr/>
          <p:nvPr/>
        </p:nvSpPr>
        <p:spPr>
          <a:xfrm>
            <a:off x="7644396" y="2218898"/>
            <a:ext cx="2517843" cy="6035260"/>
          </a:xfrm>
          <a:custGeom>
            <a:avLst/>
            <a:gdLst>
              <a:gd name="connsiteX0" fmla="*/ 2515604 w 2517843"/>
              <a:gd name="connsiteY0" fmla="*/ 29002 h 6035260"/>
              <a:gd name="connsiteX1" fmla="*/ 851904 w 2517843"/>
              <a:gd name="connsiteY1" fmla="*/ 2213402 h 6035260"/>
              <a:gd name="connsiteX2" fmla="*/ 1309104 w 2517843"/>
              <a:gd name="connsiteY2" fmla="*/ 1527602 h 6035260"/>
              <a:gd name="connsiteX3" fmla="*/ 559804 w 2517843"/>
              <a:gd name="connsiteY3" fmla="*/ 2708702 h 6035260"/>
              <a:gd name="connsiteX4" fmla="*/ 597904 w 2517843"/>
              <a:gd name="connsiteY4" fmla="*/ 2619802 h 6035260"/>
              <a:gd name="connsiteX5" fmla="*/ 610604 w 2517843"/>
              <a:gd name="connsiteY5" fmla="*/ 3483402 h 6035260"/>
              <a:gd name="connsiteX6" fmla="*/ 750304 w 2517843"/>
              <a:gd name="connsiteY6" fmla="*/ 4270802 h 6035260"/>
              <a:gd name="connsiteX7" fmla="*/ 305804 w 2517843"/>
              <a:gd name="connsiteY7" fmla="*/ 3546902 h 6035260"/>
              <a:gd name="connsiteX8" fmla="*/ 420104 w 2517843"/>
              <a:gd name="connsiteY8" fmla="*/ 4397802 h 6035260"/>
              <a:gd name="connsiteX9" fmla="*/ 369304 w 2517843"/>
              <a:gd name="connsiteY9" fmla="*/ 3496102 h 6035260"/>
              <a:gd name="connsiteX10" fmla="*/ 1004 w 2517843"/>
              <a:gd name="connsiteY10" fmla="*/ 6010702 h 6035260"/>
              <a:gd name="connsiteX11" fmla="*/ 496304 w 2517843"/>
              <a:gd name="connsiteY11" fmla="*/ 4791502 h 6035260"/>
              <a:gd name="connsiteX12" fmla="*/ 178804 w 2517843"/>
              <a:gd name="connsiteY12" fmla="*/ 5045502 h 6035260"/>
              <a:gd name="connsiteX13" fmla="*/ 229604 w 2517843"/>
              <a:gd name="connsiteY13" fmla="*/ 3546902 h 6035260"/>
              <a:gd name="connsiteX14" fmla="*/ 382004 w 2517843"/>
              <a:gd name="connsiteY14" fmla="*/ 2137202 h 6035260"/>
              <a:gd name="connsiteX15" fmla="*/ 470904 w 2517843"/>
              <a:gd name="connsiteY15" fmla="*/ 2276902 h 6035260"/>
              <a:gd name="connsiteX16" fmla="*/ 1931404 w 2517843"/>
              <a:gd name="connsiteY16" fmla="*/ 156002 h 6035260"/>
              <a:gd name="connsiteX17" fmla="*/ 26404 w 2517843"/>
              <a:gd name="connsiteY17" fmla="*/ 2111802 h 6035260"/>
              <a:gd name="connsiteX18" fmla="*/ 1182104 w 2517843"/>
              <a:gd name="connsiteY18" fmla="*/ 1032302 h 6035260"/>
              <a:gd name="connsiteX19" fmla="*/ 2515604 w 2517843"/>
              <a:gd name="connsiteY19" fmla="*/ 29002 h 603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17843" h="6035260">
                <a:moveTo>
                  <a:pt x="2515604" y="29002"/>
                </a:moveTo>
                <a:cubicBezTo>
                  <a:pt x="2460571" y="225852"/>
                  <a:pt x="1052987" y="1963635"/>
                  <a:pt x="851904" y="2213402"/>
                </a:cubicBezTo>
                <a:cubicBezTo>
                  <a:pt x="650821" y="2463169"/>
                  <a:pt x="1357787" y="1445052"/>
                  <a:pt x="1309104" y="1527602"/>
                </a:cubicBezTo>
                <a:cubicBezTo>
                  <a:pt x="1260421" y="1610152"/>
                  <a:pt x="678337" y="2526669"/>
                  <a:pt x="559804" y="2708702"/>
                </a:cubicBezTo>
                <a:cubicBezTo>
                  <a:pt x="441271" y="2890735"/>
                  <a:pt x="589437" y="2490685"/>
                  <a:pt x="597904" y="2619802"/>
                </a:cubicBezTo>
                <a:cubicBezTo>
                  <a:pt x="606371" y="2748919"/>
                  <a:pt x="585204" y="3208235"/>
                  <a:pt x="610604" y="3483402"/>
                </a:cubicBezTo>
                <a:cubicBezTo>
                  <a:pt x="636004" y="3758569"/>
                  <a:pt x="801104" y="4260219"/>
                  <a:pt x="750304" y="4270802"/>
                </a:cubicBezTo>
                <a:cubicBezTo>
                  <a:pt x="699504" y="4281385"/>
                  <a:pt x="360837" y="3525735"/>
                  <a:pt x="305804" y="3546902"/>
                </a:cubicBezTo>
                <a:cubicBezTo>
                  <a:pt x="250771" y="3568069"/>
                  <a:pt x="409521" y="4406269"/>
                  <a:pt x="420104" y="4397802"/>
                </a:cubicBezTo>
                <a:cubicBezTo>
                  <a:pt x="430687" y="4389335"/>
                  <a:pt x="439154" y="3227285"/>
                  <a:pt x="369304" y="3496102"/>
                </a:cubicBezTo>
                <a:cubicBezTo>
                  <a:pt x="299454" y="3764919"/>
                  <a:pt x="-20163" y="5794802"/>
                  <a:pt x="1004" y="6010702"/>
                </a:cubicBezTo>
                <a:cubicBezTo>
                  <a:pt x="22171" y="6226602"/>
                  <a:pt x="466671" y="4952369"/>
                  <a:pt x="496304" y="4791502"/>
                </a:cubicBezTo>
                <a:cubicBezTo>
                  <a:pt x="525937" y="4630635"/>
                  <a:pt x="223254" y="5252935"/>
                  <a:pt x="178804" y="5045502"/>
                </a:cubicBezTo>
                <a:cubicBezTo>
                  <a:pt x="134354" y="4838069"/>
                  <a:pt x="195737" y="4031619"/>
                  <a:pt x="229604" y="3546902"/>
                </a:cubicBezTo>
                <a:cubicBezTo>
                  <a:pt x="263471" y="3062185"/>
                  <a:pt x="341787" y="2348869"/>
                  <a:pt x="382004" y="2137202"/>
                </a:cubicBezTo>
                <a:cubicBezTo>
                  <a:pt x="422221" y="1925535"/>
                  <a:pt x="212671" y="2607102"/>
                  <a:pt x="470904" y="2276902"/>
                </a:cubicBezTo>
                <a:cubicBezTo>
                  <a:pt x="729137" y="1946702"/>
                  <a:pt x="2005487" y="183519"/>
                  <a:pt x="1931404" y="156002"/>
                </a:cubicBezTo>
                <a:cubicBezTo>
                  <a:pt x="1857321" y="128485"/>
                  <a:pt x="151287" y="1965752"/>
                  <a:pt x="26404" y="2111802"/>
                </a:cubicBezTo>
                <a:cubicBezTo>
                  <a:pt x="-98479" y="2257852"/>
                  <a:pt x="767237" y="1375202"/>
                  <a:pt x="1182104" y="1032302"/>
                </a:cubicBezTo>
                <a:cubicBezTo>
                  <a:pt x="1596971" y="689402"/>
                  <a:pt x="2570637" y="-167848"/>
                  <a:pt x="2515604" y="2900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41337B40-A80E-460D-9C92-F6952DC39EBD}"/>
              </a:ext>
            </a:extLst>
          </p:cNvPr>
          <p:cNvSpPr/>
          <p:nvPr/>
        </p:nvSpPr>
        <p:spPr>
          <a:xfrm>
            <a:off x="8149943" y="3018189"/>
            <a:ext cx="3348502" cy="4923376"/>
          </a:xfrm>
          <a:custGeom>
            <a:avLst/>
            <a:gdLst>
              <a:gd name="connsiteX0" fmla="*/ 765457 w 3348502"/>
              <a:gd name="connsiteY0" fmla="*/ 791811 h 4923376"/>
              <a:gd name="connsiteX1" fmla="*/ 2721257 w 3348502"/>
              <a:gd name="connsiteY1" fmla="*/ 3928711 h 4923376"/>
              <a:gd name="connsiteX2" fmla="*/ 2441857 w 3348502"/>
              <a:gd name="connsiteY2" fmla="*/ 3636611 h 4923376"/>
              <a:gd name="connsiteX3" fmla="*/ 3343557 w 3348502"/>
              <a:gd name="connsiteY3" fmla="*/ 4919311 h 4923376"/>
              <a:gd name="connsiteX4" fmla="*/ 1971957 w 3348502"/>
              <a:gd name="connsiteY4" fmla="*/ 3141311 h 4923376"/>
              <a:gd name="connsiteX5" fmla="*/ 2606957 w 3348502"/>
              <a:gd name="connsiteY5" fmla="*/ 4322411 h 4923376"/>
              <a:gd name="connsiteX6" fmla="*/ 1413157 w 3348502"/>
              <a:gd name="connsiteY6" fmla="*/ 3001611 h 4923376"/>
              <a:gd name="connsiteX7" fmla="*/ 638457 w 3348502"/>
              <a:gd name="connsiteY7" fmla="*/ 1769711 h 4923376"/>
              <a:gd name="connsiteX8" fmla="*/ 2010057 w 3348502"/>
              <a:gd name="connsiteY8" fmla="*/ 4792311 h 4923376"/>
              <a:gd name="connsiteX9" fmla="*/ 1209957 w 3348502"/>
              <a:gd name="connsiteY9" fmla="*/ 2950811 h 4923376"/>
              <a:gd name="connsiteX10" fmla="*/ 3457 w 3348502"/>
              <a:gd name="connsiteY10" fmla="*/ 29811 h 4923376"/>
              <a:gd name="connsiteX11" fmla="*/ 841657 w 3348502"/>
              <a:gd name="connsiteY11" fmla="*/ 1401411 h 4923376"/>
              <a:gd name="connsiteX12" fmla="*/ 765457 w 3348502"/>
              <a:gd name="connsiteY12" fmla="*/ 791811 h 4923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8502" h="4923376">
                <a:moveTo>
                  <a:pt x="765457" y="791811"/>
                </a:moveTo>
                <a:cubicBezTo>
                  <a:pt x="1078724" y="1213028"/>
                  <a:pt x="2441857" y="3454578"/>
                  <a:pt x="2721257" y="3928711"/>
                </a:cubicBezTo>
                <a:cubicBezTo>
                  <a:pt x="3000657" y="4402844"/>
                  <a:pt x="2338140" y="3471511"/>
                  <a:pt x="2441857" y="3636611"/>
                </a:cubicBezTo>
                <a:cubicBezTo>
                  <a:pt x="2545574" y="3801711"/>
                  <a:pt x="3421874" y="5001861"/>
                  <a:pt x="3343557" y="4919311"/>
                </a:cubicBezTo>
                <a:cubicBezTo>
                  <a:pt x="3265240" y="4836761"/>
                  <a:pt x="2094724" y="3240794"/>
                  <a:pt x="1971957" y="3141311"/>
                </a:cubicBezTo>
                <a:cubicBezTo>
                  <a:pt x="1849190" y="3041828"/>
                  <a:pt x="2700090" y="4345694"/>
                  <a:pt x="2606957" y="4322411"/>
                </a:cubicBezTo>
                <a:cubicBezTo>
                  <a:pt x="2513824" y="4299128"/>
                  <a:pt x="1741240" y="3427061"/>
                  <a:pt x="1413157" y="3001611"/>
                </a:cubicBezTo>
                <a:cubicBezTo>
                  <a:pt x="1085074" y="2576161"/>
                  <a:pt x="538974" y="1471261"/>
                  <a:pt x="638457" y="1769711"/>
                </a:cubicBezTo>
                <a:cubicBezTo>
                  <a:pt x="737940" y="2068161"/>
                  <a:pt x="2010057" y="4792311"/>
                  <a:pt x="2010057" y="4792311"/>
                </a:cubicBezTo>
                <a:cubicBezTo>
                  <a:pt x="2105307" y="4989161"/>
                  <a:pt x="1544390" y="3744561"/>
                  <a:pt x="1209957" y="2950811"/>
                </a:cubicBezTo>
                <a:cubicBezTo>
                  <a:pt x="875524" y="2157061"/>
                  <a:pt x="64840" y="288044"/>
                  <a:pt x="3457" y="29811"/>
                </a:cubicBezTo>
                <a:cubicBezTo>
                  <a:pt x="-57926" y="-228422"/>
                  <a:pt x="716774" y="1272294"/>
                  <a:pt x="841657" y="1401411"/>
                </a:cubicBezTo>
                <a:cubicBezTo>
                  <a:pt x="966540" y="1530528"/>
                  <a:pt x="452190" y="370594"/>
                  <a:pt x="765457" y="7918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BF5DCB9F-4FB9-433D-81BA-C1160507F6C2}"/>
              </a:ext>
            </a:extLst>
          </p:cNvPr>
          <p:cNvSpPr/>
          <p:nvPr/>
        </p:nvSpPr>
        <p:spPr>
          <a:xfrm>
            <a:off x="8038293" y="2312108"/>
            <a:ext cx="3692994" cy="5518137"/>
          </a:xfrm>
          <a:custGeom>
            <a:avLst/>
            <a:gdLst>
              <a:gd name="connsiteX0" fmla="*/ 2655107 w 3692994"/>
              <a:gd name="connsiteY0" fmla="*/ 11992 h 5518137"/>
              <a:gd name="connsiteX1" fmla="*/ 1575607 w 3692994"/>
              <a:gd name="connsiteY1" fmla="*/ 1370892 h 5518137"/>
              <a:gd name="connsiteX2" fmla="*/ 2045507 w 3692994"/>
              <a:gd name="connsiteY2" fmla="*/ 1129592 h 5518137"/>
              <a:gd name="connsiteX3" fmla="*/ 1880407 w 3692994"/>
              <a:gd name="connsiteY3" fmla="*/ 1701092 h 5518137"/>
              <a:gd name="connsiteX4" fmla="*/ 1880407 w 3692994"/>
              <a:gd name="connsiteY4" fmla="*/ 1396292 h 5518137"/>
              <a:gd name="connsiteX5" fmla="*/ 2959907 w 3692994"/>
              <a:gd name="connsiteY5" fmla="*/ 3504492 h 5518137"/>
              <a:gd name="connsiteX6" fmla="*/ 2426507 w 3692994"/>
              <a:gd name="connsiteY6" fmla="*/ 2793292 h 5518137"/>
              <a:gd name="connsiteX7" fmla="*/ 3506007 w 3692994"/>
              <a:gd name="connsiteY7" fmla="*/ 4253792 h 5518137"/>
              <a:gd name="connsiteX8" fmla="*/ 2883707 w 3692994"/>
              <a:gd name="connsiteY8" fmla="*/ 3733092 h 5518137"/>
              <a:gd name="connsiteX9" fmla="*/ 3683807 w 3692994"/>
              <a:gd name="connsiteY9" fmla="*/ 5218992 h 5518137"/>
              <a:gd name="connsiteX10" fmla="*/ 2236007 w 3692994"/>
              <a:gd name="connsiteY10" fmla="*/ 3326692 h 5518137"/>
              <a:gd name="connsiteX11" fmla="*/ 902507 w 3692994"/>
              <a:gd name="connsiteY11" fmla="*/ 1345492 h 5518137"/>
              <a:gd name="connsiteX12" fmla="*/ 3582207 w 3692994"/>
              <a:gd name="connsiteY12" fmla="*/ 5485692 h 5518137"/>
              <a:gd name="connsiteX13" fmla="*/ 1677207 w 3692994"/>
              <a:gd name="connsiteY13" fmla="*/ 3212392 h 5518137"/>
              <a:gd name="connsiteX14" fmla="*/ 991407 w 3692994"/>
              <a:gd name="connsiteY14" fmla="*/ 2069392 h 5518137"/>
              <a:gd name="connsiteX15" fmla="*/ 1181907 w 3692994"/>
              <a:gd name="connsiteY15" fmla="*/ 2145592 h 5518137"/>
              <a:gd name="connsiteX16" fmla="*/ 1804207 w 3692994"/>
              <a:gd name="connsiteY16" fmla="*/ 469192 h 5518137"/>
              <a:gd name="connsiteX17" fmla="*/ 807 w 3692994"/>
              <a:gd name="connsiteY17" fmla="*/ 1713792 h 5518137"/>
              <a:gd name="connsiteX18" fmla="*/ 1588307 w 3692994"/>
              <a:gd name="connsiteY18" fmla="*/ 761292 h 5518137"/>
              <a:gd name="connsiteX19" fmla="*/ 2655107 w 3692994"/>
              <a:gd name="connsiteY19" fmla="*/ 11992 h 5518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92994" h="5518137">
                <a:moveTo>
                  <a:pt x="2655107" y="11992"/>
                </a:moveTo>
                <a:cubicBezTo>
                  <a:pt x="2652990" y="113592"/>
                  <a:pt x="1677207" y="1184625"/>
                  <a:pt x="1575607" y="1370892"/>
                </a:cubicBezTo>
                <a:cubicBezTo>
                  <a:pt x="1474007" y="1557159"/>
                  <a:pt x="1994707" y="1074559"/>
                  <a:pt x="2045507" y="1129592"/>
                </a:cubicBezTo>
                <a:cubicBezTo>
                  <a:pt x="2096307" y="1184625"/>
                  <a:pt x="1907924" y="1656642"/>
                  <a:pt x="1880407" y="1701092"/>
                </a:cubicBezTo>
                <a:cubicBezTo>
                  <a:pt x="1852890" y="1745542"/>
                  <a:pt x="1700490" y="1095725"/>
                  <a:pt x="1880407" y="1396292"/>
                </a:cubicBezTo>
                <a:cubicBezTo>
                  <a:pt x="2060324" y="1696859"/>
                  <a:pt x="2868890" y="3271659"/>
                  <a:pt x="2959907" y="3504492"/>
                </a:cubicBezTo>
                <a:cubicBezTo>
                  <a:pt x="3050924" y="3737325"/>
                  <a:pt x="2335490" y="2668409"/>
                  <a:pt x="2426507" y="2793292"/>
                </a:cubicBezTo>
                <a:cubicBezTo>
                  <a:pt x="2517524" y="2918175"/>
                  <a:pt x="3429807" y="4097159"/>
                  <a:pt x="3506007" y="4253792"/>
                </a:cubicBezTo>
                <a:cubicBezTo>
                  <a:pt x="3582207" y="4410425"/>
                  <a:pt x="2854074" y="3572225"/>
                  <a:pt x="2883707" y="3733092"/>
                </a:cubicBezTo>
                <a:cubicBezTo>
                  <a:pt x="2913340" y="3893959"/>
                  <a:pt x="3791757" y="5286725"/>
                  <a:pt x="3683807" y="5218992"/>
                </a:cubicBezTo>
                <a:cubicBezTo>
                  <a:pt x="3575857" y="5151259"/>
                  <a:pt x="2699557" y="3972275"/>
                  <a:pt x="2236007" y="3326692"/>
                </a:cubicBezTo>
                <a:cubicBezTo>
                  <a:pt x="1772457" y="2681109"/>
                  <a:pt x="678140" y="985659"/>
                  <a:pt x="902507" y="1345492"/>
                </a:cubicBezTo>
                <a:cubicBezTo>
                  <a:pt x="1126874" y="1705325"/>
                  <a:pt x="3453090" y="5174542"/>
                  <a:pt x="3582207" y="5485692"/>
                </a:cubicBezTo>
                <a:cubicBezTo>
                  <a:pt x="3711324" y="5796842"/>
                  <a:pt x="2109007" y="3781775"/>
                  <a:pt x="1677207" y="3212392"/>
                </a:cubicBezTo>
                <a:cubicBezTo>
                  <a:pt x="1245407" y="2643009"/>
                  <a:pt x="1073957" y="2247192"/>
                  <a:pt x="991407" y="2069392"/>
                </a:cubicBezTo>
                <a:cubicBezTo>
                  <a:pt x="908857" y="1891592"/>
                  <a:pt x="1046440" y="2412292"/>
                  <a:pt x="1181907" y="2145592"/>
                </a:cubicBezTo>
                <a:cubicBezTo>
                  <a:pt x="1317374" y="1878892"/>
                  <a:pt x="2001057" y="541159"/>
                  <a:pt x="1804207" y="469192"/>
                </a:cubicBezTo>
                <a:cubicBezTo>
                  <a:pt x="1607357" y="397225"/>
                  <a:pt x="36790" y="1665109"/>
                  <a:pt x="807" y="1713792"/>
                </a:cubicBezTo>
                <a:cubicBezTo>
                  <a:pt x="-35176" y="1762475"/>
                  <a:pt x="1141690" y="1042809"/>
                  <a:pt x="1588307" y="761292"/>
                </a:cubicBezTo>
                <a:cubicBezTo>
                  <a:pt x="2034924" y="479775"/>
                  <a:pt x="2657224" y="-89608"/>
                  <a:pt x="2655107" y="119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C606B3A8-4C49-4BBB-BC72-C703A5EC14C4}"/>
              </a:ext>
            </a:extLst>
          </p:cNvPr>
          <p:cNvSpPr/>
          <p:nvPr/>
        </p:nvSpPr>
        <p:spPr>
          <a:xfrm>
            <a:off x="9945980" y="2737638"/>
            <a:ext cx="3909585" cy="5906120"/>
          </a:xfrm>
          <a:custGeom>
            <a:avLst/>
            <a:gdLst>
              <a:gd name="connsiteX0" fmla="*/ 112420 w 3909585"/>
              <a:gd name="connsiteY0" fmla="*/ 145262 h 5906120"/>
              <a:gd name="connsiteX1" fmla="*/ 302920 w 3909585"/>
              <a:gd name="connsiteY1" fmla="*/ 297662 h 5906120"/>
              <a:gd name="connsiteX2" fmla="*/ 3084220 w 3909585"/>
              <a:gd name="connsiteY2" fmla="*/ 2837662 h 5906120"/>
              <a:gd name="connsiteX3" fmla="*/ 2665120 w 3909585"/>
              <a:gd name="connsiteY3" fmla="*/ 2037562 h 5906120"/>
              <a:gd name="connsiteX4" fmla="*/ 3770020 w 3909585"/>
              <a:gd name="connsiteY4" fmla="*/ 5161762 h 5906120"/>
              <a:gd name="connsiteX5" fmla="*/ 3084220 w 3909585"/>
              <a:gd name="connsiteY5" fmla="*/ 3777462 h 5906120"/>
              <a:gd name="connsiteX6" fmla="*/ 861720 w 3909585"/>
              <a:gd name="connsiteY6" fmla="*/ 1466062 h 5906120"/>
              <a:gd name="connsiteX7" fmla="*/ 3820820 w 3909585"/>
              <a:gd name="connsiteY7" fmla="*/ 5758662 h 5906120"/>
              <a:gd name="connsiteX8" fmla="*/ 2855620 w 3909585"/>
              <a:gd name="connsiteY8" fmla="*/ 4602962 h 5906120"/>
              <a:gd name="connsiteX9" fmla="*/ 10820 w 3909585"/>
              <a:gd name="connsiteY9" fmla="*/ 1580362 h 5906120"/>
              <a:gd name="connsiteX10" fmla="*/ 2042820 w 3909585"/>
              <a:gd name="connsiteY10" fmla="*/ 3155162 h 5906120"/>
              <a:gd name="connsiteX11" fmla="*/ 137820 w 3909585"/>
              <a:gd name="connsiteY11" fmla="*/ 665962 h 5906120"/>
              <a:gd name="connsiteX12" fmla="*/ 785520 w 3909585"/>
              <a:gd name="connsiteY12" fmla="*/ 3218662 h 5906120"/>
              <a:gd name="connsiteX13" fmla="*/ 861720 w 3909585"/>
              <a:gd name="connsiteY13" fmla="*/ 1504162 h 5906120"/>
              <a:gd name="connsiteX14" fmla="*/ 1115720 w 3909585"/>
              <a:gd name="connsiteY14" fmla="*/ 1453362 h 5906120"/>
              <a:gd name="connsiteX15" fmla="*/ 1293520 w 3909585"/>
              <a:gd name="connsiteY15" fmla="*/ 1516862 h 5906120"/>
              <a:gd name="connsiteX16" fmla="*/ 87020 w 3909585"/>
              <a:gd name="connsiteY16" fmla="*/ 94462 h 5906120"/>
              <a:gd name="connsiteX17" fmla="*/ 112420 w 3909585"/>
              <a:gd name="connsiteY17" fmla="*/ 145262 h 590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909585" h="5906120">
                <a:moveTo>
                  <a:pt x="112420" y="145262"/>
                </a:moveTo>
                <a:cubicBezTo>
                  <a:pt x="148403" y="179129"/>
                  <a:pt x="302920" y="297662"/>
                  <a:pt x="302920" y="297662"/>
                </a:cubicBezTo>
                <a:cubicBezTo>
                  <a:pt x="798220" y="746395"/>
                  <a:pt x="2690520" y="2547679"/>
                  <a:pt x="3084220" y="2837662"/>
                </a:cubicBezTo>
                <a:cubicBezTo>
                  <a:pt x="3477920" y="3127645"/>
                  <a:pt x="2550820" y="1650212"/>
                  <a:pt x="2665120" y="2037562"/>
                </a:cubicBezTo>
                <a:cubicBezTo>
                  <a:pt x="2779420" y="2424912"/>
                  <a:pt x="3700170" y="4871779"/>
                  <a:pt x="3770020" y="5161762"/>
                </a:cubicBezTo>
                <a:cubicBezTo>
                  <a:pt x="3839870" y="5451745"/>
                  <a:pt x="3568937" y="4393412"/>
                  <a:pt x="3084220" y="3777462"/>
                </a:cubicBezTo>
                <a:cubicBezTo>
                  <a:pt x="2599503" y="3161512"/>
                  <a:pt x="738953" y="1135862"/>
                  <a:pt x="861720" y="1466062"/>
                </a:cubicBezTo>
                <a:cubicBezTo>
                  <a:pt x="984487" y="1796262"/>
                  <a:pt x="3488503" y="5235846"/>
                  <a:pt x="3820820" y="5758662"/>
                </a:cubicBezTo>
                <a:cubicBezTo>
                  <a:pt x="4153137" y="6281478"/>
                  <a:pt x="3490620" y="5299345"/>
                  <a:pt x="2855620" y="4602962"/>
                </a:cubicBezTo>
                <a:cubicBezTo>
                  <a:pt x="2220620" y="3906579"/>
                  <a:pt x="146287" y="1821662"/>
                  <a:pt x="10820" y="1580362"/>
                </a:cubicBezTo>
                <a:cubicBezTo>
                  <a:pt x="-124647" y="1339062"/>
                  <a:pt x="2021653" y="3307562"/>
                  <a:pt x="2042820" y="3155162"/>
                </a:cubicBezTo>
                <a:cubicBezTo>
                  <a:pt x="2063987" y="3002762"/>
                  <a:pt x="347370" y="655379"/>
                  <a:pt x="137820" y="665962"/>
                </a:cubicBezTo>
                <a:cubicBezTo>
                  <a:pt x="-71730" y="676545"/>
                  <a:pt x="664870" y="3078962"/>
                  <a:pt x="785520" y="3218662"/>
                </a:cubicBezTo>
                <a:cubicBezTo>
                  <a:pt x="906170" y="3358362"/>
                  <a:pt x="806687" y="1798379"/>
                  <a:pt x="861720" y="1504162"/>
                </a:cubicBezTo>
                <a:cubicBezTo>
                  <a:pt x="916753" y="1209945"/>
                  <a:pt x="1043753" y="1451245"/>
                  <a:pt x="1115720" y="1453362"/>
                </a:cubicBezTo>
                <a:cubicBezTo>
                  <a:pt x="1187687" y="1455479"/>
                  <a:pt x="1464970" y="1743345"/>
                  <a:pt x="1293520" y="1516862"/>
                </a:cubicBezTo>
                <a:cubicBezTo>
                  <a:pt x="1122070" y="1290379"/>
                  <a:pt x="279637" y="318829"/>
                  <a:pt x="87020" y="94462"/>
                </a:cubicBezTo>
                <a:cubicBezTo>
                  <a:pt x="-105597" y="-129905"/>
                  <a:pt x="76437" y="111395"/>
                  <a:pt x="112420" y="145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4A9E80C2-C234-48BB-A257-DB1D4C56D539}"/>
              </a:ext>
            </a:extLst>
          </p:cNvPr>
          <p:cNvSpPr/>
          <p:nvPr/>
        </p:nvSpPr>
        <p:spPr>
          <a:xfrm>
            <a:off x="9765840" y="3343961"/>
            <a:ext cx="3060660" cy="4000621"/>
          </a:xfrm>
          <a:custGeom>
            <a:avLst/>
            <a:gdLst>
              <a:gd name="connsiteX0" fmla="*/ 851360 w 3060660"/>
              <a:gd name="connsiteY0" fmla="*/ 135839 h 4000621"/>
              <a:gd name="connsiteX1" fmla="*/ 902160 w 3060660"/>
              <a:gd name="connsiteY1" fmla="*/ 199339 h 4000621"/>
              <a:gd name="connsiteX2" fmla="*/ 2426160 w 3060660"/>
              <a:gd name="connsiteY2" fmla="*/ 2358339 h 4000621"/>
              <a:gd name="connsiteX3" fmla="*/ 2349960 w 3060660"/>
              <a:gd name="connsiteY3" fmla="*/ 2053539 h 4000621"/>
              <a:gd name="connsiteX4" fmla="*/ 3048460 w 3060660"/>
              <a:gd name="connsiteY4" fmla="*/ 3958539 h 4000621"/>
              <a:gd name="connsiteX5" fmla="*/ 2565860 w 3060660"/>
              <a:gd name="connsiteY5" fmla="*/ 3145739 h 4000621"/>
              <a:gd name="connsiteX6" fmla="*/ 13160 w 3060660"/>
              <a:gd name="connsiteY6" fmla="*/ 593039 h 4000621"/>
              <a:gd name="connsiteX7" fmla="*/ 1537160 w 3060660"/>
              <a:gd name="connsiteY7" fmla="*/ 1405839 h 4000621"/>
              <a:gd name="connsiteX8" fmla="*/ 838660 w 3060660"/>
              <a:gd name="connsiteY8" fmla="*/ 85039 h 4000621"/>
              <a:gd name="connsiteX9" fmla="*/ 851360 w 3060660"/>
              <a:gd name="connsiteY9" fmla="*/ 135839 h 400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60660" h="4000621">
                <a:moveTo>
                  <a:pt x="851360" y="135839"/>
                </a:moveTo>
                <a:cubicBezTo>
                  <a:pt x="861943" y="154889"/>
                  <a:pt x="902160" y="199339"/>
                  <a:pt x="902160" y="199339"/>
                </a:cubicBezTo>
                <a:cubicBezTo>
                  <a:pt x="1164627" y="569756"/>
                  <a:pt x="2184860" y="2049306"/>
                  <a:pt x="2426160" y="2358339"/>
                </a:cubicBezTo>
                <a:cubicBezTo>
                  <a:pt x="2667460" y="2667372"/>
                  <a:pt x="2246243" y="1786839"/>
                  <a:pt x="2349960" y="2053539"/>
                </a:cubicBezTo>
                <a:cubicBezTo>
                  <a:pt x="2453677" y="2320239"/>
                  <a:pt x="3012477" y="3776506"/>
                  <a:pt x="3048460" y="3958539"/>
                </a:cubicBezTo>
                <a:cubicBezTo>
                  <a:pt x="3084443" y="4140572"/>
                  <a:pt x="3071743" y="3706656"/>
                  <a:pt x="2565860" y="3145739"/>
                </a:cubicBezTo>
                <a:cubicBezTo>
                  <a:pt x="2059977" y="2584822"/>
                  <a:pt x="184610" y="883022"/>
                  <a:pt x="13160" y="593039"/>
                </a:cubicBezTo>
                <a:cubicBezTo>
                  <a:pt x="-158290" y="303056"/>
                  <a:pt x="1399577" y="1490506"/>
                  <a:pt x="1537160" y="1405839"/>
                </a:cubicBezTo>
                <a:cubicBezTo>
                  <a:pt x="1674743" y="1321172"/>
                  <a:pt x="948727" y="294589"/>
                  <a:pt x="838660" y="85039"/>
                </a:cubicBezTo>
                <a:cubicBezTo>
                  <a:pt x="728593" y="-124511"/>
                  <a:pt x="840777" y="116789"/>
                  <a:pt x="851360" y="1358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732F0CD4-903F-4DC3-8A04-E891849F4216}"/>
              </a:ext>
            </a:extLst>
          </p:cNvPr>
          <p:cNvSpPr/>
          <p:nvPr/>
        </p:nvSpPr>
        <p:spPr>
          <a:xfrm>
            <a:off x="11790960" y="727850"/>
            <a:ext cx="3569495" cy="7500219"/>
          </a:xfrm>
          <a:custGeom>
            <a:avLst/>
            <a:gdLst>
              <a:gd name="connsiteX0" fmla="*/ 121640 w 3569495"/>
              <a:gd name="connsiteY0" fmla="*/ 123050 h 7500219"/>
              <a:gd name="connsiteX1" fmla="*/ 261340 w 3569495"/>
              <a:gd name="connsiteY1" fmla="*/ 262750 h 7500219"/>
              <a:gd name="connsiteX2" fmla="*/ 2064740 w 3569495"/>
              <a:gd name="connsiteY2" fmla="*/ 1621650 h 7500219"/>
              <a:gd name="connsiteX3" fmla="*/ 1925040 w 3569495"/>
              <a:gd name="connsiteY3" fmla="*/ 1278750 h 7500219"/>
              <a:gd name="connsiteX4" fmla="*/ 3487140 w 3569495"/>
              <a:gd name="connsiteY4" fmla="*/ 3780650 h 7500219"/>
              <a:gd name="connsiteX5" fmla="*/ 3347440 w 3569495"/>
              <a:gd name="connsiteY5" fmla="*/ 3513950 h 7500219"/>
              <a:gd name="connsiteX6" fmla="*/ 3309340 w 3569495"/>
              <a:gd name="connsiteY6" fmla="*/ 6003150 h 7500219"/>
              <a:gd name="connsiteX7" fmla="*/ 3258540 w 3569495"/>
              <a:gd name="connsiteY7" fmla="*/ 5164950 h 7500219"/>
              <a:gd name="connsiteX8" fmla="*/ 2496540 w 3569495"/>
              <a:gd name="connsiteY8" fmla="*/ 7476350 h 7500219"/>
              <a:gd name="connsiteX9" fmla="*/ 2801340 w 3569495"/>
              <a:gd name="connsiteY9" fmla="*/ 6219050 h 7500219"/>
              <a:gd name="connsiteX10" fmla="*/ 3156940 w 3569495"/>
              <a:gd name="connsiteY10" fmla="*/ 3869550 h 7500219"/>
              <a:gd name="connsiteX11" fmla="*/ 2648940 w 3569495"/>
              <a:gd name="connsiteY11" fmla="*/ 5393550 h 7500219"/>
              <a:gd name="connsiteX12" fmla="*/ 2153640 w 3569495"/>
              <a:gd name="connsiteY12" fmla="*/ 2269350 h 7500219"/>
              <a:gd name="connsiteX13" fmla="*/ 2001240 w 3569495"/>
              <a:gd name="connsiteY13" fmla="*/ 2612250 h 7500219"/>
              <a:gd name="connsiteX14" fmla="*/ 680440 w 3569495"/>
              <a:gd name="connsiteY14" fmla="*/ 1177150 h 7500219"/>
              <a:gd name="connsiteX15" fmla="*/ 1328140 w 3569495"/>
              <a:gd name="connsiteY15" fmla="*/ 1647050 h 7500219"/>
              <a:gd name="connsiteX16" fmla="*/ 121640 w 3569495"/>
              <a:gd name="connsiteY16" fmla="*/ 123050 h 750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69495" h="7500219">
                <a:moveTo>
                  <a:pt x="121640" y="123050"/>
                </a:moveTo>
                <a:cubicBezTo>
                  <a:pt x="-56160" y="-107667"/>
                  <a:pt x="-62510" y="12983"/>
                  <a:pt x="261340" y="262750"/>
                </a:cubicBezTo>
                <a:cubicBezTo>
                  <a:pt x="585190" y="512517"/>
                  <a:pt x="1787457" y="1452317"/>
                  <a:pt x="2064740" y="1621650"/>
                </a:cubicBezTo>
                <a:cubicBezTo>
                  <a:pt x="2342023" y="1790983"/>
                  <a:pt x="1687973" y="918917"/>
                  <a:pt x="1925040" y="1278750"/>
                </a:cubicBezTo>
                <a:cubicBezTo>
                  <a:pt x="2162107" y="1638583"/>
                  <a:pt x="3250073" y="3408117"/>
                  <a:pt x="3487140" y="3780650"/>
                </a:cubicBezTo>
                <a:cubicBezTo>
                  <a:pt x="3724207" y="4153183"/>
                  <a:pt x="3377073" y="3143533"/>
                  <a:pt x="3347440" y="3513950"/>
                </a:cubicBezTo>
                <a:cubicBezTo>
                  <a:pt x="3317807" y="3884367"/>
                  <a:pt x="3324157" y="5727983"/>
                  <a:pt x="3309340" y="6003150"/>
                </a:cubicBezTo>
                <a:cubicBezTo>
                  <a:pt x="3294523" y="6278317"/>
                  <a:pt x="3394007" y="4919417"/>
                  <a:pt x="3258540" y="5164950"/>
                </a:cubicBezTo>
                <a:cubicBezTo>
                  <a:pt x="3123073" y="5410483"/>
                  <a:pt x="2572740" y="7300667"/>
                  <a:pt x="2496540" y="7476350"/>
                </a:cubicBezTo>
                <a:cubicBezTo>
                  <a:pt x="2420340" y="7652033"/>
                  <a:pt x="2691273" y="6820183"/>
                  <a:pt x="2801340" y="6219050"/>
                </a:cubicBezTo>
                <a:cubicBezTo>
                  <a:pt x="2911407" y="5617917"/>
                  <a:pt x="3182340" y="4007133"/>
                  <a:pt x="3156940" y="3869550"/>
                </a:cubicBezTo>
                <a:cubicBezTo>
                  <a:pt x="3131540" y="3731967"/>
                  <a:pt x="2816157" y="5660250"/>
                  <a:pt x="2648940" y="5393550"/>
                </a:cubicBezTo>
                <a:cubicBezTo>
                  <a:pt x="2481723" y="5126850"/>
                  <a:pt x="2261590" y="2732900"/>
                  <a:pt x="2153640" y="2269350"/>
                </a:cubicBezTo>
                <a:cubicBezTo>
                  <a:pt x="2045690" y="1805800"/>
                  <a:pt x="2246773" y="2794283"/>
                  <a:pt x="2001240" y="2612250"/>
                </a:cubicBezTo>
                <a:cubicBezTo>
                  <a:pt x="1755707" y="2430217"/>
                  <a:pt x="792623" y="1338017"/>
                  <a:pt x="680440" y="1177150"/>
                </a:cubicBezTo>
                <a:cubicBezTo>
                  <a:pt x="568257" y="1016283"/>
                  <a:pt x="1417040" y="1826967"/>
                  <a:pt x="1328140" y="1647050"/>
                </a:cubicBezTo>
                <a:cubicBezTo>
                  <a:pt x="1239240" y="1467133"/>
                  <a:pt x="299440" y="353767"/>
                  <a:pt x="121640" y="1230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A567BB1E-3AF2-4322-BDFB-1891ED1C4663}"/>
              </a:ext>
            </a:extLst>
          </p:cNvPr>
          <p:cNvSpPr/>
          <p:nvPr/>
        </p:nvSpPr>
        <p:spPr>
          <a:xfrm>
            <a:off x="10451400" y="972381"/>
            <a:ext cx="4006920" cy="7152874"/>
          </a:xfrm>
          <a:custGeom>
            <a:avLst/>
            <a:gdLst>
              <a:gd name="connsiteX0" fmla="*/ 700 w 4006920"/>
              <a:gd name="connsiteY0" fmla="*/ 5519 h 7152874"/>
              <a:gd name="connsiteX1" fmla="*/ 445200 w 4006920"/>
              <a:gd name="connsiteY1" fmla="*/ 297619 h 7152874"/>
              <a:gd name="connsiteX2" fmla="*/ 2883600 w 4006920"/>
              <a:gd name="connsiteY2" fmla="*/ 1821619 h 7152874"/>
              <a:gd name="connsiteX3" fmla="*/ 2934400 w 4006920"/>
              <a:gd name="connsiteY3" fmla="*/ 1554919 h 7152874"/>
              <a:gd name="connsiteX4" fmla="*/ 3912300 w 4006920"/>
              <a:gd name="connsiteY4" fmla="*/ 3409119 h 7152874"/>
              <a:gd name="connsiteX5" fmla="*/ 3785300 w 4006920"/>
              <a:gd name="connsiteY5" fmla="*/ 3320219 h 7152874"/>
              <a:gd name="connsiteX6" fmla="*/ 3886900 w 4006920"/>
              <a:gd name="connsiteY6" fmla="*/ 5872919 h 7152874"/>
              <a:gd name="connsiteX7" fmla="*/ 3798000 w 4006920"/>
              <a:gd name="connsiteY7" fmla="*/ 5593519 h 7152874"/>
              <a:gd name="connsiteX8" fmla="*/ 4001200 w 4006920"/>
              <a:gd name="connsiteY8" fmla="*/ 7142919 h 7152874"/>
              <a:gd name="connsiteX9" fmla="*/ 3531300 w 4006920"/>
              <a:gd name="connsiteY9" fmla="*/ 6038019 h 7152874"/>
              <a:gd name="connsiteX10" fmla="*/ 1804100 w 4006920"/>
              <a:gd name="connsiteY10" fmla="*/ 2088319 h 7152874"/>
              <a:gd name="connsiteX11" fmla="*/ 2959800 w 4006920"/>
              <a:gd name="connsiteY11" fmla="*/ 3739319 h 7152874"/>
              <a:gd name="connsiteX12" fmla="*/ 1346900 w 4006920"/>
              <a:gd name="connsiteY12" fmla="*/ 1478719 h 7152874"/>
              <a:gd name="connsiteX13" fmla="*/ 1778700 w 4006920"/>
              <a:gd name="connsiteY13" fmla="*/ 1694619 h 7152874"/>
              <a:gd name="connsiteX14" fmla="*/ 2032700 w 4006920"/>
              <a:gd name="connsiteY14" fmla="*/ 1885119 h 7152874"/>
              <a:gd name="connsiteX15" fmla="*/ 750000 w 4006920"/>
              <a:gd name="connsiteY15" fmla="*/ 1123119 h 7152874"/>
              <a:gd name="connsiteX16" fmla="*/ 1245300 w 4006920"/>
              <a:gd name="connsiteY16" fmla="*/ 1275519 h 7152874"/>
              <a:gd name="connsiteX17" fmla="*/ 572200 w 4006920"/>
              <a:gd name="connsiteY17" fmla="*/ 615119 h 7152874"/>
              <a:gd name="connsiteX18" fmla="*/ 700 w 4006920"/>
              <a:gd name="connsiteY18" fmla="*/ 5519 h 7152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06920" h="7152874">
                <a:moveTo>
                  <a:pt x="700" y="5519"/>
                </a:moveTo>
                <a:cubicBezTo>
                  <a:pt x="-20467" y="-47398"/>
                  <a:pt x="445200" y="297619"/>
                  <a:pt x="445200" y="297619"/>
                </a:cubicBezTo>
                <a:cubicBezTo>
                  <a:pt x="925683" y="600302"/>
                  <a:pt x="2468733" y="1612069"/>
                  <a:pt x="2883600" y="1821619"/>
                </a:cubicBezTo>
                <a:cubicBezTo>
                  <a:pt x="3298467" y="2031169"/>
                  <a:pt x="2762950" y="1290336"/>
                  <a:pt x="2934400" y="1554919"/>
                </a:cubicBezTo>
                <a:cubicBezTo>
                  <a:pt x="3105850" y="1819502"/>
                  <a:pt x="3770483" y="3114902"/>
                  <a:pt x="3912300" y="3409119"/>
                </a:cubicBezTo>
                <a:cubicBezTo>
                  <a:pt x="4054117" y="3703336"/>
                  <a:pt x="3789533" y="2909586"/>
                  <a:pt x="3785300" y="3320219"/>
                </a:cubicBezTo>
                <a:cubicBezTo>
                  <a:pt x="3781067" y="3730852"/>
                  <a:pt x="3884783" y="5494036"/>
                  <a:pt x="3886900" y="5872919"/>
                </a:cubicBezTo>
                <a:cubicBezTo>
                  <a:pt x="3889017" y="6251802"/>
                  <a:pt x="3778950" y="5381852"/>
                  <a:pt x="3798000" y="5593519"/>
                </a:cubicBezTo>
                <a:cubicBezTo>
                  <a:pt x="3817050" y="5805186"/>
                  <a:pt x="4045650" y="7068836"/>
                  <a:pt x="4001200" y="7142919"/>
                </a:cubicBezTo>
                <a:cubicBezTo>
                  <a:pt x="3956750" y="7217002"/>
                  <a:pt x="3897483" y="6880452"/>
                  <a:pt x="3531300" y="6038019"/>
                </a:cubicBezTo>
                <a:cubicBezTo>
                  <a:pt x="3165117" y="5195586"/>
                  <a:pt x="1899350" y="2471436"/>
                  <a:pt x="1804100" y="2088319"/>
                </a:cubicBezTo>
                <a:cubicBezTo>
                  <a:pt x="1708850" y="1705202"/>
                  <a:pt x="3036000" y="3840919"/>
                  <a:pt x="2959800" y="3739319"/>
                </a:cubicBezTo>
                <a:cubicBezTo>
                  <a:pt x="2883600" y="3637719"/>
                  <a:pt x="1543750" y="1819502"/>
                  <a:pt x="1346900" y="1478719"/>
                </a:cubicBezTo>
                <a:cubicBezTo>
                  <a:pt x="1150050" y="1137936"/>
                  <a:pt x="1664400" y="1626886"/>
                  <a:pt x="1778700" y="1694619"/>
                </a:cubicBezTo>
                <a:cubicBezTo>
                  <a:pt x="1893000" y="1762352"/>
                  <a:pt x="2204150" y="1980369"/>
                  <a:pt x="2032700" y="1885119"/>
                </a:cubicBezTo>
                <a:cubicBezTo>
                  <a:pt x="1861250" y="1789869"/>
                  <a:pt x="881233" y="1224719"/>
                  <a:pt x="750000" y="1123119"/>
                </a:cubicBezTo>
                <a:cubicBezTo>
                  <a:pt x="618767" y="1021519"/>
                  <a:pt x="1274933" y="1360186"/>
                  <a:pt x="1245300" y="1275519"/>
                </a:cubicBezTo>
                <a:cubicBezTo>
                  <a:pt x="1215667" y="1190852"/>
                  <a:pt x="783867" y="826786"/>
                  <a:pt x="572200" y="615119"/>
                </a:cubicBezTo>
                <a:cubicBezTo>
                  <a:pt x="360533" y="403452"/>
                  <a:pt x="21867" y="58436"/>
                  <a:pt x="700" y="55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3A1FC4E1-A80B-4AFA-A667-05038643BFCE}"/>
              </a:ext>
            </a:extLst>
          </p:cNvPr>
          <p:cNvSpPr/>
          <p:nvPr/>
        </p:nvSpPr>
        <p:spPr>
          <a:xfrm>
            <a:off x="9900300" y="1422400"/>
            <a:ext cx="4538847" cy="6407001"/>
          </a:xfrm>
          <a:custGeom>
            <a:avLst/>
            <a:gdLst>
              <a:gd name="connsiteX0" fmla="*/ 132700 w 4538847"/>
              <a:gd name="connsiteY0" fmla="*/ 0 h 6407001"/>
              <a:gd name="connsiteX1" fmla="*/ 234300 w 4538847"/>
              <a:gd name="connsiteY1" fmla="*/ 63500 h 6407001"/>
              <a:gd name="connsiteX2" fmla="*/ 2558400 w 4538847"/>
              <a:gd name="connsiteY2" fmla="*/ 1549400 h 6407001"/>
              <a:gd name="connsiteX3" fmla="*/ 1999600 w 4538847"/>
              <a:gd name="connsiteY3" fmla="*/ 1308100 h 6407001"/>
              <a:gd name="connsiteX4" fmla="*/ 3599800 w 4538847"/>
              <a:gd name="connsiteY4" fmla="*/ 4013200 h 6407001"/>
              <a:gd name="connsiteX5" fmla="*/ 628000 w 4538847"/>
              <a:gd name="connsiteY5" fmla="*/ 1422400 h 6407001"/>
              <a:gd name="connsiteX6" fmla="*/ 2050400 w 4538847"/>
              <a:gd name="connsiteY6" fmla="*/ 2247900 h 6407001"/>
              <a:gd name="connsiteX7" fmla="*/ 4526900 w 4538847"/>
              <a:gd name="connsiteY7" fmla="*/ 6388100 h 6407001"/>
              <a:gd name="connsiteX8" fmla="*/ 2863200 w 4538847"/>
              <a:gd name="connsiteY8" fmla="*/ 3657600 h 6407001"/>
              <a:gd name="connsiteX9" fmla="*/ 5700 w 4538847"/>
              <a:gd name="connsiteY9" fmla="*/ 685800 h 6407001"/>
              <a:gd name="connsiteX10" fmla="*/ 2075800 w 4538847"/>
              <a:gd name="connsiteY10" fmla="*/ 1943100 h 6407001"/>
              <a:gd name="connsiteX11" fmla="*/ 132700 w 4538847"/>
              <a:gd name="connsiteY11" fmla="*/ 0 h 640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38847" h="6407001">
                <a:moveTo>
                  <a:pt x="132700" y="0"/>
                </a:moveTo>
                <a:lnTo>
                  <a:pt x="234300" y="63500"/>
                </a:lnTo>
                <a:lnTo>
                  <a:pt x="2558400" y="1549400"/>
                </a:lnTo>
                <a:cubicBezTo>
                  <a:pt x="2852617" y="1756833"/>
                  <a:pt x="1826033" y="897467"/>
                  <a:pt x="1999600" y="1308100"/>
                </a:cubicBezTo>
                <a:cubicBezTo>
                  <a:pt x="2173167" y="1718733"/>
                  <a:pt x="3828400" y="3994150"/>
                  <a:pt x="3599800" y="4013200"/>
                </a:cubicBezTo>
                <a:cubicBezTo>
                  <a:pt x="3371200" y="4032250"/>
                  <a:pt x="886233" y="1716617"/>
                  <a:pt x="628000" y="1422400"/>
                </a:cubicBezTo>
                <a:cubicBezTo>
                  <a:pt x="369767" y="1128183"/>
                  <a:pt x="1400583" y="1420283"/>
                  <a:pt x="2050400" y="2247900"/>
                </a:cubicBezTo>
                <a:cubicBezTo>
                  <a:pt x="2700217" y="3075517"/>
                  <a:pt x="4526900" y="6388100"/>
                  <a:pt x="4526900" y="6388100"/>
                </a:cubicBezTo>
                <a:cubicBezTo>
                  <a:pt x="4662367" y="6623050"/>
                  <a:pt x="3616733" y="4607983"/>
                  <a:pt x="2863200" y="3657600"/>
                </a:cubicBezTo>
                <a:cubicBezTo>
                  <a:pt x="2109667" y="2707217"/>
                  <a:pt x="136933" y="971550"/>
                  <a:pt x="5700" y="685800"/>
                </a:cubicBezTo>
                <a:cubicBezTo>
                  <a:pt x="-125533" y="400050"/>
                  <a:pt x="2052517" y="2057400"/>
                  <a:pt x="2075800" y="1943100"/>
                </a:cubicBezTo>
                <a:cubicBezTo>
                  <a:pt x="2099083" y="1828800"/>
                  <a:pt x="1122241" y="914400"/>
                  <a:pt x="13270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D6F6CAEF-CE07-4073-98AB-C9C18183CF08}"/>
              </a:ext>
            </a:extLst>
          </p:cNvPr>
          <p:cNvSpPr/>
          <p:nvPr/>
        </p:nvSpPr>
        <p:spPr>
          <a:xfrm>
            <a:off x="5489358" y="4557252"/>
            <a:ext cx="1868020" cy="5005272"/>
          </a:xfrm>
          <a:custGeom>
            <a:avLst/>
            <a:gdLst>
              <a:gd name="connsiteX0" fmla="*/ 1228942 w 1868020"/>
              <a:gd name="connsiteY0" fmla="*/ 129048 h 5005272"/>
              <a:gd name="connsiteX1" fmla="*/ 1228942 w 1868020"/>
              <a:gd name="connsiteY1" fmla="*/ 192548 h 5005272"/>
              <a:gd name="connsiteX2" fmla="*/ 619342 w 1868020"/>
              <a:gd name="connsiteY2" fmla="*/ 2122948 h 5005272"/>
              <a:gd name="connsiteX3" fmla="*/ 759042 w 1868020"/>
              <a:gd name="connsiteY3" fmla="*/ 1399048 h 5005272"/>
              <a:gd name="connsiteX4" fmla="*/ 1533742 w 1868020"/>
              <a:gd name="connsiteY4" fmla="*/ 4154948 h 5005272"/>
              <a:gd name="connsiteX5" fmla="*/ 1051142 w 1868020"/>
              <a:gd name="connsiteY5" fmla="*/ 3126248 h 5005272"/>
              <a:gd name="connsiteX6" fmla="*/ 1863942 w 1868020"/>
              <a:gd name="connsiteY6" fmla="*/ 4993148 h 5005272"/>
              <a:gd name="connsiteX7" fmla="*/ 1305142 w 1868020"/>
              <a:gd name="connsiteY7" fmla="*/ 3786648 h 5005272"/>
              <a:gd name="connsiteX8" fmla="*/ 22442 w 1868020"/>
              <a:gd name="connsiteY8" fmla="*/ 1043448 h 5005272"/>
              <a:gd name="connsiteX9" fmla="*/ 479642 w 1868020"/>
              <a:gd name="connsiteY9" fmla="*/ 1437148 h 5005272"/>
              <a:gd name="connsiteX10" fmla="*/ 365342 w 1868020"/>
              <a:gd name="connsiteY10" fmla="*/ 662448 h 5005272"/>
              <a:gd name="connsiteX11" fmla="*/ 517742 w 1868020"/>
              <a:gd name="connsiteY11" fmla="*/ 1094248 h 5005272"/>
              <a:gd name="connsiteX12" fmla="*/ 555842 w 1868020"/>
              <a:gd name="connsiteY12" fmla="*/ 725948 h 5005272"/>
              <a:gd name="connsiteX13" fmla="*/ 1228942 w 1868020"/>
              <a:gd name="connsiteY13" fmla="*/ 129048 h 5005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68020" h="5005272">
                <a:moveTo>
                  <a:pt x="1228942" y="129048"/>
                </a:moveTo>
                <a:cubicBezTo>
                  <a:pt x="1341125" y="40148"/>
                  <a:pt x="1330542" y="-139769"/>
                  <a:pt x="1228942" y="192548"/>
                </a:cubicBezTo>
                <a:cubicBezTo>
                  <a:pt x="1127342" y="524865"/>
                  <a:pt x="697659" y="1921865"/>
                  <a:pt x="619342" y="2122948"/>
                </a:cubicBezTo>
                <a:cubicBezTo>
                  <a:pt x="541025" y="2324031"/>
                  <a:pt x="606642" y="1060381"/>
                  <a:pt x="759042" y="1399048"/>
                </a:cubicBezTo>
                <a:cubicBezTo>
                  <a:pt x="911442" y="1737715"/>
                  <a:pt x="1485059" y="3867081"/>
                  <a:pt x="1533742" y="4154948"/>
                </a:cubicBezTo>
                <a:cubicBezTo>
                  <a:pt x="1582425" y="4442815"/>
                  <a:pt x="996109" y="2986548"/>
                  <a:pt x="1051142" y="3126248"/>
                </a:cubicBezTo>
                <a:cubicBezTo>
                  <a:pt x="1106175" y="3265948"/>
                  <a:pt x="1821609" y="4883081"/>
                  <a:pt x="1863942" y="4993148"/>
                </a:cubicBezTo>
                <a:cubicBezTo>
                  <a:pt x="1906275" y="5103215"/>
                  <a:pt x="1612059" y="4444931"/>
                  <a:pt x="1305142" y="3786648"/>
                </a:cubicBezTo>
                <a:cubicBezTo>
                  <a:pt x="998225" y="3128365"/>
                  <a:pt x="160025" y="1435031"/>
                  <a:pt x="22442" y="1043448"/>
                </a:cubicBezTo>
                <a:cubicBezTo>
                  <a:pt x="-115141" y="651865"/>
                  <a:pt x="422492" y="1500648"/>
                  <a:pt x="479642" y="1437148"/>
                </a:cubicBezTo>
                <a:cubicBezTo>
                  <a:pt x="536792" y="1373648"/>
                  <a:pt x="358992" y="719598"/>
                  <a:pt x="365342" y="662448"/>
                </a:cubicBezTo>
                <a:cubicBezTo>
                  <a:pt x="371692" y="605298"/>
                  <a:pt x="485992" y="1083665"/>
                  <a:pt x="517742" y="1094248"/>
                </a:cubicBezTo>
                <a:cubicBezTo>
                  <a:pt x="549492" y="1104831"/>
                  <a:pt x="435192" y="880465"/>
                  <a:pt x="555842" y="725948"/>
                </a:cubicBezTo>
                <a:cubicBezTo>
                  <a:pt x="676492" y="571431"/>
                  <a:pt x="1116759" y="217948"/>
                  <a:pt x="1228942" y="1290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B89F8819-CE8D-4704-AB9E-84EEA3204FBD}"/>
              </a:ext>
            </a:extLst>
          </p:cNvPr>
          <p:cNvSpPr/>
          <p:nvPr/>
        </p:nvSpPr>
        <p:spPr>
          <a:xfrm>
            <a:off x="14054079" y="5302465"/>
            <a:ext cx="1250272" cy="4164278"/>
          </a:xfrm>
          <a:custGeom>
            <a:avLst/>
            <a:gdLst>
              <a:gd name="connsiteX0" fmla="*/ 1249421 w 1250272"/>
              <a:gd name="connsiteY0" fmla="*/ 412535 h 4164278"/>
              <a:gd name="connsiteX1" fmla="*/ 589021 w 1250272"/>
              <a:gd name="connsiteY1" fmla="*/ 1923835 h 4164278"/>
              <a:gd name="connsiteX2" fmla="*/ 792221 w 1250272"/>
              <a:gd name="connsiteY2" fmla="*/ 1492035 h 4164278"/>
              <a:gd name="connsiteX3" fmla="*/ 296921 w 1250272"/>
              <a:gd name="connsiteY3" fmla="*/ 3206535 h 4164278"/>
              <a:gd name="connsiteX4" fmla="*/ 335021 w 1250272"/>
              <a:gd name="connsiteY4" fmla="*/ 2177835 h 4164278"/>
              <a:gd name="connsiteX5" fmla="*/ 601721 w 1250272"/>
              <a:gd name="connsiteY5" fmla="*/ 4159035 h 4164278"/>
              <a:gd name="connsiteX6" fmla="*/ 309621 w 1250272"/>
              <a:gd name="connsiteY6" fmla="*/ 2698535 h 4164278"/>
              <a:gd name="connsiteX7" fmla="*/ 4821 w 1250272"/>
              <a:gd name="connsiteY7" fmla="*/ 945935 h 4164278"/>
              <a:gd name="connsiteX8" fmla="*/ 563621 w 1250272"/>
              <a:gd name="connsiteY8" fmla="*/ 1365035 h 4164278"/>
              <a:gd name="connsiteX9" fmla="*/ 754121 w 1250272"/>
              <a:gd name="connsiteY9" fmla="*/ 6135 h 4164278"/>
              <a:gd name="connsiteX10" fmla="*/ 728721 w 1250272"/>
              <a:gd name="connsiteY10" fmla="*/ 844335 h 4164278"/>
              <a:gd name="connsiteX11" fmla="*/ 1249421 w 1250272"/>
              <a:gd name="connsiteY11" fmla="*/ 412535 h 416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50272" h="4164278">
                <a:moveTo>
                  <a:pt x="1249421" y="412535"/>
                </a:moveTo>
                <a:cubicBezTo>
                  <a:pt x="1226138" y="592452"/>
                  <a:pt x="665221" y="1743918"/>
                  <a:pt x="589021" y="1923835"/>
                </a:cubicBezTo>
                <a:cubicBezTo>
                  <a:pt x="512821" y="2103752"/>
                  <a:pt x="840904" y="1278252"/>
                  <a:pt x="792221" y="1492035"/>
                </a:cubicBezTo>
                <a:cubicBezTo>
                  <a:pt x="743538" y="1705818"/>
                  <a:pt x="373121" y="3092235"/>
                  <a:pt x="296921" y="3206535"/>
                </a:cubicBezTo>
                <a:cubicBezTo>
                  <a:pt x="220721" y="3320835"/>
                  <a:pt x="284221" y="2019085"/>
                  <a:pt x="335021" y="2177835"/>
                </a:cubicBezTo>
                <a:cubicBezTo>
                  <a:pt x="385821" y="2336585"/>
                  <a:pt x="605954" y="4072252"/>
                  <a:pt x="601721" y="4159035"/>
                </a:cubicBezTo>
                <a:cubicBezTo>
                  <a:pt x="597488" y="4245818"/>
                  <a:pt x="409104" y="3234052"/>
                  <a:pt x="309621" y="2698535"/>
                </a:cubicBezTo>
                <a:cubicBezTo>
                  <a:pt x="210138" y="2163018"/>
                  <a:pt x="-37512" y="1168185"/>
                  <a:pt x="4821" y="945935"/>
                </a:cubicBezTo>
                <a:cubicBezTo>
                  <a:pt x="47154" y="723685"/>
                  <a:pt x="438738" y="1521668"/>
                  <a:pt x="563621" y="1365035"/>
                </a:cubicBezTo>
                <a:cubicBezTo>
                  <a:pt x="688504" y="1208402"/>
                  <a:pt x="726604" y="92918"/>
                  <a:pt x="754121" y="6135"/>
                </a:cubicBezTo>
                <a:cubicBezTo>
                  <a:pt x="781638" y="-80648"/>
                  <a:pt x="646171" y="780835"/>
                  <a:pt x="728721" y="844335"/>
                </a:cubicBezTo>
                <a:cubicBezTo>
                  <a:pt x="811271" y="907835"/>
                  <a:pt x="1272704" y="232618"/>
                  <a:pt x="1249421" y="4125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378B7068-50D9-4532-B295-9A4F68EFF152}"/>
              </a:ext>
            </a:extLst>
          </p:cNvPr>
          <p:cNvSpPr/>
          <p:nvPr/>
        </p:nvSpPr>
        <p:spPr>
          <a:xfrm>
            <a:off x="5735862" y="5999252"/>
            <a:ext cx="1860012" cy="4329224"/>
          </a:xfrm>
          <a:custGeom>
            <a:avLst/>
            <a:gdLst>
              <a:gd name="connsiteX0" fmla="*/ 93438 w 1860012"/>
              <a:gd name="connsiteY0" fmla="*/ 223748 h 4329224"/>
              <a:gd name="connsiteX1" fmla="*/ 131538 w 1860012"/>
              <a:gd name="connsiteY1" fmla="*/ 338048 h 4329224"/>
              <a:gd name="connsiteX2" fmla="*/ 1655538 w 1860012"/>
              <a:gd name="connsiteY2" fmla="*/ 3754348 h 4329224"/>
              <a:gd name="connsiteX3" fmla="*/ 1122138 w 1860012"/>
              <a:gd name="connsiteY3" fmla="*/ 2789148 h 4329224"/>
              <a:gd name="connsiteX4" fmla="*/ 1858738 w 1860012"/>
              <a:gd name="connsiteY4" fmla="*/ 4325848 h 4329224"/>
              <a:gd name="connsiteX5" fmla="*/ 1274538 w 1860012"/>
              <a:gd name="connsiteY5" fmla="*/ 3132048 h 4329224"/>
              <a:gd name="connsiteX6" fmla="*/ 360138 w 1860012"/>
              <a:gd name="connsiteY6" fmla="*/ 896848 h 4329224"/>
              <a:gd name="connsiteX7" fmla="*/ 944338 w 1860012"/>
              <a:gd name="connsiteY7" fmla="*/ 3132048 h 4329224"/>
              <a:gd name="connsiteX8" fmla="*/ 245838 w 1860012"/>
              <a:gd name="connsiteY8" fmla="*/ 1214348 h 4329224"/>
              <a:gd name="connsiteX9" fmla="*/ 93438 w 1860012"/>
              <a:gd name="connsiteY9" fmla="*/ 223748 h 432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60012" h="4329224">
                <a:moveTo>
                  <a:pt x="93438" y="223748"/>
                </a:moveTo>
                <a:cubicBezTo>
                  <a:pt x="74388" y="77698"/>
                  <a:pt x="-128812" y="-250385"/>
                  <a:pt x="131538" y="338048"/>
                </a:cubicBezTo>
                <a:cubicBezTo>
                  <a:pt x="391888" y="926481"/>
                  <a:pt x="1490438" y="3345831"/>
                  <a:pt x="1655538" y="3754348"/>
                </a:cubicBezTo>
                <a:cubicBezTo>
                  <a:pt x="1820638" y="4162865"/>
                  <a:pt x="1088271" y="2693898"/>
                  <a:pt x="1122138" y="2789148"/>
                </a:cubicBezTo>
                <a:cubicBezTo>
                  <a:pt x="1156005" y="2884398"/>
                  <a:pt x="1833338" y="4268698"/>
                  <a:pt x="1858738" y="4325848"/>
                </a:cubicBezTo>
                <a:cubicBezTo>
                  <a:pt x="1884138" y="4382998"/>
                  <a:pt x="1524305" y="3703548"/>
                  <a:pt x="1274538" y="3132048"/>
                </a:cubicBezTo>
                <a:cubicBezTo>
                  <a:pt x="1024771" y="2560548"/>
                  <a:pt x="415171" y="896848"/>
                  <a:pt x="360138" y="896848"/>
                </a:cubicBezTo>
                <a:cubicBezTo>
                  <a:pt x="305105" y="896848"/>
                  <a:pt x="963388" y="3079131"/>
                  <a:pt x="944338" y="3132048"/>
                </a:cubicBezTo>
                <a:cubicBezTo>
                  <a:pt x="925288" y="3184965"/>
                  <a:pt x="381305" y="1699065"/>
                  <a:pt x="245838" y="1214348"/>
                </a:cubicBezTo>
                <a:cubicBezTo>
                  <a:pt x="110371" y="729631"/>
                  <a:pt x="112488" y="369798"/>
                  <a:pt x="93438" y="22374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582E9645-07C7-44F2-85FC-AD764ED174EA}"/>
              </a:ext>
            </a:extLst>
          </p:cNvPr>
          <p:cNvSpPr/>
          <p:nvPr/>
        </p:nvSpPr>
        <p:spPr>
          <a:xfrm>
            <a:off x="9637211" y="10649285"/>
            <a:ext cx="2618439" cy="404645"/>
          </a:xfrm>
          <a:custGeom>
            <a:avLst/>
            <a:gdLst>
              <a:gd name="connsiteX0" fmla="*/ 19022 w 2618439"/>
              <a:gd name="connsiteY0" fmla="*/ 285415 h 404645"/>
              <a:gd name="connsiteX1" fmla="*/ 560889 w 2618439"/>
              <a:gd name="connsiteY1" fmla="*/ 166882 h 404645"/>
              <a:gd name="connsiteX2" fmla="*/ 531256 w 2618439"/>
              <a:gd name="connsiteY2" fmla="*/ 149948 h 404645"/>
              <a:gd name="connsiteX3" fmla="*/ 958822 w 2618439"/>
              <a:gd name="connsiteY3" fmla="*/ 18715 h 404645"/>
              <a:gd name="connsiteX4" fmla="*/ 772556 w 2618439"/>
              <a:gd name="connsiteY4" fmla="*/ 39882 h 404645"/>
              <a:gd name="connsiteX5" fmla="*/ 1200122 w 2618439"/>
              <a:gd name="connsiteY5" fmla="*/ 52582 h 404645"/>
              <a:gd name="connsiteX6" fmla="*/ 1221289 w 2618439"/>
              <a:gd name="connsiteY6" fmla="*/ 48348 h 404645"/>
              <a:gd name="connsiteX7" fmla="*/ 1627689 w 2618439"/>
              <a:gd name="connsiteY7" fmla="*/ 44115 h 404645"/>
              <a:gd name="connsiteX8" fmla="*/ 1526089 w 2618439"/>
              <a:gd name="connsiteY8" fmla="*/ 6015 h 404645"/>
              <a:gd name="connsiteX9" fmla="*/ 2355822 w 2618439"/>
              <a:gd name="connsiteY9" fmla="*/ 188048 h 404645"/>
              <a:gd name="connsiteX10" fmla="*/ 1703889 w 2618439"/>
              <a:gd name="connsiteY10" fmla="*/ 217682 h 404645"/>
              <a:gd name="connsiteX11" fmla="*/ 2618289 w 2618439"/>
              <a:gd name="connsiteY11" fmla="*/ 251548 h 404645"/>
              <a:gd name="connsiteX12" fmla="*/ 1623456 w 2618439"/>
              <a:gd name="connsiteY12" fmla="*/ 361615 h 404645"/>
              <a:gd name="connsiteX13" fmla="*/ 1318656 w 2618439"/>
              <a:gd name="connsiteY13" fmla="*/ 403948 h 404645"/>
              <a:gd name="connsiteX14" fmla="*/ 2110289 w 2618439"/>
              <a:gd name="connsiteY14" fmla="*/ 387015 h 404645"/>
              <a:gd name="connsiteX15" fmla="*/ 759856 w 2618439"/>
              <a:gd name="connsiteY15" fmla="*/ 374315 h 404645"/>
              <a:gd name="connsiteX16" fmla="*/ 429656 w 2618439"/>
              <a:gd name="connsiteY16" fmla="*/ 365848 h 404645"/>
              <a:gd name="connsiteX17" fmla="*/ 1348289 w 2618439"/>
              <a:gd name="connsiteY17" fmla="*/ 272715 h 404645"/>
              <a:gd name="connsiteX18" fmla="*/ 19022 w 2618439"/>
              <a:gd name="connsiteY18" fmla="*/ 285415 h 40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18439" h="404645">
                <a:moveTo>
                  <a:pt x="19022" y="285415"/>
                </a:moveTo>
                <a:cubicBezTo>
                  <a:pt x="-112211" y="267776"/>
                  <a:pt x="475517" y="189460"/>
                  <a:pt x="560889" y="166882"/>
                </a:cubicBezTo>
                <a:cubicBezTo>
                  <a:pt x="646261" y="144304"/>
                  <a:pt x="464934" y="174642"/>
                  <a:pt x="531256" y="149948"/>
                </a:cubicBezTo>
                <a:cubicBezTo>
                  <a:pt x="597578" y="125253"/>
                  <a:pt x="918605" y="37059"/>
                  <a:pt x="958822" y="18715"/>
                </a:cubicBezTo>
                <a:cubicBezTo>
                  <a:pt x="999039" y="371"/>
                  <a:pt x="732339" y="34238"/>
                  <a:pt x="772556" y="39882"/>
                </a:cubicBezTo>
                <a:cubicBezTo>
                  <a:pt x="812773" y="45526"/>
                  <a:pt x="1125333" y="51171"/>
                  <a:pt x="1200122" y="52582"/>
                </a:cubicBezTo>
                <a:cubicBezTo>
                  <a:pt x="1274911" y="53993"/>
                  <a:pt x="1221289" y="48348"/>
                  <a:pt x="1221289" y="48348"/>
                </a:cubicBezTo>
                <a:lnTo>
                  <a:pt x="1627689" y="44115"/>
                </a:lnTo>
                <a:cubicBezTo>
                  <a:pt x="1678489" y="37059"/>
                  <a:pt x="1404734" y="-17974"/>
                  <a:pt x="1526089" y="6015"/>
                </a:cubicBezTo>
                <a:cubicBezTo>
                  <a:pt x="1647445" y="30004"/>
                  <a:pt x="2326189" y="152770"/>
                  <a:pt x="2355822" y="188048"/>
                </a:cubicBezTo>
                <a:cubicBezTo>
                  <a:pt x="2385455" y="223326"/>
                  <a:pt x="1660145" y="207099"/>
                  <a:pt x="1703889" y="217682"/>
                </a:cubicBezTo>
                <a:cubicBezTo>
                  <a:pt x="1747633" y="228265"/>
                  <a:pt x="2631695" y="227559"/>
                  <a:pt x="2618289" y="251548"/>
                </a:cubicBezTo>
                <a:cubicBezTo>
                  <a:pt x="2604884" y="275537"/>
                  <a:pt x="1840061" y="336215"/>
                  <a:pt x="1623456" y="361615"/>
                </a:cubicBezTo>
                <a:cubicBezTo>
                  <a:pt x="1406851" y="387015"/>
                  <a:pt x="1237517" y="399715"/>
                  <a:pt x="1318656" y="403948"/>
                </a:cubicBezTo>
                <a:cubicBezTo>
                  <a:pt x="1399795" y="408181"/>
                  <a:pt x="2203422" y="391954"/>
                  <a:pt x="2110289" y="387015"/>
                </a:cubicBezTo>
                <a:cubicBezTo>
                  <a:pt x="2017156" y="382076"/>
                  <a:pt x="759856" y="374315"/>
                  <a:pt x="759856" y="374315"/>
                </a:cubicBezTo>
                <a:cubicBezTo>
                  <a:pt x="479751" y="370787"/>
                  <a:pt x="331584" y="382781"/>
                  <a:pt x="429656" y="365848"/>
                </a:cubicBezTo>
                <a:cubicBezTo>
                  <a:pt x="527728" y="348915"/>
                  <a:pt x="1413906" y="286121"/>
                  <a:pt x="1348289" y="272715"/>
                </a:cubicBezTo>
                <a:cubicBezTo>
                  <a:pt x="1282672" y="259309"/>
                  <a:pt x="150255" y="303054"/>
                  <a:pt x="19022" y="285415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06476348-B3B1-4AC2-BE16-9247398854E5}"/>
              </a:ext>
            </a:extLst>
          </p:cNvPr>
          <p:cNvSpPr/>
          <p:nvPr/>
        </p:nvSpPr>
        <p:spPr>
          <a:xfrm>
            <a:off x="9675444" y="10905067"/>
            <a:ext cx="2474060" cy="626380"/>
          </a:xfrm>
          <a:custGeom>
            <a:avLst/>
            <a:gdLst>
              <a:gd name="connsiteX0" fmla="*/ 6189 w 2474060"/>
              <a:gd name="connsiteY0" fmla="*/ 0 h 626380"/>
              <a:gd name="connsiteX1" fmla="*/ 171289 w 2474060"/>
              <a:gd name="connsiteY1" fmla="*/ 12700 h 626380"/>
              <a:gd name="connsiteX2" fmla="*/ 1530189 w 2474060"/>
              <a:gd name="connsiteY2" fmla="*/ 8466 h 626380"/>
              <a:gd name="connsiteX3" fmla="*/ 1199989 w 2474060"/>
              <a:gd name="connsiteY3" fmla="*/ 21166 h 626380"/>
              <a:gd name="connsiteX4" fmla="*/ 2080523 w 2474060"/>
              <a:gd name="connsiteY4" fmla="*/ 12700 h 626380"/>
              <a:gd name="connsiteX5" fmla="*/ 1758789 w 2474060"/>
              <a:gd name="connsiteY5" fmla="*/ 80433 h 626380"/>
              <a:gd name="connsiteX6" fmla="*/ 2461523 w 2474060"/>
              <a:gd name="connsiteY6" fmla="*/ 50800 h 626380"/>
              <a:gd name="connsiteX7" fmla="*/ 2144023 w 2474060"/>
              <a:gd name="connsiteY7" fmla="*/ 194733 h 626380"/>
              <a:gd name="connsiteX8" fmla="*/ 1335456 w 2474060"/>
              <a:gd name="connsiteY8" fmla="*/ 618066 h 626380"/>
              <a:gd name="connsiteX9" fmla="*/ 1657189 w 2474060"/>
              <a:gd name="connsiteY9" fmla="*/ 474133 h 626380"/>
              <a:gd name="connsiteX10" fmla="*/ 937523 w 2474060"/>
              <a:gd name="connsiteY10" fmla="*/ 452966 h 626380"/>
              <a:gd name="connsiteX11" fmla="*/ 446456 w 2474060"/>
              <a:gd name="connsiteY11" fmla="*/ 296333 h 626380"/>
              <a:gd name="connsiteX12" fmla="*/ 941756 w 2474060"/>
              <a:gd name="connsiteY12" fmla="*/ 465666 h 626380"/>
              <a:gd name="connsiteX13" fmla="*/ 6189 w 2474060"/>
              <a:gd name="connsiteY13" fmla="*/ 0 h 62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4060" h="626380">
                <a:moveTo>
                  <a:pt x="6189" y="0"/>
                </a:moveTo>
                <a:cubicBezTo>
                  <a:pt x="-38261" y="5644"/>
                  <a:pt x="171289" y="12700"/>
                  <a:pt x="171289" y="12700"/>
                </a:cubicBezTo>
                <a:lnTo>
                  <a:pt x="1530189" y="8466"/>
                </a:lnTo>
                <a:cubicBezTo>
                  <a:pt x="1701639" y="9877"/>
                  <a:pt x="1199989" y="21166"/>
                  <a:pt x="1199989" y="21166"/>
                </a:cubicBezTo>
                <a:cubicBezTo>
                  <a:pt x="1291711" y="21872"/>
                  <a:pt x="1987390" y="2822"/>
                  <a:pt x="2080523" y="12700"/>
                </a:cubicBezTo>
                <a:cubicBezTo>
                  <a:pt x="2173656" y="22578"/>
                  <a:pt x="1695289" y="74083"/>
                  <a:pt x="1758789" y="80433"/>
                </a:cubicBezTo>
                <a:cubicBezTo>
                  <a:pt x="1822289" y="86783"/>
                  <a:pt x="2397317" y="31750"/>
                  <a:pt x="2461523" y="50800"/>
                </a:cubicBezTo>
                <a:cubicBezTo>
                  <a:pt x="2525729" y="69850"/>
                  <a:pt x="2331701" y="100189"/>
                  <a:pt x="2144023" y="194733"/>
                </a:cubicBezTo>
                <a:cubicBezTo>
                  <a:pt x="1956345" y="289277"/>
                  <a:pt x="1416595" y="571499"/>
                  <a:pt x="1335456" y="618066"/>
                </a:cubicBezTo>
                <a:cubicBezTo>
                  <a:pt x="1254317" y="664633"/>
                  <a:pt x="1723511" y="501650"/>
                  <a:pt x="1657189" y="474133"/>
                </a:cubicBezTo>
                <a:cubicBezTo>
                  <a:pt x="1590867" y="446616"/>
                  <a:pt x="1139312" y="482599"/>
                  <a:pt x="937523" y="452966"/>
                </a:cubicBezTo>
                <a:cubicBezTo>
                  <a:pt x="735734" y="423333"/>
                  <a:pt x="445751" y="294216"/>
                  <a:pt x="446456" y="296333"/>
                </a:cubicBezTo>
                <a:cubicBezTo>
                  <a:pt x="447162" y="298450"/>
                  <a:pt x="1019367" y="509410"/>
                  <a:pt x="941756" y="465666"/>
                </a:cubicBezTo>
                <a:cubicBezTo>
                  <a:pt x="864145" y="421922"/>
                  <a:pt x="422467" y="227894"/>
                  <a:pt x="6189" y="0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31EC665-38BA-4122-994E-4CE8F69A2C86}"/>
              </a:ext>
            </a:extLst>
          </p:cNvPr>
          <p:cNvSpPr/>
          <p:nvPr/>
        </p:nvSpPr>
        <p:spPr>
          <a:xfrm>
            <a:off x="10454925" y="11098022"/>
            <a:ext cx="648555" cy="176917"/>
          </a:xfrm>
          <a:custGeom>
            <a:avLst/>
            <a:gdLst>
              <a:gd name="connsiteX0" fmla="*/ 350 w 648555"/>
              <a:gd name="connsiteY0" fmla="*/ 1778 h 176917"/>
              <a:gd name="connsiteX1" fmla="*/ 295625 w 648555"/>
              <a:gd name="connsiteY1" fmla="*/ 14478 h 176917"/>
              <a:gd name="connsiteX2" fmla="*/ 476600 w 648555"/>
              <a:gd name="connsiteY2" fmla="*/ 14478 h 176917"/>
              <a:gd name="connsiteX3" fmla="*/ 571850 w 648555"/>
              <a:gd name="connsiteY3" fmla="*/ 24003 h 176917"/>
              <a:gd name="connsiteX4" fmla="*/ 546450 w 648555"/>
              <a:gd name="connsiteY4" fmla="*/ 77978 h 176917"/>
              <a:gd name="connsiteX5" fmla="*/ 590900 w 648555"/>
              <a:gd name="connsiteY5" fmla="*/ 112903 h 176917"/>
              <a:gd name="connsiteX6" fmla="*/ 648050 w 648555"/>
              <a:gd name="connsiteY6" fmla="*/ 33528 h 176917"/>
              <a:gd name="connsiteX7" fmla="*/ 555975 w 648555"/>
              <a:gd name="connsiteY7" fmla="*/ 176403 h 176917"/>
              <a:gd name="connsiteX8" fmla="*/ 495650 w 648555"/>
              <a:gd name="connsiteY8" fmla="*/ 81153 h 176917"/>
              <a:gd name="connsiteX9" fmla="*/ 476600 w 648555"/>
              <a:gd name="connsiteY9" fmla="*/ 74803 h 176917"/>
              <a:gd name="connsiteX10" fmla="*/ 482950 w 648555"/>
              <a:gd name="connsiteY10" fmla="*/ 128778 h 176917"/>
              <a:gd name="connsiteX11" fmla="*/ 428975 w 648555"/>
              <a:gd name="connsiteY11" fmla="*/ 52578 h 176917"/>
              <a:gd name="connsiteX12" fmla="*/ 349600 w 648555"/>
              <a:gd name="connsiteY12" fmla="*/ 93853 h 176917"/>
              <a:gd name="connsiteX13" fmla="*/ 222600 w 648555"/>
              <a:gd name="connsiteY13" fmla="*/ 84328 h 176917"/>
              <a:gd name="connsiteX14" fmla="*/ 25750 w 648555"/>
              <a:gd name="connsiteY14" fmla="*/ 52578 h 176917"/>
              <a:gd name="connsiteX15" fmla="*/ 82900 w 648555"/>
              <a:gd name="connsiteY15" fmla="*/ 49403 h 176917"/>
              <a:gd name="connsiteX16" fmla="*/ 232125 w 648555"/>
              <a:gd name="connsiteY16" fmla="*/ 58928 h 176917"/>
              <a:gd name="connsiteX17" fmla="*/ 350 w 648555"/>
              <a:gd name="connsiteY17" fmla="*/ 1778 h 17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8555" h="176917">
                <a:moveTo>
                  <a:pt x="350" y="1778"/>
                </a:moveTo>
                <a:cubicBezTo>
                  <a:pt x="10933" y="-5630"/>
                  <a:pt x="216250" y="12361"/>
                  <a:pt x="295625" y="14478"/>
                </a:cubicBezTo>
                <a:cubicBezTo>
                  <a:pt x="375000" y="16595"/>
                  <a:pt x="430563" y="12891"/>
                  <a:pt x="476600" y="14478"/>
                </a:cubicBezTo>
                <a:cubicBezTo>
                  <a:pt x="522637" y="16065"/>
                  <a:pt x="560208" y="13420"/>
                  <a:pt x="571850" y="24003"/>
                </a:cubicBezTo>
                <a:cubicBezTo>
                  <a:pt x="583492" y="34586"/>
                  <a:pt x="543275" y="63161"/>
                  <a:pt x="546450" y="77978"/>
                </a:cubicBezTo>
                <a:cubicBezTo>
                  <a:pt x="549625" y="92795"/>
                  <a:pt x="573967" y="120311"/>
                  <a:pt x="590900" y="112903"/>
                </a:cubicBezTo>
                <a:cubicBezTo>
                  <a:pt x="607833" y="105495"/>
                  <a:pt x="653871" y="22945"/>
                  <a:pt x="648050" y="33528"/>
                </a:cubicBezTo>
                <a:cubicBezTo>
                  <a:pt x="642229" y="44111"/>
                  <a:pt x="581375" y="168466"/>
                  <a:pt x="555975" y="176403"/>
                </a:cubicBezTo>
                <a:cubicBezTo>
                  <a:pt x="530575" y="184340"/>
                  <a:pt x="508879" y="98086"/>
                  <a:pt x="495650" y="81153"/>
                </a:cubicBezTo>
                <a:cubicBezTo>
                  <a:pt x="482421" y="64220"/>
                  <a:pt x="478717" y="66866"/>
                  <a:pt x="476600" y="74803"/>
                </a:cubicBezTo>
                <a:cubicBezTo>
                  <a:pt x="474483" y="82740"/>
                  <a:pt x="490887" y="132482"/>
                  <a:pt x="482950" y="128778"/>
                </a:cubicBezTo>
                <a:cubicBezTo>
                  <a:pt x="475013" y="125074"/>
                  <a:pt x="451200" y="58399"/>
                  <a:pt x="428975" y="52578"/>
                </a:cubicBezTo>
                <a:cubicBezTo>
                  <a:pt x="406750" y="46757"/>
                  <a:pt x="383996" y="88561"/>
                  <a:pt x="349600" y="93853"/>
                </a:cubicBezTo>
                <a:cubicBezTo>
                  <a:pt x="315204" y="99145"/>
                  <a:pt x="276575" y="91207"/>
                  <a:pt x="222600" y="84328"/>
                </a:cubicBezTo>
                <a:cubicBezTo>
                  <a:pt x="168625" y="77449"/>
                  <a:pt x="49033" y="58399"/>
                  <a:pt x="25750" y="52578"/>
                </a:cubicBezTo>
                <a:cubicBezTo>
                  <a:pt x="2467" y="46757"/>
                  <a:pt x="48504" y="48345"/>
                  <a:pt x="82900" y="49403"/>
                </a:cubicBezTo>
                <a:cubicBezTo>
                  <a:pt x="117296" y="50461"/>
                  <a:pt x="242179" y="66336"/>
                  <a:pt x="232125" y="58928"/>
                </a:cubicBezTo>
                <a:cubicBezTo>
                  <a:pt x="222071" y="51520"/>
                  <a:pt x="-10233" y="9186"/>
                  <a:pt x="350" y="17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EFD739D4-3219-49D5-BBBE-A0B0262E427B}"/>
              </a:ext>
            </a:extLst>
          </p:cNvPr>
          <p:cNvSpPr/>
          <p:nvPr/>
        </p:nvSpPr>
        <p:spPr>
          <a:xfrm>
            <a:off x="10904464" y="10749131"/>
            <a:ext cx="899288" cy="144505"/>
          </a:xfrm>
          <a:custGeom>
            <a:avLst/>
            <a:gdLst>
              <a:gd name="connsiteX0" fmla="*/ 122311 w 899288"/>
              <a:gd name="connsiteY0" fmla="*/ 49044 h 144505"/>
              <a:gd name="connsiteX1" fmla="*/ 601736 w 899288"/>
              <a:gd name="connsiteY1" fmla="*/ 74444 h 144505"/>
              <a:gd name="connsiteX2" fmla="*/ 284236 w 899288"/>
              <a:gd name="connsiteY2" fmla="*/ 83969 h 144505"/>
              <a:gd name="connsiteX3" fmla="*/ 890661 w 899288"/>
              <a:gd name="connsiteY3" fmla="*/ 93494 h 144505"/>
              <a:gd name="connsiteX4" fmla="*/ 601736 w 899288"/>
              <a:gd name="connsiteY4" fmla="*/ 93494 h 144505"/>
              <a:gd name="connsiteX5" fmla="*/ 52461 w 899288"/>
              <a:gd name="connsiteY5" fmla="*/ 144294 h 144505"/>
              <a:gd name="connsiteX6" fmla="*/ 58811 w 899288"/>
              <a:gd name="connsiteY6" fmla="*/ 109369 h 144505"/>
              <a:gd name="connsiteX7" fmla="*/ 30236 w 899288"/>
              <a:gd name="connsiteY7" fmla="*/ 55394 h 144505"/>
              <a:gd name="connsiteX8" fmla="*/ 8011 w 899288"/>
              <a:gd name="connsiteY8" fmla="*/ 1419 h 144505"/>
              <a:gd name="connsiteX9" fmla="*/ 176286 w 899288"/>
              <a:gd name="connsiteY9" fmla="*/ 115719 h 144505"/>
              <a:gd name="connsiteX10" fmla="*/ 122311 w 899288"/>
              <a:gd name="connsiteY10" fmla="*/ 49044 h 14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9288" h="144505">
                <a:moveTo>
                  <a:pt x="122311" y="49044"/>
                </a:moveTo>
                <a:cubicBezTo>
                  <a:pt x="193219" y="42165"/>
                  <a:pt x="574748" y="68623"/>
                  <a:pt x="601736" y="74444"/>
                </a:cubicBezTo>
                <a:cubicBezTo>
                  <a:pt x="628724" y="80265"/>
                  <a:pt x="236082" y="80794"/>
                  <a:pt x="284236" y="83969"/>
                </a:cubicBezTo>
                <a:cubicBezTo>
                  <a:pt x="332390" y="87144"/>
                  <a:pt x="837744" y="91907"/>
                  <a:pt x="890661" y="93494"/>
                </a:cubicBezTo>
                <a:cubicBezTo>
                  <a:pt x="943578" y="95081"/>
                  <a:pt x="741436" y="85027"/>
                  <a:pt x="601736" y="93494"/>
                </a:cubicBezTo>
                <a:cubicBezTo>
                  <a:pt x="462036" y="101961"/>
                  <a:pt x="142948" y="141648"/>
                  <a:pt x="52461" y="144294"/>
                </a:cubicBezTo>
                <a:cubicBezTo>
                  <a:pt x="-38026" y="146940"/>
                  <a:pt x="62515" y="124186"/>
                  <a:pt x="58811" y="109369"/>
                </a:cubicBezTo>
                <a:cubicBezTo>
                  <a:pt x="55107" y="94552"/>
                  <a:pt x="38703" y="73386"/>
                  <a:pt x="30236" y="55394"/>
                </a:cubicBezTo>
                <a:cubicBezTo>
                  <a:pt x="21769" y="37402"/>
                  <a:pt x="-16331" y="-8635"/>
                  <a:pt x="8011" y="1419"/>
                </a:cubicBezTo>
                <a:cubicBezTo>
                  <a:pt x="32353" y="11473"/>
                  <a:pt x="151944" y="105136"/>
                  <a:pt x="176286" y="115719"/>
                </a:cubicBezTo>
                <a:cubicBezTo>
                  <a:pt x="200628" y="126302"/>
                  <a:pt x="51403" y="55923"/>
                  <a:pt x="122311" y="4904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F724809E-E832-4079-ABEB-2A5FF12951D5}"/>
              </a:ext>
            </a:extLst>
          </p:cNvPr>
          <p:cNvSpPr/>
          <p:nvPr/>
        </p:nvSpPr>
        <p:spPr>
          <a:xfrm>
            <a:off x="10423525" y="10759598"/>
            <a:ext cx="459442" cy="237904"/>
          </a:xfrm>
          <a:custGeom>
            <a:avLst/>
            <a:gdLst>
              <a:gd name="connsiteX0" fmla="*/ 0 w 459442"/>
              <a:gd name="connsiteY0" fmla="*/ 477 h 237904"/>
              <a:gd name="connsiteX1" fmla="*/ 327025 w 459442"/>
              <a:gd name="connsiteY1" fmla="*/ 44927 h 237904"/>
              <a:gd name="connsiteX2" fmla="*/ 301625 w 459442"/>
              <a:gd name="connsiteY2" fmla="*/ 57627 h 237904"/>
              <a:gd name="connsiteX3" fmla="*/ 396875 w 459442"/>
              <a:gd name="connsiteY3" fmla="*/ 63977 h 237904"/>
              <a:gd name="connsiteX4" fmla="*/ 400050 w 459442"/>
              <a:gd name="connsiteY4" fmla="*/ 16352 h 237904"/>
              <a:gd name="connsiteX5" fmla="*/ 457200 w 459442"/>
              <a:gd name="connsiteY5" fmla="*/ 229077 h 237904"/>
              <a:gd name="connsiteX6" fmla="*/ 444500 w 459442"/>
              <a:gd name="connsiteY6" fmla="*/ 190977 h 237904"/>
              <a:gd name="connsiteX7" fmla="*/ 412750 w 459442"/>
              <a:gd name="connsiteY7" fmla="*/ 130652 h 237904"/>
              <a:gd name="connsiteX8" fmla="*/ 285750 w 459442"/>
              <a:gd name="connsiteY8" fmla="*/ 92552 h 237904"/>
              <a:gd name="connsiteX9" fmla="*/ 393700 w 459442"/>
              <a:gd name="connsiteY9" fmla="*/ 108427 h 237904"/>
              <a:gd name="connsiteX10" fmla="*/ 323850 w 459442"/>
              <a:gd name="connsiteY10" fmla="*/ 76677 h 237904"/>
              <a:gd name="connsiteX11" fmla="*/ 0 w 459442"/>
              <a:gd name="connsiteY11" fmla="*/ 477 h 23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9442" h="237904">
                <a:moveTo>
                  <a:pt x="0" y="477"/>
                </a:moveTo>
                <a:cubicBezTo>
                  <a:pt x="529" y="-4815"/>
                  <a:pt x="276754" y="35402"/>
                  <a:pt x="327025" y="44927"/>
                </a:cubicBezTo>
                <a:cubicBezTo>
                  <a:pt x="377296" y="54452"/>
                  <a:pt x="289983" y="54452"/>
                  <a:pt x="301625" y="57627"/>
                </a:cubicBezTo>
                <a:cubicBezTo>
                  <a:pt x="313267" y="60802"/>
                  <a:pt x="380471" y="70856"/>
                  <a:pt x="396875" y="63977"/>
                </a:cubicBezTo>
                <a:cubicBezTo>
                  <a:pt x="413279" y="57098"/>
                  <a:pt x="389996" y="-11165"/>
                  <a:pt x="400050" y="16352"/>
                </a:cubicBezTo>
                <a:cubicBezTo>
                  <a:pt x="410104" y="43869"/>
                  <a:pt x="449792" y="199973"/>
                  <a:pt x="457200" y="229077"/>
                </a:cubicBezTo>
                <a:cubicBezTo>
                  <a:pt x="464608" y="258181"/>
                  <a:pt x="451908" y="207381"/>
                  <a:pt x="444500" y="190977"/>
                </a:cubicBezTo>
                <a:cubicBezTo>
                  <a:pt x="437092" y="174573"/>
                  <a:pt x="439208" y="147056"/>
                  <a:pt x="412750" y="130652"/>
                </a:cubicBezTo>
                <a:cubicBezTo>
                  <a:pt x="386292" y="114248"/>
                  <a:pt x="288925" y="96256"/>
                  <a:pt x="285750" y="92552"/>
                </a:cubicBezTo>
                <a:cubicBezTo>
                  <a:pt x="282575" y="88848"/>
                  <a:pt x="387350" y="111073"/>
                  <a:pt x="393700" y="108427"/>
                </a:cubicBezTo>
                <a:cubicBezTo>
                  <a:pt x="400050" y="105781"/>
                  <a:pt x="384175" y="91494"/>
                  <a:pt x="323850" y="76677"/>
                </a:cubicBezTo>
                <a:cubicBezTo>
                  <a:pt x="263525" y="61860"/>
                  <a:pt x="-529" y="5769"/>
                  <a:pt x="0" y="4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A3F33D3A-78F0-4817-9862-2AC93F315DD4}"/>
              </a:ext>
            </a:extLst>
          </p:cNvPr>
          <p:cNvSpPr/>
          <p:nvPr/>
        </p:nvSpPr>
        <p:spPr>
          <a:xfrm>
            <a:off x="11130414" y="11180055"/>
            <a:ext cx="442983" cy="158744"/>
          </a:xfrm>
          <a:custGeom>
            <a:avLst/>
            <a:gdLst>
              <a:gd name="connsiteX0" fmla="*/ 423411 w 442983"/>
              <a:gd name="connsiteY0" fmla="*/ 2295 h 158744"/>
              <a:gd name="connsiteX1" fmla="*/ 4311 w 442983"/>
              <a:gd name="connsiteY1" fmla="*/ 154695 h 158744"/>
              <a:gd name="connsiteX2" fmla="*/ 201161 w 442983"/>
              <a:gd name="connsiteY2" fmla="*/ 116595 h 158744"/>
              <a:gd name="connsiteX3" fmla="*/ 128136 w 442983"/>
              <a:gd name="connsiteY3" fmla="*/ 157870 h 158744"/>
              <a:gd name="connsiteX4" fmla="*/ 350386 w 442983"/>
              <a:gd name="connsiteY4" fmla="*/ 68970 h 158744"/>
              <a:gd name="connsiteX5" fmla="*/ 423411 w 442983"/>
              <a:gd name="connsiteY5" fmla="*/ 2295 h 15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983" h="158744">
                <a:moveTo>
                  <a:pt x="423411" y="2295"/>
                </a:moveTo>
                <a:cubicBezTo>
                  <a:pt x="365732" y="16582"/>
                  <a:pt x="41353" y="135645"/>
                  <a:pt x="4311" y="154695"/>
                </a:cubicBezTo>
                <a:cubicBezTo>
                  <a:pt x="-32731" y="173745"/>
                  <a:pt x="180524" y="116066"/>
                  <a:pt x="201161" y="116595"/>
                </a:cubicBezTo>
                <a:cubicBezTo>
                  <a:pt x="221798" y="117124"/>
                  <a:pt x="103265" y="165807"/>
                  <a:pt x="128136" y="157870"/>
                </a:cubicBezTo>
                <a:cubicBezTo>
                  <a:pt x="153007" y="149933"/>
                  <a:pt x="303290" y="93841"/>
                  <a:pt x="350386" y="68970"/>
                </a:cubicBezTo>
                <a:cubicBezTo>
                  <a:pt x="397482" y="44099"/>
                  <a:pt x="481090" y="-11992"/>
                  <a:pt x="423411" y="22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B2BF2579-6E1A-49A0-BD51-16FBC5042F94}"/>
              </a:ext>
            </a:extLst>
          </p:cNvPr>
          <p:cNvSpPr/>
          <p:nvPr/>
        </p:nvSpPr>
        <p:spPr>
          <a:xfrm>
            <a:off x="10187009" y="9841004"/>
            <a:ext cx="549131" cy="187716"/>
          </a:xfrm>
          <a:custGeom>
            <a:avLst/>
            <a:gdLst>
              <a:gd name="connsiteX0" fmla="*/ 4741 w 549131"/>
              <a:gd name="connsiteY0" fmla="*/ 80871 h 187716"/>
              <a:gd name="connsiteX1" fmla="*/ 214291 w 549131"/>
              <a:gd name="connsiteY1" fmla="*/ 11021 h 187716"/>
              <a:gd name="connsiteX2" fmla="*/ 169841 w 549131"/>
              <a:gd name="connsiteY2" fmla="*/ 11021 h 187716"/>
              <a:gd name="connsiteX3" fmla="*/ 449241 w 549131"/>
              <a:gd name="connsiteY3" fmla="*/ 115796 h 187716"/>
              <a:gd name="connsiteX4" fmla="*/ 357166 w 549131"/>
              <a:gd name="connsiteY4" fmla="*/ 52296 h 187716"/>
              <a:gd name="connsiteX5" fmla="*/ 547666 w 549131"/>
              <a:gd name="connsiteY5" fmla="*/ 185646 h 187716"/>
              <a:gd name="connsiteX6" fmla="*/ 433366 w 549131"/>
              <a:gd name="connsiteY6" fmla="*/ 131671 h 187716"/>
              <a:gd name="connsiteX7" fmla="*/ 220641 w 549131"/>
              <a:gd name="connsiteY7" fmla="*/ 106271 h 187716"/>
              <a:gd name="connsiteX8" fmla="*/ 261916 w 549131"/>
              <a:gd name="connsiteY8" fmla="*/ 90396 h 187716"/>
              <a:gd name="connsiteX9" fmla="*/ 452416 w 549131"/>
              <a:gd name="connsiteY9" fmla="*/ 109446 h 187716"/>
              <a:gd name="connsiteX10" fmla="*/ 4741 w 549131"/>
              <a:gd name="connsiteY10" fmla="*/ 80871 h 18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9131" h="187716">
                <a:moveTo>
                  <a:pt x="4741" y="80871"/>
                </a:moveTo>
                <a:cubicBezTo>
                  <a:pt x="-34946" y="64467"/>
                  <a:pt x="186774" y="22663"/>
                  <a:pt x="214291" y="11021"/>
                </a:cubicBezTo>
                <a:cubicBezTo>
                  <a:pt x="241808" y="-621"/>
                  <a:pt x="130683" y="-6441"/>
                  <a:pt x="169841" y="11021"/>
                </a:cubicBezTo>
                <a:cubicBezTo>
                  <a:pt x="208999" y="28483"/>
                  <a:pt x="418020" y="108917"/>
                  <a:pt x="449241" y="115796"/>
                </a:cubicBezTo>
                <a:cubicBezTo>
                  <a:pt x="480462" y="122675"/>
                  <a:pt x="340762" y="40654"/>
                  <a:pt x="357166" y="52296"/>
                </a:cubicBezTo>
                <a:cubicBezTo>
                  <a:pt x="373570" y="63938"/>
                  <a:pt x="534966" y="172417"/>
                  <a:pt x="547666" y="185646"/>
                </a:cubicBezTo>
                <a:cubicBezTo>
                  <a:pt x="560366" y="198875"/>
                  <a:pt x="487870" y="144900"/>
                  <a:pt x="433366" y="131671"/>
                </a:cubicBezTo>
                <a:cubicBezTo>
                  <a:pt x="378862" y="118442"/>
                  <a:pt x="249216" y="113150"/>
                  <a:pt x="220641" y="106271"/>
                </a:cubicBezTo>
                <a:cubicBezTo>
                  <a:pt x="192066" y="99392"/>
                  <a:pt x="223287" y="89867"/>
                  <a:pt x="261916" y="90396"/>
                </a:cubicBezTo>
                <a:cubicBezTo>
                  <a:pt x="300545" y="90925"/>
                  <a:pt x="490516" y="114209"/>
                  <a:pt x="452416" y="109446"/>
                </a:cubicBezTo>
                <a:cubicBezTo>
                  <a:pt x="414316" y="104684"/>
                  <a:pt x="44428" y="97275"/>
                  <a:pt x="4741" y="808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AC94ADD6-DC65-4F31-A8F1-C47AB4736548}"/>
              </a:ext>
            </a:extLst>
          </p:cNvPr>
          <p:cNvSpPr/>
          <p:nvPr/>
        </p:nvSpPr>
        <p:spPr>
          <a:xfrm>
            <a:off x="10941477" y="9857073"/>
            <a:ext cx="543924" cy="214134"/>
          </a:xfrm>
          <a:custGeom>
            <a:avLst/>
            <a:gdLst>
              <a:gd name="connsiteX0" fmla="*/ 69423 w 543924"/>
              <a:gd name="connsiteY0" fmla="*/ 99727 h 214134"/>
              <a:gd name="connsiteX1" fmla="*/ 107523 w 543924"/>
              <a:gd name="connsiteY1" fmla="*/ 64802 h 214134"/>
              <a:gd name="connsiteX2" fmla="*/ 282148 w 543924"/>
              <a:gd name="connsiteY2" fmla="*/ 4477 h 214134"/>
              <a:gd name="connsiteX3" fmla="*/ 288498 w 543924"/>
              <a:gd name="connsiteY3" fmla="*/ 10827 h 214134"/>
              <a:gd name="connsiteX4" fmla="*/ 523448 w 543924"/>
              <a:gd name="connsiteY4" fmla="*/ 61627 h 214134"/>
              <a:gd name="connsiteX5" fmla="*/ 475823 w 543924"/>
              <a:gd name="connsiteY5" fmla="*/ 33052 h 214134"/>
              <a:gd name="connsiteX6" fmla="*/ 542498 w 543924"/>
              <a:gd name="connsiteY6" fmla="*/ 102902 h 214134"/>
              <a:gd name="connsiteX7" fmla="*/ 399623 w 543924"/>
              <a:gd name="connsiteY7" fmla="*/ 64802 h 214134"/>
              <a:gd name="connsiteX8" fmla="*/ 275798 w 543924"/>
              <a:gd name="connsiteY8" fmla="*/ 80677 h 214134"/>
              <a:gd name="connsiteX9" fmla="*/ 386923 w 543924"/>
              <a:gd name="connsiteY9" fmla="*/ 80677 h 214134"/>
              <a:gd name="connsiteX10" fmla="*/ 180548 w 543924"/>
              <a:gd name="connsiteY10" fmla="*/ 83852 h 214134"/>
              <a:gd name="connsiteX11" fmla="*/ 2748 w 543924"/>
              <a:gd name="connsiteY11" fmla="*/ 214027 h 214134"/>
              <a:gd name="connsiteX12" fmla="*/ 69423 w 543924"/>
              <a:gd name="connsiteY12" fmla="*/ 99727 h 214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924" h="214134">
                <a:moveTo>
                  <a:pt x="69423" y="99727"/>
                </a:moveTo>
                <a:cubicBezTo>
                  <a:pt x="86885" y="74856"/>
                  <a:pt x="72069" y="80677"/>
                  <a:pt x="107523" y="64802"/>
                </a:cubicBezTo>
                <a:cubicBezTo>
                  <a:pt x="142977" y="48927"/>
                  <a:pt x="251986" y="13473"/>
                  <a:pt x="282148" y="4477"/>
                </a:cubicBezTo>
                <a:cubicBezTo>
                  <a:pt x="312311" y="-4519"/>
                  <a:pt x="248281" y="1302"/>
                  <a:pt x="288498" y="10827"/>
                </a:cubicBezTo>
                <a:cubicBezTo>
                  <a:pt x="328715" y="20352"/>
                  <a:pt x="492227" y="57923"/>
                  <a:pt x="523448" y="61627"/>
                </a:cubicBezTo>
                <a:cubicBezTo>
                  <a:pt x="554669" y="65331"/>
                  <a:pt x="472648" y="26173"/>
                  <a:pt x="475823" y="33052"/>
                </a:cubicBezTo>
                <a:cubicBezTo>
                  <a:pt x="478998" y="39931"/>
                  <a:pt x="555198" y="97610"/>
                  <a:pt x="542498" y="102902"/>
                </a:cubicBezTo>
                <a:cubicBezTo>
                  <a:pt x="529798" y="108194"/>
                  <a:pt x="444073" y="68506"/>
                  <a:pt x="399623" y="64802"/>
                </a:cubicBezTo>
                <a:cubicBezTo>
                  <a:pt x="355173" y="61098"/>
                  <a:pt x="277915" y="78031"/>
                  <a:pt x="275798" y="80677"/>
                </a:cubicBezTo>
                <a:cubicBezTo>
                  <a:pt x="273681" y="83323"/>
                  <a:pt x="386923" y="80677"/>
                  <a:pt x="386923" y="80677"/>
                </a:cubicBezTo>
                <a:cubicBezTo>
                  <a:pt x="371048" y="81206"/>
                  <a:pt x="244577" y="61627"/>
                  <a:pt x="180548" y="83852"/>
                </a:cubicBezTo>
                <a:cubicBezTo>
                  <a:pt x="116519" y="106077"/>
                  <a:pt x="19681" y="210323"/>
                  <a:pt x="2748" y="214027"/>
                </a:cubicBezTo>
                <a:cubicBezTo>
                  <a:pt x="-14185" y="217731"/>
                  <a:pt x="51961" y="124598"/>
                  <a:pt x="69423" y="99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3107110-0CC1-46C2-AECC-A0D384BD04BD}"/>
              </a:ext>
            </a:extLst>
          </p:cNvPr>
          <p:cNvSpPr/>
          <p:nvPr/>
        </p:nvSpPr>
        <p:spPr>
          <a:xfrm>
            <a:off x="13641965" y="5873963"/>
            <a:ext cx="889267" cy="4047974"/>
          </a:xfrm>
          <a:custGeom>
            <a:avLst/>
            <a:gdLst>
              <a:gd name="connsiteX0" fmla="*/ 886835 w 889267"/>
              <a:gd name="connsiteY0" fmla="*/ 1144904 h 4047974"/>
              <a:gd name="connsiteX1" fmla="*/ 548168 w 889267"/>
              <a:gd name="connsiteY1" fmla="*/ 2804370 h 4047974"/>
              <a:gd name="connsiteX2" fmla="*/ 632835 w 889267"/>
              <a:gd name="connsiteY2" fmla="*/ 2186304 h 4047974"/>
              <a:gd name="connsiteX3" fmla="*/ 31702 w 889267"/>
              <a:gd name="connsiteY3" fmla="*/ 3955837 h 4047974"/>
              <a:gd name="connsiteX4" fmla="*/ 99435 w 889267"/>
              <a:gd name="connsiteY4" fmla="*/ 3405504 h 4047974"/>
              <a:gd name="connsiteX5" fmla="*/ 234902 w 889267"/>
              <a:gd name="connsiteY5" fmla="*/ 103504 h 4047974"/>
              <a:gd name="connsiteX6" fmla="*/ 260302 w 889267"/>
              <a:gd name="connsiteY6" fmla="*/ 1009437 h 4047974"/>
              <a:gd name="connsiteX7" fmla="*/ 294168 w 889267"/>
              <a:gd name="connsiteY7" fmla="*/ 2812837 h 4047974"/>
              <a:gd name="connsiteX8" fmla="*/ 302635 w 889267"/>
              <a:gd name="connsiteY8" fmla="*/ 1263437 h 4047974"/>
              <a:gd name="connsiteX9" fmla="*/ 344968 w 889267"/>
              <a:gd name="connsiteY9" fmla="*/ 1974637 h 4047974"/>
              <a:gd name="connsiteX10" fmla="*/ 886835 w 889267"/>
              <a:gd name="connsiteY10" fmla="*/ 1144904 h 4047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9267" h="4047974">
                <a:moveTo>
                  <a:pt x="886835" y="1144904"/>
                </a:moveTo>
                <a:cubicBezTo>
                  <a:pt x="920702" y="1283193"/>
                  <a:pt x="590501" y="2630803"/>
                  <a:pt x="548168" y="2804370"/>
                </a:cubicBezTo>
                <a:cubicBezTo>
                  <a:pt x="505835" y="2977937"/>
                  <a:pt x="718913" y="1994393"/>
                  <a:pt x="632835" y="2186304"/>
                </a:cubicBezTo>
                <a:cubicBezTo>
                  <a:pt x="546757" y="2378215"/>
                  <a:pt x="120602" y="3752637"/>
                  <a:pt x="31702" y="3955837"/>
                </a:cubicBezTo>
                <a:cubicBezTo>
                  <a:pt x="-57198" y="4159037"/>
                  <a:pt x="65568" y="4047559"/>
                  <a:pt x="99435" y="3405504"/>
                </a:cubicBezTo>
                <a:cubicBezTo>
                  <a:pt x="133302" y="2763449"/>
                  <a:pt x="208091" y="502848"/>
                  <a:pt x="234902" y="103504"/>
                </a:cubicBezTo>
                <a:cubicBezTo>
                  <a:pt x="261713" y="-295841"/>
                  <a:pt x="250424" y="557882"/>
                  <a:pt x="260302" y="1009437"/>
                </a:cubicBezTo>
                <a:cubicBezTo>
                  <a:pt x="270180" y="1460992"/>
                  <a:pt x="287113" y="2770504"/>
                  <a:pt x="294168" y="2812837"/>
                </a:cubicBezTo>
                <a:cubicBezTo>
                  <a:pt x="301223" y="2855170"/>
                  <a:pt x="294168" y="1403137"/>
                  <a:pt x="302635" y="1263437"/>
                </a:cubicBezTo>
                <a:cubicBezTo>
                  <a:pt x="311102" y="1123737"/>
                  <a:pt x="243368" y="1988748"/>
                  <a:pt x="344968" y="1974637"/>
                </a:cubicBezTo>
                <a:cubicBezTo>
                  <a:pt x="446568" y="1960526"/>
                  <a:pt x="852968" y="1006615"/>
                  <a:pt x="886835" y="11449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99E588E6-1751-41A4-A755-7FD6437C82D5}"/>
              </a:ext>
            </a:extLst>
          </p:cNvPr>
          <p:cNvSpPr/>
          <p:nvPr/>
        </p:nvSpPr>
        <p:spPr>
          <a:xfrm>
            <a:off x="12323702" y="7846308"/>
            <a:ext cx="1335668" cy="947018"/>
          </a:xfrm>
          <a:custGeom>
            <a:avLst/>
            <a:gdLst>
              <a:gd name="connsiteX0" fmla="*/ 77848 w 1335668"/>
              <a:gd name="connsiteY0" fmla="*/ 326142 h 947018"/>
              <a:gd name="connsiteX1" fmla="*/ 1258948 w 1335668"/>
              <a:gd name="connsiteY1" fmla="*/ 8642 h 947018"/>
              <a:gd name="connsiteX2" fmla="*/ 814448 w 1335668"/>
              <a:gd name="connsiteY2" fmla="*/ 110242 h 947018"/>
              <a:gd name="connsiteX3" fmla="*/ 1316098 w 1335668"/>
              <a:gd name="connsiteY3" fmla="*/ 326142 h 947018"/>
              <a:gd name="connsiteX4" fmla="*/ 1220848 w 1335668"/>
              <a:gd name="connsiteY4" fmla="*/ 732542 h 947018"/>
              <a:gd name="connsiteX5" fmla="*/ 1246248 w 1335668"/>
              <a:gd name="connsiteY5" fmla="*/ 415042 h 947018"/>
              <a:gd name="connsiteX6" fmla="*/ 1176398 w 1335668"/>
              <a:gd name="connsiteY6" fmla="*/ 935742 h 947018"/>
              <a:gd name="connsiteX7" fmla="*/ 1062098 w 1335668"/>
              <a:gd name="connsiteY7" fmla="*/ 757942 h 947018"/>
              <a:gd name="connsiteX8" fmla="*/ 1648 w 1335668"/>
              <a:gd name="connsiteY8" fmla="*/ 580142 h 947018"/>
              <a:gd name="connsiteX9" fmla="*/ 1335148 w 1335668"/>
              <a:gd name="connsiteY9" fmla="*/ 516642 h 947018"/>
              <a:gd name="connsiteX10" fmla="*/ 173098 w 1335668"/>
              <a:gd name="connsiteY10" fmla="*/ 446792 h 947018"/>
              <a:gd name="connsiteX11" fmla="*/ 1138298 w 1335668"/>
              <a:gd name="connsiteY11" fmla="*/ 313442 h 947018"/>
              <a:gd name="connsiteX12" fmla="*/ 77848 w 1335668"/>
              <a:gd name="connsiteY12" fmla="*/ 326142 h 94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5668" h="947018">
                <a:moveTo>
                  <a:pt x="77848" y="326142"/>
                </a:moveTo>
                <a:cubicBezTo>
                  <a:pt x="97956" y="275342"/>
                  <a:pt x="1136181" y="44625"/>
                  <a:pt x="1258948" y="8642"/>
                </a:cubicBezTo>
                <a:cubicBezTo>
                  <a:pt x="1381715" y="-27341"/>
                  <a:pt x="804923" y="57325"/>
                  <a:pt x="814448" y="110242"/>
                </a:cubicBezTo>
                <a:cubicBezTo>
                  <a:pt x="823973" y="163159"/>
                  <a:pt x="1248365" y="222425"/>
                  <a:pt x="1316098" y="326142"/>
                </a:cubicBezTo>
                <a:cubicBezTo>
                  <a:pt x="1383831" y="429859"/>
                  <a:pt x="1232490" y="717726"/>
                  <a:pt x="1220848" y="732542"/>
                </a:cubicBezTo>
                <a:cubicBezTo>
                  <a:pt x="1209206" y="747358"/>
                  <a:pt x="1253656" y="381175"/>
                  <a:pt x="1246248" y="415042"/>
                </a:cubicBezTo>
                <a:cubicBezTo>
                  <a:pt x="1238840" y="448909"/>
                  <a:pt x="1207090" y="878592"/>
                  <a:pt x="1176398" y="935742"/>
                </a:cubicBezTo>
                <a:cubicBezTo>
                  <a:pt x="1145706" y="992892"/>
                  <a:pt x="1257890" y="817209"/>
                  <a:pt x="1062098" y="757942"/>
                </a:cubicBezTo>
                <a:cubicBezTo>
                  <a:pt x="866306" y="698675"/>
                  <a:pt x="-43860" y="620359"/>
                  <a:pt x="1648" y="580142"/>
                </a:cubicBezTo>
                <a:cubicBezTo>
                  <a:pt x="47156" y="539925"/>
                  <a:pt x="1306573" y="538867"/>
                  <a:pt x="1335148" y="516642"/>
                </a:cubicBezTo>
                <a:cubicBezTo>
                  <a:pt x="1363723" y="494417"/>
                  <a:pt x="205906" y="480659"/>
                  <a:pt x="173098" y="446792"/>
                </a:cubicBezTo>
                <a:cubicBezTo>
                  <a:pt x="140290" y="412925"/>
                  <a:pt x="1154173" y="332492"/>
                  <a:pt x="1138298" y="313442"/>
                </a:cubicBezTo>
                <a:cubicBezTo>
                  <a:pt x="1122423" y="294392"/>
                  <a:pt x="57740" y="376942"/>
                  <a:pt x="77848" y="32614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6F5216E6-2B7C-4169-BA6B-E8CDE3810A9C}"/>
              </a:ext>
            </a:extLst>
          </p:cNvPr>
          <p:cNvSpPr/>
          <p:nvPr/>
        </p:nvSpPr>
        <p:spPr>
          <a:xfrm>
            <a:off x="9257970" y="4897416"/>
            <a:ext cx="1884273" cy="2326501"/>
          </a:xfrm>
          <a:custGeom>
            <a:avLst/>
            <a:gdLst>
              <a:gd name="connsiteX0" fmla="*/ 13030 w 1884273"/>
              <a:gd name="connsiteY0" fmla="*/ 13251 h 2326501"/>
              <a:gd name="connsiteX1" fmla="*/ 1638630 w 1884273"/>
              <a:gd name="connsiteY1" fmla="*/ 2265384 h 2326501"/>
              <a:gd name="connsiteX2" fmla="*/ 1198363 w 1884273"/>
              <a:gd name="connsiteY2" fmla="*/ 1630384 h 2326501"/>
              <a:gd name="connsiteX3" fmla="*/ 1884163 w 1884273"/>
              <a:gd name="connsiteY3" fmla="*/ 2316184 h 2326501"/>
              <a:gd name="connsiteX4" fmla="*/ 1139097 w 1884273"/>
              <a:gd name="connsiteY4" fmla="*/ 1765851 h 2326501"/>
              <a:gd name="connsiteX5" fmla="*/ 13030 w 1884273"/>
              <a:gd name="connsiteY5" fmla="*/ 682117 h 2326501"/>
              <a:gd name="connsiteX6" fmla="*/ 1460830 w 1884273"/>
              <a:gd name="connsiteY6" fmla="*/ 2316184 h 2326501"/>
              <a:gd name="connsiteX7" fmla="*/ 55363 w 1884273"/>
              <a:gd name="connsiteY7" fmla="*/ 1418717 h 2326501"/>
              <a:gd name="connsiteX8" fmla="*/ 1816430 w 1884273"/>
              <a:gd name="connsiteY8" fmla="*/ 2273851 h 2326501"/>
              <a:gd name="connsiteX9" fmla="*/ 258563 w 1884273"/>
              <a:gd name="connsiteY9" fmla="*/ 1190117 h 2326501"/>
              <a:gd name="connsiteX10" fmla="*/ 427897 w 1884273"/>
              <a:gd name="connsiteY10" fmla="*/ 1173184 h 2326501"/>
              <a:gd name="connsiteX11" fmla="*/ 851230 w 1884273"/>
              <a:gd name="connsiteY11" fmla="*/ 1325584 h 2326501"/>
              <a:gd name="connsiteX12" fmla="*/ 13030 w 1884273"/>
              <a:gd name="connsiteY12" fmla="*/ 13251 h 2326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4273" h="2326501">
                <a:moveTo>
                  <a:pt x="13030" y="13251"/>
                </a:moveTo>
                <a:cubicBezTo>
                  <a:pt x="144263" y="169884"/>
                  <a:pt x="1441075" y="1995862"/>
                  <a:pt x="1638630" y="2265384"/>
                </a:cubicBezTo>
                <a:cubicBezTo>
                  <a:pt x="1836186" y="2534906"/>
                  <a:pt x="1157441" y="1621917"/>
                  <a:pt x="1198363" y="1630384"/>
                </a:cubicBezTo>
                <a:cubicBezTo>
                  <a:pt x="1239285" y="1638851"/>
                  <a:pt x="1894041" y="2293606"/>
                  <a:pt x="1884163" y="2316184"/>
                </a:cubicBezTo>
                <a:cubicBezTo>
                  <a:pt x="1874285" y="2338762"/>
                  <a:pt x="1450953" y="2038196"/>
                  <a:pt x="1139097" y="1765851"/>
                </a:cubicBezTo>
                <a:cubicBezTo>
                  <a:pt x="827242" y="1493507"/>
                  <a:pt x="-40592" y="590395"/>
                  <a:pt x="13030" y="682117"/>
                </a:cubicBezTo>
                <a:cubicBezTo>
                  <a:pt x="66652" y="773839"/>
                  <a:pt x="1453775" y="2193417"/>
                  <a:pt x="1460830" y="2316184"/>
                </a:cubicBezTo>
                <a:cubicBezTo>
                  <a:pt x="1467886" y="2438951"/>
                  <a:pt x="-3904" y="1425773"/>
                  <a:pt x="55363" y="1418717"/>
                </a:cubicBezTo>
                <a:cubicBezTo>
                  <a:pt x="114630" y="1411661"/>
                  <a:pt x="1782563" y="2311951"/>
                  <a:pt x="1816430" y="2273851"/>
                </a:cubicBezTo>
                <a:cubicBezTo>
                  <a:pt x="1850297" y="2235751"/>
                  <a:pt x="489985" y="1373561"/>
                  <a:pt x="258563" y="1190117"/>
                </a:cubicBezTo>
                <a:cubicBezTo>
                  <a:pt x="27141" y="1006673"/>
                  <a:pt x="329119" y="1150606"/>
                  <a:pt x="427897" y="1173184"/>
                </a:cubicBezTo>
                <a:cubicBezTo>
                  <a:pt x="526675" y="1195762"/>
                  <a:pt x="918963" y="1514673"/>
                  <a:pt x="851230" y="1325584"/>
                </a:cubicBezTo>
                <a:cubicBezTo>
                  <a:pt x="783497" y="1136495"/>
                  <a:pt x="-118203" y="-143382"/>
                  <a:pt x="13030" y="132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3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画像250枚】水着からキスシーンまで！波瑠のきれいで高画質な画像・壁紙まとめ！ | 写真まとめサイト Pictas">
            <a:extLst>
              <a:ext uri="{FF2B5EF4-FFF2-40B4-BE49-F238E27FC236}">
                <a16:creationId xmlns:a16="http://schemas.microsoft.com/office/drawing/2014/main" id="{AF1BD180-7833-4E35-93E5-F72C78E30C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5"/>
          <a:stretch/>
        </p:blipFill>
        <p:spPr bwMode="auto">
          <a:xfrm>
            <a:off x="1648174" y="3032579"/>
            <a:ext cx="18087278" cy="13001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5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1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21</cp:revision>
  <dcterms:created xsi:type="dcterms:W3CDTF">2022-03-23T13:32:46Z</dcterms:created>
  <dcterms:modified xsi:type="dcterms:W3CDTF">2022-03-23T15:46:28Z</dcterms:modified>
</cp:coreProperties>
</file>