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852" y="-784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6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0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65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30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6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70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50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52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7C5B-3AEE-4E10-BA2F-2B3DCEF1ED4F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A087-7B8B-4D9D-9C8E-F8B33BAD5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kumimoji="1"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菅田将暉と小松菜奈のW主演作「糸」ビジュアル公開 - 映画ナタリー" hidden="1">
            <a:extLst>
              <a:ext uri="{FF2B5EF4-FFF2-40B4-BE49-F238E27FC236}">
                <a16:creationId xmlns:a16="http://schemas.microsoft.com/office/drawing/2014/main" id="{716504CB-5A27-449A-8127-347E3F0C3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61" t="7288" r="7282"/>
          <a:stretch/>
        </p:blipFill>
        <p:spPr bwMode="auto">
          <a:xfrm>
            <a:off x="563651" y="2456734"/>
            <a:ext cx="13446263" cy="1647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EB26973-2FD3-494F-BED1-5A0DDBEB79AC}"/>
              </a:ext>
            </a:extLst>
          </p:cNvPr>
          <p:cNvSpPr/>
          <p:nvPr/>
        </p:nvSpPr>
        <p:spPr>
          <a:xfrm>
            <a:off x="9957847" y="8724836"/>
            <a:ext cx="1208009" cy="534748"/>
          </a:xfrm>
          <a:custGeom>
            <a:avLst/>
            <a:gdLst>
              <a:gd name="connsiteX0" fmla="*/ 541 w 1208009"/>
              <a:gd name="connsiteY0" fmla="*/ 533464 h 534748"/>
              <a:gd name="connsiteX1" fmla="*/ 103728 w 1208009"/>
              <a:gd name="connsiteY1" fmla="*/ 482664 h 534748"/>
              <a:gd name="connsiteX2" fmla="*/ 178341 w 1208009"/>
              <a:gd name="connsiteY2" fmla="*/ 514414 h 534748"/>
              <a:gd name="connsiteX3" fmla="*/ 154528 w 1208009"/>
              <a:gd name="connsiteY3" fmla="*/ 474727 h 534748"/>
              <a:gd name="connsiteX4" fmla="*/ 183103 w 1208009"/>
              <a:gd name="connsiteY4" fmla="*/ 412814 h 534748"/>
              <a:gd name="connsiteX5" fmla="*/ 184691 w 1208009"/>
              <a:gd name="connsiteY5" fmla="*/ 428689 h 534748"/>
              <a:gd name="connsiteX6" fmla="*/ 200566 w 1208009"/>
              <a:gd name="connsiteY6" fmla="*/ 482664 h 534748"/>
              <a:gd name="connsiteX7" fmla="*/ 219616 w 1208009"/>
              <a:gd name="connsiteY7" fmla="*/ 404877 h 534748"/>
              <a:gd name="connsiteX8" fmla="*/ 248191 w 1208009"/>
              <a:gd name="connsiteY8" fmla="*/ 442977 h 534748"/>
              <a:gd name="connsiteX9" fmla="*/ 254541 w 1208009"/>
              <a:gd name="connsiteY9" fmla="*/ 457264 h 534748"/>
              <a:gd name="connsiteX10" fmla="*/ 254541 w 1208009"/>
              <a:gd name="connsiteY10" fmla="*/ 395352 h 534748"/>
              <a:gd name="connsiteX11" fmla="*/ 333916 w 1208009"/>
              <a:gd name="connsiteY11" fmla="*/ 355664 h 534748"/>
              <a:gd name="connsiteX12" fmla="*/ 313278 w 1208009"/>
              <a:gd name="connsiteY12" fmla="*/ 292164 h 534748"/>
              <a:gd name="connsiteX13" fmla="*/ 265653 w 1208009"/>
              <a:gd name="connsiteY13" fmla="*/ 123889 h 534748"/>
              <a:gd name="connsiteX14" fmla="*/ 292641 w 1208009"/>
              <a:gd name="connsiteY14" fmla="*/ 181039 h 534748"/>
              <a:gd name="connsiteX15" fmla="*/ 348203 w 1208009"/>
              <a:gd name="connsiteY15" fmla="*/ 282639 h 534748"/>
              <a:gd name="connsiteX16" fmla="*/ 386303 w 1208009"/>
              <a:gd name="connsiteY16" fmla="*/ 288989 h 534748"/>
              <a:gd name="connsiteX17" fmla="*/ 410116 w 1208009"/>
              <a:gd name="connsiteY17" fmla="*/ 252477 h 534748"/>
              <a:gd name="connsiteX18" fmla="*/ 386303 w 1208009"/>
              <a:gd name="connsiteY18" fmla="*/ 215964 h 534748"/>
              <a:gd name="connsiteX19" fmla="*/ 341853 w 1208009"/>
              <a:gd name="connsiteY19" fmla="*/ 139764 h 534748"/>
              <a:gd name="connsiteX20" fmla="*/ 362491 w 1208009"/>
              <a:gd name="connsiteY20" fmla="*/ 76264 h 534748"/>
              <a:gd name="connsiteX21" fmla="*/ 346616 w 1208009"/>
              <a:gd name="connsiteY21" fmla="*/ 122302 h 534748"/>
              <a:gd name="connsiteX22" fmla="*/ 416466 w 1208009"/>
              <a:gd name="connsiteY22" fmla="*/ 222314 h 534748"/>
              <a:gd name="connsiteX23" fmla="*/ 437103 w 1208009"/>
              <a:gd name="connsiteY23" fmla="*/ 227077 h 534748"/>
              <a:gd name="connsiteX24" fmla="*/ 457741 w 1208009"/>
              <a:gd name="connsiteY24" fmla="*/ 193739 h 534748"/>
              <a:gd name="connsiteX25" fmla="*/ 489491 w 1208009"/>
              <a:gd name="connsiteY25" fmla="*/ 219139 h 534748"/>
              <a:gd name="connsiteX26" fmla="*/ 495841 w 1208009"/>
              <a:gd name="connsiteY26" fmla="*/ 188977 h 534748"/>
              <a:gd name="connsiteX27" fmla="*/ 438691 w 1208009"/>
              <a:gd name="connsiteY27" fmla="*/ 47689 h 534748"/>
              <a:gd name="connsiteX28" fmla="*/ 486316 w 1208009"/>
              <a:gd name="connsiteY28" fmla="*/ 150877 h 534748"/>
              <a:gd name="connsiteX29" fmla="*/ 557753 w 1208009"/>
              <a:gd name="connsiteY29" fmla="*/ 206439 h 534748"/>
              <a:gd name="connsiteX30" fmla="*/ 572041 w 1208009"/>
              <a:gd name="connsiteY30" fmla="*/ 196914 h 534748"/>
              <a:gd name="connsiteX31" fmla="*/ 570453 w 1208009"/>
              <a:gd name="connsiteY31" fmla="*/ 139764 h 534748"/>
              <a:gd name="connsiteX32" fmla="*/ 570453 w 1208009"/>
              <a:gd name="connsiteY32" fmla="*/ 76264 h 534748"/>
              <a:gd name="connsiteX33" fmla="*/ 584741 w 1208009"/>
              <a:gd name="connsiteY33" fmla="*/ 161989 h 534748"/>
              <a:gd name="connsiteX34" fmla="*/ 591091 w 1208009"/>
              <a:gd name="connsiteY34" fmla="*/ 179452 h 534748"/>
              <a:gd name="connsiteX35" fmla="*/ 622841 w 1208009"/>
              <a:gd name="connsiteY35" fmla="*/ 169927 h 534748"/>
              <a:gd name="connsiteX36" fmla="*/ 629191 w 1208009"/>
              <a:gd name="connsiteY36" fmla="*/ 146114 h 534748"/>
              <a:gd name="connsiteX37" fmla="*/ 626016 w 1208009"/>
              <a:gd name="connsiteY37" fmla="*/ 66739 h 534748"/>
              <a:gd name="connsiteX38" fmla="*/ 640303 w 1208009"/>
              <a:gd name="connsiteY38" fmla="*/ 146114 h 534748"/>
              <a:gd name="connsiteX39" fmla="*/ 659353 w 1208009"/>
              <a:gd name="connsiteY39" fmla="*/ 163577 h 534748"/>
              <a:gd name="connsiteX40" fmla="*/ 751428 w 1208009"/>
              <a:gd name="connsiteY40" fmla="*/ 161989 h 534748"/>
              <a:gd name="connsiteX41" fmla="*/ 786353 w 1208009"/>
              <a:gd name="connsiteY41" fmla="*/ 127064 h 534748"/>
              <a:gd name="connsiteX42" fmla="*/ 800641 w 1208009"/>
              <a:gd name="connsiteY42" fmla="*/ 57214 h 534748"/>
              <a:gd name="connsiteX43" fmla="*/ 827628 w 1208009"/>
              <a:gd name="connsiteY43" fmla="*/ 4827 h 534748"/>
              <a:gd name="connsiteX44" fmla="*/ 814928 w 1208009"/>
              <a:gd name="connsiteY44" fmla="*/ 76264 h 534748"/>
              <a:gd name="connsiteX45" fmla="*/ 813341 w 1208009"/>
              <a:gd name="connsiteY45" fmla="*/ 147702 h 534748"/>
              <a:gd name="connsiteX46" fmla="*/ 862553 w 1208009"/>
              <a:gd name="connsiteY46" fmla="*/ 88964 h 534748"/>
              <a:gd name="connsiteX47" fmla="*/ 889541 w 1208009"/>
              <a:gd name="connsiteY47" fmla="*/ 63564 h 534748"/>
              <a:gd name="connsiteX48" fmla="*/ 910178 w 1208009"/>
              <a:gd name="connsiteY48" fmla="*/ 64 h 534748"/>
              <a:gd name="connsiteX49" fmla="*/ 903828 w 1208009"/>
              <a:gd name="connsiteY49" fmla="*/ 76264 h 534748"/>
              <a:gd name="connsiteX50" fmla="*/ 883191 w 1208009"/>
              <a:gd name="connsiteY50" fmla="*/ 149289 h 534748"/>
              <a:gd name="connsiteX51" fmla="*/ 880016 w 1208009"/>
              <a:gd name="connsiteY51" fmla="*/ 204852 h 534748"/>
              <a:gd name="connsiteX52" fmla="*/ 914941 w 1208009"/>
              <a:gd name="connsiteY52" fmla="*/ 163577 h 534748"/>
              <a:gd name="connsiteX53" fmla="*/ 941928 w 1208009"/>
              <a:gd name="connsiteY53" fmla="*/ 131827 h 534748"/>
              <a:gd name="connsiteX54" fmla="*/ 973678 w 1208009"/>
              <a:gd name="connsiteY54" fmla="*/ 63564 h 534748"/>
              <a:gd name="connsiteX55" fmla="*/ 965741 w 1208009"/>
              <a:gd name="connsiteY55" fmla="*/ 128652 h 534748"/>
              <a:gd name="connsiteX56" fmla="*/ 929228 w 1208009"/>
              <a:gd name="connsiteY56" fmla="*/ 223902 h 534748"/>
              <a:gd name="connsiteX57" fmla="*/ 924466 w 1208009"/>
              <a:gd name="connsiteY57" fmla="*/ 247714 h 534748"/>
              <a:gd name="connsiteX58" fmla="*/ 1002253 w 1208009"/>
              <a:gd name="connsiteY58" fmla="*/ 201677 h 534748"/>
              <a:gd name="connsiteX59" fmla="*/ 1029241 w 1208009"/>
              <a:gd name="connsiteY59" fmla="*/ 166752 h 534748"/>
              <a:gd name="connsiteX60" fmla="*/ 1075278 w 1208009"/>
              <a:gd name="connsiteY60" fmla="*/ 117539 h 534748"/>
              <a:gd name="connsiteX61" fmla="*/ 1010191 w 1208009"/>
              <a:gd name="connsiteY61" fmla="*/ 203264 h 534748"/>
              <a:gd name="connsiteX62" fmla="*/ 992728 w 1208009"/>
              <a:gd name="connsiteY62" fmla="*/ 263589 h 534748"/>
              <a:gd name="connsiteX63" fmla="*/ 1057816 w 1208009"/>
              <a:gd name="connsiteY63" fmla="*/ 204852 h 534748"/>
              <a:gd name="connsiteX64" fmla="*/ 1114966 w 1208009"/>
              <a:gd name="connsiteY64" fmla="*/ 161989 h 534748"/>
              <a:gd name="connsiteX65" fmla="*/ 1045116 w 1208009"/>
              <a:gd name="connsiteY65" fmla="*/ 244539 h 534748"/>
              <a:gd name="connsiteX66" fmla="*/ 1007016 w 1208009"/>
              <a:gd name="connsiteY66" fmla="*/ 304864 h 534748"/>
              <a:gd name="connsiteX67" fmla="*/ 1051466 w 1208009"/>
              <a:gd name="connsiteY67" fmla="*/ 336614 h 534748"/>
              <a:gd name="connsiteX68" fmla="*/ 1103853 w 1208009"/>
              <a:gd name="connsiteY68" fmla="*/ 309627 h 534748"/>
              <a:gd name="connsiteX69" fmla="*/ 1207041 w 1208009"/>
              <a:gd name="connsiteY69" fmla="*/ 233427 h 534748"/>
              <a:gd name="connsiteX70" fmla="*/ 1149891 w 1208009"/>
              <a:gd name="connsiteY70" fmla="*/ 287402 h 534748"/>
              <a:gd name="connsiteX71" fmla="*/ 1056228 w 1208009"/>
              <a:gd name="connsiteY71" fmla="*/ 392177 h 534748"/>
              <a:gd name="connsiteX72" fmla="*/ 1021303 w 1208009"/>
              <a:gd name="connsiteY72" fmla="*/ 362014 h 534748"/>
              <a:gd name="connsiteX73" fmla="*/ 973678 w 1208009"/>
              <a:gd name="connsiteY73" fmla="*/ 287402 h 534748"/>
              <a:gd name="connsiteX74" fmla="*/ 859378 w 1208009"/>
              <a:gd name="connsiteY74" fmla="*/ 250889 h 534748"/>
              <a:gd name="connsiteX75" fmla="*/ 762541 w 1208009"/>
              <a:gd name="connsiteY75" fmla="*/ 228664 h 534748"/>
              <a:gd name="connsiteX76" fmla="*/ 614903 w 1208009"/>
              <a:gd name="connsiteY76" fmla="*/ 227077 h 534748"/>
              <a:gd name="connsiteX77" fmla="*/ 472028 w 1208009"/>
              <a:gd name="connsiteY77" fmla="*/ 262002 h 534748"/>
              <a:gd name="connsiteX78" fmla="*/ 418053 w 1208009"/>
              <a:gd name="connsiteY78" fmla="*/ 300102 h 534748"/>
              <a:gd name="connsiteX79" fmla="*/ 279941 w 1208009"/>
              <a:gd name="connsiteY79" fmla="*/ 362014 h 534748"/>
              <a:gd name="connsiteX80" fmla="*/ 224378 w 1208009"/>
              <a:gd name="connsiteY80" fmla="*/ 381064 h 534748"/>
              <a:gd name="connsiteX81" fmla="*/ 151353 w 1208009"/>
              <a:gd name="connsiteY81" fmla="*/ 419164 h 534748"/>
              <a:gd name="connsiteX82" fmla="*/ 541 w 1208009"/>
              <a:gd name="connsiteY82" fmla="*/ 533464 h 53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08009" h="534748">
                <a:moveTo>
                  <a:pt x="541" y="533464"/>
                </a:moveTo>
                <a:cubicBezTo>
                  <a:pt x="-7396" y="544047"/>
                  <a:pt x="74095" y="485839"/>
                  <a:pt x="103728" y="482664"/>
                </a:cubicBezTo>
                <a:cubicBezTo>
                  <a:pt x="133361" y="479489"/>
                  <a:pt x="169874" y="515737"/>
                  <a:pt x="178341" y="514414"/>
                </a:cubicBezTo>
                <a:cubicBezTo>
                  <a:pt x="186808" y="513091"/>
                  <a:pt x="153734" y="491660"/>
                  <a:pt x="154528" y="474727"/>
                </a:cubicBezTo>
                <a:cubicBezTo>
                  <a:pt x="155322" y="457794"/>
                  <a:pt x="178076" y="420487"/>
                  <a:pt x="183103" y="412814"/>
                </a:cubicBezTo>
                <a:cubicBezTo>
                  <a:pt x="188130" y="405141"/>
                  <a:pt x="181781" y="417047"/>
                  <a:pt x="184691" y="428689"/>
                </a:cubicBezTo>
                <a:cubicBezTo>
                  <a:pt x="187601" y="440331"/>
                  <a:pt x="194745" y="486633"/>
                  <a:pt x="200566" y="482664"/>
                </a:cubicBezTo>
                <a:cubicBezTo>
                  <a:pt x="206387" y="478695"/>
                  <a:pt x="211679" y="411491"/>
                  <a:pt x="219616" y="404877"/>
                </a:cubicBezTo>
                <a:cubicBezTo>
                  <a:pt x="227553" y="398263"/>
                  <a:pt x="242370" y="434246"/>
                  <a:pt x="248191" y="442977"/>
                </a:cubicBezTo>
                <a:cubicBezTo>
                  <a:pt x="254012" y="451708"/>
                  <a:pt x="253483" y="465201"/>
                  <a:pt x="254541" y="457264"/>
                </a:cubicBezTo>
                <a:cubicBezTo>
                  <a:pt x="255599" y="449327"/>
                  <a:pt x="241312" y="412285"/>
                  <a:pt x="254541" y="395352"/>
                </a:cubicBezTo>
                <a:cubicBezTo>
                  <a:pt x="267770" y="378419"/>
                  <a:pt x="324127" y="372862"/>
                  <a:pt x="333916" y="355664"/>
                </a:cubicBezTo>
                <a:cubicBezTo>
                  <a:pt x="343705" y="338466"/>
                  <a:pt x="324655" y="330793"/>
                  <a:pt x="313278" y="292164"/>
                </a:cubicBezTo>
                <a:cubicBezTo>
                  <a:pt x="301901" y="253535"/>
                  <a:pt x="269093" y="142410"/>
                  <a:pt x="265653" y="123889"/>
                </a:cubicBezTo>
                <a:cubicBezTo>
                  <a:pt x="262213" y="105368"/>
                  <a:pt x="278883" y="154581"/>
                  <a:pt x="292641" y="181039"/>
                </a:cubicBezTo>
                <a:cubicBezTo>
                  <a:pt x="306399" y="207497"/>
                  <a:pt x="332593" y="264647"/>
                  <a:pt x="348203" y="282639"/>
                </a:cubicBezTo>
                <a:cubicBezTo>
                  <a:pt x="363813" y="300631"/>
                  <a:pt x="375984" y="294016"/>
                  <a:pt x="386303" y="288989"/>
                </a:cubicBezTo>
                <a:cubicBezTo>
                  <a:pt x="396622" y="283962"/>
                  <a:pt x="410116" y="264648"/>
                  <a:pt x="410116" y="252477"/>
                </a:cubicBezTo>
                <a:cubicBezTo>
                  <a:pt x="410116" y="240306"/>
                  <a:pt x="397680" y="234749"/>
                  <a:pt x="386303" y="215964"/>
                </a:cubicBezTo>
                <a:cubicBezTo>
                  <a:pt x="374926" y="197178"/>
                  <a:pt x="345822" y="163047"/>
                  <a:pt x="341853" y="139764"/>
                </a:cubicBezTo>
                <a:cubicBezTo>
                  <a:pt x="337884" y="116481"/>
                  <a:pt x="361697" y="79174"/>
                  <a:pt x="362491" y="76264"/>
                </a:cubicBezTo>
                <a:cubicBezTo>
                  <a:pt x="363285" y="73354"/>
                  <a:pt x="337620" y="97960"/>
                  <a:pt x="346616" y="122302"/>
                </a:cubicBezTo>
                <a:cubicBezTo>
                  <a:pt x="355612" y="146644"/>
                  <a:pt x="401385" y="204852"/>
                  <a:pt x="416466" y="222314"/>
                </a:cubicBezTo>
                <a:cubicBezTo>
                  <a:pt x="431547" y="239776"/>
                  <a:pt x="430224" y="231839"/>
                  <a:pt x="437103" y="227077"/>
                </a:cubicBezTo>
                <a:cubicBezTo>
                  <a:pt x="443982" y="222315"/>
                  <a:pt x="449010" y="195062"/>
                  <a:pt x="457741" y="193739"/>
                </a:cubicBezTo>
                <a:cubicBezTo>
                  <a:pt x="466472" y="192416"/>
                  <a:pt x="483141" y="219933"/>
                  <a:pt x="489491" y="219139"/>
                </a:cubicBezTo>
                <a:cubicBezTo>
                  <a:pt x="495841" y="218345"/>
                  <a:pt x="504308" y="217552"/>
                  <a:pt x="495841" y="188977"/>
                </a:cubicBezTo>
                <a:cubicBezTo>
                  <a:pt x="487374" y="160402"/>
                  <a:pt x="440279" y="54039"/>
                  <a:pt x="438691" y="47689"/>
                </a:cubicBezTo>
                <a:cubicBezTo>
                  <a:pt x="437104" y="41339"/>
                  <a:pt x="466472" y="124419"/>
                  <a:pt x="486316" y="150877"/>
                </a:cubicBezTo>
                <a:cubicBezTo>
                  <a:pt x="506160" y="177335"/>
                  <a:pt x="543466" y="198766"/>
                  <a:pt x="557753" y="206439"/>
                </a:cubicBezTo>
                <a:cubicBezTo>
                  <a:pt x="572041" y="214112"/>
                  <a:pt x="569924" y="208026"/>
                  <a:pt x="572041" y="196914"/>
                </a:cubicBezTo>
                <a:cubicBezTo>
                  <a:pt x="574158" y="185802"/>
                  <a:pt x="570718" y="159872"/>
                  <a:pt x="570453" y="139764"/>
                </a:cubicBezTo>
                <a:cubicBezTo>
                  <a:pt x="570188" y="119656"/>
                  <a:pt x="568072" y="72560"/>
                  <a:pt x="570453" y="76264"/>
                </a:cubicBezTo>
                <a:cubicBezTo>
                  <a:pt x="572834" y="79968"/>
                  <a:pt x="581301" y="144791"/>
                  <a:pt x="584741" y="161989"/>
                </a:cubicBezTo>
                <a:cubicBezTo>
                  <a:pt x="588181" y="179187"/>
                  <a:pt x="584741" y="178129"/>
                  <a:pt x="591091" y="179452"/>
                </a:cubicBezTo>
                <a:cubicBezTo>
                  <a:pt x="597441" y="180775"/>
                  <a:pt x="616491" y="175483"/>
                  <a:pt x="622841" y="169927"/>
                </a:cubicBezTo>
                <a:cubicBezTo>
                  <a:pt x="629191" y="164371"/>
                  <a:pt x="628662" y="163312"/>
                  <a:pt x="629191" y="146114"/>
                </a:cubicBezTo>
                <a:cubicBezTo>
                  <a:pt x="629720" y="128916"/>
                  <a:pt x="624164" y="66739"/>
                  <a:pt x="626016" y="66739"/>
                </a:cubicBezTo>
                <a:cubicBezTo>
                  <a:pt x="627868" y="66739"/>
                  <a:pt x="634747" y="129974"/>
                  <a:pt x="640303" y="146114"/>
                </a:cubicBezTo>
                <a:cubicBezTo>
                  <a:pt x="645859" y="162254"/>
                  <a:pt x="640832" y="160931"/>
                  <a:pt x="659353" y="163577"/>
                </a:cubicBezTo>
                <a:cubicBezTo>
                  <a:pt x="677874" y="166223"/>
                  <a:pt x="730262" y="168074"/>
                  <a:pt x="751428" y="161989"/>
                </a:cubicBezTo>
                <a:cubicBezTo>
                  <a:pt x="772594" y="155904"/>
                  <a:pt x="778151" y="144526"/>
                  <a:pt x="786353" y="127064"/>
                </a:cubicBezTo>
                <a:cubicBezTo>
                  <a:pt x="794555" y="109602"/>
                  <a:pt x="793762" y="77587"/>
                  <a:pt x="800641" y="57214"/>
                </a:cubicBezTo>
                <a:cubicBezTo>
                  <a:pt x="807520" y="36841"/>
                  <a:pt x="825247" y="1652"/>
                  <a:pt x="827628" y="4827"/>
                </a:cubicBezTo>
                <a:cubicBezTo>
                  <a:pt x="830009" y="8002"/>
                  <a:pt x="817309" y="52451"/>
                  <a:pt x="814928" y="76264"/>
                </a:cubicBezTo>
                <a:cubicBezTo>
                  <a:pt x="812547" y="100077"/>
                  <a:pt x="805404" y="145585"/>
                  <a:pt x="813341" y="147702"/>
                </a:cubicBezTo>
                <a:cubicBezTo>
                  <a:pt x="821278" y="149819"/>
                  <a:pt x="849853" y="102987"/>
                  <a:pt x="862553" y="88964"/>
                </a:cubicBezTo>
                <a:cubicBezTo>
                  <a:pt x="875253" y="74941"/>
                  <a:pt x="881604" y="78381"/>
                  <a:pt x="889541" y="63564"/>
                </a:cubicBezTo>
                <a:cubicBezTo>
                  <a:pt x="897479" y="48747"/>
                  <a:pt x="907797" y="-2053"/>
                  <a:pt x="910178" y="64"/>
                </a:cubicBezTo>
                <a:cubicBezTo>
                  <a:pt x="912559" y="2181"/>
                  <a:pt x="908326" y="51393"/>
                  <a:pt x="903828" y="76264"/>
                </a:cubicBezTo>
                <a:cubicBezTo>
                  <a:pt x="899330" y="101135"/>
                  <a:pt x="887160" y="127858"/>
                  <a:pt x="883191" y="149289"/>
                </a:cubicBezTo>
                <a:cubicBezTo>
                  <a:pt x="879222" y="170720"/>
                  <a:pt x="874724" y="202471"/>
                  <a:pt x="880016" y="204852"/>
                </a:cubicBezTo>
                <a:cubicBezTo>
                  <a:pt x="885308" y="207233"/>
                  <a:pt x="904622" y="175748"/>
                  <a:pt x="914941" y="163577"/>
                </a:cubicBezTo>
                <a:cubicBezTo>
                  <a:pt x="925260" y="151406"/>
                  <a:pt x="932139" y="148496"/>
                  <a:pt x="941928" y="131827"/>
                </a:cubicBezTo>
                <a:cubicBezTo>
                  <a:pt x="951717" y="115158"/>
                  <a:pt x="969709" y="64093"/>
                  <a:pt x="973678" y="63564"/>
                </a:cubicBezTo>
                <a:cubicBezTo>
                  <a:pt x="977647" y="63035"/>
                  <a:pt x="973149" y="101929"/>
                  <a:pt x="965741" y="128652"/>
                </a:cubicBezTo>
                <a:cubicBezTo>
                  <a:pt x="958333" y="155375"/>
                  <a:pt x="936107" y="204058"/>
                  <a:pt x="929228" y="223902"/>
                </a:cubicBezTo>
                <a:cubicBezTo>
                  <a:pt x="922349" y="243746"/>
                  <a:pt x="912295" y="251418"/>
                  <a:pt x="924466" y="247714"/>
                </a:cubicBezTo>
                <a:cubicBezTo>
                  <a:pt x="936637" y="244010"/>
                  <a:pt x="984791" y="215171"/>
                  <a:pt x="1002253" y="201677"/>
                </a:cubicBezTo>
                <a:cubicBezTo>
                  <a:pt x="1019716" y="188183"/>
                  <a:pt x="1017070" y="180775"/>
                  <a:pt x="1029241" y="166752"/>
                </a:cubicBezTo>
                <a:cubicBezTo>
                  <a:pt x="1041412" y="152729"/>
                  <a:pt x="1078453" y="111454"/>
                  <a:pt x="1075278" y="117539"/>
                </a:cubicBezTo>
                <a:cubicBezTo>
                  <a:pt x="1072103" y="123624"/>
                  <a:pt x="1023949" y="178922"/>
                  <a:pt x="1010191" y="203264"/>
                </a:cubicBezTo>
                <a:cubicBezTo>
                  <a:pt x="996433" y="227606"/>
                  <a:pt x="984791" y="263324"/>
                  <a:pt x="992728" y="263589"/>
                </a:cubicBezTo>
                <a:cubicBezTo>
                  <a:pt x="1000665" y="263854"/>
                  <a:pt x="1037443" y="221785"/>
                  <a:pt x="1057816" y="204852"/>
                </a:cubicBezTo>
                <a:cubicBezTo>
                  <a:pt x="1078189" y="187919"/>
                  <a:pt x="1117083" y="155375"/>
                  <a:pt x="1114966" y="161989"/>
                </a:cubicBezTo>
                <a:cubicBezTo>
                  <a:pt x="1112849" y="168603"/>
                  <a:pt x="1063108" y="220726"/>
                  <a:pt x="1045116" y="244539"/>
                </a:cubicBezTo>
                <a:cubicBezTo>
                  <a:pt x="1027124" y="268351"/>
                  <a:pt x="1005958" y="289518"/>
                  <a:pt x="1007016" y="304864"/>
                </a:cubicBezTo>
                <a:cubicBezTo>
                  <a:pt x="1008074" y="320210"/>
                  <a:pt x="1035327" y="335820"/>
                  <a:pt x="1051466" y="336614"/>
                </a:cubicBezTo>
                <a:cubicBezTo>
                  <a:pt x="1067605" y="337408"/>
                  <a:pt x="1077924" y="326825"/>
                  <a:pt x="1103853" y="309627"/>
                </a:cubicBezTo>
                <a:cubicBezTo>
                  <a:pt x="1129782" y="292429"/>
                  <a:pt x="1199368" y="237131"/>
                  <a:pt x="1207041" y="233427"/>
                </a:cubicBezTo>
                <a:cubicBezTo>
                  <a:pt x="1214714" y="229723"/>
                  <a:pt x="1175027" y="260944"/>
                  <a:pt x="1149891" y="287402"/>
                </a:cubicBezTo>
                <a:cubicBezTo>
                  <a:pt x="1124755" y="313860"/>
                  <a:pt x="1077659" y="379742"/>
                  <a:pt x="1056228" y="392177"/>
                </a:cubicBezTo>
                <a:cubicBezTo>
                  <a:pt x="1034797" y="404612"/>
                  <a:pt x="1035061" y="379476"/>
                  <a:pt x="1021303" y="362014"/>
                </a:cubicBezTo>
                <a:cubicBezTo>
                  <a:pt x="1007545" y="344552"/>
                  <a:pt x="1000665" y="305923"/>
                  <a:pt x="973678" y="287402"/>
                </a:cubicBezTo>
                <a:cubicBezTo>
                  <a:pt x="946691" y="268881"/>
                  <a:pt x="894568" y="260679"/>
                  <a:pt x="859378" y="250889"/>
                </a:cubicBezTo>
                <a:cubicBezTo>
                  <a:pt x="824189" y="241099"/>
                  <a:pt x="803287" y="232633"/>
                  <a:pt x="762541" y="228664"/>
                </a:cubicBezTo>
                <a:cubicBezTo>
                  <a:pt x="721795" y="224695"/>
                  <a:pt x="663322" y="221521"/>
                  <a:pt x="614903" y="227077"/>
                </a:cubicBezTo>
                <a:cubicBezTo>
                  <a:pt x="566484" y="232633"/>
                  <a:pt x="504836" y="249831"/>
                  <a:pt x="472028" y="262002"/>
                </a:cubicBezTo>
                <a:cubicBezTo>
                  <a:pt x="439220" y="274173"/>
                  <a:pt x="450068" y="283433"/>
                  <a:pt x="418053" y="300102"/>
                </a:cubicBezTo>
                <a:cubicBezTo>
                  <a:pt x="386039" y="316771"/>
                  <a:pt x="312220" y="348520"/>
                  <a:pt x="279941" y="362014"/>
                </a:cubicBezTo>
                <a:cubicBezTo>
                  <a:pt x="247662" y="375508"/>
                  <a:pt x="245809" y="371539"/>
                  <a:pt x="224378" y="381064"/>
                </a:cubicBezTo>
                <a:cubicBezTo>
                  <a:pt x="202947" y="390589"/>
                  <a:pt x="185220" y="396674"/>
                  <a:pt x="151353" y="419164"/>
                </a:cubicBezTo>
                <a:cubicBezTo>
                  <a:pt x="117486" y="441654"/>
                  <a:pt x="8478" y="522881"/>
                  <a:pt x="541" y="533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68CCF34-9EEC-4160-A8DA-19C8F0091867}"/>
              </a:ext>
            </a:extLst>
          </p:cNvPr>
          <p:cNvSpPr/>
          <p:nvPr/>
        </p:nvSpPr>
        <p:spPr>
          <a:xfrm>
            <a:off x="9954928" y="8811400"/>
            <a:ext cx="1008841" cy="337366"/>
          </a:xfrm>
          <a:custGeom>
            <a:avLst/>
            <a:gdLst>
              <a:gd name="connsiteX0" fmla="*/ 285 w 1008841"/>
              <a:gd name="connsiteY0" fmla="*/ 337363 h 337366"/>
              <a:gd name="connsiteX1" fmla="*/ 257460 w 1008841"/>
              <a:gd name="connsiteY1" fmla="*/ 175438 h 337366"/>
              <a:gd name="connsiteX2" fmla="*/ 235235 w 1008841"/>
              <a:gd name="connsiteY2" fmla="*/ 192900 h 337366"/>
              <a:gd name="connsiteX3" fmla="*/ 476535 w 1008841"/>
              <a:gd name="connsiteY3" fmla="*/ 78600 h 337366"/>
              <a:gd name="connsiteX4" fmla="*/ 471772 w 1008841"/>
              <a:gd name="connsiteY4" fmla="*/ 81775 h 337366"/>
              <a:gd name="connsiteX5" fmla="*/ 673385 w 1008841"/>
              <a:gd name="connsiteY5" fmla="*/ 46850 h 337366"/>
              <a:gd name="connsiteX6" fmla="*/ 662272 w 1008841"/>
              <a:gd name="connsiteY6" fmla="*/ 34150 h 337366"/>
              <a:gd name="connsiteX7" fmla="*/ 751172 w 1008841"/>
              <a:gd name="connsiteY7" fmla="*/ 34150 h 337366"/>
              <a:gd name="connsiteX8" fmla="*/ 881347 w 1008841"/>
              <a:gd name="connsiteY8" fmla="*/ 89713 h 337366"/>
              <a:gd name="connsiteX9" fmla="*/ 863885 w 1008841"/>
              <a:gd name="connsiteY9" fmla="*/ 77013 h 337366"/>
              <a:gd name="connsiteX10" fmla="*/ 1001997 w 1008841"/>
              <a:gd name="connsiteY10" fmla="*/ 200838 h 337366"/>
              <a:gd name="connsiteX11" fmla="*/ 965485 w 1008841"/>
              <a:gd name="connsiteY11" fmla="*/ 138925 h 337366"/>
              <a:gd name="connsiteX12" fmla="*/ 773397 w 1008841"/>
              <a:gd name="connsiteY12" fmla="*/ 13513 h 337366"/>
              <a:gd name="connsiteX13" fmla="*/ 749585 w 1008841"/>
              <a:gd name="connsiteY13" fmla="*/ 2400 h 337366"/>
              <a:gd name="connsiteX14" fmla="*/ 628935 w 1008841"/>
              <a:gd name="connsiteY14" fmla="*/ 3988 h 337366"/>
              <a:gd name="connsiteX15" fmla="*/ 533685 w 1008841"/>
              <a:gd name="connsiteY15" fmla="*/ 23038 h 337366"/>
              <a:gd name="connsiteX16" fmla="*/ 552735 w 1008841"/>
              <a:gd name="connsiteY16" fmla="*/ 29388 h 337366"/>
              <a:gd name="connsiteX17" fmla="*/ 419385 w 1008841"/>
              <a:gd name="connsiteY17" fmla="*/ 70663 h 337366"/>
              <a:gd name="connsiteX18" fmla="*/ 416210 w 1008841"/>
              <a:gd name="connsiteY18" fmla="*/ 73838 h 337366"/>
              <a:gd name="connsiteX19" fmla="*/ 362235 w 1008841"/>
              <a:gd name="connsiteY19" fmla="*/ 97650 h 337366"/>
              <a:gd name="connsiteX20" fmla="*/ 287622 w 1008841"/>
              <a:gd name="connsiteY20" fmla="*/ 137338 h 337366"/>
              <a:gd name="connsiteX21" fmla="*/ 208247 w 1008841"/>
              <a:gd name="connsiteY21" fmla="*/ 180200 h 337366"/>
              <a:gd name="connsiteX22" fmla="*/ 285 w 1008841"/>
              <a:gd name="connsiteY22" fmla="*/ 337363 h 33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08841" h="337366">
                <a:moveTo>
                  <a:pt x="285" y="337363"/>
                </a:moveTo>
                <a:cubicBezTo>
                  <a:pt x="8487" y="336569"/>
                  <a:pt x="218302" y="199515"/>
                  <a:pt x="257460" y="175438"/>
                </a:cubicBezTo>
                <a:cubicBezTo>
                  <a:pt x="296618" y="151361"/>
                  <a:pt x="198722" y="209040"/>
                  <a:pt x="235235" y="192900"/>
                </a:cubicBezTo>
                <a:cubicBezTo>
                  <a:pt x="271748" y="176760"/>
                  <a:pt x="437112" y="97121"/>
                  <a:pt x="476535" y="78600"/>
                </a:cubicBezTo>
                <a:cubicBezTo>
                  <a:pt x="515958" y="60079"/>
                  <a:pt x="438964" y="87067"/>
                  <a:pt x="471772" y="81775"/>
                </a:cubicBezTo>
                <a:cubicBezTo>
                  <a:pt x="504580" y="76483"/>
                  <a:pt x="641635" y="54787"/>
                  <a:pt x="673385" y="46850"/>
                </a:cubicBezTo>
                <a:cubicBezTo>
                  <a:pt x="705135" y="38913"/>
                  <a:pt x="649307" y="36267"/>
                  <a:pt x="662272" y="34150"/>
                </a:cubicBezTo>
                <a:cubicBezTo>
                  <a:pt x="675237" y="32033"/>
                  <a:pt x="714660" y="24890"/>
                  <a:pt x="751172" y="34150"/>
                </a:cubicBezTo>
                <a:cubicBezTo>
                  <a:pt x="787684" y="43410"/>
                  <a:pt x="862562" y="82569"/>
                  <a:pt x="881347" y="89713"/>
                </a:cubicBezTo>
                <a:cubicBezTo>
                  <a:pt x="900132" y="96857"/>
                  <a:pt x="843777" y="58492"/>
                  <a:pt x="863885" y="77013"/>
                </a:cubicBezTo>
                <a:cubicBezTo>
                  <a:pt x="883993" y="95534"/>
                  <a:pt x="985064" y="190519"/>
                  <a:pt x="1001997" y="200838"/>
                </a:cubicBezTo>
                <a:cubicBezTo>
                  <a:pt x="1018930" y="211157"/>
                  <a:pt x="1003585" y="170146"/>
                  <a:pt x="965485" y="138925"/>
                </a:cubicBezTo>
                <a:cubicBezTo>
                  <a:pt x="927385" y="107704"/>
                  <a:pt x="809380" y="36267"/>
                  <a:pt x="773397" y="13513"/>
                </a:cubicBezTo>
                <a:cubicBezTo>
                  <a:pt x="737414" y="-9241"/>
                  <a:pt x="773662" y="3987"/>
                  <a:pt x="749585" y="2400"/>
                </a:cubicBezTo>
                <a:cubicBezTo>
                  <a:pt x="725508" y="812"/>
                  <a:pt x="664918" y="548"/>
                  <a:pt x="628935" y="3988"/>
                </a:cubicBezTo>
                <a:cubicBezTo>
                  <a:pt x="592952" y="7428"/>
                  <a:pt x="546385" y="18805"/>
                  <a:pt x="533685" y="23038"/>
                </a:cubicBezTo>
                <a:cubicBezTo>
                  <a:pt x="520985" y="27271"/>
                  <a:pt x="571785" y="21451"/>
                  <a:pt x="552735" y="29388"/>
                </a:cubicBezTo>
                <a:cubicBezTo>
                  <a:pt x="533685" y="37325"/>
                  <a:pt x="442139" y="63255"/>
                  <a:pt x="419385" y="70663"/>
                </a:cubicBezTo>
                <a:cubicBezTo>
                  <a:pt x="396631" y="78071"/>
                  <a:pt x="425735" y="69340"/>
                  <a:pt x="416210" y="73838"/>
                </a:cubicBezTo>
                <a:cubicBezTo>
                  <a:pt x="406685" y="78336"/>
                  <a:pt x="383666" y="87067"/>
                  <a:pt x="362235" y="97650"/>
                </a:cubicBezTo>
                <a:cubicBezTo>
                  <a:pt x="340804" y="108233"/>
                  <a:pt x="287622" y="137338"/>
                  <a:pt x="287622" y="137338"/>
                </a:cubicBezTo>
                <a:cubicBezTo>
                  <a:pt x="261957" y="151096"/>
                  <a:pt x="253491" y="151361"/>
                  <a:pt x="208247" y="180200"/>
                </a:cubicBezTo>
                <a:cubicBezTo>
                  <a:pt x="163003" y="209039"/>
                  <a:pt x="-7917" y="338157"/>
                  <a:pt x="285" y="337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9FEFA70-09E5-4773-BFFF-DB8E0C7BADD5}"/>
              </a:ext>
            </a:extLst>
          </p:cNvPr>
          <p:cNvSpPr/>
          <p:nvPr/>
        </p:nvSpPr>
        <p:spPr>
          <a:xfrm>
            <a:off x="10524680" y="8928645"/>
            <a:ext cx="443358" cy="166800"/>
          </a:xfrm>
          <a:custGeom>
            <a:avLst/>
            <a:gdLst>
              <a:gd name="connsiteX0" fmla="*/ 445 w 443358"/>
              <a:gd name="connsiteY0" fmla="*/ 35968 h 166800"/>
              <a:gd name="connsiteX1" fmla="*/ 241745 w 443358"/>
              <a:gd name="connsiteY1" fmla="*/ 43905 h 166800"/>
              <a:gd name="connsiteX2" fmla="*/ 292545 w 443358"/>
              <a:gd name="connsiteY2" fmla="*/ 85180 h 166800"/>
              <a:gd name="connsiteX3" fmla="*/ 341758 w 443358"/>
              <a:gd name="connsiteY3" fmla="*/ 166143 h 166800"/>
              <a:gd name="connsiteX4" fmla="*/ 330645 w 443358"/>
              <a:gd name="connsiteY4" fmla="*/ 121693 h 166800"/>
              <a:gd name="connsiteX5" fmla="*/ 346520 w 443358"/>
              <a:gd name="connsiteY5" fmla="*/ 89943 h 166800"/>
              <a:gd name="connsiteX6" fmla="*/ 443358 w 443358"/>
              <a:gd name="connsiteY6" fmla="*/ 78830 h 166800"/>
              <a:gd name="connsiteX7" fmla="*/ 346520 w 443358"/>
              <a:gd name="connsiteY7" fmla="*/ 32793 h 166800"/>
              <a:gd name="connsiteX8" fmla="*/ 254445 w 443358"/>
              <a:gd name="connsiteY8" fmla="*/ 2630 h 166800"/>
              <a:gd name="connsiteX9" fmla="*/ 183008 w 443358"/>
              <a:gd name="connsiteY9" fmla="*/ 2630 h 166800"/>
              <a:gd name="connsiteX10" fmla="*/ 445 w 443358"/>
              <a:gd name="connsiteY10" fmla="*/ 35968 h 1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358" h="166800">
                <a:moveTo>
                  <a:pt x="445" y="35968"/>
                </a:moveTo>
                <a:cubicBezTo>
                  <a:pt x="10234" y="42847"/>
                  <a:pt x="193062" y="35703"/>
                  <a:pt x="241745" y="43905"/>
                </a:cubicBezTo>
                <a:cubicBezTo>
                  <a:pt x="290428" y="52107"/>
                  <a:pt x="275876" y="64807"/>
                  <a:pt x="292545" y="85180"/>
                </a:cubicBezTo>
                <a:cubicBezTo>
                  <a:pt x="309214" y="105553"/>
                  <a:pt x="335408" y="160058"/>
                  <a:pt x="341758" y="166143"/>
                </a:cubicBezTo>
                <a:cubicBezTo>
                  <a:pt x="348108" y="172229"/>
                  <a:pt x="329851" y="134393"/>
                  <a:pt x="330645" y="121693"/>
                </a:cubicBezTo>
                <a:cubicBezTo>
                  <a:pt x="331439" y="108993"/>
                  <a:pt x="327735" y="97087"/>
                  <a:pt x="346520" y="89943"/>
                </a:cubicBezTo>
                <a:cubicBezTo>
                  <a:pt x="365305" y="82799"/>
                  <a:pt x="443358" y="88355"/>
                  <a:pt x="443358" y="78830"/>
                </a:cubicBezTo>
                <a:cubicBezTo>
                  <a:pt x="443358" y="69305"/>
                  <a:pt x="378006" y="45493"/>
                  <a:pt x="346520" y="32793"/>
                </a:cubicBezTo>
                <a:cubicBezTo>
                  <a:pt x="315035" y="20093"/>
                  <a:pt x="281697" y="7657"/>
                  <a:pt x="254445" y="2630"/>
                </a:cubicBezTo>
                <a:cubicBezTo>
                  <a:pt x="227193" y="-2397"/>
                  <a:pt x="221108" y="1042"/>
                  <a:pt x="183008" y="2630"/>
                </a:cubicBezTo>
                <a:cubicBezTo>
                  <a:pt x="144908" y="4218"/>
                  <a:pt x="-9344" y="29089"/>
                  <a:pt x="445" y="3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CBA43D9-299F-4C92-AB38-8658827D0B9A}"/>
              </a:ext>
            </a:extLst>
          </p:cNvPr>
          <p:cNvSpPr/>
          <p:nvPr/>
        </p:nvSpPr>
        <p:spPr>
          <a:xfrm>
            <a:off x="9971086" y="9194680"/>
            <a:ext cx="222344" cy="84502"/>
          </a:xfrm>
          <a:custGeom>
            <a:avLst/>
            <a:gdLst>
              <a:gd name="connsiteX0" fmla="*/ 222252 w 222344"/>
              <a:gd name="connsiteY0" fmla="*/ 120 h 84502"/>
              <a:gd name="connsiteX1" fmla="*/ 141289 w 222344"/>
              <a:gd name="connsiteY1" fmla="*/ 77908 h 84502"/>
              <a:gd name="connsiteX2" fmla="*/ 120652 w 222344"/>
              <a:gd name="connsiteY2" fmla="*/ 79495 h 84502"/>
              <a:gd name="connsiteX3" fmla="*/ 2 w 222344"/>
              <a:gd name="connsiteY3" fmla="*/ 71558 h 84502"/>
              <a:gd name="connsiteX4" fmla="*/ 123827 w 222344"/>
              <a:gd name="connsiteY4" fmla="*/ 60445 h 84502"/>
              <a:gd name="connsiteX5" fmla="*/ 222252 w 222344"/>
              <a:gd name="connsiteY5" fmla="*/ 120 h 8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44" h="84502">
                <a:moveTo>
                  <a:pt x="222252" y="120"/>
                </a:moveTo>
                <a:cubicBezTo>
                  <a:pt x="225162" y="3031"/>
                  <a:pt x="158222" y="64679"/>
                  <a:pt x="141289" y="77908"/>
                </a:cubicBezTo>
                <a:cubicBezTo>
                  <a:pt x="124356" y="91137"/>
                  <a:pt x="144200" y="80553"/>
                  <a:pt x="120652" y="79495"/>
                </a:cubicBezTo>
                <a:cubicBezTo>
                  <a:pt x="97104" y="78437"/>
                  <a:pt x="-527" y="74733"/>
                  <a:pt x="2" y="71558"/>
                </a:cubicBezTo>
                <a:cubicBezTo>
                  <a:pt x="531" y="68383"/>
                  <a:pt x="89167" y="72880"/>
                  <a:pt x="123827" y="60445"/>
                </a:cubicBezTo>
                <a:cubicBezTo>
                  <a:pt x="158487" y="48010"/>
                  <a:pt x="219342" y="-2791"/>
                  <a:pt x="222252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FFF4D6B-4A21-4C11-8C3E-5F0F688FE588}"/>
              </a:ext>
            </a:extLst>
          </p:cNvPr>
          <p:cNvSpPr/>
          <p:nvPr/>
        </p:nvSpPr>
        <p:spPr>
          <a:xfrm>
            <a:off x="11009851" y="9090019"/>
            <a:ext cx="149511" cy="343714"/>
          </a:xfrm>
          <a:custGeom>
            <a:avLst/>
            <a:gdLst>
              <a:gd name="connsiteX0" fmla="*/ 13749 w 149511"/>
              <a:gd name="connsiteY0" fmla="*/ 6 h 343714"/>
              <a:gd name="connsiteX1" fmla="*/ 26449 w 149511"/>
              <a:gd name="connsiteY1" fmla="*/ 100019 h 343714"/>
              <a:gd name="connsiteX2" fmla="*/ 69312 w 149511"/>
              <a:gd name="connsiteY2" fmla="*/ 141294 h 343714"/>
              <a:gd name="connsiteX3" fmla="*/ 147099 w 149511"/>
              <a:gd name="connsiteY3" fmla="*/ 342906 h 343714"/>
              <a:gd name="connsiteX4" fmla="*/ 118524 w 149511"/>
              <a:gd name="connsiteY4" fmla="*/ 207969 h 343714"/>
              <a:gd name="connsiteX5" fmla="*/ 7399 w 149511"/>
              <a:gd name="connsiteY5" fmla="*/ 104781 h 343714"/>
              <a:gd name="connsiteX6" fmla="*/ 13749 w 149511"/>
              <a:gd name="connsiteY6" fmla="*/ 6 h 34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11" h="343714">
                <a:moveTo>
                  <a:pt x="13749" y="6"/>
                </a:moveTo>
                <a:cubicBezTo>
                  <a:pt x="16924" y="-788"/>
                  <a:pt x="17189" y="76471"/>
                  <a:pt x="26449" y="100019"/>
                </a:cubicBezTo>
                <a:cubicBezTo>
                  <a:pt x="35709" y="123567"/>
                  <a:pt x="49204" y="100813"/>
                  <a:pt x="69312" y="141294"/>
                </a:cubicBezTo>
                <a:cubicBezTo>
                  <a:pt x="89420" y="181775"/>
                  <a:pt x="138897" y="331794"/>
                  <a:pt x="147099" y="342906"/>
                </a:cubicBezTo>
                <a:cubicBezTo>
                  <a:pt x="155301" y="354018"/>
                  <a:pt x="141807" y="247657"/>
                  <a:pt x="118524" y="207969"/>
                </a:cubicBezTo>
                <a:cubicBezTo>
                  <a:pt x="95241" y="168282"/>
                  <a:pt x="25920" y="137854"/>
                  <a:pt x="7399" y="104781"/>
                </a:cubicBezTo>
                <a:cubicBezTo>
                  <a:pt x="-11122" y="71708"/>
                  <a:pt x="10574" y="800"/>
                  <a:pt x="1374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FECC8A6-D6C6-4CDE-BB7D-414D12BA1822}"/>
              </a:ext>
            </a:extLst>
          </p:cNvPr>
          <p:cNvSpPr/>
          <p:nvPr/>
        </p:nvSpPr>
        <p:spPr>
          <a:xfrm>
            <a:off x="10683666" y="9026868"/>
            <a:ext cx="381373" cy="339384"/>
          </a:xfrm>
          <a:custGeom>
            <a:avLst/>
            <a:gdLst>
              <a:gd name="connsiteX0" fmla="*/ 55772 w 381373"/>
              <a:gd name="connsiteY0" fmla="*/ 7595 h 339384"/>
              <a:gd name="connsiteX1" fmla="*/ 168484 w 381373"/>
              <a:gd name="connsiteY1" fmla="*/ 172695 h 339384"/>
              <a:gd name="connsiteX2" fmla="*/ 211347 w 381373"/>
              <a:gd name="connsiteY2" fmla="*/ 258420 h 339384"/>
              <a:gd name="connsiteX3" fmla="*/ 176422 w 381373"/>
              <a:gd name="connsiteY3" fmla="*/ 277470 h 339384"/>
              <a:gd name="connsiteX4" fmla="*/ 209 w 381373"/>
              <a:gd name="connsiteY4" fmla="*/ 320332 h 339384"/>
              <a:gd name="connsiteX5" fmla="*/ 144672 w 381373"/>
              <a:gd name="connsiteY5" fmla="*/ 310807 h 339384"/>
              <a:gd name="connsiteX6" fmla="*/ 322472 w 381373"/>
              <a:gd name="connsiteY6" fmla="*/ 339382 h 339384"/>
              <a:gd name="connsiteX7" fmla="*/ 233572 w 381373"/>
              <a:gd name="connsiteY7" fmla="*/ 309220 h 339384"/>
              <a:gd name="connsiteX8" fmla="*/ 381209 w 381373"/>
              <a:gd name="connsiteY8" fmla="*/ 285407 h 339384"/>
              <a:gd name="connsiteX9" fmla="*/ 262147 w 381373"/>
              <a:gd name="connsiteY9" fmla="*/ 277470 h 339384"/>
              <a:gd name="connsiteX10" fmla="*/ 236747 w 381373"/>
              <a:gd name="connsiteY10" fmla="*/ 234607 h 339384"/>
              <a:gd name="connsiteX11" fmla="*/ 179597 w 381373"/>
              <a:gd name="connsiteY11" fmla="*/ 159995 h 339384"/>
              <a:gd name="connsiteX12" fmla="*/ 119272 w 381373"/>
              <a:gd name="connsiteY12" fmla="*/ 40932 h 339384"/>
              <a:gd name="connsiteX13" fmla="*/ 55772 w 381373"/>
              <a:gd name="connsiteY13" fmla="*/ 7595 h 33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373" h="339384">
                <a:moveTo>
                  <a:pt x="55772" y="7595"/>
                </a:moveTo>
                <a:cubicBezTo>
                  <a:pt x="63974" y="29555"/>
                  <a:pt x="142555" y="130891"/>
                  <a:pt x="168484" y="172695"/>
                </a:cubicBezTo>
                <a:cubicBezTo>
                  <a:pt x="194413" y="214499"/>
                  <a:pt x="210024" y="240957"/>
                  <a:pt x="211347" y="258420"/>
                </a:cubicBezTo>
                <a:cubicBezTo>
                  <a:pt x="212670" y="275883"/>
                  <a:pt x="211612" y="267151"/>
                  <a:pt x="176422" y="277470"/>
                </a:cubicBezTo>
                <a:cubicBezTo>
                  <a:pt x="141232" y="287789"/>
                  <a:pt x="5501" y="314776"/>
                  <a:pt x="209" y="320332"/>
                </a:cubicBezTo>
                <a:cubicBezTo>
                  <a:pt x="-5083" y="325888"/>
                  <a:pt x="90962" y="307632"/>
                  <a:pt x="144672" y="310807"/>
                </a:cubicBezTo>
                <a:cubicBezTo>
                  <a:pt x="198382" y="313982"/>
                  <a:pt x="307655" y="339647"/>
                  <a:pt x="322472" y="339382"/>
                </a:cubicBezTo>
                <a:cubicBezTo>
                  <a:pt x="337289" y="339118"/>
                  <a:pt x="223783" y="318216"/>
                  <a:pt x="233572" y="309220"/>
                </a:cubicBezTo>
                <a:cubicBezTo>
                  <a:pt x="243361" y="300224"/>
                  <a:pt x="376447" y="290699"/>
                  <a:pt x="381209" y="285407"/>
                </a:cubicBezTo>
                <a:cubicBezTo>
                  <a:pt x="385972" y="280115"/>
                  <a:pt x="286224" y="285937"/>
                  <a:pt x="262147" y="277470"/>
                </a:cubicBezTo>
                <a:cubicBezTo>
                  <a:pt x="238070" y="269003"/>
                  <a:pt x="250505" y="254186"/>
                  <a:pt x="236747" y="234607"/>
                </a:cubicBezTo>
                <a:cubicBezTo>
                  <a:pt x="222989" y="215028"/>
                  <a:pt x="199176" y="192274"/>
                  <a:pt x="179597" y="159995"/>
                </a:cubicBezTo>
                <a:cubicBezTo>
                  <a:pt x="160018" y="127716"/>
                  <a:pt x="135676" y="66067"/>
                  <a:pt x="119272" y="40932"/>
                </a:cubicBezTo>
                <a:cubicBezTo>
                  <a:pt x="102868" y="15797"/>
                  <a:pt x="47570" y="-14365"/>
                  <a:pt x="55772" y="7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6E484AA-86FB-480D-8A04-204A2EEEA039}"/>
              </a:ext>
            </a:extLst>
          </p:cNvPr>
          <p:cNvSpPr/>
          <p:nvPr/>
        </p:nvSpPr>
        <p:spPr>
          <a:xfrm>
            <a:off x="10848751" y="9010616"/>
            <a:ext cx="328876" cy="422984"/>
          </a:xfrm>
          <a:custGeom>
            <a:avLst/>
            <a:gdLst>
              <a:gd name="connsiteX0" fmla="*/ 224 w 328876"/>
              <a:gd name="connsiteY0" fmla="*/ 34 h 422984"/>
              <a:gd name="connsiteX1" fmla="*/ 122462 w 328876"/>
              <a:gd name="connsiteY1" fmla="*/ 201647 h 422984"/>
              <a:gd name="connsiteX2" fmla="*/ 133574 w 328876"/>
              <a:gd name="connsiteY2" fmla="*/ 263559 h 422984"/>
              <a:gd name="connsiteX3" fmla="*/ 143099 w 328876"/>
              <a:gd name="connsiteY3" fmla="*/ 349284 h 422984"/>
              <a:gd name="connsiteX4" fmla="*/ 228824 w 328876"/>
              <a:gd name="connsiteY4" fmla="*/ 401672 h 422984"/>
              <a:gd name="connsiteX5" fmla="*/ 328837 w 328876"/>
              <a:gd name="connsiteY5" fmla="*/ 422309 h 422984"/>
              <a:gd name="connsiteX6" fmla="*/ 239937 w 328876"/>
              <a:gd name="connsiteY6" fmla="*/ 379447 h 422984"/>
              <a:gd name="connsiteX7" fmla="*/ 171674 w 328876"/>
              <a:gd name="connsiteY7" fmla="*/ 327059 h 422984"/>
              <a:gd name="connsiteX8" fmla="*/ 160562 w 328876"/>
              <a:gd name="connsiteY8" fmla="*/ 268322 h 422984"/>
              <a:gd name="connsiteX9" fmla="*/ 93887 w 328876"/>
              <a:gd name="connsiteY9" fmla="*/ 185772 h 422984"/>
              <a:gd name="connsiteX10" fmla="*/ 224 w 328876"/>
              <a:gd name="connsiteY10" fmla="*/ 34 h 42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876" h="422984">
                <a:moveTo>
                  <a:pt x="224" y="34"/>
                </a:moveTo>
                <a:cubicBezTo>
                  <a:pt x="4986" y="2680"/>
                  <a:pt x="100237" y="157726"/>
                  <a:pt x="122462" y="201647"/>
                </a:cubicBezTo>
                <a:cubicBezTo>
                  <a:pt x="144687" y="245568"/>
                  <a:pt x="130135" y="238953"/>
                  <a:pt x="133574" y="263559"/>
                </a:cubicBezTo>
                <a:cubicBezTo>
                  <a:pt x="137013" y="288165"/>
                  <a:pt x="127224" y="326265"/>
                  <a:pt x="143099" y="349284"/>
                </a:cubicBezTo>
                <a:cubicBezTo>
                  <a:pt x="158974" y="372303"/>
                  <a:pt x="197868" y="389501"/>
                  <a:pt x="228824" y="401672"/>
                </a:cubicBezTo>
                <a:cubicBezTo>
                  <a:pt x="259780" y="413843"/>
                  <a:pt x="326985" y="426013"/>
                  <a:pt x="328837" y="422309"/>
                </a:cubicBezTo>
                <a:cubicBezTo>
                  <a:pt x="330689" y="418605"/>
                  <a:pt x="266131" y="395322"/>
                  <a:pt x="239937" y="379447"/>
                </a:cubicBezTo>
                <a:cubicBezTo>
                  <a:pt x="213743" y="363572"/>
                  <a:pt x="184903" y="345580"/>
                  <a:pt x="171674" y="327059"/>
                </a:cubicBezTo>
                <a:cubicBezTo>
                  <a:pt x="158445" y="308538"/>
                  <a:pt x="173526" y="291870"/>
                  <a:pt x="160562" y="268322"/>
                </a:cubicBezTo>
                <a:cubicBezTo>
                  <a:pt x="147598" y="244774"/>
                  <a:pt x="120081" y="225989"/>
                  <a:pt x="93887" y="185772"/>
                </a:cubicBezTo>
                <a:cubicBezTo>
                  <a:pt x="67693" y="145555"/>
                  <a:pt x="-4538" y="-2612"/>
                  <a:pt x="22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536A4906-6B20-4A21-9586-7EE7B9E7DBA6}"/>
              </a:ext>
            </a:extLst>
          </p:cNvPr>
          <p:cNvSpPr/>
          <p:nvPr/>
        </p:nvSpPr>
        <p:spPr>
          <a:xfrm>
            <a:off x="10872516" y="9057008"/>
            <a:ext cx="159050" cy="89304"/>
          </a:xfrm>
          <a:custGeom>
            <a:avLst/>
            <a:gdLst>
              <a:gd name="connsiteX0" fmla="*/ 272 w 159050"/>
              <a:gd name="connsiteY0" fmla="*/ 1267 h 89304"/>
              <a:gd name="connsiteX1" fmla="*/ 74884 w 159050"/>
              <a:gd name="connsiteY1" fmla="*/ 34605 h 89304"/>
              <a:gd name="connsiteX2" fmla="*/ 117747 w 159050"/>
              <a:gd name="connsiteY2" fmla="*/ 4442 h 89304"/>
              <a:gd name="connsiteX3" fmla="*/ 159022 w 159050"/>
              <a:gd name="connsiteY3" fmla="*/ 17142 h 89304"/>
              <a:gd name="connsiteX4" fmla="*/ 111397 w 159050"/>
              <a:gd name="connsiteY4" fmla="*/ 61592 h 89304"/>
              <a:gd name="connsiteX5" fmla="*/ 51072 w 159050"/>
              <a:gd name="connsiteY5" fmla="*/ 88580 h 89304"/>
              <a:gd name="connsiteX6" fmla="*/ 272 w 159050"/>
              <a:gd name="connsiteY6" fmla="*/ 1267 h 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50" h="89304">
                <a:moveTo>
                  <a:pt x="272" y="1267"/>
                </a:moveTo>
                <a:cubicBezTo>
                  <a:pt x="4241" y="-7729"/>
                  <a:pt x="55305" y="34076"/>
                  <a:pt x="74884" y="34605"/>
                </a:cubicBezTo>
                <a:cubicBezTo>
                  <a:pt x="94463" y="35134"/>
                  <a:pt x="103724" y="7353"/>
                  <a:pt x="117747" y="4442"/>
                </a:cubicBezTo>
                <a:cubicBezTo>
                  <a:pt x="131770" y="1532"/>
                  <a:pt x="160080" y="7617"/>
                  <a:pt x="159022" y="17142"/>
                </a:cubicBezTo>
                <a:cubicBezTo>
                  <a:pt x="157964" y="26667"/>
                  <a:pt x="129389" y="49686"/>
                  <a:pt x="111397" y="61592"/>
                </a:cubicBezTo>
                <a:cubicBezTo>
                  <a:pt x="93405" y="73498"/>
                  <a:pt x="65360" y="93343"/>
                  <a:pt x="51072" y="88580"/>
                </a:cubicBezTo>
                <a:cubicBezTo>
                  <a:pt x="36784" y="83817"/>
                  <a:pt x="-3697" y="10263"/>
                  <a:pt x="272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7FFC678-F275-4F28-BEEC-CAD11B0C2DDC}"/>
              </a:ext>
            </a:extLst>
          </p:cNvPr>
          <p:cNvSpPr/>
          <p:nvPr/>
        </p:nvSpPr>
        <p:spPr>
          <a:xfrm>
            <a:off x="10073740" y="9229717"/>
            <a:ext cx="373635" cy="101716"/>
          </a:xfrm>
          <a:custGeom>
            <a:avLst/>
            <a:gdLst>
              <a:gd name="connsiteX0" fmla="*/ 535 w 373635"/>
              <a:gd name="connsiteY0" fmla="*/ 8 h 101716"/>
              <a:gd name="connsiteX1" fmla="*/ 113248 w 373635"/>
              <a:gd name="connsiteY1" fmla="*/ 69858 h 101716"/>
              <a:gd name="connsiteX2" fmla="*/ 265648 w 373635"/>
              <a:gd name="connsiteY2" fmla="*/ 79383 h 101716"/>
              <a:gd name="connsiteX3" fmla="*/ 373598 w 373635"/>
              <a:gd name="connsiteY3" fmla="*/ 50808 h 101716"/>
              <a:gd name="connsiteX4" fmla="*/ 254535 w 373635"/>
              <a:gd name="connsiteY4" fmla="*/ 100021 h 101716"/>
              <a:gd name="connsiteX5" fmla="*/ 137060 w 373635"/>
              <a:gd name="connsiteY5" fmla="*/ 88908 h 101716"/>
              <a:gd name="connsiteX6" fmla="*/ 73560 w 373635"/>
              <a:gd name="connsiteY6" fmla="*/ 74621 h 101716"/>
              <a:gd name="connsiteX7" fmla="*/ 535 w 373635"/>
              <a:gd name="connsiteY7" fmla="*/ 8 h 10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635" h="101716">
                <a:moveTo>
                  <a:pt x="535" y="8"/>
                </a:moveTo>
                <a:cubicBezTo>
                  <a:pt x="7150" y="-786"/>
                  <a:pt x="69062" y="56629"/>
                  <a:pt x="113248" y="69858"/>
                </a:cubicBezTo>
                <a:cubicBezTo>
                  <a:pt x="157434" y="83087"/>
                  <a:pt x="222256" y="82558"/>
                  <a:pt x="265648" y="79383"/>
                </a:cubicBezTo>
                <a:cubicBezTo>
                  <a:pt x="309040" y="76208"/>
                  <a:pt x="375450" y="47368"/>
                  <a:pt x="373598" y="50808"/>
                </a:cubicBezTo>
                <a:cubicBezTo>
                  <a:pt x="371746" y="54248"/>
                  <a:pt x="293958" y="93671"/>
                  <a:pt x="254535" y="100021"/>
                </a:cubicBezTo>
                <a:cubicBezTo>
                  <a:pt x="215112" y="106371"/>
                  <a:pt x="167222" y="93141"/>
                  <a:pt x="137060" y="88908"/>
                </a:cubicBezTo>
                <a:cubicBezTo>
                  <a:pt x="106898" y="84675"/>
                  <a:pt x="96843" y="87586"/>
                  <a:pt x="73560" y="74621"/>
                </a:cubicBezTo>
                <a:cubicBezTo>
                  <a:pt x="50277" y="61656"/>
                  <a:pt x="-6080" y="802"/>
                  <a:pt x="53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D454CC9-B01F-48CA-BD0A-0C68C3381CA6}"/>
              </a:ext>
            </a:extLst>
          </p:cNvPr>
          <p:cNvSpPr/>
          <p:nvPr/>
        </p:nvSpPr>
        <p:spPr>
          <a:xfrm>
            <a:off x="10200969" y="8929824"/>
            <a:ext cx="576802" cy="395882"/>
          </a:xfrm>
          <a:custGeom>
            <a:avLst/>
            <a:gdLst>
              <a:gd name="connsiteX0" fmla="*/ 362256 w 576802"/>
              <a:gd name="connsiteY0" fmla="*/ 22089 h 395882"/>
              <a:gd name="connsiteX1" fmla="*/ 524181 w 576802"/>
              <a:gd name="connsiteY1" fmla="*/ 91939 h 395882"/>
              <a:gd name="connsiteX2" fmla="*/ 576569 w 576802"/>
              <a:gd name="connsiteY2" fmla="*/ 222114 h 395882"/>
              <a:gd name="connsiteX3" fmla="*/ 536881 w 576802"/>
              <a:gd name="connsiteY3" fmla="*/ 364989 h 395882"/>
              <a:gd name="connsiteX4" fmla="*/ 398769 w 576802"/>
              <a:gd name="connsiteY4" fmla="*/ 387214 h 395882"/>
              <a:gd name="connsiteX5" fmla="*/ 262244 w 576802"/>
              <a:gd name="connsiteY5" fmla="*/ 391976 h 395882"/>
              <a:gd name="connsiteX6" fmla="*/ 174931 w 576802"/>
              <a:gd name="connsiteY6" fmla="*/ 331651 h 395882"/>
              <a:gd name="connsiteX7" fmla="*/ 154294 w 576802"/>
              <a:gd name="connsiteY7" fmla="*/ 226876 h 395882"/>
              <a:gd name="connsiteX8" fmla="*/ 98731 w 576802"/>
              <a:gd name="connsiteY8" fmla="*/ 193539 h 395882"/>
              <a:gd name="connsiteX9" fmla="*/ 306 w 576802"/>
              <a:gd name="connsiteY9" fmla="*/ 180839 h 395882"/>
              <a:gd name="connsiteX10" fmla="*/ 133656 w 576802"/>
              <a:gd name="connsiteY10" fmla="*/ 90351 h 395882"/>
              <a:gd name="connsiteX11" fmla="*/ 162231 w 576802"/>
              <a:gd name="connsiteY11" fmla="*/ 58601 h 395882"/>
              <a:gd name="connsiteX12" fmla="*/ 293994 w 576802"/>
              <a:gd name="connsiteY12" fmla="*/ 3039 h 395882"/>
              <a:gd name="connsiteX13" fmla="*/ 362256 w 576802"/>
              <a:gd name="connsiteY13" fmla="*/ 22089 h 39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6802" h="395882">
                <a:moveTo>
                  <a:pt x="362256" y="22089"/>
                </a:moveTo>
                <a:cubicBezTo>
                  <a:pt x="400620" y="36906"/>
                  <a:pt x="488462" y="58602"/>
                  <a:pt x="524181" y="91939"/>
                </a:cubicBezTo>
                <a:cubicBezTo>
                  <a:pt x="559900" y="125276"/>
                  <a:pt x="574452" y="176606"/>
                  <a:pt x="576569" y="222114"/>
                </a:cubicBezTo>
                <a:cubicBezTo>
                  <a:pt x="578686" y="267622"/>
                  <a:pt x="566514" y="337472"/>
                  <a:pt x="536881" y="364989"/>
                </a:cubicBezTo>
                <a:cubicBezTo>
                  <a:pt x="507248" y="392506"/>
                  <a:pt x="444542" y="382716"/>
                  <a:pt x="398769" y="387214"/>
                </a:cubicBezTo>
                <a:cubicBezTo>
                  <a:pt x="352996" y="391712"/>
                  <a:pt x="299550" y="401237"/>
                  <a:pt x="262244" y="391976"/>
                </a:cubicBezTo>
                <a:cubicBezTo>
                  <a:pt x="224938" y="382716"/>
                  <a:pt x="192923" y="359168"/>
                  <a:pt x="174931" y="331651"/>
                </a:cubicBezTo>
                <a:cubicBezTo>
                  <a:pt x="156939" y="304134"/>
                  <a:pt x="166994" y="249895"/>
                  <a:pt x="154294" y="226876"/>
                </a:cubicBezTo>
                <a:cubicBezTo>
                  <a:pt x="141594" y="203857"/>
                  <a:pt x="124396" y="201212"/>
                  <a:pt x="98731" y="193539"/>
                </a:cubicBezTo>
                <a:cubicBezTo>
                  <a:pt x="73066" y="185866"/>
                  <a:pt x="-5515" y="198037"/>
                  <a:pt x="306" y="180839"/>
                </a:cubicBezTo>
                <a:cubicBezTo>
                  <a:pt x="6127" y="163641"/>
                  <a:pt x="106669" y="110724"/>
                  <a:pt x="133656" y="90351"/>
                </a:cubicBezTo>
                <a:cubicBezTo>
                  <a:pt x="160643" y="69978"/>
                  <a:pt x="135508" y="73153"/>
                  <a:pt x="162231" y="58601"/>
                </a:cubicBezTo>
                <a:cubicBezTo>
                  <a:pt x="188954" y="44049"/>
                  <a:pt x="260656" y="12299"/>
                  <a:pt x="293994" y="3039"/>
                </a:cubicBezTo>
                <a:cubicBezTo>
                  <a:pt x="327331" y="-6221"/>
                  <a:pt x="323892" y="7272"/>
                  <a:pt x="362256" y="220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ABDE2DF0-841F-4B9A-860C-25B25697AC2F}"/>
              </a:ext>
            </a:extLst>
          </p:cNvPr>
          <p:cNvSpPr/>
          <p:nvPr/>
        </p:nvSpPr>
        <p:spPr>
          <a:xfrm>
            <a:off x="10564812" y="9005888"/>
            <a:ext cx="120650" cy="1206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ABEE814-62A2-439D-893D-1F24E2D7F81B}"/>
              </a:ext>
            </a:extLst>
          </p:cNvPr>
          <p:cNvSpPr/>
          <p:nvPr/>
        </p:nvSpPr>
        <p:spPr>
          <a:xfrm>
            <a:off x="10070110" y="9304279"/>
            <a:ext cx="778884" cy="57300"/>
          </a:xfrm>
          <a:custGeom>
            <a:avLst/>
            <a:gdLst>
              <a:gd name="connsiteX0" fmla="*/ 990 w 778884"/>
              <a:gd name="connsiteY0" fmla="*/ 11171 h 57300"/>
              <a:gd name="connsiteX1" fmla="*/ 275628 w 778884"/>
              <a:gd name="connsiteY1" fmla="*/ 47684 h 57300"/>
              <a:gd name="connsiteX2" fmla="*/ 178790 w 778884"/>
              <a:gd name="connsiteY2" fmla="*/ 23871 h 57300"/>
              <a:gd name="connsiteX3" fmla="*/ 345478 w 778884"/>
              <a:gd name="connsiteY3" fmla="*/ 36571 h 57300"/>
              <a:gd name="connsiteX4" fmla="*/ 348653 w 778884"/>
              <a:gd name="connsiteY4" fmla="*/ 44509 h 57300"/>
              <a:gd name="connsiteX5" fmla="*/ 510578 w 778884"/>
              <a:gd name="connsiteY5" fmla="*/ 57209 h 57300"/>
              <a:gd name="connsiteX6" fmla="*/ 497878 w 778884"/>
              <a:gd name="connsiteY6" fmla="*/ 49271 h 57300"/>
              <a:gd name="connsiteX7" fmla="*/ 778865 w 778884"/>
              <a:gd name="connsiteY7" fmla="*/ 31809 h 57300"/>
              <a:gd name="connsiteX8" fmla="*/ 512165 w 778884"/>
              <a:gd name="connsiteY8" fmla="*/ 27046 h 57300"/>
              <a:gd name="connsiteX9" fmla="*/ 443903 w 778884"/>
              <a:gd name="connsiteY9" fmla="*/ 31809 h 57300"/>
              <a:gd name="connsiteX10" fmla="*/ 391515 w 778884"/>
              <a:gd name="connsiteY10" fmla="*/ 23871 h 57300"/>
              <a:gd name="connsiteX11" fmla="*/ 631228 w 778884"/>
              <a:gd name="connsiteY11" fmla="*/ 1646 h 57300"/>
              <a:gd name="connsiteX12" fmla="*/ 523278 w 778884"/>
              <a:gd name="connsiteY12" fmla="*/ 1646 h 57300"/>
              <a:gd name="connsiteX13" fmla="*/ 381990 w 778884"/>
              <a:gd name="connsiteY13" fmla="*/ 1646 h 57300"/>
              <a:gd name="connsiteX14" fmla="*/ 291503 w 778884"/>
              <a:gd name="connsiteY14" fmla="*/ 12759 h 57300"/>
              <a:gd name="connsiteX15" fmla="*/ 186728 w 778884"/>
              <a:gd name="connsiteY15" fmla="*/ 12759 h 57300"/>
              <a:gd name="connsiteX16" fmla="*/ 990 w 778884"/>
              <a:gd name="connsiteY16" fmla="*/ 11171 h 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8884" h="57300">
                <a:moveTo>
                  <a:pt x="990" y="11171"/>
                </a:moveTo>
                <a:cubicBezTo>
                  <a:pt x="15807" y="16992"/>
                  <a:pt x="245995" y="45567"/>
                  <a:pt x="275628" y="47684"/>
                </a:cubicBezTo>
                <a:cubicBezTo>
                  <a:pt x="305261" y="49801"/>
                  <a:pt x="167148" y="25723"/>
                  <a:pt x="178790" y="23871"/>
                </a:cubicBezTo>
                <a:cubicBezTo>
                  <a:pt x="190432" y="22019"/>
                  <a:pt x="317168" y="33131"/>
                  <a:pt x="345478" y="36571"/>
                </a:cubicBezTo>
                <a:cubicBezTo>
                  <a:pt x="373788" y="40011"/>
                  <a:pt x="321136" y="41069"/>
                  <a:pt x="348653" y="44509"/>
                </a:cubicBezTo>
                <a:cubicBezTo>
                  <a:pt x="376170" y="47949"/>
                  <a:pt x="485707" y="56415"/>
                  <a:pt x="510578" y="57209"/>
                </a:cubicBezTo>
                <a:cubicBezTo>
                  <a:pt x="535449" y="58003"/>
                  <a:pt x="453164" y="53504"/>
                  <a:pt x="497878" y="49271"/>
                </a:cubicBezTo>
                <a:cubicBezTo>
                  <a:pt x="542592" y="45038"/>
                  <a:pt x="776484" y="35513"/>
                  <a:pt x="778865" y="31809"/>
                </a:cubicBezTo>
                <a:cubicBezTo>
                  <a:pt x="781246" y="28105"/>
                  <a:pt x="567992" y="27046"/>
                  <a:pt x="512165" y="27046"/>
                </a:cubicBezTo>
                <a:cubicBezTo>
                  <a:pt x="456338" y="27046"/>
                  <a:pt x="464011" y="32338"/>
                  <a:pt x="443903" y="31809"/>
                </a:cubicBezTo>
                <a:cubicBezTo>
                  <a:pt x="423795" y="31280"/>
                  <a:pt x="360294" y="28898"/>
                  <a:pt x="391515" y="23871"/>
                </a:cubicBezTo>
                <a:cubicBezTo>
                  <a:pt x="422736" y="18844"/>
                  <a:pt x="609268" y="5350"/>
                  <a:pt x="631228" y="1646"/>
                </a:cubicBezTo>
                <a:cubicBezTo>
                  <a:pt x="653189" y="-2058"/>
                  <a:pt x="523278" y="1646"/>
                  <a:pt x="523278" y="1646"/>
                </a:cubicBezTo>
                <a:cubicBezTo>
                  <a:pt x="481738" y="1646"/>
                  <a:pt x="420619" y="-206"/>
                  <a:pt x="381990" y="1646"/>
                </a:cubicBezTo>
                <a:cubicBezTo>
                  <a:pt x="343361" y="3498"/>
                  <a:pt x="324047" y="10907"/>
                  <a:pt x="291503" y="12759"/>
                </a:cubicBezTo>
                <a:cubicBezTo>
                  <a:pt x="258959" y="14611"/>
                  <a:pt x="231707" y="14082"/>
                  <a:pt x="186728" y="12759"/>
                </a:cubicBezTo>
                <a:cubicBezTo>
                  <a:pt x="141749" y="11436"/>
                  <a:pt x="-13827" y="5350"/>
                  <a:pt x="990" y="1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322548F-ACE3-4FC6-8089-80C1204B22EF}"/>
              </a:ext>
            </a:extLst>
          </p:cNvPr>
          <p:cNvSpPr/>
          <p:nvPr/>
        </p:nvSpPr>
        <p:spPr>
          <a:xfrm>
            <a:off x="10342019" y="9327384"/>
            <a:ext cx="584840" cy="137621"/>
          </a:xfrm>
          <a:custGeom>
            <a:avLst/>
            <a:gdLst>
              <a:gd name="connsiteX0" fmla="*/ 544 w 584840"/>
              <a:gd name="connsiteY0" fmla="*/ 2354 h 137621"/>
              <a:gd name="connsiteX1" fmla="*/ 106906 w 584840"/>
              <a:gd name="connsiteY1" fmla="*/ 30929 h 137621"/>
              <a:gd name="connsiteX2" fmla="*/ 376781 w 584840"/>
              <a:gd name="connsiteY2" fmla="*/ 13466 h 137621"/>
              <a:gd name="connsiteX3" fmla="*/ 337094 w 584840"/>
              <a:gd name="connsiteY3" fmla="*/ 18229 h 137621"/>
              <a:gd name="connsiteX4" fmla="*/ 583156 w 584840"/>
              <a:gd name="connsiteY4" fmla="*/ 11879 h 137621"/>
              <a:gd name="connsiteX5" fmla="*/ 445044 w 584840"/>
              <a:gd name="connsiteY5" fmla="*/ 27754 h 137621"/>
              <a:gd name="connsiteX6" fmla="*/ 435519 w 584840"/>
              <a:gd name="connsiteY6" fmla="*/ 54741 h 137621"/>
              <a:gd name="connsiteX7" fmla="*/ 465681 w 584840"/>
              <a:gd name="connsiteY7" fmla="*/ 86491 h 137621"/>
              <a:gd name="connsiteX8" fmla="*/ 411706 w 584840"/>
              <a:gd name="connsiteY8" fmla="*/ 61091 h 137621"/>
              <a:gd name="connsiteX9" fmla="*/ 343444 w 584840"/>
              <a:gd name="connsiteY9" fmla="*/ 43629 h 137621"/>
              <a:gd name="connsiteX10" fmla="*/ 286294 w 584840"/>
              <a:gd name="connsiteY10" fmla="*/ 57916 h 137621"/>
              <a:gd name="connsiteX11" fmla="*/ 279944 w 584840"/>
              <a:gd name="connsiteY11" fmla="*/ 91254 h 137621"/>
              <a:gd name="connsiteX12" fmla="*/ 272006 w 584840"/>
              <a:gd name="connsiteY12" fmla="*/ 64266 h 137621"/>
              <a:gd name="connsiteX13" fmla="*/ 206919 w 584840"/>
              <a:gd name="connsiteY13" fmla="*/ 53154 h 137621"/>
              <a:gd name="connsiteX14" fmla="*/ 127544 w 584840"/>
              <a:gd name="connsiteY14" fmla="*/ 49979 h 137621"/>
              <a:gd name="connsiteX15" fmla="*/ 157706 w 584840"/>
              <a:gd name="connsiteY15" fmla="*/ 116654 h 137621"/>
              <a:gd name="connsiteX16" fmla="*/ 191044 w 584840"/>
              <a:gd name="connsiteY16" fmla="*/ 137291 h 137621"/>
              <a:gd name="connsiteX17" fmla="*/ 145006 w 584840"/>
              <a:gd name="connsiteY17" fmla="*/ 103954 h 137621"/>
              <a:gd name="connsiteX18" fmla="*/ 544 w 584840"/>
              <a:gd name="connsiteY18" fmla="*/ 2354 h 13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4840" h="137621">
                <a:moveTo>
                  <a:pt x="544" y="2354"/>
                </a:moveTo>
                <a:cubicBezTo>
                  <a:pt x="-5806" y="-9817"/>
                  <a:pt x="44200" y="29077"/>
                  <a:pt x="106906" y="30929"/>
                </a:cubicBezTo>
                <a:cubicBezTo>
                  <a:pt x="169612" y="32781"/>
                  <a:pt x="338416" y="15583"/>
                  <a:pt x="376781" y="13466"/>
                </a:cubicBezTo>
                <a:cubicBezTo>
                  <a:pt x="415146" y="11349"/>
                  <a:pt x="302698" y="18493"/>
                  <a:pt x="337094" y="18229"/>
                </a:cubicBezTo>
                <a:cubicBezTo>
                  <a:pt x="371490" y="17965"/>
                  <a:pt x="565164" y="10292"/>
                  <a:pt x="583156" y="11879"/>
                </a:cubicBezTo>
                <a:cubicBezTo>
                  <a:pt x="601148" y="13467"/>
                  <a:pt x="469650" y="20610"/>
                  <a:pt x="445044" y="27754"/>
                </a:cubicBezTo>
                <a:cubicBezTo>
                  <a:pt x="420438" y="34898"/>
                  <a:pt x="432080" y="44952"/>
                  <a:pt x="435519" y="54741"/>
                </a:cubicBezTo>
                <a:cubicBezTo>
                  <a:pt x="438958" y="64530"/>
                  <a:pt x="469650" y="85433"/>
                  <a:pt x="465681" y="86491"/>
                </a:cubicBezTo>
                <a:cubicBezTo>
                  <a:pt x="461712" y="87549"/>
                  <a:pt x="432079" y="68235"/>
                  <a:pt x="411706" y="61091"/>
                </a:cubicBezTo>
                <a:cubicBezTo>
                  <a:pt x="391333" y="53947"/>
                  <a:pt x="364346" y="44158"/>
                  <a:pt x="343444" y="43629"/>
                </a:cubicBezTo>
                <a:cubicBezTo>
                  <a:pt x="322542" y="43100"/>
                  <a:pt x="296877" y="49979"/>
                  <a:pt x="286294" y="57916"/>
                </a:cubicBezTo>
                <a:cubicBezTo>
                  <a:pt x="275711" y="65853"/>
                  <a:pt x="282325" y="90196"/>
                  <a:pt x="279944" y="91254"/>
                </a:cubicBezTo>
                <a:cubicBezTo>
                  <a:pt x="277563" y="92312"/>
                  <a:pt x="284177" y="70616"/>
                  <a:pt x="272006" y="64266"/>
                </a:cubicBezTo>
                <a:cubicBezTo>
                  <a:pt x="259835" y="57916"/>
                  <a:pt x="230996" y="55535"/>
                  <a:pt x="206919" y="53154"/>
                </a:cubicBezTo>
                <a:cubicBezTo>
                  <a:pt x="182842" y="50773"/>
                  <a:pt x="135746" y="39396"/>
                  <a:pt x="127544" y="49979"/>
                </a:cubicBezTo>
                <a:cubicBezTo>
                  <a:pt x="119342" y="60562"/>
                  <a:pt x="147123" y="102102"/>
                  <a:pt x="157706" y="116654"/>
                </a:cubicBezTo>
                <a:cubicBezTo>
                  <a:pt x="168289" y="131206"/>
                  <a:pt x="193161" y="139408"/>
                  <a:pt x="191044" y="137291"/>
                </a:cubicBezTo>
                <a:cubicBezTo>
                  <a:pt x="188927" y="135174"/>
                  <a:pt x="176227" y="122739"/>
                  <a:pt x="145006" y="103954"/>
                </a:cubicBezTo>
                <a:cubicBezTo>
                  <a:pt x="113785" y="85169"/>
                  <a:pt x="6894" y="14525"/>
                  <a:pt x="544" y="2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4F693F4-811F-4FB2-994C-825867C65728}"/>
              </a:ext>
            </a:extLst>
          </p:cNvPr>
          <p:cNvSpPr/>
          <p:nvPr/>
        </p:nvSpPr>
        <p:spPr>
          <a:xfrm>
            <a:off x="10606073" y="8935727"/>
            <a:ext cx="363580" cy="389540"/>
          </a:xfrm>
          <a:custGeom>
            <a:avLst/>
            <a:gdLst>
              <a:gd name="connsiteX0" fmla="*/ 15 w 363580"/>
              <a:gd name="connsiteY0" fmla="*/ 311 h 389540"/>
              <a:gd name="connsiteX1" fmla="*/ 171465 w 363580"/>
              <a:gd name="connsiteY1" fmla="*/ 81273 h 389540"/>
              <a:gd name="connsiteX2" fmla="*/ 255602 w 363580"/>
              <a:gd name="connsiteY2" fmla="*/ 173348 h 389540"/>
              <a:gd name="connsiteX3" fmla="*/ 304815 w 363580"/>
              <a:gd name="connsiteY3" fmla="*/ 278123 h 389540"/>
              <a:gd name="connsiteX4" fmla="*/ 363552 w 363580"/>
              <a:gd name="connsiteY4" fmla="*/ 387661 h 389540"/>
              <a:gd name="connsiteX5" fmla="*/ 311165 w 363580"/>
              <a:gd name="connsiteY5" fmla="*/ 336861 h 389540"/>
              <a:gd name="connsiteX6" fmla="*/ 212740 w 363580"/>
              <a:gd name="connsiteY6" fmla="*/ 205098 h 389540"/>
              <a:gd name="connsiteX7" fmla="*/ 161940 w 363580"/>
              <a:gd name="connsiteY7" fmla="*/ 111436 h 389540"/>
              <a:gd name="connsiteX8" fmla="*/ 15 w 363580"/>
              <a:gd name="connsiteY8" fmla="*/ 311 h 38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580" h="389540">
                <a:moveTo>
                  <a:pt x="15" y="311"/>
                </a:moveTo>
                <a:cubicBezTo>
                  <a:pt x="1602" y="-4716"/>
                  <a:pt x="128867" y="52434"/>
                  <a:pt x="171465" y="81273"/>
                </a:cubicBezTo>
                <a:cubicBezTo>
                  <a:pt x="214063" y="110112"/>
                  <a:pt x="233377" y="140540"/>
                  <a:pt x="255602" y="173348"/>
                </a:cubicBezTo>
                <a:cubicBezTo>
                  <a:pt x="277827" y="206156"/>
                  <a:pt x="286823" y="242404"/>
                  <a:pt x="304815" y="278123"/>
                </a:cubicBezTo>
                <a:cubicBezTo>
                  <a:pt x="322807" y="313842"/>
                  <a:pt x="362494" y="377871"/>
                  <a:pt x="363552" y="387661"/>
                </a:cubicBezTo>
                <a:cubicBezTo>
                  <a:pt x="364610" y="397451"/>
                  <a:pt x="336300" y="367288"/>
                  <a:pt x="311165" y="336861"/>
                </a:cubicBezTo>
                <a:cubicBezTo>
                  <a:pt x="286030" y="306434"/>
                  <a:pt x="237611" y="242669"/>
                  <a:pt x="212740" y="205098"/>
                </a:cubicBezTo>
                <a:cubicBezTo>
                  <a:pt x="187869" y="167527"/>
                  <a:pt x="201363" y="140011"/>
                  <a:pt x="161940" y="111436"/>
                </a:cubicBezTo>
                <a:cubicBezTo>
                  <a:pt x="122517" y="82861"/>
                  <a:pt x="-1572" y="5338"/>
                  <a:pt x="15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B939F62-FE91-4B74-92F2-B6993CC158B4}"/>
              </a:ext>
            </a:extLst>
          </p:cNvPr>
          <p:cNvSpPr/>
          <p:nvPr/>
        </p:nvSpPr>
        <p:spPr>
          <a:xfrm>
            <a:off x="10855288" y="9136484"/>
            <a:ext cx="308948" cy="289940"/>
          </a:xfrm>
          <a:custGeom>
            <a:avLst/>
            <a:gdLst>
              <a:gd name="connsiteX0" fmla="*/ 111162 w 308948"/>
              <a:gd name="connsiteY0" fmla="*/ 44029 h 289940"/>
              <a:gd name="connsiteX1" fmla="*/ 234987 w 308948"/>
              <a:gd name="connsiteY1" fmla="*/ 102766 h 289940"/>
              <a:gd name="connsiteX2" fmla="*/ 308012 w 308948"/>
              <a:gd name="connsiteY2" fmla="*/ 280566 h 289940"/>
              <a:gd name="connsiteX3" fmla="*/ 265150 w 308948"/>
              <a:gd name="connsiteY3" fmla="*/ 258341 h 289940"/>
              <a:gd name="connsiteX4" fmla="*/ 112750 w 308948"/>
              <a:gd name="connsiteY4" fmla="*/ 199604 h 289940"/>
              <a:gd name="connsiteX5" fmla="*/ 66712 w 308948"/>
              <a:gd name="connsiteY5" fmla="*/ 131341 h 289940"/>
              <a:gd name="connsiteX6" fmla="*/ 37 w 308948"/>
              <a:gd name="connsiteY6" fmla="*/ 2754 h 289940"/>
              <a:gd name="connsiteX7" fmla="*/ 111162 w 308948"/>
              <a:gd name="connsiteY7" fmla="*/ 44029 h 28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948" h="289940">
                <a:moveTo>
                  <a:pt x="111162" y="44029"/>
                </a:moveTo>
                <a:cubicBezTo>
                  <a:pt x="150320" y="60698"/>
                  <a:pt x="202179" y="63343"/>
                  <a:pt x="234987" y="102766"/>
                </a:cubicBezTo>
                <a:cubicBezTo>
                  <a:pt x="267795" y="142189"/>
                  <a:pt x="302985" y="254637"/>
                  <a:pt x="308012" y="280566"/>
                </a:cubicBezTo>
                <a:cubicBezTo>
                  <a:pt x="313039" y="306495"/>
                  <a:pt x="297694" y="271835"/>
                  <a:pt x="265150" y="258341"/>
                </a:cubicBezTo>
                <a:cubicBezTo>
                  <a:pt x="232606" y="244847"/>
                  <a:pt x="145823" y="220771"/>
                  <a:pt x="112750" y="199604"/>
                </a:cubicBezTo>
                <a:cubicBezTo>
                  <a:pt x="79677" y="178437"/>
                  <a:pt x="85497" y="164149"/>
                  <a:pt x="66712" y="131341"/>
                </a:cubicBezTo>
                <a:cubicBezTo>
                  <a:pt x="47926" y="98533"/>
                  <a:pt x="-1550" y="15983"/>
                  <a:pt x="37" y="2754"/>
                </a:cubicBezTo>
                <a:cubicBezTo>
                  <a:pt x="1624" y="-10475"/>
                  <a:pt x="72004" y="27360"/>
                  <a:pt x="111162" y="44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6CF9F0F-87CE-4810-906B-6DFF6012DF89}"/>
              </a:ext>
            </a:extLst>
          </p:cNvPr>
          <p:cNvSpPr/>
          <p:nvPr/>
        </p:nvSpPr>
        <p:spPr>
          <a:xfrm>
            <a:off x="10572750" y="9365868"/>
            <a:ext cx="531342" cy="108368"/>
          </a:xfrm>
          <a:custGeom>
            <a:avLst/>
            <a:gdLst>
              <a:gd name="connsiteX0" fmla="*/ 0 w 531342"/>
              <a:gd name="connsiteY0" fmla="*/ 65999 h 108368"/>
              <a:gd name="connsiteX1" fmla="*/ 198967 w 531342"/>
              <a:gd name="connsiteY1" fmla="*/ 80815 h 108368"/>
              <a:gd name="connsiteX2" fmla="*/ 177800 w 531342"/>
              <a:gd name="connsiteY2" fmla="*/ 68115 h 108368"/>
              <a:gd name="connsiteX3" fmla="*/ 283633 w 531342"/>
              <a:gd name="connsiteY3" fmla="*/ 63882 h 108368"/>
              <a:gd name="connsiteX4" fmla="*/ 273050 w 531342"/>
              <a:gd name="connsiteY4" fmla="*/ 27899 h 108368"/>
              <a:gd name="connsiteX5" fmla="*/ 376767 w 531342"/>
              <a:gd name="connsiteY5" fmla="*/ 76582 h 108368"/>
              <a:gd name="connsiteX6" fmla="*/ 353483 w 531342"/>
              <a:gd name="connsiteY6" fmla="*/ 15199 h 108368"/>
              <a:gd name="connsiteX7" fmla="*/ 531283 w 531342"/>
              <a:gd name="connsiteY7" fmla="*/ 108332 h 108368"/>
              <a:gd name="connsiteX8" fmla="*/ 332317 w 531342"/>
              <a:gd name="connsiteY8" fmla="*/ 2499 h 108368"/>
              <a:gd name="connsiteX9" fmla="*/ 262467 w 531342"/>
              <a:gd name="connsiteY9" fmla="*/ 34249 h 108368"/>
              <a:gd name="connsiteX10" fmla="*/ 198967 w 531342"/>
              <a:gd name="connsiteY10" fmla="*/ 44832 h 108368"/>
              <a:gd name="connsiteX11" fmla="*/ 0 w 531342"/>
              <a:gd name="connsiteY11" fmla="*/ 65999 h 10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1342" h="108368">
                <a:moveTo>
                  <a:pt x="0" y="65999"/>
                </a:moveTo>
                <a:cubicBezTo>
                  <a:pt x="0" y="71996"/>
                  <a:pt x="169334" y="80462"/>
                  <a:pt x="198967" y="80815"/>
                </a:cubicBezTo>
                <a:cubicBezTo>
                  <a:pt x="228600" y="81168"/>
                  <a:pt x="163689" y="70937"/>
                  <a:pt x="177800" y="68115"/>
                </a:cubicBezTo>
                <a:cubicBezTo>
                  <a:pt x="191911" y="65293"/>
                  <a:pt x="267758" y="70585"/>
                  <a:pt x="283633" y="63882"/>
                </a:cubicBezTo>
                <a:cubicBezTo>
                  <a:pt x="299508" y="57179"/>
                  <a:pt x="257528" y="25782"/>
                  <a:pt x="273050" y="27899"/>
                </a:cubicBezTo>
                <a:cubicBezTo>
                  <a:pt x="288572" y="30016"/>
                  <a:pt x="363362" y="78699"/>
                  <a:pt x="376767" y="76582"/>
                </a:cubicBezTo>
                <a:cubicBezTo>
                  <a:pt x="390173" y="74465"/>
                  <a:pt x="327730" y="9907"/>
                  <a:pt x="353483" y="15199"/>
                </a:cubicBezTo>
                <a:cubicBezTo>
                  <a:pt x="379236" y="20491"/>
                  <a:pt x="534811" y="110449"/>
                  <a:pt x="531283" y="108332"/>
                </a:cubicBezTo>
                <a:cubicBezTo>
                  <a:pt x="527755" y="106215"/>
                  <a:pt x="377120" y="14846"/>
                  <a:pt x="332317" y="2499"/>
                </a:cubicBezTo>
                <a:cubicBezTo>
                  <a:pt x="287514" y="-9848"/>
                  <a:pt x="284692" y="27194"/>
                  <a:pt x="262467" y="34249"/>
                </a:cubicBezTo>
                <a:cubicBezTo>
                  <a:pt x="240242" y="41304"/>
                  <a:pt x="237067" y="40246"/>
                  <a:pt x="198967" y="44832"/>
                </a:cubicBezTo>
                <a:cubicBezTo>
                  <a:pt x="160867" y="49418"/>
                  <a:pt x="0" y="60002"/>
                  <a:pt x="0" y="6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C3D29EE-65AA-494B-B8B9-8F7C7F2B2BDA}"/>
              </a:ext>
            </a:extLst>
          </p:cNvPr>
          <p:cNvSpPr/>
          <p:nvPr/>
        </p:nvSpPr>
        <p:spPr>
          <a:xfrm>
            <a:off x="9850961" y="9261604"/>
            <a:ext cx="575177" cy="132357"/>
          </a:xfrm>
          <a:custGeom>
            <a:avLst/>
            <a:gdLst>
              <a:gd name="connsiteX0" fmla="*/ 6 w 575177"/>
              <a:gd name="connsiteY0" fmla="*/ 55963 h 132357"/>
              <a:gd name="connsiteX1" fmla="*/ 148172 w 575177"/>
              <a:gd name="connsiteY1" fmla="*/ 39029 h 132357"/>
              <a:gd name="connsiteX2" fmla="*/ 569389 w 575177"/>
              <a:gd name="connsiteY2" fmla="*/ 132163 h 132357"/>
              <a:gd name="connsiteX3" fmla="*/ 385239 w 575177"/>
              <a:gd name="connsiteY3" fmla="*/ 62313 h 132357"/>
              <a:gd name="connsiteX4" fmla="*/ 270939 w 575177"/>
              <a:gd name="connsiteY4" fmla="*/ 22096 h 132357"/>
              <a:gd name="connsiteX5" fmla="*/ 152406 w 575177"/>
              <a:gd name="connsiteY5" fmla="*/ 929 h 132357"/>
              <a:gd name="connsiteX6" fmla="*/ 6 w 575177"/>
              <a:gd name="connsiteY6" fmla="*/ 55963 h 13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77" h="132357">
                <a:moveTo>
                  <a:pt x="6" y="55963"/>
                </a:moveTo>
                <a:cubicBezTo>
                  <a:pt x="-700" y="62313"/>
                  <a:pt x="53275" y="26329"/>
                  <a:pt x="148172" y="39029"/>
                </a:cubicBezTo>
                <a:cubicBezTo>
                  <a:pt x="243069" y="51729"/>
                  <a:pt x="529878" y="128282"/>
                  <a:pt x="569389" y="132163"/>
                </a:cubicBezTo>
                <a:cubicBezTo>
                  <a:pt x="608900" y="136044"/>
                  <a:pt x="434981" y="80658"/>
                  <a:pt x="385239" y="62313"/>
                </a:cubicBezTo>
                <a:cubicBezTo>
                  <a:pt x="335497" y="43968"/>
                  <a:pt x="309745" y="32327"/>
                  <a:pt x="270939" y="22096"/>
                </a:cubicBezTo>
                <a:cubicBezTo>
                  <a:pt x="232134" y="11865"/>
                  <a:pt x="192623" y="-4010"/>
                  <a:pt x="152406" y="929"/>
                </a:cubicBezTo>
                <a:cubicBezTo>
                  <a:pt x="112189" y="5868"/>
                  <a:pt x="712" y="49613"/>
                  <a:pt x="6" y="55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1B12972-849D-4BB2-8F86-84D6EA25B1C4}"/>
              </a:ext>
            </a:extLst>
          </p:cNvPr>
          <p:cNvSpPr/>
          <p:nvPr/>
        </p:nvSpPr>
        <p:spPr>
          <a:xfrm>
            <a:off x="10109200" y="9427633"/>
            <a:ext cx="1004745" cy="65693"/>
          </a:xfrm>
          <a:custGeom>
            <a:avLst/>
            <a:gdLst>
              <a:gd name="connsiteX0" fmla="*/ 0 w 1004745"/>
              <a:gd name="connsiteY0" fmla="*/ 19050 h 65693"/>
              <a:gd name="connsiteX1" fmla="*/ 226483 w 1004745"/>
              <a:gd name="connsiteY1" fmla="*/ 23284 h 65693"/>
              <a:gd name="connsiteX2" fmla="*/ 179917 w 1004745"/>
              <a:gd name="connsiteY2" fmla="*/ 46567 h 65693"/>
              <a:gd name="connsiteX3" fmla="*/ 169333 w 1004745"/>
              <a:gd name="connsiteY3" fmla="*/ 50800 h 65693"/>
              <a:gd name="connsiteX4" fmla="*/ 245533 w 1004745"/>
              <a:gd name="connsiteY4" fmla="*/ 16934 h 65693"/>
              <a:gd name="connsiteX5" fmla="*/ 283633 w 1004745"/>
              <a:gd name="connsiteY5" fmla="*/ 46567 h 65693"/>
              <a:gd name="connsiteX6" fmla="*/ 298450 w 1004745"/>
              <a:gd name="connsiteY6" fmla="*/ 12700 h 65693"/>
              <a:gd name="connsiteX7" fmla="*/ 330200 w 1004745"/>
              <a:gd name="connsiteY7" fmla="*/ 63500 h 65693"/>
              <a:gd name="connsiteX8" fmla="*/ 351367 w 1004745"/>
              <a:gd name="connsiteY8" fmla="*/ 19050 h 65693"/>
              <a:gd name="connsiteX9" fmla="*/ 414867 w 1004745"/>
              <a:gd name="connsiteY9" fmla="*/ 33867 h 65693"/>
              <a:gd name="connsiteX10" fmla="*/ 427567 w 1004745"/>
              <a:gd name="connsiteY10" fmla="*/ 35984 h 65693"/>
              <a:gd name="connsiteX11" fmla="*/ 497417 w 1004745"/>
              <a:gd name="connsiteY11" fmla="*/ 65617 h 65693"/>
              <a:gd name="connsiteX12" fmla="*/ 508000 w 1004745"/>
              <a:gd name="connsiteY12" fmla="*/ 38100 h 65693"/>
              <a:gd name="connsiteX13" fmla="*/ 550333 w 1004745"/>
              <a:gd name="connsiteY13" fmla="*/ 65617 h 65693"/>
              <a:gd name="connsiteX14" fmla="*/ 563033 w 1004745"/>
              <a:gd name="connsiteY14" fmla="*/ 27517 h 65693"/>
              <a:gd name="connsiteX15" fmla="*/ 649817 w 1004745"/>
              <a:gd name="connsiteY15" fmla="*/ 44450 h 65693"/>
              <a:gd name="connsiteX16" fmla="*/ 713317 w 1004745"/>
              <a:gd name="connsiteY16" fmla="*/ 35984 h 65693"/>
              <a:gd name="connsiteX17" fmla="*/ 829733 w 1004745"/>
              <a:gd name="connsiteY17" fmla="*/ 52917 h 65693"/>
              <a:gd name="connsiteX18" fmla="*/ 1003300 w 1004745"/>
              <a:gd name="connsiteY18" fmla="*/ 50800 h 65693"/>
              <a:gd name="connsiteX19" fmla="*/ 726017 w 1004745"/>
              <a:gd name="connsiteY19" fmla="*/ 38100 h 65693"/>
              <a:gd name="connsiteX20" fmla="*/ 484717 w 1004745"/>
              <a:gd name="connsiteY20" fmla="*/ 12700 h 65693"/>
              <a:gd name="connsiteX21" fmla="*/ 319617 w 1004745"/>
              <a:gd name="connsiteY21" fmla="*/ 0 h 65693"/>
              <a:gd name="connsiteX22" fmla="*/ 0 w 1004745"/>
              <a:gd name="connsiteY22" fmla="*/ 19050 h 6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04745" h="65693">
                <a:moveTo>
                  <a:pt x="0" y="19050"/>
                </a:moveTo>
                <a:cubicBezTo>
                  <a:pt x="98248" y="18874"/>
                  <a:pt x="196497" y="18698"/>
                  <a:pt x="226483" y="23284"/>
                </a:cubicBezTo>
                <a:cubicBezTo>
                  <a:pt x="256469" y="27870"/>
                  <a:pt x="189442" y="41981"/>
                  <a:pt x="179917" y="46567"/>
                </a:cubicBezTo>
                <a:cubicBezTo>
                  <a:pt x="170392" y="51153"/>
                  <a:pt x="169333" y="50800"/>
                  <a:pt x="169333" y="50800"/>
                </a:cubicBezTo>
                <a:cubicBezTo>
                  <a:pt x="180269" y="45861"/>
                  <a:pt x="226483" y="17640"/>
                  <a:pt x="245533" y="16934"/>
                </a:cubicBezTo>
                <a:cubicBezTo>
                  <a:pt x="264583" y="16228"/>
                  <a:pt x="274813" y="47273"/>
                  <a:pt x="283633" y="46567"/>
                </a:cubicBezTo>
                <a:cubicBezTo>
                  <a:pt x="292453" y="45861"/>
                  <a:pt x="290689" y="9878"/>
                  <a:pt x="298450" y="12700"/>
                </a:cubicBezTo>
                <a:cubicBezTo>
                  <a:pt x="306211" y="15522"/>
                  <a:pt x="321381" y="62442"/>
                  <a:pt x="330200" y="63500"/>
                </a:cubicBezTo>
                <a:cubicBezTo>
                  <a:pt x="339020" y="64558"/>
                  <a:pt x="337256" y="23989"/>
                  <a:pt x="351367" y="19050"/>
                </a:cubicBezTo>
                <a:cubicBezTo>
                  <a:pt x="365478" y="14111"/>
                  <a:pt x="402167" y="31045"/>
                  <a:pt x="414867" y="33867"/>
                </a:cubicBezTo>
                <a:cubicBezTo>
                  <a:pt x="427567" y="36689"/>
                  <a:pt x="413809" y="30692"/>
                  <a:pt x="427567" y="35984"/>
                </a:cubicBezTo>
                <a:cubicBezTo>
                  <a:pt x="441325" y="41276"/>
                  <a:pt x="484012" y="65264"/>
                  <a:pt x="497417" y="65617"/>
                </a:cubicBezTo>
                <a:cubicBezTo>
                  <a:pt x="510823" y="65970"/>
                  <a:pt x="499181" y="38100"/>
                  <a:pt x="508000" y="38100"/>
                </a:cubicBezTo>
                <a:cubicBezTo>
                  <a:pt x="516819" y="38100"/>
                  <a:pt x="541161" y="67381"/>
                  <a:pt x="550333" y="65617"/>
                </a:cubicBezTo>
                <a:cubicBezTo>
                  <a:pt x="559505" y="63853"/>
                  <a:pt x="546452" y="31045"/>
                  <a:pt x="563033" y="27517"/>
                </a:cubicBezTo>
                <a:cubicBezTo>
                  <a:pt x="579614" y="23989"/>
                  <a:pt x="624770" y="43039"/>
                  <a:pt x="649817" y="44450"/>
                </a:cubicBezTo>
                <a:cubicBezTo>
                  <a:pt x="674864" y="45861"/>
                  <a:pt x="683331" y="34573"/>
                  <a:pt x="713317" y="35984"/>
                </a:cubicBezTo>
                <a:cubicBezTo>
                  <a:pt x="743303" y="37395"/>
                  <a:pt x="781403" y="50448"/>
                  <a:pt x="829733" y="52917"/>
                </a:cubicBezTo>
                <a:cubicBezTo>
                  <a:pt x="878063" y="55386"/>
                  <a:pt x="1020586" y="53269"/>
                  <a:pt x="1003300" y="50800"/>
                </a:cubicBezTo>
                <a:cubicBezTo>
                  <a:pt x="986014" y="48331"/>
                  <a:pt x="812448" y="44450"/>
                  <a:pt x="726017" y="38100"/>
                </a:cubicBezTo>
                <a:cubicBezTo>
                  <a:pt x="639587" y="31750"/>
                  <a:pt x="552450" y="19050"/>
                  <a:pt x="484717" y="12700"/>
                </a:cubicBezTo>
                <a:cubicBezTo>
                  <a:pt x="416984" y="6350"/>
                  <a:pt x="398639" y="1058"/>
                  <a:pt x="319617" y="0"/>
                </a:cubicBezTo>
                <a:lnTo>
                  <a:pt x="0" y="190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0D3D8F0-C112-407E-8123-5E7B719E1200}"/>
              </a:ext>
            </a:extLst>
          </p:cNvPr>
          <p:cNvSpPr/>
          <p:nvPr/>
        </p:nvSpPr>
        <p:spPr>
          <a:xfrm>
            <a:off x="10115420" y="9463439"/>
            <a:ext cx="1003577" cy="171639"/>
          </a:xfrm>
          <a:custGeom>
            <a:avLst/>
            <a:gdLst>
              <a:gd name="connsiteX0" fmla="*/ 999197 w 1003577"/>
              <a:gd name="connsiteY0" fmla="*/ 97544 h 171639"/>
              <a:gd name="connsiteX1" fmla="*/ 677463 w 1003577"/>
              <a:gd name="connsiteY1" fmla="*/ 125061 h 171639"/>
              <a:gd name="connsiteX2" fmla="*/ 776947 w 1003577"/>
              <a:gd name="connsiteY2" fmla="*/ 133528 h 171639"/>
              <a:gd name="connsiteX3" fmla="*/ 522947 w 1003577"/>
              <a:gd name="connsiteY3" fmla="*/ 171628 h 171639"/>
              <a:gd name="connsiteX4" fmla="*/ 300697 w 1003577"/>
              <a:gd name="connsiteY4" fmla="*/ 129294 h 171639"/>
              <a:gd name="connsiteX5" fmla="*/ 370547 w 1003577"/>
              <a:gd name="connsiteY5" fmla="*/ 158928 h 171639"/>
              <a:gd name="connsiteX6" fmla="*/ 130 w 1003577"/>
              <a:gd name="connsiteY6" fmla="*/ 178 h 171639"/>
              <a:gd name="connsiteX7" fmla="*/ 328213 w 1003577"/>
              <a:gd name="connsiteY7" fmla="*/ 127178 h 171639"/>
              <a:gd name="connsiteX8" fmla="*/ 319747 w 1003577"/>
              <a:gd name="connsiteY8" fmla="*/ 110244 h 171639"/>
              <a:gd name="connsiteX9" fmla="*/ 588563 w 1003577"/>
              <a:gd name="connsiteY9" fmla="*/ 161044 h 171639"/>
              <a:gd name="connsiteX10" fmla="*/ 844680 w 1003577"/>
              <a:gd name="connsiteY10" fmla="*/ 144111 h 171639"/>
              <a:gd name="connsiteX11" fmla="*/ 999197 w 1003577"/>
              <a:gd name="connsiteY11" fmla="*/ 97544 h 1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577" h="171639">
                <a:moveTo>
                  <a:pt x="999197" y="97544"/>
                </a:moveTo>
                <a:cubicBezTo>
                  <a:pt x="971328" y="94369"/>
                  <a:pt x="714505" y="119064"/>
                  <a:pt x="677463" y="125061"/>
                </a:cubicBezTo>
                <a:cubicBezTo>
                  <a:pt x="640421" y="131058"/>
                  <a:pt x="802700" y="125767"/>
                  <a:pt x="776947" y="133528"/>
                </a:cubicBezTo>
                <a:cubicBezTo>
                  <a:pt x="751194" y="141289"/>
                  <a:pt x="602322" y="172334"/>
                  <a:pt x="522947" y="171628"/>
                </a:cubicBezTo>
                <a:cubicBezTo>
                  <a:pt x="443572" y="170922"/>
                  <a:pt x="326097" y="131411"/>
                  <a:pt x="300697" y="129294"/>
                </a:cubicBezTo>
                <a:cubicBezTo>
                  <a:pt x="275297" y="127177"/>
                  <a:pt x="370547" y="158928"/>
                  <a:pt x="370547" y="158928"/>
                </a:cubicBezTo>
                <a:lnTo>
                  <a:pt x="130" y="178"/>
                </a:lnTo>
                <a:cubicBezTo>
                  <a:pt x="-6926" y="-5114"/>
                  <a:pt x="274943" y="108834"/>
                  <a:pt x="328213" y="127178"/>
                </a:cubicBezTo>
                <a:cubicBezTo>
                  <a:pt x="381483" y="145522"/>
                  <a:pt x="276355" y="104600"/>
                  <a:pt x="319747" y="110244"/>
                </a:cubicBezTo>
                <a:cubicBezTo>
                  <a:pt x="363139" y="115888"/>
                  <a:pt x="501074" y="155400"/>
                  <a:pt x="588563" y="161044"/>
                </a:cubicBezTo>
                <a:cubicBezTo>
                  <a:pt x="676052" y="166689"/>
                  <a:pt x="773772" y="152578"/>
                  <a:pt x="844680" y="144111"/>
                </a:cubicBezTo>
                <a:cubicBezTo>
                  <a:pt x="915588" y="135644"/>
                  <a:pt x="1027066" y="100719"/>
                  <a:pt x="999197" y="97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7067B23-9EA2-4716-BCB4-B0032BD52EAD}"/>
              </a:ext>
            </a:extLst>
          </p:cNvPr>
          <p:cNvSpPr/>
          <p:nvPr/>
        </p:nvSpPr>
        <p:spPr>
          <a:xfrm>
            <a:off x="9868073" y="8942356"/>
            <a:ext cx="357393" cy="254940"/>
          </a:xfrm>
          <a:custGeom>
            <a:avLst/>
            <a:gdLst>
              <a:gd name="connsiteX0" fmla="*/ 346960 w 357393"/>
              <a:gd name="connsiteY0" fmla="*/ 4794 h 254940"/>
              <a:gd name="connsiteX1" fmla="*/ 4060 w 357393"/>
              <a:gd name="connsiteY1" fmla="*/ 248211 h 254940"/>
              <a:gd name="connsiteX2" fmla="*/ 158577 w 357393"/>
              <a:gd name="connsiteY2" fmla="*/ 186827 h 254940"/>
              <a:gd name="connsiteX3" fmla="*/ 158577 w 357393"/>
              <a:gd name="connsiteY3" fmla="*/ 186827 h 254940"/>
              <a:gd name="connsiteX4" fmla="*/ 260177 w 357393"/>
              <a:gd name="connsiteY4" fmla="*/ 91577 h 254940"/>
              <a:gd name="connsiteX5" fmla="*/ 346960 w 357393"/>
              <a:gd name="connsiteY5" fmla="*/ 4794 h 2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93" h="254940">
                <a:moveTo>
                  <a:pt x="346960" y="4794"/>
                </a:moveTo>
                <a:cubicBezTo>
                  <a:pt x="304274" y="30900"/>
                  <a:pt x="35457" y="217872"/>
                  <a:pt x="4060" y="248211"/>
                </a:cubicBezTo>
                <a:cubicBezTo>
                  <a:pt x="-27337" y="278550"/>
                  <a:pt x="132824" y="197058"/>
                  <a:pt x="158577" y="186827"/>
                </a:cubicBezTo>
                <a:lnTo>
                  <a:pt x="158577" y="186827"/>
                </a:lnTo>
                <a:cubicBezTo>
                  <a:pt x="175510" y="170952"/>
                  <a:pt x="230896" y="116624"/>
                  <a:pt x="260177" y="91577"/>
                </a:cubicBezTo>
                <a:cubicBezTo>
                  <a:pt x="289457" y="66530"/>
                  <a:pt x="389646" y="-21312"/>
                  <a:pt x="346960" y="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1F268E4-5152-42A4-8C0C-AF57FB29F68A}"/>
              </a:ext>
            </a:extLst>
          </p:cNvPr>
          <p:cNvSpPr/>
          <p:nvPr/>
        </p:nvSpPr>
        <p:spPr>
          <a:xfrm>
            <a:off x="9788622" y="9310803"/>
            <a:ext cx="342932" cy="210046"/>
          </a:xfrm>
          <a:custGeom>
            <a:avLst/>
            <a:gdLst>
              <a:gd name="connsiteX0" fmla="*/ 231678 w 342932"/>
              <a:gd name="connsiteY0" fmla="*/ 414 h 210046"/>
              <a:gd name="connsiteX1" fmla="*/ 7311 w 342932"/>
              <a:gd name="connsiteY1" fmla="*/ 82964 h 210046"/>
              <a:gd name="connsiteX2" fmla="*/ 60228 w 342932"/>
              <a:gd name="connsiteY2" fmla="*/ 70264 h 210046"/>
              <a:gd name="connsiteX3" fmla="*/ 117378 w 342932"/>
              <a:gd name="connsiteY3" fmla="*/ 95664 h 210046"/>
              <a:gd name="connsiteX4" fmla="*/ 149128 w 342932"/>
              <a:gd name="connsiteY4" fmla="*/ 195147 h 210046"/>
              <a:gd name="connsiteX5" fmla="*/ 168178 w 342932"/>
              <a:gd name="connsiteY5" fmla="*/ 131647 h 210046"/>
              <a:gd name="connsiteX6" fmla="*/ 248611 w 342932"/>
              <a:gd name="connsiteY6" fmla="*/ 59680 h 210046"/>
              <a:gd name="connsiteX7" fmla="*/ 278245 w 342932"/>
              <a:gd name="connsiteY7" fmla="*/ 93547 h 210046"/>
              <a:gd name="connsiteX8" fmla="*/ 252845 w 342932"/>
              <a:gd name="connsiteY8" fmla="*/ 188797 h 210046"/>
              <a:gd name="connsiteX9" fmla="*/ 227445 w 342932"/>
              <a:gd name="connsiteY9" fmla="*/ 201497 h 210046"/>
              <a:gd name="connsiteX10" fmla="*/ 326928 w 342932"/>
              <a:gd name="connsiteY10" fmla="*/ 82964 h 210046"/>
              <a:gd name="connsiteX11" fmla="*/ 335395 w 342932"/>
              <a:gd name="connsiteY11" fmla="*/ 49097 h 210046"/>
              <a:gd name="connsiteX12" fmla="*/ 252845 w 342932"/>
              <a:gd name="connsiteY12" fmla="*/ 63914 h 210046"/>
              <a:gd name="connsiteX13" fmla="*/ 174528 w 342932"/>
              <a:gd name="connsiteY13" fmla="*/ 150697 h 210046"/>
              <a:gd name="connsiteX14" fmla="*/ 127961 w 342932"/>
              <a:gd name="connsiteY14" fmla="*/ 72380 h 210046"/>
              <a:gd name="connsiteX15" fmla="*/ 77161 w 342932"/>
              <a:gd name="connsiteY15" fmla="*/ 59680 h 210046"/>
              <a:gd name="connsiteX16" fmla="*/ 24245 w 342932"/>
              <a:gd name="connsiteY16" fmla="*/ 51214 h 210046"/>
              <a:gd name="connsiteX17" fmla="*/ 231678 w 342932"/>
              <a:gd name="connsiteY17" fmla="*/ 414 h 21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2932" h="210046">
                <a:moveTo>
                  <a:pt x="231678" y="414"/>
                </a:moveTo>
                <a:cubicBezTo>
                  <a:pt x="228856" y="5706"/>
                  <a:pt x="35886" y="71322"/>
                  <a:pt x="7311" y="82964"/>
                </a:cubicBezTo>
                <a:cubicBezTo>
                  <a:pt x="-21264" y="94606"/>
                  <a:pt x="41883" y="68147"/>
                  <a:pt x="60228" y="70264"/>
                </a:cubicBezTo>
                <a:cubicBezTo>
                  <a:pt x="78573" y="72381"/>
                  <a:pt x="102561" y="74850"/>
                  <a:pt x="117378" y="95664"/>
                </a:cubicBezTo>
                <a:cubicBezTo>
                  <a:pt x="132195" y="116478"/>
                  <a:pt x="140661" y="189150"/>
                  <a:pt x="149128" y="195147"/>
                </a:cubicBezTo>
                <a:cubicBezTo>
                  <a:pt x="157595" y="201144"/>
                  <a:pt x="151597" y="154225"/>
                  <a:pt x="168178" y="131647"/>
                </a:cubicBezTo>
                <a:cubicBezTo>
                  <a:pt x="184758" y="109069"/>
                  <a:pt x="230267" y="66030"/>
                  <a:pt x="248611" y="59680"/>
                </a:cubicBezTo>
                <a:cubicBezTo>
                  <a:pt x="266955" y="53330"/>
                  <a:pt x="277539" y="72028"/>
                  <a:pt x="278245" y="93547"/>
                </a:cubicBezTo>
                <a:cubicBezTo>
                  <a:pt x="278951" y="115066"/>
                  <a:pt x="261312" y="170805"/>
                  <a:pt x="252845" y="188797"/>
                </a:cubicBezTo>
                <a:cubicBezTo>
                  <a:pt x="244378" y="206789"/>
                  <a:pt x="215098" y="219136"/>
                  <a:pt x="227445" y="201497"/>
                </a:cubicBezTo>
                <a:cubicBezTo>
                  <a:pt x="239792" y="183858"/>
                  <a:pt x="308936" y="108364"/>
                  <a:pt x="326928" y="82964"/>
                </a:cubicBezTo>
                <a:cubicBezTo>
                  <a:pt x="344920" y="57564"/>
                  <a:pt x="347742" y="52272"/>
                  <a:pt x="335395" y="49097"/>
                </a:cubicBezTo>
                <a:cubicBezTo>
                  <a:pt x="323048" y="45922"/>
                  <a:pt x="279656" y="46981"/>
                  <a:pt x="252845" y="63914"/>
                </a:cubicBezTo>
                <a:cubicBezTo>
                  <a:pt x="226034" y="80847"/>
                  <a:pt x="195342" y="149286"/>
                  <a:pt x="174528" y="150697"/>
                </a:cubicBezTo>
                <a:cubicBezTo>
                  <a:pt x="153714" y="152108"/>
                  <a:pt x="144189" y="87550"/>
                  <a:pt x="127961" y="72380"/>
                </a:cubicBezTo>
                <a:cubicBezTo>
                  <a:pt x="111733" y="57210"/>
                  <a:pt x="94447" y="63208"/>
                  <a:pt x="77161" y="59680"/>
                </a:cubicBezTo>
                <a:cubicBezTo>
                  <a:pt x="59875" y="56152"/>
                  <a:pt x="1314" y="60386"/>
                  <a:pt x="24245" y="51214"/>
                </a:cubicBezTo>
                <a:cubicBezTo>
                  <a:pt x="47176" y="42042"/>
                  <a:pt x="234500" y="-4878"/>
                  <a:pt x="231678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45A1CFF-BEB7-422F-99EB-8B6231F53A5A}"/>
              </a:ext>
            </a:extLst>
          </p:cNvPr>
          <p:cNvSpPr/>
          <p:nvPr/>
        </p:nvSpPr>
        <p:spPr>
          <a:xfrm>
            <a:off x="9797943" y="9601874"/>
            <a:ext cx="1294936" cy="194910"/>
          </a:xfrm>
          <a:custGeom>
            <a:avLst/>
            <a:gdLst>
              <a:gd name="connsiteX0" fmla="*/ 1293390 w 1294936"/>
              <a:gd name="connsiteY0" fmla="*/ 12026 h 194910"/>
              <a:gd name="connsiteX1" fmla="*/ 800207 w 1294936"/>
              <a:gd name="connsiteY1" fmla="*/ 189826 h 194910"/>
              <a:gd name="connsiteX2" fmla="*/ 994940 w 1294936"/>
              <a:gd name="connsiteY2" fmla="*/ 147493 h 194910"/>
              <a:gd name="connsiteX3" fmla="*/ 660507 w 1294936"/>
              <a:gd name="connsiteY3" fmla="*/ 158076 h 194910"/>
              <a:gd name="connsiteX4" fmla="*/ 444607 w 1294936"/>
              <a:gd name="connsiteY4" fmla="*/ 115743 h 194910"/>
              <a:gd name="connsiteX5" fmla="*/ 546207 w 1294936"/>
              <a:gd name="connsiteY5" fmla="*/ 124209 h 194910"/>
              <a:gd name="connsiteX6" fmla="*/ 313374 w 1294936"/>
              <a:gd name="connsiteY6" fmla="*/ 48009 h 194910"/>
              <a:gd name="connsiteX7" fmla="*/ 99590 w 1294936"/>
              <a:gd name="connsiteY7" fmla="*/ 7793 h 194910"/>
              <a:gd name="connsiteX8" fmla="*/ 17040 w 1294936"/>
              <a:gd name="connsiteY8" fmla="*/ 3559 h 194910"/>
              <a:gd name="connsiteX9" fmla="*/ 423440 w 1294936"/>
              <a:gd name="connsiteY9" fmla="*/ 48009 h 194910"/>
              <a:gd name="connsiteX10" fmla="*/ 522924 w 1294936"/>
              <a:gd name="connsiteY10" fmla="*/ 77643 h 194910"/>
              <a:gd name="connsiteX11" fmla="*/ 552557 w 1294936"/>
              <a:gd name="connsiteY11" fmla="*/ 83993 h 194910"/>
              <a:gd name="connsiteX12" fmla="*/ 522924 w 1294936"/>
              <a:gd name="connsiteY12" fmla="*/ 71293 h 194910"/>
              <a:gd name="connsiteX13" fmla="*/ 654157 w 1294936"/>
              <a:gd name="connsiteY13" fmla="*/ 128443 h 194910"/>
              <a:gd name="connsiteX14" fmla="*/ 944140 w 1294936"/>
              <a:gd name="connsiteY14" fmla="*/ 109393 h 194910"/>
              <a:gd name="connsiteX15" fmla="*/ 1293390 w 1294936"/>
              <a:gd name="connsiteY15" fmla="*/ 12026 h 19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94936" h="194910">
                <a:moveTo>
                  <a:pt x="1293390" y="12026"/>
                </a:moveTo>
                <a:cubicBezTo>
                  <a:pt x="1269401" y="25432"/>
                  <a:pt x="849949" y="167248"/>
                  <a:pt x="800207" y="189826"/>
                </a:cubicBezTo>
                <a:cubicBezTo>
                  <a:pt x="750465" y="212404"/>
                  <a:pt x="1018223" y="152785"/>
                  <a:pt x="994940" y="147493"/>
                </a:cubicBezTo>
                <a:cubicBezTo>
                  <a:pt x="971657" y="142201"/>
                  <a:pt x="752229" y="163368"/>
                  <a:pt x="660507" y="158076"/>
                </a:cubicBezTo>
                <a:cubicBezTo>
                  <a:pt x="568785" y="152784"/>
                  <a:pt x="463657" y="121387"/>
                  <a:pt x="444607" y="115743"/>
                </a:cubicBezTo>
                <a:cubicBezTo>
                  <a:pt x="425557" y="110099"/>
                  <a:pt x="568079" y="135498"/>
                  <a:pt x="546207" y="124209"/>
                </a:cubicBezTo>
                <a:cubicBezTo>
                  <a:pt x="524335" y="112920"/>
                  <a:pt x="387810" y="67412"/>
                  <a:pt x="313374" y="48009"/>
                </a:cubicBezTo>
                <a:cubicBezTo>
                  <a:pt x="238938" y="28606"/>
                  <a:pt x="148979" y="15201"/>
                  <a:pt x="99590" y="7793"/>
                </a:cubicBezTo>
                <a:cubicBezTo>
                  <a:pt x="50201" y="385"/>
                  <a:pt x="-36935" y="-3144"/>
                  <a:pt x="17040" y="3559"/>
                </a:cubicBezTo>
                <a:cubicBezTo>
                  <a:pt x="71015" y="10262"/>
                  <a:pt x="339126" y="35662"/>
                  <a:pt x="423440" y="48009"/>
                </a:cubicBezTo>
                <a:cubicBezTo>
                  <a:pt x="507754" y="60356"/>
                  <a:pt x="501404" y="71646"/>
                  <a:pt x="522924" y="77643"/>
                </a:cubicBezTo>
                <a:cubicBezTo>
                  <a:pt x="544443" y="83640"/>
                  <a:pt x="552557" y="85051"/>
                  <a:pt x="552557" y="83993"/>
                </a:cubicBezTo>
                <a:cubicBezTo>
                  <a:pt x="552557" y="82935"/>
                  <a:pt x="505991" y="63885"/>
                  <a:pt x="522924" y="71293"/>
                </a:cubicBezTo>
                <a:cubicBezTo>
                  <a:pt x="539857" y="78701"/>
                  <a:pt x="583954" y="122093"/>
                  <a:pt x="654157" y="128443"/>
                </a:cubicBezTo>
                <a:cubicBezTo>
                  <a:pt x="724360" y="134793"/>
                  <a:pt x="832310" y="132324"/>
                  <a:pt x="944140" y="109393"/>
                </a:cubicBezTo>
                <a:cubicBezTo>
                  <a:pt x="1055970" y="86462"/>
                  <a:pt x="1317379" y="-1380"/>
                  <a:pt x="1293390" y="1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F88D85E-4BC3-4A93-BCDC-192D894F2AA0}"/>
              </a:ext>
            </a:extLst>
          </p:cNvPr>
          <p:cNvSpPr/>
          <p:nvPr/>
        </p:nvSpPr>
        <p:spPr>
          <a:xfrm>
            <a:off x="12324235" y="8989561"/>
            <a:ext cx="106007" cy="94314"/>
          </a:xfrm>
          <a:custGeom>
            <a:avLst/>
            <a:gdLst>
              <a:gd name="connsiteX0" fmla="*/ 99540 w 106007"/>
              <a:gd name="connsiteY0" fmla="*/ 452 h 94314"/>
              <a:gd name="connsiteX1" fmla="*/ 9053 w 106007"/>
              <a:gd name="connsiteY1" fmla="*/ 90939 h 94314"/>
              <a:gd name="connsiteX2" fmla="*/ 15403 w 106007"/>
              <a:gd name="connsiteY2" fmla="*/ 76652 h 94314"/>
              <a:gd name="connsiteX3" fmla="*/ 1115 w 106007"/>
              <a:gd name="connsiteY3" fmla="*/ 92527 h 94314"/>
              <a:gd name="connsiteX4" fmla="*/ 50328 w 106007"/>
              <a:gd name="connsiteY4" fmla="*/ 63952 h 94314"/>
              <a:gd name="connsiteX5" fmla="*/ 91603 w 106007"/>
              <a:gd name="connsiteY5" fmla="*/ 56014 h 94314"/>
              <a:gd name="connsiteX6" fmla="*/ 99540 w 106007"/>
              <a:gd name="connsiteY6" fmla="*/ 452 h 9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07" h="94314">
                <a:moveTo>
                  <a:pt x="99540" y="452"/>
                </a:moveTo>
                <a:cubicBezTo>
                  <a:pt x="85782" y="6273"/>
                  <a:pt x="23076" y="78239"/>
                  <a:pt x="9053" y="90939"/>
                </a:cubicBezTo>
                <a:cubicBezTo>
                  <a:pt x="-4970" y="103639"/>
                  <a:pt x="16726" y="76387"/>
                  <a:pt x="15403" y="76652"/>
                </a:cubicBezTo>
                <a:cubicBezTo>
                  <a:pt x="14080" y="76917"/>
                  <a:pt x="-4706" y="94644"/>
                  <a:pt x="1115" y="92527"/>
                </a:cubicBezTo>
                <a:cubicBezTo>
                  <a:pt x="6936" y="90410"/>
                  <a:pt x="35247" y="70038"/>
                  <a:pt x="50328" y="63952"/>
                </a:cubicBezTo>
                <a:cubicBezTo>
                  <a:pt x="65409" y="57867"/>
                  <a:pt x="80755" y="65275"/>
                  <a:pt x="91603" y="56014"/>
                </a:cubicBezTo>
                <a:cubicBezTo>
                  <a:pt x="102451" y="46754"/>
                  <a:pt x="113298" y="-5369"/>
                  <a:pt x="99540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5468E45-C0A8-4317-9AEF-922C1BFA17E0}"/>
              </a:ext>
            </a:extLst>
          </p:cNvPr>
          <p:cNvSpPr/>
          <p:nvPr/>
        </p:nvSpPr>
        <p:spPr>
          <a:xfrm>
            <a:off x="12271375" y="8957566"/>
            <a:ext cx="100801" cy="377324"/>
          </a:xfrm>
          <a:custGeom>
            <a:avLst/>
            <a:gdLst>
              <a:gd name="connsiteX0" fmla="*/ 96838 w 100801"/>
              <a:gd name="connsiteY0" fmla="*/ 3872 h 377324"/>
              <a:gd name="connsiteX1" fmla="*/ 9525 w 100801"/>
              <a:gd name="connsiteY1" fmla="*/ 226122 h 377324"/>
              <a:gd name="connsiteX2" fmla="*/ 20638 w 100801"/>
              <a:gd name="connsiteY2" fmla="*/ 199134 h 377324"/>
              <a:gd name="connsiteX3" fmla="*/ 0 w 100801"/>
              <a:gd name="connsiteY3" fmla="*/ 265809 h 377324"/>
              <a:gd name="connsiteX4" fmla="*/ 20638 w 100801"/>
              <a:gd name="connsiteY4" fmla="*/ 305497 h 377324"/>
              <a:gd name="connsiteX5" fmla="*/ 42863 w 100801"/>
              <a:gd name="connsiteY5" fmla="*/ 348359 h 377324"/>
              <a:gd name="connsiteX6" fmla="*/ 58738 w 100801"/>
              <a:gd name="connsiteY6" fmla="*/ 376934 h 377324"/>
              <a:gd name="connsiteX7" fmla="*/ 50800 w 100801"/>
              <a:gd name="connsiteY7" fmla="*/ 327722 h 377324"/>
              <a:gd name="connsiteX8" fmla="*/ 26988 w 100801"/>
              <a:gd name="connsiteY8" fmla="*/ 265809 h 377324"/>
              <a:gd name="connsiteX9" fmla="*/ 63500 w 100801"/>
              <a:gd name="connsiteY9" fmla="*/ 145159 h 377324"/>
              <a:gd name="connsiteX10" fmla="*/ 84138 w 100801"/>
              <a:gd name="connsiteY10" fmla="*/ 88009 h 377324"/>
              <a:gd name="connsiteX11" fmla="*/ 96838 w 100801"/>
              <a:gd name="connsiteY11" fmla="*/ 3872 h 3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801" h="377324">
                <a:moveTo>
                  <a:pt x="96838" y="3872"/>
                </a:moveTo>
                <a:cubicBezTo>
                  <a:pt x="84402" y="26891"/>
                  <a:pt x="22225" y="193578"/>
                  <a:pt x="9525" y="226122"/>
                </a:cubicBezTo>
                <a:cubicBezTo>
                  <a:pt x="-3175" y="258666"/>
                  <a:pt x="22225" y="192520"/>
                  <a:pt x="20638" y="199134"/>
                </a:cubicBezTo>
                <a:cubicBezTo>
                  <a:pt x="19051" y="205748"/>
                  <a:pt x="0" y="248082"/>
                  <a:pt x="0" y="265809"/>
                </a:cubicBezTo>
                <a:cubicBezTo>
                  <a:pt x="0" y="283536"/>
                  <a:pt x="20638" y="305497"/>
                  <a:pt x="20638" y="305497"/>
                </a:cubicBezTo>
                <a:cubicBezTo>
                  <a:pt x="27782" y="319255"/>
                  <a:pt x="36513" y="336453"/>
                  <a:pt x="42863" y="348359"/>
                </a:cubicBezTo>
                <a:cubicBezTo>
                  <a:pt x="49213" y="360265"/>
                  <a:pt x="57415" y="380373"/>
                  <a:pt x="58738" y="376934"/>
                </a:cubicBezTo>
                <a:cubicBezTo>
                  <a:pt x="60061" y="373495"/>
                  <a:pt x="56092" y="346243"/>
                  <a:pt x="50800" y="327722"/>
                </a:cubicBezTo>
                <a:cubicBezTo>
                  <a:pt x="45508" y="309201"/>
                  <a:pt x="24871" y="296236"/>
                  <a:pt x="26988" y="265809"/>
                </a:cubicBezTo>
                <a:cubicBezTo>
                  <a:pt x="29105" y="235382"/>
                  <a:pt x="53975" y="174792"/>
                  <a:pt x="63500" y="145159"/>
                </a:cubicBezTo>
                <a:cubicBezTo>
                  <a:pt x="73025" y="115526"/>
                  <a:pt x="79376" y="108911"/>
                  <a:pt x="84138" y="88009"/>
                </a:cubicBezTo>
                <a:cubicBezTo>
                  <a:pt x="88900" y="67107"/>
                  <a:pt x="109274" y="-19147"/>
                  <a:pt x="96838" y="3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F2FAE52-DDDA-449B-A28B-5809722F3BD9}"/>
              </a:ext>
            </a:extLst>
          </p:cNvPr>
          <p:cNvSpPr/>
          <p:nvPr/>
        </p:nvSpPr>
        <p:spPr>
          <a:xfrm>
            <a:off x="12245556" y="9284871"/>
            <a:ext cx="373494" cy="101940"/>
          </a:xfrm>
          <a:custGeom>
            <a:avLst/>
            <a:gdLst>
              <a:gd name="connsiteX0" fmla="*/ 8357 w 373494"/>
              <a:gd name="connsiteY0" fmla="*/ 8354 h 101940"/>
              <a:gd name="connsiteX1" fmla="*/ 9944 w 373494"/>
              <a:gd name="connsiteY1" fmla="*/ 98842 h 101940"/>
              <a:gd name="connsiteX2" fmla="*/ 28994 w 373494"/>
              <a:gd name="connsiteY2" fmla="*/ 78204 h 101940"/>
              <a:gd name="connsiteX3" fmla="*/ 57569 w 373494"/>
              <a:gd name="connsiteY3" fmla="*/ 51217 h 101940"/>
              <a:gd name="connsiteX4" fmla="*/ 160757 w 373494"/>
              <a:gd name="connsiteY4" fmla="*/ 33754 h 101940"/>
              <a:gd name="connsiteX5" fmla="*/ 124244 w 373494"/>
              <a:gd name="connsiteY5" fmla="*/ 27404 h 101940"/>
              <a:gd name="connsiteX6" fmla="*/ 230607 w 373494"/>
              <a:gd name="connsiteY6" fmla="*/ 27404 h 101940"/>
              <a:gd name="connsiteX7" fmla="*/ 373482 w 373494"/>
              <a:gd name="connsiteY7" fmla="*/ 27404 h 101940"/>
              <a:gd name="connsiteX8" fmla="*/ 222669 w 373494"/>
              <a:gd name="connsiteY8" fmla="*/ 2004 h 101940"/>
              <a:gd name="connsiteX9" fmla="*/ 170282 w 373494"/>
              <a:gd name="connsiteY9" fmla="*/ 2004 h 101940"/>
              <a:gd name="connsiteX10" fmla="*/ 117894 w 373494"/>
              <a:gd name="connsiteY10" fmla="*/ 5179 h 101940"/>
              <a:gd name="connsiteX11" fmla="*/ 8357 w 373494"/>
              <a:gd name="connsiteY11" fmla="*/ 8354 h 10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494" h="101940">
                <a:moveTo>
                  <a:pt x="8357" y="8354"/>
                </a:moveTo>
                <a:cubicBezTo>
                  <a:pt x="-9635" y="23964"/>
                  <a:pt x="6505" y="87200"/>
                  <a:pt x="9944" y="98842"/>
                </a:cubicBezTo>
                <a:cubicBezTo>
                  <a:pt x="13383" y="110484"/>
                  <a:pt x="21057" y="86141"/>
                  <a:pt x="28994" y="78204"/>
                </a:cubicBezTo>
                <a:cubicBezTo>
                  <a:pt x="36931" y="70267"/>
                  <a:pt x="35609" y="58625"/>
                  <a:pt x="57569" y="51217"/>
                </a:cubicBezTo>
                <a:cubicBezTo>
                  <a:pt x="79529" y="43809"/>
                  <a:pt x="149645" y="37723"/>
                  <a:pt x="160757" y="33754"/>
                </a:cubicBezTo>
                <a:cubicBezTo>
                  <a:pt x="171869" y="29785"/>
                  <a:pt x="112602" y="28462"/>
                  <a:pt x="124244" y="27404"/>
                </a:cubicBezTo>
                <a:cubicBezTo>
                  <a:pt x="135886" y="26346"/>
                  <a:pt x="230607" y="27404"/>
                  <a:pt x="230607" y="27404"/>
                </a:cubicBezTo>
                <a:cubicBezTo>
                  <a:pt x="272147" y="27404"/>
                  <a:pt x="374805" y="31637"/>
                  <a:pt x="373482" y="27404"/>
                </a:cubicBezTo>
                <a:cubicBezTo>
                  <a:pt x="372159" y="23171"/>
                  <a:pt x="256536" y="6237"/>
                  <a:pt x="222669" y="2004"/>
                </a:cubicBezTo>
                <a:cubicBezTo>
                  <a:pt x="188802" y="-2229"/>
                  <a:pt x="187744" y="1475"/>
                  <a:pt x="170282" y="2004"/>
                </a:cubicBezTo>
                <a:cubicBezTo>
                  <a:pt x="152820" y="2533"/>
                  <a:pt x="137738" y="-113"/>
                  <a:pt x="117894" y="5179"/>
                </a:cubicBezTo>
                <a:cubicBezTo>
                  <a:pt x="98050" y="10471"/>
                  <a:pt x="26349" y="-7256"/>
                  <a:pt x="8357" y="8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27D799F-59C6-4ACC-ACC4-E873929C0C5D}"/>
              </a:ext>
            </a:extLst>
          </p:cNvPr>
          <p:cNvSpPr/>
          <p:nvPr/>
        </p:nvSpPr>
        <p:spPr>
          <a:xfrm>
            <a:off x="12409488" y="8657545"/>
            <a:ext cx="738051" cy="697646"/>
          </a:xfrm>
          <a:custGeom>
            <a:avLst/>
            <a:gdLst>
              <a:gd name="connsiteX0" fmla="*/ 0 w 738051"/>
              <a:gd name="connsiteY0" fmla="*/ 354693 h 697646"/>
              <a:gd name="connsiteX1" fmla="*/ 109537 w 738051"/>
              <a:gd name="connsiteY1" fmla="*/ 253093 h 697646"/>
              <a:gd name="connsiteX2" fmla="*/ 87312 w 738051"/>
              <a:gd name="connsiteY2" fmla="*/ 270555 h 697646"/>
              <a:gd name="connsiteX3" fmla="*/ 190500 w 738051"/>
              <a:gd name="connsiteY3" fmla="*/ 218168 h 697646"/>
              <a:gd name="connsiteX4" fmla="*/ 177800 w 738051"/>
              <a:gd name="connsiteY4" fmla="*/ 170543 h 697646"/>
              <a:gd name="connsiteX5" fmla="*/ 195262 w 738051"/>
              <a:gd name="connsiteY5" fmla="*/ 103868 h 697646"/>
              <a:gd name="connsiteX6" fmla="*/ 244475 w 738051"/>
              <a:gd name="connsiteY6" fmla="*/ 2268 h 697646"/>
              <a:gd name="connsiteX7" fmla="*/ 233362 w 738051"/>
              <a:gd name="connsiteY7" fmla="*/ 49893 h 697646"/>
              <a:gd name="connsiteX8" fmla="*/ 201612 w 738051"/>
              <a:gd name="connsiteY8" fmla="*/ 135618 h 697646"/>
              <a:gd name="connsiteX9" fmla="*/ 230187 w 738051"/>
              <a:gd name="connsiteY9" fmla="*/ 194355 h 697646"/>
              <a:gd name="connsiteX10" fmla="*/ 285750 w 738051"/>
              <a:gd name="connsiteY10" fmla="*/ 186418 h 697646"/>
              <a:gd name="connsiteX11" fmla="*/ 323850 w 738051"/>
              <a:gd name="connsiteY11" fmla="*/ 141968 h 697646"/>
              <a:gd name="connsiteX12" fmla="*/ 374650 w 738051"/>
              <a:gd name="connsiteY12" fmla="*/ 70530 h 697646"/>
              <a:gd name="connsiteX13" fmla="*/ 387350 w 738051"/>
              <a:gd name="connsiteY13" fmla="*/ 680 h 697646"/>
              <a:gd name="connsiteX14" fmla="*/ 382587 w 738051"/>
              <a:gd name="connsiteY14" fmla="*/ 41955 h 697646"/>
              <a:gd name="connsiteX15" fmla="*/ 379412 w 738051"/>
              <a:gd name="connsiteY15" fmla="*/ 151493 h 697646"/>
              <a:gd name="connsiteX16" fmla="*/ 377825 w 738051"/>
              <a:gd name="connsiteY16" fmla="*/ 199118 h 697646"/>
              <a:gd name="connsiteX17" fmla="*/ 398462 w 738051"/>
              <a:gd name="connsiteY17" fmla="*/ 162605 h 697646"/>
              <a:gd name="connsiteX18" fmla="*/ 485775 w 738051"/>
              <a:gd name="connsiteY18" fmla="*/ 26080 h 697646"/>
              <a:gd name="connsiteX19" fmla="*/ 428625 w 738051"/>
              <a:gd name="connsiteY19" fmla="*/ 134030 h 697646"/>
              <a:gd name="connsiteX20" fmla="*/ 407987 w 738051"/>
              <a:gd name="connsiteY20" fmla="*/ 208643 h 697646"/>
              <a:gd name="connsiteX21" fmla="*/ 414337 w 738051"/>
              <a:gd name="connsiteY21" fmla="*/ 232455 h 697646"/>
              <a:gd name="connsiteX22" fmla="*/ 463550 w 738051"/>
              <a:gd name="connsiteY22" fmla="*/ 180068 h 697646"/>
              <a:gd name="connsiteX23" fmla="*/ 560387 w 738051"/>
              <a:gd name="connsiteY23" fmla="*/ 83230 h 697646"/>
              <a:gd name="connsiteX24" fmla="*/ 461962 w 738051"/>
              <a:gd name="connsiteY24" fmla="*/ 208643 h 697646"/>
              <a:gd name="connsiteX25" fmla="*/ 444500 w 738051"/>
              <a:gd name="connsiteY25" fmla="*/ 241980 h 697646"/>
              <a:gd name="connsiteX26" fmla="*/ 438150 w 738051"/>
              <a:gd name="connsiteY26" fmla="*/ 280080 h 697646"/>
              <a:gd name="connsiteX27" fmla="*/ 484187 w 738051"/>
              <a:gd name="connsiteY27" fmla="*/ 238805 h 697646"/>
              <a:gd name="connsiteX28" fmla="*/ 554037 w 738051"/>
              <a:gd name="connsiteY28" fmla="*/ 188005 h 697646"/>
              <a:gd name="connsiteX29" fmla="*/ 660400 w 738051"/>
              <a:gd name="connsiteY29" fmla="*/ 99105 h 697646"/>
              <a:gd name="connsiteX30" fmla="*/ 598487 w 738051"/>
              <a:gd name="connsiteY30" fmla="*/ 159430 h 697646"/>
              <a:gd name="connsiteX31" fmla="*/ 452437 w 738051"/>
              <a:gd name="connsiteY31" fmla="*/ 286430 h 697646"/>
              <a:gd name="connsiteX32" fmla="*/ 465137 w 738051"/>
              <a:gd name="connsiteY32" fmla="*/ 324530 h 697646"/>
              <a:gd name="connsiteX33" fmla="*/ 534987 w 738051"/>
              <a:gd name="connsiteY33" fmla="*/ 308655 h 697646"/>
              <a:gd name="connsiteX34" fmla="*/ 588962 w 738051"/>
              <a:gd name="connsiteY34" fmla="*/ 272143 h 697646"/>
              <a:gd name="connsiteX35" fmla="*/ 736600 w 738051"/>
              <a:gd name="connsiteY35" fmla="*/ 137205 h 697646"/>
              <a:gd name="connsiteX36" fmla="*/ 658812 w 738051"/>
              <a:gd name="connsiteY36" fmla="*/ 216580 h 697646"/>
              <a:gd name="connsiteX37" fmla="*/ 568325 w 738051"/>
              <a:gd name="connsiteY37" fmla="*/ 330880 h 697646"/>
              <a:gd name="connsiteX38" fmla="*/ 466725 w 738051"/>
              <a:gd name="connsiteY38" fmla="*/ 368980 h 697646"/>
              <a:gd name="connsiteX39" fmla="*/ 469900 w 738051"/>
              <a:gd name="connsiteY39" fmla="*/ 399143 h 697646"/>
              <a:gd name="connsiteX40" fmla="*/ 549275 w 738051"/>
              <a:gd name="connsiteY40" fmla="*/ 389618 h 697646"/>
              <a:gd name="connsiteX41" fmla="*/ 563562 w 738051"/>
              <a:gd name="connsiteY41" fmla="*/ 337230 h 697646"/>
              <a:gd name="connsiteX42" fmla="*/ 527050 w 738051"/>
              <a:gd name="connsiteY42" fmla="*/ 410255 h 697646"/>
              <a:gd name="connsiteX43" fmla="*/ 433387 w 738051"/>
              <a:gd name="connsiteY43" fmla="*/ 440418 h 697646"/>
              <a:gd name="connsiteX44" fmla="*/ 428625 w 738051"/>
              <a:gd name="connsiteY44" fmla="*/ 467405 h 697646"/>
              <a:gd name="connsiteX45" fmla="*/ 493712 w 738051"/>
              <a:gd name="connsiteY45" fmla="*/ 467405 h 697646"/>
              <a:gd name="connsiteX46" fmla="*/ 603250 w 738051"/>
              <a:gd name="connsiteY46" fmla="*/ 456293 h 697646"/>
              <a:gd name="connsiteX47" fmla="*/ 474662 w 738051"/>
              <a:gd name="connsiteY47" fmla="*/ 473755 h 697646"/>
              <a:gd name="connsiteX48" fmla="*/ 420687 w 738051"/>
              <a:gd name="connsiteY48" fmla="*/ 497568 h 697646"/>
              <a:gd name="connsiteX49" fmla="*/ 420687 w 738051"/>
              <a:gd name="connsiteY49" fmla="*/ 538843 h 697646"/>
              <a:gd name="connsiteX50" fmla="*/ 490537 w 738051"/>
              <a:gd name="connsiteY50" fmla="*/ 551543 h 697646"/>
              <a:gd name="connsiteX51" fmla="*/ 561975 w 738051"/>
              <a:gd name="connsiteY51" fmla="*/ 581705 h 697646"/>
              <a:gd name="connsiteX52" fmla="*/ 681037 w 738051"/>
              <a:gd name="connsiteY52" fmla="*/ 686480 h 697646"/>
              <a:gd name="connsiteX53" fmla="*/ 681037 w 738051"/>
              <a:gd name="connsiteY53" fmla="*/ 691243 h 697646"/>
              <a:gd name="connsiteX54" fmla="*/ 577850 w 738051"/>
              <a:gd name="connsiteY54" fmla="*/ 656318 h 697646"/>
              <a:gd name="connsiteX55" fmla="*/ 481012 w 738051"/>
              <a:gd name="connsiteY55" fmla="*/ 656318 h 697646"/>
              <a:gd name="connsiteX56" fmla="*/ 247650 w 738051"/>
              <a:gd name="connsiteY56" fmla="*/ 640443 h 697646"/>
              <a:gd name="connsiteX57" fmla="*/ 236537 w 738051"/>
              <a:gd name="connsiteY57" fmla="*/ 640443 h 697646"/>
              <a:gd name="connsiteX58" fmla="*/ 401637 w 738051"/>
              <a:gd name="connsiteY58" fmla="*/ 624568 h 697646"/>
              <a:gd name="connsiteX59" fmla="*/ 428625 w 738051"/>
              <a:gd name="connsiteY59" fmla="*/ 591230 h 697646"/>
              <a:gd name="connsiteX60" fmla="*/ 395287 w 738051"/>
              <a:gd name="connsiteY60" fmla="*/ 559480 h 697646"/>
              <a:gd name="connsiteX61" fmla="*/ 382587 w 738051"/>
              <a:gd name="connsiteY61" fmla="*/ 537255 h 697646"/>
              <a:gd name="connsiteX62" fmla="*/ 382587 w 738051"/>
              <a:gd name="connsiteY62" fmla="*/ 472168 h 697646"/>
              <a:gd name="connsiteX63" fmla="*/ 415925 w 738051"/>
              <a:gd name="connsiteY63" fmla="*/ 353105 h 697646"/>
              <a:gd name="connsiteX64" fmla="*/ 407987 w 738051"/>
              <a:gd name="connsiteY64" fmla="*/ 292780 h 697646"/>
              <a:gd name="connsiteX65" fmla="*/ 354012 w 738051"/>
              <a:gd name="connsiteY65" fmla="*/ 243568 h 697646"/>
              <a:gd name="connsiteX66" fmla="*/ 268287 w 738051"/>
              <a:gd name="connsiteY66" fmla="*/ 229280 h 697646"/>
              <a:gd name="connsiteX67" fmla="*/ 206375 w 738051"/>
              <a:gd name="connsiteY67" fmla="*/ 232455 h 697646"/>
              <a:gd name="connsiteX68" fmla="*/ 109537 w 738051"/>
              <a:gd name="connsiteY68" fmla="*/ 288018 h 697646"/>
              <a:gd name="connsiteX69" fmla="*/ 0 w 738051"/>
              <a:gd name="connsiteY69" fmla="*/ 354693 h 69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738051" h="697646">
                <a:moveTo>
                  <a:pt x="0" y="354693"/>
                </a:moveTo>
                <a:lnTo>
                  <a:pt x="109537" y="253093"/>
                </a:lnTo>
                <a:cubicBezTo>
                  <a:pt x="124089" y="239070"/>
                  <a:pt x="73818" y="276376"/>
                  <a:pt x="87312" y="270555"/>
                </a:cubicBezTo>
                <a:cubicBezTo>
                  <a:pt x="100806" y="264734"/>
                  <a:pt x="175419" y="234837"/>
                  <a:pt x="190500" y="218168"/>
                </a:cubicBezTo>
                <a:cubicBezTo>
                  <a:pt x="205581" y="201499"/>
                  <a:pt x="177006" y="189593"/>
                  <a:pt x="177800" y="170543"/>
                </a:cubicBezTo>
                <a:cubicBezTo>
                  <a:pt x="178594" y="151493"/>
                  <a:pt x="184150" y="131914"/>
                  <a:pt x="195262" y="103868"/>
                </a:cubicBezTo>
                <a:cubicBezTo>
                  <a:pt x="206375" y="75822"/>
                  <a:pt x="238125" y="11264"/>
                  <a:pt x="244475" y="2268"/>
                </a:cubicBezTo>
                <a:cubicBezTo>
                  <a:pt x="250825" y="-6728"/>
                  <a:pt x="240506" y="27668"/>
                  <a:pt x="233362" y="49893"/>
                </a:cubicBezTo>
                <a:cubicBezTo>
                  <a:pt x="226218" y="72118"/>
                  <a:pt x="202141" y="111541"/>
                  <a:pt x="201612" y="135618"/>
                </a:cubicBezTo>
                <a:cubicBezTo>
                  <a:pt x="201083" y="159695"/>
                  <a:pt x="216164" y="185888"/>
                  <a:pt x="230187" y="194355"/>
                </a:cubicBezTo>
                <a:cubicBezTo>
                  <a:pt x="244210" y="202822"/>
                  <a:pt x="270140" y="195149"/>
                  <a:pt x="285750" y="186418"/>
                </a:cubicBezTo>
                <a:cubicBezTo>
                  <a:pt x="301361" y="177687"/>
                  <a:pt x="309033" y="161283"/>
                  <a:pt x="323850" y="141968"/>
                </a:cubicBezTo>
                <a:cubicBezTo>
                  <a:pt x="338667" y="122653"/>
                  <a:pt x="364067" y="94078"/>
                  <a:pt x="374650" y="70530"/>
                </a:cubicBezTo>
                <a:cubicBezTo>
                  <a:pt x="385233" y="46982"/>
                  <a:pt x="386027" y="5442"/>
                  <a:pt x="387350" y="680"/>
                </a:cubicBezTo>
                <a:cubicBezTo>
                  <a:pt x="388673" y="-4082"/>
                  <a:pt x="383910" y="16820"/>
                  <a:pt x="382587" y="41955"/>
                </a:cubicBezTo>
                <a:cubicBezTo>
                  <a:pt x="381264" y="67090"/>
                  <a:pt x="380206" y="125299"/>
                  <a:pt x="379412" y="151493"/>
                </a:cubicBezTo>
                <a:cubicBezTo>
                  <a:pt x="378618" y="177687"/>
                  <a:pt x="374650" y="197266"/>
                  <a:pt x="377825" y="199118"/>
                </a:cubicBezTo>
                <a:cubicBezTo>
                  <a:pt x="381000" y="200970"/>
                  <a:pt x="380470" y="191445"/>
                  <a:pt x="398462" y="162605"/>
                </a:cubicBezTo>
                <a:cubicBezTo>
                  <a:pt x="416454" y="133765"/>
                  <a:pt x="480748" y="30842"/>
                  <a:pt x="485775" y="26080"/>
                </a:cubicBezTo>
                <a:cubicBezTo>
                  <a:pt x="490802" y="21318"/>
                  <a:pt x="441590" y="103603"/>
                  <a:pt x="428625" y="134030"/>
                </a:cubicBezTo>
                <a:cubicBezTo>
                  <a:pt x="415660" y="164457"/>
                  <a:pt x="410368" y="192239"/>
                  <a:pt x="407987" y="208643"/>
                </a:cubicBezTo>
                <a:cubicBezTo>
                  <a:pt x="405606" y="225047"/>
                  <a:pt x="405077" y="237217"/>
                  <a:pt x="414337" y="232455"/>
                </a:cubicBezTo>
                <a:cubicBezTo>
                  <a:pt x="423598" y="227692"/>
                  <a:pt x="463550" y="180068"/>
                  <a:pt x="463550" y="180068"/>
                </a:cubicBezTo>
                <a:cubicBezTo>
                  <a:pt x="487892" y="155197"/>
                  <a:pt x="560652" y="78468"/>
                  <a:pt x="560387" y="83230"/>
                </a:cubicBezTo>
                <a:cubicBezTo>
                  <a:pt x="560122" y="87992"/>
                  <a:pt x="481276" y="182185"/>
                  <a:pt x="461962" y="208643"/>
                </a:cubicBezTo>
                <a:cubicBezTo>
                  <a:pt x="442648" y="235101"/>
                  <a:pt x="448469" y="230074"/>
                  <a:pt x="444500" y="241980"/>
                </a:cubicBezTo>
                <a:cubicBezTo>
                  <a:pt x="440531" y="253886"/>
                  <a:pt x="431536" y="280609"/>
                  <a:pt x="438150" y="280080"/>
                </a:cubicBezTo>
                <a:cubicBezTo>
                  <a:pt x="444764" y="279551"/>
                  <a:pt x="464873" y="254151"/>
                  <a:pt x="484187" y="238805"/>
                </a:cubicBezTo>
                <a:cubicBezTo>
                  <a:pt x="503501" y="223459"/>
                  <a:pt x="524668" y="211288"/>
                  <a:pt x="554037" y="188005"/>
                </a:cubicBezTo>
                <a:cubicBezTo>
                  <a:pt x="583406" y="164722"/>
                  <a:pt x="652992" y="103867"/>
                  <a:pt x="660400" y="99105"/>
                </a:cubicBezTo>
                <a:cubicBezTo>
                  <a:pt x="667808" y="94342"/>
                  <a:pt x="633147" y="128209"/>
                  <a:pt x="598487" y="159430"/>
                </a:cubicBezTo>
                <a:cubicBezTo>
                  <a:pt x="563827" y="190651"/>
                  <a:pt x="474662" y="258913"/>
                  <a:pt x="452437" y="286430"/>
                </a:cubicBezTo>
                <a:cubicBezTo>
                  <a:pt x="430212" y="313947"/>
                  <a:pt x="451379" y="320826"/>
                  <a:pt x="465137" y="324530"/>
                </a:cubicBezTo>
                <a:cubicBezTo>
                  <a:pt x="478895" y="328234"/>
                  <a:pt x="514350" y="317386"/>
                  <a:pt x="534987" y="308655"/>
                </a:cubicBezTo>
                <a:cubicBezTo>
                  <a:pt x="555624" y="299924"/>
                  <a:pt x="555360" y="300718"/>
                  <a:pt x="588962" y="272143"/>
                </a:cubicBezTo>
                <a:cubicBezTo>
                  <a:pt x="622564" y="243568"/>
                  <a:pt x="724958" y="146465"/>
                  <a:pt x="736600" y="137205"/>
                </a:cubicBezTo>
                <a:cubicBezTo>
                  <a:pt x="748242" y="127944"/>
                  <a:pt x="686858" y="184301"/>
                  <a:pt x="658812" y="216580"/>
                </a:cubicBezTo>
                <a:cubicBezTo>
                  <a:pt x="630766" y="248859"/>
                  <a:pt x="600340" y="305480"/>
                  <a:pt x="568325" y="330880"/>
                </a:cubicBezTo>
                <a:cubicBezTo>
                  <a:pt x="536310" y="356280"/>
                  <a:pt x="483129" y="357603"/>
                  <a:pt x="466725" y="368980"/>
                </a:cubicBezTo>
                <a:cubicBezTo>
                  <a:pt x="450321" y="380357"/>
                  <a:pt x="456142" y="395703"/>
                  <a:pt x="469900" y="399143"/>
                </a:cubicBezTo>
                <a:cubicBezTo>
                  <a:pt x="483658" y="402583"/>
                  <a:pt x="533665" y="399937"/>
                  <a:pt x="549275" y="389618"/>
                </a:cubicBezTo>
                <a:cubicBezTo>
                  <a:pt x="564885" y="379299"/>
                  <a:pt x="567266" y="333791"/>
                  <a:pt x="563562" y="337230"/>
                </a:cubicBezTo>
                <a:cubicBezTo>
                  <a:pt x="559858" y="340669"/>
                  <a:pt x="548746" y="393057"/>
                  <a:pt x="527050" y="410255"/>
                </a:cubicBezTo>
                <a:cubicBezTo>
                  <a:pt x="505354" y="427453"/>
                  <a:pt x="449791" y="430893"/>
                  <a:pt x="433387" y="440418"/>
                </a:cubicBezTo>
                <a:cubicBezTo>
                  <a:pt x="416983" y="449943"/>
                  <a:pt x="418571" y="462907"/>
                  <a:pt x="428625" y="467405"/>
                </a:cubicBezTo>
                <a:cubicBezTo>
                  <a:pt x="438679" y="471903"/>
                  <a:pt x="464608" y="469257"/>
                  <a:pt x="493712" y="467405"/>
                </a:cubicBezTo>
                <a:cubicBezTo>
                  <a:pt x="522816" y="465553"/>
                  <a:pt x="606425" y="455235"/>
                  <a:pt x="603250" y="456293"/>
                </a:cubicBezTo>
                <a:cubicBezTo>
                  <a:pt x="600075" y="457351"/>
                  <a:pt x="505089" y="466876"/>
                  <a:pt x="474662" y="473755"/>
                </a:cubicBezTo>
                <a:cubicBezTo>
                  <a:pt x="444235" y="480634"/>
                  <a:pt x="429683" y="486720"/>
                  <a:pt x="420687" y="497568"/>
                </a:cubicBezTo>
                <a:cubicBezTo>
                  <a:pt x="411691" y="508416"/>
                  <a:pt x="409045" y="529847"/>
                  <a:pt x="420687" y="538843"/>
                </a:cubicBezTo>
                <a:cubicBezTo>
                  <a:pt x="432329" y="547839"/>
                  <a:pt x="466989" y="544399"/>
                  <a:pt x="490537" y="551543"/>
                </a:cubicBezTo>
                <a:cubicBezTo>
                  <a:pt x="514085" y="558687"/>
                  <a:pt x="530225" y="559216"/>
                  <a:pt x="561975" y="581705"/>
                </a:cubicBezTo>
                <a:cubicBezTo>
                  <a:pt x="593725" y="604194"/>
                  <a:pt x="661193" y="668224"/>
                  <a:pt x="681037" y="686480"/>
                </a:cubicBezTo>
                <a:cubicBezTo>
                  <a:pt x="700881" y="704736"/>
                  <a:pt x="698235" y="696270"/>
                  <a:pt x="681037" y="691243"/>
                </a:cubicBezTo>
                <a:cubicBezTo>
                  <a:pt x="663839" y="686216"/>
                  <a:pt x="611187" y="662139"/>
                  <a:pt x="577850" y="656318"/>
                </a:cubicBezTo>
                <a:cubicBezTo>
                  <a:pt x="544513" y="650497"/>
                  <a:pt x="536045" y="658964"/>
                  <a:pt x="481012" y="656318"/>
                </a:cubicBezTo>
                <a:cubicBezTo>
                  <a:pt x="425979" y="653672"/>
                  <a:pt x="288396" y="643089"/>
                  <a:pt x="247650" y="640443"/>
                </a:cubicBezTo>
                <a:cubicBezTo>
                  <a:pt x="206904" y="637797"/>
                  <a:pt x="236537" y="640443"/>
                  <a:pt x="236537" y="640443"/>
                </a:cubicBezTo>
                <a:cubicBezTo>
                  <a:pt x="262202" y="637797"/>
                  <a:pt x="369622" y="632770"/>
                  <a:pt x="401637" y="624568"/>
                </a:cubicBezTo>
                <a:cubicBezTo>
                  <a:pt x="433652" y="616366"/>
                  <a:pt x="429683" y="602078"/>
                  <a:pt x="428625" y="591230"/>
                </a:cubicBezTo>
                <a:cubicBezTo>
                  <a:pt x="427567" y="580382"/>
                  <a:pt x="402960" y="568476"/>
                  <a:pt x="395287" y="559480"/>
                </a:cubicBezTo>
                <a:cubicBezTo>
                  <a:pt x="387614" y="550484"/>
                  <a:pt x="384704" y="551807"/>
                  <a:pt x="382587" y="537255"/>
                </a:cubicBezTo>
                <a:cubicBezTo>
                  <a:pt x="380470" y="522703"/>
                  <a:pt x="377031" y="502860"/>
                  <a:pt x="382587" y="472168"/>
                </a:cubicBezTo>
                <a:cubicBezTo>
                  <a:pt x="388143" y="441476"/>
                  <a:pt x="411692" y="383003"/>
                  <a:pt x="415925" y="353105"/>
                </a:cubicBezTo>
                <a:cubicBezTo>
                  <a:pt x="420158" y="323207"/>
                  <a:pt x="418306" y="311036"/>
                  <a:pt x="407987" y="292780"/>
                </a:cubicBezTo>
                <a:cubicBezTo>
                  <a:pt x="397668" y="274524"/>
                  <a:pt x="377295" y="254151"/>
                  <a:pt x="354012" y="243568"/>
                </a:cubicBezTo>
                <a:cubicBezTo>
                  <a:pt x="330729" y="232985"/>
                  <a:pt x="292893" y="231132"/>
                  <a:pt x="268287" y="229280"/>
                </a:cubicBezTo>
                <a:cubicBezTo>
                  <a:pt x="243681" y="227428"/>
                  <a:pt x="232833" y="222665"/>
                  <a:pt x="206375" y="232455"/>
                </a:cubicBezTo>
                <a:cubicBezTo>
                  <a:pt x="179917" y="242245"/>
                  <a:pt x="139699" y="270820"/>
                  <a:pt x="109537" y="288018"/>
                </a:cubicBezTo>
                <a:lnTo>
                  <a:pt x="0" y="3546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BA8C778-0EBA-46EA-943C-7773BFE26CF1}"/>
              </a:ext>
            </a:extLst>
          </p:cNvPr>
          <p:cNvSpPr/>
          <p:nvPr/>
        </p:nvSpPr>
        <p:spPr>
          <a:xfrm>
            <a:off x="12346584" y="8785220"/>
            <a:ext cx="474088" cy="254609"/>
          </a:xfrm>
          <a:custGeom>
            <a:avLst/>
            <a:gdLst>
              <a:gd name="connsiteX0" fmla="*/ 15279 w 474088"/>
              <a:gd name="connsiteY0" fmla="*/ 180980 h 254609"/>
              <a:gd name="connsiteX1" fmla="*/ 191491 w 474088"/>
              <a:gd name="connsiteY1" fmla="*/ 47630 h 254609"/>
              <a:gd name="connsiteX2" fmla="*/ 134341 w 474088"/>
              <a:gd name="connsiteY2" fmla="*/ 74618 h 254609"/>
              <a:gd name="connsiteX3" fmla="*/ 310554 w 474088"/>
              <a:gd name="connsiteY3" fmla="*/ 14293 h 254609"/>
              <a:gd name="connsiteX4" fmla="*/ 275629 w 474088"/>
              <a:gd name="connsiteY4" fmla="*/ 15880 h 254609"/>
              <a:gd name="connsiteX5" fmla="*/ 399454 w 474088"/>
              <a:gd name="connsiteY5" fmla="*/ 1593 h 254609"/>
              <a:gd name="connsiteX6" fmla="*/ 381991 w 474088"/>
              <a:gd name="connsiteY6" fmla="*/ 1593 h 254609"/>
              <a:gd name="connsiteX7" fmla="*/ 474066 w 474088"/>
              <a:gd name="connsiteY7" fmla="*/ 12705 h 254609"/>
              <a:gd name="connsiteX8" fmla="*/ 372466 w 474088"/>
              <a:gd name="connsiteY8" fmla="*/ 14293 h 254609"/>
              <a:gd name="connsiteX9" fmla="*/ 191491 w 474088"/>
              <a:gd name="connsiteY9" fmla="*/ 79380 h 254609"/>
              <a:gd name="connsiteX10" fmla="*/ 226416 w 474088"/>
              <a:gd name="connsiteY10" fmla="*/ 61918 h 254609"/>
              <a:gd name="connsiteX11" fmla="*/ 145454 w 474088"/>
              <a:gd name="connsiteY11" fmla="*/ 109543 h 254609"/>
              <a:gd name="connsiteX12" fmla="*/ 188316 w 474088"/>
              <a:gd name="connsiteY12" fmla="*/ 114305 h 254609"/>
              <a:gd name="connsiteX13" fmla="*/ 131166 w 474088"/>
              <a:gd name="connsiteY13" fmla="*/ 128593 h 254609"/>
              <a:gd name="connsiteX14" fmla="*/ 72429 w 474088"/>
              <a:gd name="connsiteY14" fmla="*/ 169868 h 254609"/>
              <a:gd name="connsiteX15" fmla="*/ 13691 w 474088"/>
              <a:gd name="connsiteY15" fmla="*/ 254005 h 254609"/>
              <a:gd name="connsiteX16" fmla="*/ 15279 w 474088"/>
              <a:gd name="connsiteY16" fmla="*/ 180980 h 25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4088" h="254609">
                <a:moveTo>
                  <a:pt x="15279" y="180980"/>
                </a:moveTo>
                <a:cubicBezTo>
                  <a:pt x="44912" y="146584"/>
                  <a:pt x="171647" y="65357"/>
                  <a:pt x="191491" y="47630"/>
                </a:cubicBezTo>
                <a:cubicBezTo>
                  <a:pt x="211335" y="29903"/>
                  <a:pt x="114497" y="80174"/>
                  <a:pt x="134341" y="74618"/>
                </a:cubicBezTo>
                <a:cubicBezTo>
                  <a:pt x="154185" y="69062"/>
                  <a:pt x="287006" y="24083"/>
                  <a:pt x="310554" y="14293"/>
                </a:cubicBezTo>
                <a:cubicBezTo>
                  <a:pt x="334102" y="4503"/>
                  <a:pt x="260812" y="17997"/>
                  <a:pt x="275629" y="15880"/>
                </a:cubicBezTo>
                <a:cubicBezTo>
                  <a:pt x="290446" y="13763"/>
                  <a:pt x="381727" y="3974"/>
                  <a:pt x="399454" y="1593"/>
                </a:cubicBezTo>
                <a:cubicBezTo>
                  <a:pt x="417181" y="-788"/>
                  <a:pt x="369556" y="-259"/>
                  <a:pt x="381991" y="1593"/>
                </a:cubicBezTo>
                <a:cubicBezTo>
                  <a:pt x="394426" y="3445"/>
                  <a:pt x="475654" y="10588"/>
                  <a:pt x="474066" y="12705"/>
                </a:cubicBezTo>
                <a:cubicBezTo>
                  <a:pt x="472478" y="14822"/>
                  <a:pt x="419562" y="3181"/>
                  <a:pt x="372466" y="14293"/>
                </a:cubicBezTo>
                <a:cubicBezTo>
                  <a:pt x="325370" y="25405"/>
                  <a:pt x="215833" y="71443"/>
                  <a:pt x="191491" y="79380"/>
                </a:cubicBezTo>
                <a:cubicBezTo>
                  <a:pt x="167149" y="87317"/>
                  <a:pt x="234089" y="56891"/>
                  <a:pt x="226416" y="61918"/>
                </a:cubicBezTo>
                <a:cubicBezTo>
                  <a:pt x="218743" y="66945"/>
                  <a:pt x="151804" y="100812"/>
                  <a:pt x="145454" y="109543"/>
                </a:cubicBezTo>
                <a:cubicBezTo>
                  <a:pt x="139104" y="118274"/>
                  <a:pt x="190697" y="111130"/>
                  <a:pt x="188316" y="114305"/>
                </a:cubicBezTo>
                <a:cubicBezTo>
                  <a:pt x="185935" y="117480"/>
                  <a:pt x="150480" y="119333"/>
                  <a:pt x="131166" y="128593"/>
                </a:cubicBezTo>
                <a:cubicBezTo>
                  <a:pt x="111852" y="137853"/>
                  <a:pt x="92008" y="148966"/>
                  <a:pt x="72429" y="169868"/>
                </a:cubicBezTo>
                <a:cubicBezTo>
                  <a:pt x="52850" y="190770"/>
                  <a:pt x="20306" y="247655"/>
                  <a:pt x="13691" y="254005"/>
                </a:cubicBezTo>
                <a:cubicBezTo>
                  <a:pt x="7076" y="260355"/>
                  <a:pt x="-14354" y="215376"/>
                  <a:pt x="15279" y="18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8C9DA46-E421-4868-9376-775EB2E2795B}"/>
              </a:ext>
            </a:extLst>
          </p:cNvPr>
          <p:cNvSpPr/>
          <p:nvPr/>
        </p:nvSpPr>
        <p:spPr>
          <a:xfrm>
            <a:off x="12798409" y="8802002"/>
            <a:ext cx="99088" cy="171304"/>
          </a:xfrm>
          <a:custGeom>
            <a:avLst/>
            <a:gdLst>
              <a:gd name="connsiteX0" fmla="*/ 16 w 99088"/>
              <a:gd name="connsiteY0" fmla="*/ 686 h 171304"/>
              <a:gd name="connsiteX1" fmla="*/ 66691 w 99088"/>
              <a:gd name="connsiteY1" fmla="*/ 73711 h 171304"/>
              <a:gd name="connsiteX2" fmla="*/ 96854 w 99088"/>
              <a:gd name="connsiteY2" fmla="*/ 170548 h 171304"/>
              <a:gd name="connsiteX3" fmla="*/ 96854 w 99088"/>
              <a:gd name="connsiteY3" fmla="*/ 121336 h 171304"/>
              <a:gd name="connsiteX4" fmla="*/ 93679 w 99088"/>
              <a:gd name="connsiteY4" fmla="*/ 75298 h 171304"/>
              <a:gd name="connsiteX5" fmla="*/ 73041 w 99088"/>
              <a:gd name="connsiteY5" fmla="*/ 38786 h 171304"/>
              <a:gd name="connsiteX6" fmla="*/ 16 w 99088"/>
              <a:gd name="connsiteY6" fmla="*/ 686 h 17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88" h="171304">
                <a:moveTo>
                  <a:pt x="16" y="686"/>
                </a:moveTo>
                <a:cubicBezTo>
                  <a:pt x="-1042" y="6507"/>
                  <a:pt x="50551" y="45401"/>
                  <a:pt x="66691" y="73711"/>
                </a:cubicBezTo>
                <a:cubicBezTo>
                  <a:pt x="82831" y="102021"/>
                  <a:pt x="91827" y="162611"/>
                  <a:pt x="96854" y="170548"/>
                </a:cubicBezTo>
                <a:cubicBezTo>
                  <a:pt x="101881" y="178485"/>
                  <a:pt x="96854" y="121336"/>
                  <a:pt x="96854" y="121336"/>
                </a:cubicBezTo>
                <a:cubicBezTo>
                  <a:pt x="96325" y="105461"/>
                  <a:pt x="97648" y="89056"/>
                  <a:pt x="93679" y="75298"/>
                </a:cubicBezTo>
                <a:cubicBezTo>
                  <a:pt x="89710" y="61540"/>
                  <a:pt x="86270" y="49898"/>
                  <a:pt x="73041" y="38786"/>
                </a:cubicBezTo>
                <a:cubicBezTo>
                  <a:pt x="59812" y="27674"/>
                  <a:pt x="1074" y="-5135"/>
                  <a:pt x="16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39AFD17-0822-4843-9373-C839516B041F}"/>
              </a:ext>
            </a:extLst>
          </p:cNvPr>
          <p:cNvSpPr/>
          <p:nvPr/>
        </p:nvSpPr>
        <p:spPr>
          <a:xfrm>
            <a:off x="12310978" y="8905838"/>
            <a:ext cx="465415" cy="354463"/>
          </a:xfrm>
          <a:custGeom>
            <a:avLst/>
            <a:gdLst>
              <a:gd name="connsiteX0" fmla="*/ 289010 w 465415"/>
              <a:gd name="connsiteY0" fmla="*/ 37 h 354463"/>
              <a:gd name="connsiteX1" fmla="*/ 400135 w 465415"/>
              <a:gd name="connsiteY1" fmla="*/ 42900 h 354463"/>
              <a:gd name="connsiteX2" fmla="*/ 414422 w 465415"/>
              <a:gd name="connsiteY2" fmla="*/ 39725 h 354463"/>
              <a:gd name="connsiteX3" fmla="*/ 436647 w 465415"/>
              <a:gd name="connsiteY3" fmla="*/ 125450 h 354463"/>
              <a:gd name="connsiteX4" fmla="*/ 465222 w 465415"/>
              <a:gd name="connsiteY4" fmla="*/ 130212 h 354463"/>
              <a:gd name="connsiteX5" fmla="*/ 449347 w 465415"/>
              <a:gd name="connsiteY5" fmla="*/ 182600 h 354463"/>
              <a:gd name="connsiteX6" fmla="*/ 452522 w 465415"/>
              <a:gd name="connsiteY6" fmla="*/ 222287 h 354463"/>
              <a:gd name="connsiteX7" fmla="*/ 422360 w 465415"/>
              <a:gd name="connsiteY7" fmla="*/ 312775 h 354463"/>
              <a:gd name="connsiteX8" fmla="*/ 346160 w 465415"/>
              <a:gd name="connsiteY8" fmla="*/ 328650 h 354463"/>
              <a:gd name="connsiteX9" fmla="*/ 171535 w 465415"/>
              <a:gd name="connsiteY9" fmla="*/ 354050 h 354463"/>
              <a:gd name="connsiteX10" fmla="*/ 117560 w 465415"/>
              <a:gd name="connsiteY10" fmla="*/ 306425 h 354463"/>
              <a:gd name="connsiteX11" fmla="*/ 52472 w 465415"/>
              <a:gd name="connsiteY11" fmla="*/ 222287 h 354463"/>
              <a:gd name="connsiteX12" fmla="*/ 85 w 465415"/>
              <a:gd name="connsiteY12" fmla="*/ 236575 h 354463"/>
              <a:gd name="connsiteX13" fmla="*/ 41360 w 465415"/>
              <a:gd name="connsiteY13" fmla="*/ 150850 h 354463"/>
              <a:gd name="connsiteX14" fmla="*/ 87397 w 465415"/>
              <a:gd name="connsiteY14" fmla="*/ 93700 h 354463"/>
              <a:gd name="connsiteX15" fmla="*/ 158835 w 465415"/>
              <a:gd name="connsiteY15" fmla="*/ 36550 h 354463"/>
              <a:gd name="connsiteX16" fmla="*/ 289010 w 465415"/>
              <a:gd name="connsiteY16" fmla="*/ 37 h 35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5415" h="354463">
                <a:moveTo>
                  <a:pt x="289010" y="37"/>
                </a:moveTo>
                <a:cubicBezTo>
                  <a:pt x="329227" y="1095"/>
                  <a:pt x="379233" y="36285"/>
                  <a:pt x="400135" y="42900"/>
                </a:cubicBezTo>
                <a:cubicBezTo>
                  <a:pt x="421037" y="49515"/>
                  <a:pt x="408337" y="25967"/>
                  <a:pt x="414422" y="39725"/>
                </a:cubicBezTo>
                <a:cubicBezTo>
                  <a:pt x="420507" y="53483"/>
                  <a:pt x="428180" y="110369"/>
                  <a:pt x="436647" y="125450"/>
                </a:cubicBezTo>
                <a:cubicBezTo>
                  <a:pt x="445114" y="140531"/>
                  <a:pt x="463105" y="120687"/>
                  <a:pt x="465222" y="130212"/>
                </a:cubicBezTo>
                <a:cubicBezTo>
                  <a:pt x="467339" y="139737"/>
                  <a:pt x="451464" y="167254"/>
                  <a:pt x="449347" y="182600"/>
                </a:cubicBezTo>
                <a:cubicBezTo>
                  <a:pt x="447230" y="197946"/>
                  <a:pt x="457020" y="200591"/>
                  <a:pt x="452522" y="222287"/>
                </a:cubicBezTo>
                <a:cubicBezTo>
                  <a:pt x="448024" y="243983"/>
                  <a:pt x="440087" y="295048"/>
                  <a:pt x="422360" y="312775"/>
                </a:cubicBezTo>
                <a:cubicBezTo>
                  <a:pt x="404633" y="330502"/>
                  <a:pt x="387964" y="321771"/>
                  <a:pt x="346160" y="328650"/>
                </a:cubicBezTo>
                <a:cubicBezTo>
                  <a:pt x="304356" y="335529"/>
                  <a:pt x="209635" y="357754"/>
                  <a:pt x="171535" y="354050"/>
                </a:cubicBezTo>
                <a:cubicBezTo>
                  <a:pt x="133435" y="350346"/>
                  <a:pt x="137404" y="328385"/>
                  <a:pt x="117560" y="306425"/>
                </a:cubicBezTo>
                <a:cubicBezTo>
                  <a:pt x="97716" y="284465"/>
                  <a:pt x="72051" y="233929"/>
                  <a:pt x="52472" y="222287"/>
                </a:cubicBezTo>
                <a:cubicBezTo>
                  <a:pt x="32893" y="210645"/>
                  <a:pt x="1937" y="248481"/>
                  <a:pt x="85" y="236575"/>
                </a:cubicBezTo>
                <a:cubicBezTo>
                  <a:pt x="-1767" y="224669"/>
                  <a:pt x="26808" y="174663"/>
                  <a:pt x="41360" y="150850"/>
                </a:cubicBezTo>
                <a:cubicBezTo>
                  <a:pt x="55912" y="127038"/>
                  <a:pt x="67818" y="112750"/>
                  <a:pt x="87397" y="93700"/>
                </a:cubicBezTo>
                <a:cubicBezTo>
                  <a:pt x="106976" y="74650"/>
                  <a:pt x="129202" y="52425"/>
                  <a:pt x="158835" y="36550"/>
                </a:cubicBezTo>
                <a:cubicBezTo>
                  <a:pt x="188468" y="20675"/>
                  <a:pt x="248793" y="-1021"/>
                  <a:pt x="289010" y="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A7C3117-0A25-445A-A23B-31798C354F6B}"/>
              </a:ext>
            </a:extLst>
          </p:cNvPr>
          <p:cNvSpPr/>
          <p:nvPr/>
        </p:nvSpPr>
        <p:spPr>
          <a:xfrm>
            <a:off x="12555538" y="8955088"/>
            <a:ext cx="93662" cy="936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D7059DE-1321-4C01-8B80-DBED5A27F6F2}"/>
              </a:ext>
            </a:extLst>
          </p:cNvPr>
          <p:cNvSpPr/>
          <p:nvPr/>
        </p:nvSpPr>
        <p:spPr>
          <a:xfrm>
            <a:off x="12303616" y="9169286"/>
            <a:ext cx="568171" cy="137197"/>
          </a:xfrm>
          <a:custGeom>
            <a:avLst/>
            <a:gdLst>
              <a:gd name="connsiteX0" fmla="*/ 1097 w 568171"/>
              <a:gd name="connsiteY0" fmla="*/ 114 h 137197"/>
              <a:gd name="connsiteX1" fmla="*/ 132859 w 568171"/>
              <a:gd name="connsiteY1" fmla="*/ 95364 h 137197"/>
              <a:gd name="connsiteX2" fmla="*/ 66184 w 568171"/>
              <a:gd name="connsiteY2" fmla="*/ 103302 h 137197"/>
              <a:gd name="connsiteX3" fmla="*/ 232872 w 568171"/>
              <a:gd name="connsiteY3" fmla="*/ 103302 h 137197"/>
              <a:gd name="connsiteX4" fmla="*/ 337647 w 568171"/>
              <a:gd name="connsiteY4" fmla="*/ 103302 h 137197"/>
              <a:gd name="connsiteX5" fmla="*/ 305897 w 568171"/>
              <a:gd name="connsiteY5" fmla="*/ 77902 h 137197"/>
              <a:gd name="connsiteX6" fmla="*/ 359872 w 568171"/>
              <a:gd name="connsiteY6" fmla="*/ 104889 h 137197"/>
              <a:gd name="connsiteX7" fmla="*/ 567834 w 568171"/>
              <a:gd name="connsiteY7" fmla="*/ 109652 h 137197"/>
              <a:gd name="connsiteX8" fmla="*/ 305897 w 568171"/>
              <a:gd name="connsiteY8" fmla="*/ 136639 h 137197"/>
              <a:gd name="connsiteX9" fmla="*/ 167784 w 568171"/>
              <a:gd name="connsiteY9" fmla="*/ 127114 h 137197"/>
              <a:gd name="connsiteX10" fmla="*/ 185247 w 568171"/>
              <a:gd name="connsiteY10" fmla="*/ 117589 h 137197"/>
              <a:gd name="connsiteX11" fmla="*/ 75709 w 568171"/>
              <a:gd name="connsiteY11" fmla="*/ 76314 h 137197"/>
              <a:gd name="connsiteX12" fmla="*/ 1097 w 568171"/>
              <a:gd name="connsiteY12" fmla="*/ 114 h 13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8171" h="137197">
                <a:moveTo>
                  <a:pt x="1097" y="114"/>
                </a:moveTo>
                <a:cubicBezTo>
                  <a:pt x="10622" y="3289"/>
                  <a:pt x="122011" y="78166"/>
                  <a:pt x="132859" y="95364"/>
                </a:cubicBezTo>
                <a:cubicBezTo>
                  <a:pt x="143707" y="112562"/>
                  <a:pt x="49515" y="101979"/>
                  <a:pt x="66184" y="103302"/>
                </a:cubicBezTo>
                <a:cubicBezTo>
                  <a:pt x="82853" y="104625"/>
                  <a:pt x="232872" y="103302"/>
                  <a:pt x="232872" y="103302"/>
                </a:cubicBezTo>
                <a:cubicBezTo>
                  <a:pt x="278116" y="103302"/>
                  <a:pt x="325476" y="107535"/>
                  <a:pt x="337647" y="103302"/>
                </a:cubicBezTo>
                <a:cubicBezTo>
                  <a:pt x="349818" y="99069"/>
                  <a:pt x="302193" y="77638"/>
                  <a:pt x="305897" y="77902"/>
                </a:cubicBezTo>
                <a:cubicBezTo>
                  <a:pt x="309601" y="78166"/>
                  <a:pt x="316216" y="99597"/>
                  <a:pt x="359872" y="104889"/>
                </a:cubicBezTo>
                <a:cubicBezTo>
                  <a:pt x="403528" y="110181"/>
                  <a:pt x="576830" y="104360"/>
                  <a:pt x="567834" y="109652"/>
                </a:cubicBezTo>
                <a:cubicBezTo>
                  <a:pt x="558838" y="114944"/>
                  <a:pt x="372572" y="133729"/>
                  <a:pt x="305897" y="136639"/>
                </a:cubicBezTo>
                <a:cubicBezTo>
                  <a:pt x="239222" y="139549"/>
                  <a:pt x="187892" y="130289"/>
                  <a:pt x="167784" y="127114"/>
                </a:cubicBezTo>
                <a:cubicBezTo>
                  <a:pt x="147676" y="123939"/>
                  <a:pt x="200593" y="126056"/>
                  <a:pt x="185247" y="117589"/>
                </a:cubicBezTo>
                <a:cubicBezTo>
                  <a:pt x="169901" y="109122"/>
                  <a:pt x="105078" y="92189"/>
                  <a:pt x="75709" y="76314"/>
                </a:cubicBezTo>
                <a:cubicBezTo>
                  <a:pt x="46340" y="60439"/>
                  <a:pt x="-8428" y="-3061"/>
                  <a:pt x="1097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17F31E8-B84E-4B74-9342-6BFAF329A22B}"/>
              </a:ext>
            </a:extLst>
          </p:cNvPr>
          <p:cNvSpPr/>
          <p:nvPr/>
        </p:nvSpPr>
        <p:spPr>
          <a:xfrm>
            <a:off x="12820645" y="9334980"/>
            <a:ext cx="110657" cy="306806"/>
          </a:xfrm>
          <a:custGeom>
            <a:avLst/>
            <a:gdLst>
              <a:gd name="connsiteX0" fmla="*/ 19055 w 110657"/>
              <a:gd name="connsiteY0" fmla="*/ 1637 h 306806"/>
              <a:gd name="connsiteX1" fmla="*/ 105838 w 110657"/>
              <a:gd name="connsiteY1" fmla="*/ 154037 h 306806"/>
              <a:gd name="connsiteX2" fmla="*/ 88905 w 110657"/>
              <a:gd name="connsiteY2" fmla="*/ 192137 h 306806"/>
              <a:gd name="connsiteX3" fmla="*/ 5 w 110657"/>
              <a:gd name="connsiteY3" fmla="*/ 306437 h 306806"/>
              <a:gd name="connsiteX4" fmla="*/ 84672 w 110657"/>
              <a:gd name="connsiteY4" fmla="*/ 149803 h 306806"/>
              <a:gd name="connsiteX5" fmla="*/ 93138 w 110657"/>
              <a:gd name="connsiteY5" fmla="*/ 77837 h 306806"/>
              <a:gd name="connsiteX6" fmla="*/ 19055 w 110657"/>
              <a:gd name="connsiteY6" fmla="*/ 1637 h 30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57" h="306806">
                <a:moveTo>
                  <a:pt x="19055" y="1637"/>
                </a:moveTo>
                <a:cubicBezTo>
                  <a:pt x="21172" y="14337"/>
                  <a:pt x="94196" y="122287"/>
                  <a:pt x="105838" y="154037"/>
                </a:cubicBezTo>
                <a:cubicBezTo>
                  <a:pt x="117480" y="185787"/>
                  <a:pt x="106544" y="166737"/>
                  <a:pt x="88905" y="192137"/>
                </a:cubicBezTo>
                <a:cubicBezTo>
                  <a:pt x="71266" y="217537"/>
                  <a:pt x="710" y="313493"/>
                  <a:pt x="5" y="306437"/>
                </a:cubicBezTo>
                <a:cubicBezTo>
                  <a:pt x="-700" y="299381"/>
                  <a:pt x="69150" y="187903"/>
                  <a:pt x="84672" y="149803"/>
                </a:cubicBezTo>
                <a:cubicBezTo>
                  <a:pt x="100194" y="111703"/>
                  <a:pt x="101252" y="102179"/>
                  <a:pt x="93138" y="77837"/>
                </a:cubicBezTo>
                <a:cubicBezTo>
                  <a:pt x="85024" y="53495"/>
                  <a:pt x="16938" y="-11063"/>
                  <a:pt x="19055" y="1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252F738-54CD-470C-9F6A-45397EA3FA70}"/>
              </a:ext>
            </a:extLst>
          </p:cNvPr>
          <p:cNvSpPr/>
          <p:nvPr/>
        </p:nvSpPr>
        <p:spPr>
          <a:xfrm>
            <a:off x="12346368" y="9293418"/>
            <a:ext cx="562513" cy="53839"/>
          </a:xfrm>
          <a:custGeom>
            <a:avLst/>
            <a:gdLst>
              <a:gd name="connsiteX0" fmla="*/ 149 w 562513"/>
              <a:gd name="connsiteY0" fmla="*/ 43199 h 53839"/>
              <a:gd name="connsiteX1" fmla="*/ 262615 w 562513"/>
              <a:gd name="connsiteY1" fmla="*/ 28382 h 53839"/>
              <a:gd name="connsiteX2" fmla="*/ 554715 w 562513"/>
              <a:gd name="connsiteY2" fmla="*/ 53782 h 53839"/>
              <a:gd name="connsiteX3" fmla="*/ 467932 w 562513"/>
              <a:gd name="connsiteY3" fmla="*/ 19915 h 53839"/>
              <a:gd name="connsiteX4" fmla="*/ 353632 w 562513"/>
              <a:gd name="connsiteY4" fmla="*/ 7215 h 53839"/>
              <a:gd name="connsiteX5" fmla="*/ 226632 w 562513"/>
              <a:gd name="connsiteY5" fmla="*/ 865 h 53839"/>
              <a:gd name="connsiteX6" fmla="*/ 149 w 562513"/>
              <a:gd name="connsiteY6" fmla="*/ 43199 h 5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513" h="53839">
                <a:moveTo>
                  <a:pt x="149" y="43199"/>
                </a:moveTo>
                <a:cubicBezTo>
                  <a:pt x="6146" y="47785"/>
                  <a:pt x="170187" y="26618"/>
                  <a:pt x="262615" y="28382"/>
                </a:cubicBezTo>
                <a:cubicBezTo>
                  <a:pt x="355043" y="30146"/>
                  <a:pt x="520496" y="55193"/>
                  <a:pt x="554715" y="53782"/>
                </a:cubicBezTo>
                <a:cubicBezTo>
                  <a:pt x="588934" y="52371"/>
                  <a:pt x="501446" y="27676"/>
                  <a:pt x="467932" y="19915"/>
                </a:cubicBezTo>
                <a:cubicBezTo>
                  <a:pt x="434418" y="12154"/>
                  <a:pt x="393849" y="10390"/>
                  <a:pt x="353632" y="7215"/>
                </a:cubicBezTo>
                <a:cubicBezTo>
                  <a:pt x="313415" y="4040"/>
                  <a:pt x="283077" y="-2310"/>
                  <a:pt x="226632" y="865"/>
                </a:cubicBezTo>
                <a:cubicBezTo>
                  <a:pt x="170188" y="4040"/>
                  <a:pt x="-5848" y="38613"/>
                  <a:pt x="149" y="4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5CB76BA-1E5C-4BBA-A850-22EDC6CAD97F}"/>
              </a:ext>
            </a:extLst>
          </p:cNvPr>
          <p:cNvSpPr/>
          <p:nvPr/>
        </p:nvSpPr>
        <p:spPr>
          <a:xfrm>
            <a:off x="12285134" y="9215895"/>
            <a:ext cx="52918" cy="250076"/>
          </a:xfrm>
          <a:custGeom>
            <a:avLst/>
            <a:gdLst>
              <a:gd name="connsiteX0" fmla="*/ 10583 w 52918"/>
              <a:gd name="connsiteY0" fmla="*/ 72 h 250076"/>
              <a:gd name="connsiteX1" fmla="*/ 52916 w 52918"/>
              <a:gd name="connsiteY1" fmla="*/ 144005 h 250076"/>
              <a:gd name="connsiteX2" fmla="*/ 12699 w 52918"/>
              <a:gd name="connsiteY2" fmla="*/ 190572 h 250076"/>
              <a:gd name="connsiteX3" fmla="*/ 19049 w 52918"/>
              <a:gd name="connsiteY3" fmla="*/ 249838 h 250076"/>
              <a:gd name="connsiteX4" fmla="*/ 2116 w 52918"/>
              <a:gd name="connsiteY4" fmla="*/ 209622 h 250076"/>
              <a:gd name="connsiteX5" fmla="*/ 2116 w 52918"/>
              <a:gd name="connsiteY5" fmla="*/ 165172 h 250076"/>
              <a:gd name="connsiteX6" fmla="*/ 19049 w 52918"/>
              <a:gd name="connsiteY6" fmla="*/ 124955 h 250076"/>
              <a:gd name="connsiteX7" fmla="*/ 10583 w 52918"/>
              <a:gd name="connsiteY7" fmla="*/ 72 h 25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18" h="250076">
                <a:moveTo>
                  <a:pt x="10583" y="72"/>
                </a:moveTo>
                <a:cubicBezTo>
                  <a:pt x="16228" y="3247"/>
                  <a:pt x="52563" y="112255"/>
                  <a:pt x="52916" y="144005"/>
                </a:cubicBezTo>
                <a:cubicBezTo>
                  <a:pt x="53269" y="175755"/>
                  <a:pt x="18344" y="172933"/>
                  <a:pt x="12699" y="190572"/>
                </a:cubicBezTo>
                <a:cubicBezTo>
                  <a:pt x="7054" y="208211"/>
                  <a:pt x="20813" y="246663"/>
                  <a:pt x="19049" y="249838"/>
                </a:cubicBezTo>
                <a:cubicBezTo>
                  <a:pt x="17285" y="253013"/>
                  <a:pt x="4938" y="223733"/>
                  <a:pt x="2116" y="209622"/>
                </a:cubicBezTo>
                <a:cubicBezTo>
                  <a:pt x="-706" y="195511"/>
                  <a:pt x="-706" y="179283"/>
                  <a:pt x="2116" y="165172"/>
                </a:cubicBezTo>
                <a:cubicBezTo>
                  <a:pt x="4938" y="151061"/>
                  <a:pt x="18696" y="150355"/>
                  <a:pt x="19049" y="124955"/>
                </a:cubicBezTo>
                <a:cubicBezTo>
                  <a:pt x="19402" y="99555"/>
                  <a:pt x="4938" y="-3103"/>
                  <a:pt x="10583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39305E9-7D2D-4D7F-AD97-CF8ECF4A8B09}"/>
              </a:ext>
            </a:extLst>
          </p:cNvPr>
          <p:cNvSpPr/>
          <p:nvPr/>
        </p:nvSpPr>
        <p:spPr>
          <a:xfrm>
            <a:off x="12230630" y="9042205"/>
            <a:ext cx="78176" cy="334783"/>
          </a:xfrm>
          <a:custGeom>
            <a:avLst/>
            <a:gdLst>
              <a:gd name="connsiteX0" fmla="*/ 77787 w 78176"/>
              <a:gd name="connsiteY0" fmla="*/ 195 h 334783"/>
              <a:gd name="connsiteX1" fmla="*/ 14287 w 78176"/>
              <a:gd name="connsiteY1" fmla="*/ 169528 h 334783"/>
              <a:gd name="connsiteX2" fmla="*/ 1587 w 78176"/>
              <a:gd name="connsiteY2" fmla="*/ 334628 h 334783"/>
              <a:gd name="connsiteX3" fmla="*/ 39687 w 78176"/>
              <a:gd name="connsiteY3" fmla="*/ 139895 h 334783"/>
              <a:gd name="connsiteX4" fmla="*/ 77787 w 78176"/>
              <a:gd name="connsiteY4" fmla="*/ 195 h 33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6" h="334783">
                <a:moveTo>
                  <a:pt x="77787" y="195"/>
                </a:moveTo>
                <a:cubicBezTo>
                  <a:pt x="73554" y="5134"/>
                  <a:pt x="26987" y="113789"/>
                  <a:pt x="14287" y="169528"/>
                </a:cubicBezTo>
                <a:cubicBezTo>
                  <a:pt x="1587" y="225267"/>
                  <a:pt x="-2646" y="339567"/>
                  <a:pt x="1587" y="334628"/>
                </a:cubicBezTo>
                <a:cubicBezTo>
                  <a:pt x="5820" y="329689"/>
                  <a:pt x="28751" y="194576"/>
                  <a:pt x="39687" y="139895"/>
                </a:cubicBezTo>
                <a:cubicBezTo>
                  <a:pt x="50623" y="85215"/>
                  <a:pt x="82020" y="-4744"/>
                  <a:pt x="77787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540BE13-1D5C-41CA-AD90-9F0C5620F3CD}"/>
              </a:ext>
            </a:extLst>
          </p:cNvPr>
          <p:cNvSpPr/>
          <p:nvPr/>
        </p:nvSpPr>
        <p:spPr>
          <a:xfrm>
            <a:off x="12357090" y="9399247"/>
            <a:ext cx="521605" cy="81312"/>
          </a:xfrm>
          <a:custGeom>
            <a:avLst/>
            <a:gdLst>
              <a:gd name="connsiteX0" fmla="*/ 10 w 521605"/>
              <a:gd name="connsiteY0" fmla="*/ 55903 h 81312"/>
              <a:gd name="connsiteX1" fmla="*/ 124893 w 521605"/>
              <a:gd name="connsiteY1" fmla="*/ 36853 h 81312"/>
              <a:gd name="connsiteX2" fmla="*/ 285760 w 521605"/>
              <a:gd name="connsiteY2" fmla="*/ 81303 h 81312"/>
              <a:gd name="connsiteX3" fmla="*/ 230727 w 521605"/>
              <a:gd name="connsiteY3" fmla="*/ 32620 h 81312"/>
              <a:gd name="connsiteX4" fmla="*/ 493193 w 521605"/>
              <a:gd name="connsiteY4" fmla="*/ 66486 h 81312"/>
              <a:gd name="connsiteX5" fmla="*/ 444510 w 521605"/>
              <a:gd name="connsiteY5" fmla="*/ 47436 h 81312"/>
              <a:gd name="connsiteX6" fmla="*/ 518593 w 521605"/>
              <a:gd name="connsiteY6" fmla="*/ 62253 h 81312"/>
              <a:gd name="connsiteX7" fmla="*/ 321743 w 521605"/>
              <a:gd name="connsiteY7" fmla="*/ 7220 h 81312"/>
              <a:gd name="connsiteX8" fmla="*/ 298460 w 521605"/>
              <a:gd name="connsiteY8" fmla="*/ 870 h 81312"/>
              <a:gd name="connsiteX9" fmla="*/ 215910 w 521605"/>
              <a:gd name="connsiteY9" fmla="*/ 9336 h 81312"/>
              <a:gd name="connsiteX10" fmla="*/ 273060 w 521605"/>
              <a:gd name="connsiteY10" fmla="*/ 34736 h 81312"/>
              <a:gd name="connsiteX11" fmla="*/ 175693 w 521605"/>
              <a:gd name="connsiteY11" fmla="*/ 19920 h 81312"/>
              <a:gd name="connsiteX12" fmla="*/ 131243 w 521605"/>
              <a:gd name="connsiteY12" fmla="*/ 19920 h 81312"/>
              <a:gd name="connsiteX13" fmla="*/ 10 w 521605"/>
              <a:gd name="connsiteY13" fmla="*/ 55903 h 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605" h="81312">
                <a:moveTo>
                  <a:pt x="10" y="55903"/>
                </a:moveTo>
                <a:cubicBezTo>
                  <a:pt x="-1048" y="58725"/>
                  <a:pt x="77268" y="32620"/>
                  <a:pt x="124893" y="36853"/>
                </a:cubicBezTo>
                <a:cubicBezTo>
                  <a:pt x="172518" y="41086"/>
                  <a:pt x="268121" y="82009"/>
                  <a:pt x="285760" y="81303"/>
                </a:cubicBezTo>
                <a:cubicBezTo>
                  <a:pt x="303399" y="80598"/>
                  <a:pt x="196155" y="35089"/>
                  <a:pt x="230727" y="32620"/>
                </a:cubicBezTo>
                <a:cubicBezTo>
                  <a:pt x="265299" y="30150"/>
                  <a:pt x="457563" y="64017"/>
                  <a:pt x="493193" y="66486"/>
                </a:cubicBezTo>
                <a:cubicBezTo>
                  <a:pt x="528824" y="68955"/>
                  <a:pt x="440277" y="48141"/>
                  <a:pt x="444510" y="47436"/>
                </a:cubicBezTo>
                <a:cubicBezTo>
                  <a:pt x="448743" y="46730"/>
                  <a:pt x="539054" y="68956"/>
                  <a:pt x="518593" y="62253"/>
                </a:cubicBezTo>
                <a:cubicBezTo>
                  <a:pt x="498132" y="55550"/>
                  <a:pt x="358432" y="17450"/>
                  <a:pt x="321743" y="7220"/>
                </a:cubicBezTo>
                <a:cubicBezTo>
                  <a:pt x="285054" y="-3011"/>
                  <a:pt x="316099" y="517"/>
                  <a:pt x="298460" y="870"/>
                </a:cubicBezTo>
                <a:cubicBezTo>
                  <a:pt x="280821" y="1223"/>
                  <a:pt x="220143" y="3692"/>
                  <a:pt x="215910" y="9336"/>
                </a:cubicBezTo>
                <a:cubicBezTo>
                  <a:pt x="211677" y="14980"/>
                  <a:pt x="279763" y="32972"/>
                  <a:pt x="273060" y="34736"/>
                </a:cubicBezTo>
                <a:cubicBezTo>
                  <a:pt x="266357" y="36500"/>
                  <a:pt x="199329" y="22389"/>
                  <a:pt x="175693" y="19920"/>
                </a:cubicBezTo>
                <a:cubicBezTo>
                  <a:pt x="152057" y="17451"/>
                  <a:pt x="156996" y="14628"/>
                  <a:pt x="131243" y="19920"/>
                </a:cubicBezTo>
                <a:cubicBezTo>
                  <a:pt x="105490" y="25212"/>
                  <a:pt x="1068" y="53081"/>
                  <a:pt x="10" y="55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E0B5382-1C1C-4DA1-AC3B-BF10C44E83CB}"/>
              </a:ext>
            </a:extLst>
          </p:cNvPr>
          <p:cNvSpPr/>
          <p:nvPr/>
        </p:nvSpPr>
        <p:spPr>
          <a:xfrm>
            <a:off x="12396071" y="9481637"/>
            <a:ext cx="382323" cy="161032"/>
          </a:xfrm>
          <a:custGeom>
            <a:avLst/>
            <a:gdLst>
              <a:gd name="connsiteX0" fmla="*/ 1246 w 382323"/>
              <a:gd name="connsiteY0" fmla="*/ 1030 h 161032"/>
              <a:gd name="connsiteX1" fmla="*/ 174812 w 382323"/>
              <a:gd name="connsiteY1" fmla="*/ 66646 h 161032"/>
              <a:gd name="connsiteX2" fmla="*/ 255246 w 382323"/>
              <a:gd name="connsiteY2" fmla="*/ 119563 h 161032"/>
              <a:gd name="connsiteX3" fmla="*/ 382246 w 382323"/>
              <a:gd name="connsiteY3" fmla="*/ 155546 h 161032"/>
              <a:gd name="connsiteX4" fmla="*/ 236196 w 382323"/>
              <a:gd name="connsiteY4" fmla="*/ 138613 h 161032"/>
              <a:gd name="connsiteX5" fmla="*/ 32996 w 382323"/>
              <a:gd name="connsiteY5" fmla="*/ 142846 h 161032"/>
              <a:gd name="connsiteX6" fmla="*/ 314512 w 382323"/>
              <a:gd name="connsiteY6" fmla="*/ 157663 h 161032"/>
              <a:gd name="connsiteX7" fmla="*/ 223496 w 382323"/>
              <a:gd name="connsiteY7" fmla="*/ 70880 h 161032"/>
              <a:gd name="connsiteX8" fmla="*/ 102846 w 382323"/>
              <a:gd name="connsiteY8" fmla="*/ 28546 h 161032"/>
              <a:gd name="connsiteX9" fmla="*/ 1246 w 382323"/>
              <a:gd name="connsiteY9" fmla="*/ 1030 h 16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323" h="161032">
                <a:moveTo>
                  <a:pt x="1246" y="1030"/>
                </a:moveTo>
                <a:cubicBezTo>
                  <a:pt x="13240" y="7380"/>
                  <a:pt x="132479" y="46891"/>
                  <a:pt x="174812" y="66646"/>
                </a:cubicBezTo>
                <a:cubicBezTo>
                  <a:pt x="217145" y="86402"/>
                  <a:pt x="220674" y="104746"/>
                  <a:pt x="255246" y="119563"/>
                </a:cubicBezTo>
                <a:cubicBezTo>
                  <a:pt x="289818" y="134380"/>
                  <a:pt x="385421" y="152371"/>
                  <a:pt x="382246" y="155546"/>
                </a:cubicBezTo>
                <a:cubicBezTo>
                  <a:pt x="379071" y="158721"/>
                  <a:pt x="294404" y="140730"/>
                  <a:pt x="236196" y="138613"/>
                </a:cubicBezTo>
                <a:cubicBezTo>
                  <a:pt x="177988" y="136496"/>
                  <a:pt x="19943" y="139671"/>
                  <a:pt x="32996" y="142846"/>
                </a:cubicBezTo>
                <a:cubicBezTo>
                  <a:pt x="46049" y="146021"/>
                  <a:pt x="282762" y="169657"/>
                  <a:pt x="314512" y="157663"/>
                </a:cubicBezTo>
                <a:cubicBezTo>
                  <a:pt x="346262" y="145669"/>
                  <a:pt x="258774" y="92399"/>
                  <a:pt x="223496" y="70880"/>
                </a:cubicBezTo>
                <a:cubicBezTo>
                  <a:pt x="188218" y="49361"/>
                  <a:pt x="138829" y="37718"/>
                  <a:pt x="102846" y="28546"/>
                </a:cubicBezTo>
                <a:cubicBezTo>
                  <a:pt x="66863" y="19374"/>
                  <a:pt x="-10748" y="-5320"/>
                  <a:pt x="1246" y="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23A045CE-3C41-44C3-95C4-CB56B59CEF3B}"/>
              </a:ext>
            </a:extLst>
          </p:cNvPr>
          <p:cNvSpPr/>
          <p:nvPr/>
        </p:nvSpPr>
        <p:spPr>
          <a:xfrm>
            <a:off x="11947525" y="8699575"/>
            <a:ext cx="133692" cy="565788"/>
          </a:xfrm>
          <a:custGeom>
            <a:avLst/>
            <a:gdLst>
              <a:gd name="connsiteX0" fmla="*/ 133350 w 133692"/>
              <a:gd name="connsiteY0" fmla="*/ 3100 h 565788"/>
              <a:gd name="connsiteX1" fmla="*/ 53975 w 133692"/>
              <a:gd name="connsiteY1" fmla="*/ 292025 h 565788"/>
              <a:gd name="connsiteX2" fmla="*/ 53975 w 133692"/>
              <a:gd name="connsiteY2" fmla="*/ 390450 h 565788"/>
              <a:gd name="connsiteX3" fmla="*/ 133350 w 133692"/>
              <a:gd name="connsiteY3" fmla="*/ 565075 h 565788"/>
              <a:gd name="connsiteX4" fmla="*/ 79375 w 133692"/>
              <a:gd name="connsiteY4" fmla="*/ 447600 h 565788"/>
              <a:gd name="connsiteX5" fmla="*/ 0 w 133692"/>
              <a:gd name="connsiteY5" fmla="*/ 333300 h 565788"/>
              <a:gd name="connsiteX6" fmla="*/ 79375 w 133692"/>
              <a:gd name="connsiteY6" fmla="*/ 149150 h 565788"/>
              <a:gd name="connsiteX7" fmla="*/ 133350 w 133692"/>
              <a:gd name="connsiteY7" fmla="*/ 3100 h 56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92" h="565788">
                <a:moveTo>
                  <a:pt x="133350" y="3100"/>
                </a:moveTo>
                <a:cubicBezTo>
                  <a:pt x="129117" y="26912"/>
                  <a:pt x="67204" y="227467"/>
                  <a:pt x="53975" y="292025"/>
                </a:cubicBezTo>
                <a:cubicBezTo>
                  <a:pt x="40746" y="356583"/>
                  <a:pt x="40746" y="344942"/>
                  <a:pt x="53975" y="390450"/>
                </a:cubicBezTo>
                <a:cubicBezTo>
                  <a:pt x="67204" y="435958"/>
                  <a:pt x="129117" y="555550"/>
                  <a:pt x="133350" y="565075"/>
                </a:cubicBezTo>
                <a:cubicBezTo>
                  <a:pt x="137583" y="574600"/>
                  <a:pt x="101600" y="486229"/>
                  <a:pt x="79375" y="447600"/>
                </a:cubicBezTo>
                <a:cubicBezTo>
                  <a:pt x="57150" y="408971"/>
                  <a:pt x="0" y="383042"/>
                  <a:pt x="0" y="333300"/>
                </a:cubicBezTo>
                <a:cubicBezTo>
                  <a:pt x="0" y="283558"/>
                  <a:pt x="59796" y="199421"/>
                  <a:pt x="79375" y="149150"/>
                </a:cubicBezTo>
                <a:cubicBezTo>
                  <a:pt x="98954" y="98879"/>
                  <a:pt x="137583" y="-20712"/>
                  <a:pt x="133350" y="3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2718052-6D50-4A91-8C87-0BA1A218FF00}"/>
              </a:ext>
            </a:extLst>
          </p:cNvPr>
          <p:cNvSpPr/>
          <p:nvPr/>
        </p:nvSpPr>
        <p:spPr>
          <a:xfrm>
            <a:off x="11446421" y="8861353"/>
            <a:ext cx="180849" cy="409692"/>
          </a:xfrm>
          <a:custGeom>
            <a:avLst/>
            <a:gdLst>
              <a:gd name="connsiteX0" fmla="*/ 24854 w 180849"/>
              <a:gd name="connsiteY0" fmla="*/ 72 h 409692"/>
              <a:gd name="connsiteX1" fmla="*/ 8979 w 180849"/>
              <a:gd name="connsiteY1" fmla="*/ 190572 h 409692"/>
              <a:gd name="connsiteX2" fmla="*/ 180429 w 180849"/>
              <a:gd name="connsiteY2" fmla="*/ 409647 h 409692"/>
              <a:gd name="connsiteX3" fmla="*/ 56604 w 180849"/>
              <a:gd name="connsiteY3" fmla="*/ 209622 h 409692"/>
              <a:gd name="connsiteX4" fmla="*/ 31204 w 180849"/>
              <a:gd name="connsiteY4" fmla="*/ 168347 h 409692"/>
              <a:gd name="connsiteX5" fmla="*/ 24854 w 180849"/>
              <a:gd name="connsiteY5" fmla="*/ 72 h 4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49" h="409692">
                <a:moveTo>
                  <a:pt x="24854" y="72"/>
                </a:moveTo>
                <a:cubicBezTo>
                  <a:pt x="21150" y="3776"/>
                  <a:pt x="-16950" y="122310"/>
                  <a:pt x="8979" y="190572"/>
                </a:cubicBezTo>
                <a:cubicBezTo>
                  <a:pt x="34908" y="258834"/>
                  <a:pt x="172491" y="406472"/>
                  <a:pt x="180429" y="409647"/>
                </a:cubicBezTo>
                <a:cubicBezTo>
                  <a:pt x="188367" y="412822"/>
                  <a:pt x="81475" y="249839"/>
                  <a:pt x="56604" y="209622"/>
                </a:cubicBezTo>
                <a:cubicBezTo>
                  <a:pt x="31733" y="169405"/>
                  <a:pt x="38083" y="200097"/>
                  <a:pt x="31204" y="168347"/>
                </a:cubicBezTo>
                <a:cubicBezTo>
                  <a:pt x="24325" y="136597"/>
                  <a:pt x="28558" y="-3632"/>
                  <a:pt x="24854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391123D6-3431-40D1-8DD2-DBACE5E0F71E}"/>
              </a:ext>
            </a:extLst>
          </p:cNvPr>
          <p:cNvSpPr/>
          <p:nvPr/>
        </p:nvSpPr>
        <p:spPr>
          <a:xfrm>
            <a:off x="11287073" y="8597349"/>
            <a:ext cx="207271" cy="181830"/>
          </a:xfrm>
          <a:custGeom>
            <a:avLst/>
            <a:gdLst>
              <a:gd name="connsiteX0" fmla="*/ 52 w 207271"/>
              <a:gd name="connsiteY0" fmla="*/ 551 h 181830"/>
              <a:gd name="connsiteX1" fmla="*/ 187377 w 207271"/>
              <a:gd name="connsiteY1" fmla="*/ 124376 h 181830"/>
              <a:gd name="connsiteX2" fmla="*/ 203252 w 207271"/>
              <a:gd name="connsiteY2" fmla="*/ 181526 h 181830"/>
              <a:gd name="connsiteX3" fmla="*/ 200077 w 207271"/>
              <a:gd name="connsiteY3" fmla="*/ 102151 h 181830"/>
              <a:gd name="connsiteX4" fmla="*/ 168327 w 207271"/>
              <a:gd name="connsiteY4" fmla="*/ 79926 h 181830"/>
              <a:gd name="connsiteX5" fmla="*/ 52 w 207271"/>
              <a:gd name="connsiteY5" fmla="*/ 551 h 18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71" h="181830">
                <a:moveTo>
                  <a:pt x="52" y="551"/>
                </a:moveTo>
                <a:cubicBezTo>
                  <a:pt x="3227" y="7959"/>
                  <a:pt x="153510" y="94214"/>
                  <a:pt x="187377" y="124376"/>
                </a:cubicBezTo>
                <a:cubicBezTo>
                  <a:pt x="221244" y="154539"/>
                  <a:pt x="201135" y="185230"/>
                  <a:pt x="203252" y="181526"/>
                </a:cubicBezTo>
                <a:cubicBezTo>
                  <a:pt x="205369" y="177822"/>
                  <a:pt x="205898" y="119084"/>
                  <a:pt x="200077" y="102151"/>
                </a:cubicBezTo>
                <a:cubicBezTo>
                  <a:pt x="194256" y="85218"/>
                  <a:pt x="198489" y="97388"/>
                  <a:pt x="168327" y="79926"/>
                </a:cubicBezTo>
                <a:cubicBezTo>
                  <a:pt x="138165" y="62464"/>
                  <a:pt x="-3123" y="-6857"/>
                  <a:pt x="52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189E55A-5686-4815-8F06-657AA17B249A}"/>
              </a:ext>
            </a:extLst>
          </p:cNvPr>
          <p:cNvSpPr/>
          <p:nvPr/>
        </p:nvSpPr>
        <p:spPr>
          <a:xfrm>
            <a:off x="12150429" y="9337095"/>
            <a:ext cx="573542" cy="768663"/>
          </a:xfrm>
          <a:custGeom>
            <a:avLst/>
            <a:gdLst>
              <a:gd name="connsiteX0" fmla="*/ 296 w 573542"/>
              <a:gd name="connsiteY0" fmla="*/ 580 h 768663"/>
              <a:gd name="connsiteX1" fmla="*/ 203496 w 573542"/>
              <a:gd name="connsiteY1" fmla="*/ 241880 h 768663"/>
              <a:gd name="connsiteX2" fmla="*/ 346371 w 573542"/>
              <a:gd name="connsiteY2" fmla="*/ 426030 h 768663"/>
              <a:gd name="connsiteX3" fmla="*/ 479721 w 573542"/>
              <a:gd name="connsiteY3" fmla="*/ 607005 h 768663"/>
              <a:gd name="connsiteX4" fmla="*/ 419396 w 573542"/>
              <a:gd name="connsiteY4" fmla="*/ 505405 h 768663"/>
              <a:gd name="connsiteX5" fmla="*/ 571796 w 573542"/>
              <a:gd name="connsiteY5" fmla="*/ 765755 h 768663"/>
              <a:gd name="connsiteX6" fmla="*/ 489246 w 573542"/>
              <a:gd name="connsiteY6" fmla="*/ 632405 h 768663"/>
              <a:gd name="connsiteX7" fmla="*/ 298746 w 573542"/>
              <a:gd name="connsiteY7" fmla="*/ 435555 h 768663"/>
              <a:gd name="connsiteX8" fmla="*/ 311446 w 573542"/>
              <a:gd name="connsiteY8" fmla="*/ 422855 h 768663"/>
              <a:gd name="connsiteX9" fmla="*/ 251121 w 573542"/>
              <a:gd name="connsiteY9" fmla="*/ 314905 h 768663"/>
              <a:gd name="connsiteX10" fmla="*/ 296 w 573542"/>
              <a:gd name="connsiteY10" fmla="*/ 580 h 76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3542" h="768663">
                <a:moveTo>
                  <a:pt x="296" y="580"/>
                </a:moveTo>
                <a:cubicBezTo>
                  <a:pt x="-7641" y="-11591"/>
                  <a:pt x="145817" y="170972"/>
                  <a:pt x="203496" y="241880"/>
                </a:cubicBezTo>
                <a:cubicBezTo>
                  <a:pt x="261175" y="312788"/>
                  <a:pt x="300334" y="365176"/>
                  <a:pt x="346371" y="426030"/>
                </a:cubicBezTo>
                <a:cubicBezTo>
                  <a:pt x="392408" y="486884"/>
                  <a:pt x="467550" y="593776"/>
                  <a:pt x="479721" y="607005"/>
                </a:cubicBezTo>
                <a:cubicBezTo>
                  <a:pt x="491892" y="620234"/>
                  <a:pt x="404050" y="478947"/>
                  <a:pt x="419396" y="505405"/>
                </a:cubicBezTo>
                <a:cubicBezTo>
                  <a:pt x="434742" y="531863"/>
                  <a:pt x="560154" y="744588"/>
                  <a:pt x="571796" y="765755"/>
                </a:cubicBezTo>
                <a:cubicBezTo>
                  <a:pt x="583438" y="786922"/>
                  <a:pt x="534754" y="687438"/>
                  <a:pt x="489246" y="632405"/>
                </a:cubicBezTo>
                <a:cubicBezTo>
                  <a:pt x="443738" y="577372"/>
                  <a:pt x="328379" y="470480"/>
                  <a:pt x="298746" y="435555"/>
                </a:cubicBezTo>
                <a:cubicBezTo>
                  <a:pt x="269113" y="400630"/>
                  <a:pt x="319383" y="442963"/>
                  <a:pt x="311446" y="422855"/>
                </a:cubicBezTo>
                <a:cubicBezTo>
                  <a:pt x="303509" y="402747"/>
                  <a:pt x="303508" y="383167"/>
                  <a:pt x="251121" y="314905"/>
                </a:cubicBezTo>
                <a:cubicBezTo>
                  <a:pt x="198734" y="246643"/>
                  <a:pt x="8233" y="12751"/>
                  <a:pt x="296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AD2FA81-7DE1-44F8-9A2E-42B8E64DE319}"/>
              </a:ext>
            </a:extLst>
          </p:cNvPr>
          <p:cNvSpPr/>
          <p:nvPr/>
        </p:nvSpPr>
        <p:spPr>
          <a:xfrm>
            <a:off x="11769681" y="9426449"/>
            <a:ext cx="463615" cy="705953"/>
          </a:xfrm>
          <a:custGeom>
            <a:avLst/>
            <a:gdLst>
              <a:gd name="connsiteX0" fmla="*/ 44 w 463615"/>
              <a:gd name="connsiteY0" fmla="*/ 126 h 705953"/>
              <a:gd name="connsiteX1" fmla="*/ 184194 w 463615"/>
              <a:gd name="connsiteY1" fmla="*/ 225551 h 705953"/>
              <a:gd name="connsiteX2" fmla="*/ 127044 w 463615"/>
              <a:gd name="connsiteY2" fmla="*/ 206501 h 705953"/>
              <a:gd name="connsiteX3" fmla="*/ 381044 w 463615"/>
              <a:gd name="connsiteY3" fmla="*/ 555751 h 705953"/>
              <a:gd name="connsiteX4" fmla="*/ 327069 w 463615"/>
              <a:gd name="connsiteY4" fmla="*/ 536701 h 705953"/>
              <a:gd name="connsiteX5" fmla="*/ 463594 w 463615"/>
              <a:gd name="connsiteY5" fmla="*/ 704976 h 705953"/>
              <a:gd name="connsiteX6" fmla="*/ 336594 w 463615"/>
              <a:gd name="connsiteY6" fmla="*/ 447801 h 705953"/>
              <a:gd name="connsiteX7" fmla="*/ 203244 w 463615"/>
              <a:gd name="connsiteY7" fmla="*/ 260476 h 705953"/>
              <a:gd name="connsiteX8" fmla="*/ 44 w 463615"/>
              <a:gd name="connsiteY8" fmla="*/ 126 h 70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615" h="705953">
                <a:moveTo>
                  <a:pt x="44" y="126"/>
                </a:moveTo>
                <a:cubicBezTo>
                  <a:pt x="-3131" y="-5695"/>
                  <a:pt x="163027" y="191155"/>
                  <a:pt x="184194" y="225551"/>
                </a:cubicBezTo>
                <a:cubicBezTo>
                  <a:pt x="205361" y="259947"/>
                  <a:pt x="94236" y="151468"/>
                  <a:pt x="127044" y="206501"/>
                </a:cubicBezTo>
                <a:cubicBezTo>
                  <a:pt x="159852" y="261534"/>
                  <a:pt x="347707" y="500718"/>
                  <a:pt x="381044" y="555751"/>
                </a:cubicBezTo>
                <a:cubicBezTo>
                  <a:pt x="414382" y="610784"/>
                  <a:pt x="313311" y="511830"/>
                  <a:pt x="327069" y="536701"/>
                </a:cubicBezTo>
                <a:cubicBezTo>
                  <a:pt x="340827" y="561572"/>
                  <a:pt x="462007" y="719793"/>
                  <a:pt x="463594" y="704976"/>
                </a:cubicBezTo>
                <a:cubicBezTo>
                  <a:pt x="465181" y="690159"/>
                  <a:pt x="379986" y="521884"/>
                  <a:pt x="336594" y="447801"/>
                </a:cubicBezTo>
                <a:cubicBezTo>
                  <a:pt x="293202" y="373718"/>
                  <a:pt x="255632" y="332972"/>
                  <a:pt x="203244" y="260476"/>
                </a:cubicBezTo>
                <a:cubicBezTo>
                  <a:pt x="150857" y="187980"/>
                  <a:pt x="3219" y="5947"/>
                  <a:pt x="44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805F69E-8AD7-4AE5-ADDC-3BB04FF52935}"/>
              </a:ext>
            </a:extLst>
          </p:cNvPr>
          <p:cNvSpPr/>
          <p:nvPr/>
        </p:nvSpPr>
        <p:spPr>
          <a:xfrm>
            <a:off x="12293592" y="10305799"/>
            <a:ext cx="379122" cy="210613"/>
          </a:xfrm>
          <a:custGeom>
            <a:avLst/>
            <a:gdLst>
              <a:gd name="connsiteX0" fmla="*/ 8 w 379122"/>
              <a:gd name="connsiteY0" fmla="*/ 251 h 210613"/>
              <a:gd name="connsiteX1" fmla="*/ 161933 w 379122"/>
              <a:gd name="connsiteY1" fmla="*/ 178051 h 210613"/>
              <a:gd name="connsiteX2" fmla="*/ 292108 w 379122"/>
              <a:gd name="connsiteY2" fmla="*/ 178051 h 210613"/>
              <a:gd name="connsiteX3" fmla="*/ 374658 w 379122"/>
              <a:gd name="connsiteY3" fmla="*/ 209801 h 210613"/>
              <a:gd name="connsiteX4" fmla="*/ 155583 w 379122"/>
              <a:gd name="connsiteY4" fmla="*/ 139951 h 210613"/>
              <a:gd name="connsiteX5" fmla="*/ 8 w 379122"/>
              <a:gd name="connsiteY5" fmla="*/ 251 h 2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122" h="210613">
                <a:moveTo>
                  <a:pt x="8" y="251"/>
                </a:moveTo>
                <a:cubicBezTo>
                  <a:pt x="1066" y="6601"/>
                  <a:pt x="113250" y="148418"/>
                  <a:pt x="161933" y="178051"/>
                </a:cubicBezTo>
                <a:cubicBezTo>
                  <a:pt x="210616" y="207684"/>
                  <a:pt x="256654" y="172759"/>
                  <a:pt x="292108" y="178051"/>
                </a:cubicBezTo>
                <a:cubicBezTo>
                  <a:pt x="327562" y="183343"/>
                  <a:pt x="397412" y="216151"/>
                  <a:pt x="374658" y="209801"/>
                </a:cubicBezTo>
                <a:cubicBezTo>
                  <a:pt x="351904" y="203451"/>
                  <a:pt x="214321" y="170114"/>
                  <a:pt x="155583" y="139951"/>
                </a:cubicBezTo>
                <a:cubicBezTo>
                  <a:pt x="96845" y="109788"/>
                  <a:pt x="-1050" y="-6099"/>
                  <a:pt x="8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8AEA0D6-566A-4F4D-AFC8-F2B37464A15C}"/>
              </a:ext>
            </a:extLst>
          </p:cNvPr>
          <p:cNvSpPr/>
          <p:nvPr/>
        </p:nvSpPr>
        <p:spPr>
          <a:xfrm>
            <a:off x="12786910" y="10226534"/>
            <a:ext cx="40414" cy="487686"/>
          </a:xfrm>
          <a:custGeom>
            <a:avLst/>
            <a:gdLst>
              <a:gd name="connsiteX0" fmla="*/ 21040 w 40414"/>
              <a:gd name="connsiteY0" fmla="*/ 141 h 487686"/>
              <a:gd name="connsiteX1" fmla="*/ 40090 w 40414"/>
              <a:gd name="connsiteY1" fmla="*/ 168416 h 487686"/>
              <a:gd name="connsiteX2" fmla="*/ 1990 w 40414"/>
              <a:gd name="connsiteY2" fmla="*/ 485916 h 487686"/>
              <a:gd name="connsiteX3" fmla="*/ 8340 w 40414"/>
              <a:gd name="connsiteY3" fmla="*/ 292241 h 487686"/>
              <a:gd name="connsiteX4" fmla="*/ 33740 w 40414"/>
              <a:gd name="connsiteY4" fmla="*/ 193816 h 487686"/>
              <a:gd name="connsiteX5" fmla="*/ 21040 w 40414"/>
              <a:gd name="connsiteY5" fmla="*/ 141 h 48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14" h="487686">
                <a:moveTo>
                  <a:pt x="21040" y="141"/>
                </a:moveTo>
                <a:cubicBezTo>
                  <a:pt x="22098" y="-4092"/>
                  <a:pt x="43265" y="87454"/>
                  <a:pt x="40090" y="168416"/>
                </a:cubicBezTo>
                <a:cubicBezTo>
                  <a:pt x="36915" y="249378"/>
                  <a:pt x="7282" y="465279"/>
                  <a:pt x="1990" y="485916"/>
                </a:cubicBezTo>
                <a:cubicBezTo>
                  <a:pt x="-3302" y="506553"/>
                  <a:pt x="3048" y="340924"/>
                  <a:pt x="8340" y="292241"/>
                </a:cubicBezTo>
                <a:cubicBezTo>
                  <a:pt x="13632" y="243558"/>
                  <a:pt x="34798" y="238795"/>
                  <a:pt x="33740" y="193816"/>
                </a:cubicBezTo>
                <a:cubicBezTo>
                  <a:pt x="32682" y="148837"/>
                  <a:pt x="19982" y="4374"/>
                  <a:pt x="2104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F63E03D-5459-4AB9-8255-92B2228FAB89}"/>
              </a:ext>
            </a:extLst>
          </p:cNvPr>
          <p:cNvSpPr/>
          <p:nvPr/>
        </p:nvSpPr>
        <p:spPr>
          <a:xfrm>
            <a:off x="12061777" y="10495835"/>
            <a:ext cx="381097" cy="210273"/>
          </a:xfrm>
          <a:custGeom>
            <a:avLst/>
            <a:gdLst>
              <a:gd name="connsiteX0" fmla="*/ 48 w 381097"/>
              <a:gd name="connsiteY0" fmla="*/ 715 h 210273"/>
              <a:gd name="connsiteX1" fmla="*/ 206423 w 381097"/>
              <a:gd name="connsiteY1" fmla="*/ 156290 h 210273"/>
              <a:gd name="connsiteX2" fmla="*/ 225473 w 381097"/>
              <a:gd name="connsiteY2" fmla="*/ 210265 h 210273"/>
              <a:gd name="connsiteX3" fmla="*/ 254048 w 381097"/>
              <a:gd name="connsiteY3" fmla="*/ 159465 h 210273"/>
              <a:gd name="connsiteX4" fmla="*/ 381048 w 381097"/>
              <a:gd name="connsiteY4" fmla="*/ 54690 h 210273"/>
              <a:gd name="connsiteX5" fmla="*/ 238173 w 381097"/>
              <a:gd name="connsiteY5" fmla="*/ 127715 h 210273"/>
              <a:gd name="connsiteX6" fmla="*/ 187373 w 381097"/>
              <a:gd name="connsiteY6" fmla="*/ 99140 h 210273"/>
              <a:gd name="connsiteX7" fmla="*/ 48 w 381097"/>
              <a:gd name="connsiteY7" fmla="*/ 715 h 21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97" h="210273">
                <a:moveTo>
                  <a:pt x="48" y="715"/>
                </a:moveTo>
                <a:cubicBezTo>
                  <a:pt x="3223" y="10240"/>
                  <a:pt x="168852" y="121365"/>
                  <a:pt x="206423" y="156290"/>
                </a:cubicBezTo>
                <a:cubicBezTo>
                  <a:pt x="243994" y="191215"/>
                  <a:pt x="217536" y="209736"/>
                  <a:pt x="225473" y="210265"/>
                </a:cubicBezTo>
                <a:cubicBezTo>
                  <a:pt x="233411" y="210794"/>
                  <a:pt x="228119" y="185394"/>
                  <a:pt x="254048" y="159465"/>
                </a:cubicBezTo>
                <a:cubicBezTo>
                  <a:pt x="279977" y="133536"/>
                  <a:pt x="383694" y="59982"/>
                  <a:pt x="381048" y="54690"/>
                </a:cubicBezTo>
                <a:cubicBezTo>
                  <a:pt x="378402" y="49398"/>
                  <a:pt x="270452" y="120307"/>
                  <a:pt x="238173" y="127715"/>
                </a:cubicBezTo>
                <a:cubicBezTo>
                  <a:pt x="205894" y="135123"/>
                  <a:pt x="224415" y="118719"/>
                  <a:pt x="187373" y="99140"/>
                </a:cubicBezTo>
                <a:cubicBezTo>
                  <a:pt x="150331" y="79561"/>
                  <a:pt x="-3127" y="-8810"/>
                  <a:pt x="48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ABE3B13-2D38-4BEA-A3FC-79CC3EAEECAE}"/>
              </a:ext>
            </a:extLst>
          </p:cNvPr>
          <p:cNvSpPr/>
          <p:nvPr/>
        </p:nvSpPr>
        <p:spPr>
          <a:xfrm>
            <a:off x="12464666" y="10592542"/>
            <a:ext cx="254432" cy="173974"/>
          </a:xfrm>
          <a:custGeom>
            <a:avLst/>
            <a:gdLst>
              <a:gd name="connsiteX0" fmla="*/ 22609 w 254432"/>
              <a:gd name="connsiteY0" fmla="*/ 173883 h 173974"/>
              <a:gd name="connsiteX1" fmla="*/ 3559 w 254432"/>
              <a:gd name="connsiteY1" fmla="*/ 72283 h 173974"/>
              <a:gd name="connsiteX2" fmla="*/ 108334 w 254432"/>
              <a:gd name="connsiteY2" fmla="*/ 24658 h 173974"/>
              <a:gd name="connsiteX3" fmla="*/ 254384 w 254432"/>
              <a:gd name="connsiteY3" fmla="*/ 84983 h 173974"/>
              <a:gd name="connsiteX4" fmla="*/ 92459 w 254432"/>
              <a:gd name="connsiteY4" fmla="*/ 2433 h 173974"/>
              <a:gd name="connsiteX5" fmla="*/ 35309 w 254432"/>
              <a:gd name="connsiteY5" fmla="*/ 24658 h 173974"/>
              <a:gd name="connsiteX6" fmla="*/ 3559 w 254432"/>
              <a:gd name="connsiteY6" fmla="*/ 53233 h 173974"/>
              <a:gd name="connsiteX7" fmla="*/ 22609 w 254432"/>
              <a:gd name="connsiteY7" fmla="*/ 173883 h 17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32" h="173974">
                <a:moveTo>
                  <a:pt x="22609" y="173883"/>
                </a:moveTo>
                <a:cubicBezTo>
                  <a:pt x="22609" y="177058"/>
                  <a:pt x="-10729" y="97154"/>
                  <a:pt x="3559" y="72283"/>
                </a:cubicBezTo>
                <a:cubicBezTo>
                  <a:pt x="17846" y="47412"/>
                  <a:pt x="66530" y="22541"/>
                  <a:pt x="108334" y="24658"/>
                </a:cubicBezTo>
                <a:cubicBezTo>
                  <a:pt x="150138" y="26775"/>
                  <a:pt x="257030" y="88687"/>
                  <a:pt x="254384" y="84983"/>
                </a:cubicBezTo>
                <a:cubicBezTo>
                  <a:pt x="251738" y="81279"/>
                  <a:pt x="128971" y="12487"/>
                  <a:pt x="92459" y="2433"/>
                </a:cubicBezTo>
                <a:cubicBezTo>
                  <a:pt x="55947" y="-7621"/>
                  <a:pt x="50126" y="16191"/>
                  <a:pt x="35309" y="24658"/>
                </a:cubicBezTo>
                <a:cubicBezTo>
                  <a:pt x="20492" y="33125"/>
                  <a:pt x="9380" y="29950"/>
                  <a:pt x="3559" y="53233"/>
                </a:cubicBezTo>
                <a:cubicBezTo>
                  <a:pt x="-2262" y="76516"/>
                  <a:pt x="22609" y="170708"/>
                  <a:pt x="22609" y="173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92C1E36-3BB0-42F8-8043-BBE141F74211}"/>
              </a:ext>
            </a:extLst>
          </p:cNvPr>
          <p:cNvSpPr/>
          <p:nvPr/>
        </p:nvSpPr>
        <p:spPr>
          <a:xfrm>
            <a:off x="12887087" y="10515585"/>
            <a:ext cx="73266" cy="263574"/>
          </a:xfrm>
          <a:custGeom>
            <a:avLst/>
            <a:gdLst>
              <a:gd name="connsiteX0" fmla="*/ 238 w 73266"/>
              <a:gd name="connsiteY0" fmla="*/ 15 h 263574"/>
              <a:gd name="connsiteX1" fmla="*/ 73263 w 73266"/>
              <a:gd name="connsiteY1" fmla="*/ 168290 h 263574"/>
              <a:gd name="connsiteX2" fmla="*/ 3413 w 73266"/>
              <a:gd name="connsiteY2" fmla="*/ 263540 h 263574"/>
              <a:gd name="connsiteX3" fmla="*/ 47863 w 73266"/>
              <a:gd name="connsiteY3" fmla="*/ 158765 h 263574"/>
              <a:gd name="connsiteX4" fmla="*/ 238 w 73266"/>
              <a:gd name="connsiteY4" fmla="*/ 15 h 26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66" h="263574">
                <a:moveTo>
                  <a:pt x="238" y="15"/>
                </a:moveTo>
                <a:cubicBezTo>
                  <a:pt x="4471" y="1602"/>
                  <a:pt x="72734" y="124369"/>
                  <a:pt x="73263" y="168290"/>
                </a:cubicBezTo>
                <a:cubicBezTo>
                  <a:pt x="73792" y="212211"/>
                  <a:pt x="7646" y="265127"/>
                  <a:pt x="3413" y="263540"/>
                </a:cubicBezTo>
                <a:cubicBezTo>
                  <a:pt x="-820" y="261953"/>
                  <a:pt x="46276" y="198452"/>
                  <a:pt x="47863" y="158765"/>
                </a:cubicBezTo>
                <a:cubicBezTo>
                  <a:pt x="49450" y="119078"/>
                  <a:pt x="-3995" y="-1572"/>
                  <a:pt x="23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06FE335-3776-4D88-A560-078E5F297153}"/>
              </a:ext>
            </a:extLst>
          </p:cNvPr>
          <p:cNvSpPr/>
          <p:nvPr/>
        </p:nvSpPr>
        <p:spPr>
          <a:xfrm>
            <a:off x="11547473" y="10471149"/>
            <a:ext cx="266945" cy="548140"/>
          </a:xfrm>
          <a:custGeom>
            <a:avLst/>
            <a:gdLst>
              <a:gd name="connsiteX0" fmla="*/ 266702 w 266945"/>
              <a:gd name="connsiteY0" fmla="*/ 1 h 548140"/>
              <a:gd name="connsiteX1" fmla="*/ 73027 w 266945"/>
              <a:gd name="connsiteY1" fmla="*/ 168276 h 548140"/>
              <a:gd name="connsiteX2" fmla="*/ 31752 w 266945"/>
              <a:gd name="connsiteY2" fmla="*/ 250826 h 548140"/>
              <a:gd name="connsiteX3" fmla="*/ 41277 w 266945"/>
              <a:gd name="connsiteY3" fmla="*/ 387351 h 548140"/>
              <a:gd name="connsiteX4" fmla="*/ 142877 w 266945"/>
              <a:gd name="connsiteY4" fmla="*/ 546101 h 548140"/>
              <a:gd name="connsiteX5" fmla="*/ 107952 w 266945"/>
              <a:gd name="connsiteY5" fmla="*/ 466726 h 548140"/>
              <a:gd name="connsiteX6" fmla="*/ 2 w 266945"/>
              <a:gd name="connsiteY6" fmla="*/ 314326 h 548140"/>
              <a:gd name="connsiteX7" fmla="*/ 111127 w 266945"/>
              <a:gd name="connsiteY7" fmla="*/ 171451 h 548140"/>
              <a:gd name="connsiteX8" fmla="*/ 266702 w 266945"/>
              <a:gd name="connsiteY8" fmla="*/ 1 h 54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45" h="548140">
                <a:moveTo>
                  <a:pt x="266702" y="1"/>
                </a:moveTo>
                <a:cubicBezTo>
                  <a:pt x="260352" y="-528"/>
                  <a:pt x="112185" y="126472"/>
                  <a:pt x="73027" y="168276"/>
                </a:cubicBezTo>
                <a:cubicBezTo>
                  <a:pt x="33869" y="210080"/>
                  <a:pt x="37044" y="214313"/>
                  <a:pt x="31752" y="250826"/>
                </a:cubicBezTo>
                <a:cubicBezTo>
                  <a:pt x="26460" y="287339"/>
                  <a:pt x="22756" y="338138"/>
                  <a:pt x="41277" y="387351"/>
                </a:cubicBezTo>
                <a:cubicBezTo>
                  <a:pt x="59798" y="436564"/>
                  <a:pt x="131765" y="532872"/>
                  <a:pt x="142877" y="546101"/>
                </a:cubicBezTo>
                <a:cubicBezTo>
                  <a:pt x="153989" y="559330"/>
                  <a:pt x="131765" y="505355"/>
                  <a:pt x="107952" y="466726"/>
                </a:cubicBezTo>
                <a:cubicBezTo>
                  <a:pt x="84139" y="428097"/>
                  <a:pt x="-527" y="363538"/>
                  <a:pt x="2" y="314326"/>
                </a:cubicBezTo>
                <a:cubicBezTo>
                  <a:pt x="531" y="265114"/>
                  <a:pt x="68794" y="220663"/>
                  <a:pt x="111127" y="171451"/>
                </a:cubicBezTo>
                <a:cubicBezTo>
                  <a:pt x="153460" y="122239"/>
                  <a:pt x="273052" y="530"/>
                  <a:pt x="26670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ADAE01C-A5DB-4ED8-9CF0-A03AF2E11A06}"/>
              </a:ext>
            </a:extLst>
          </p:cNvPr>
          <p:cNvSpPr/>
          <p:nvPr/>
        </p:nvSpPr>
        <p:spPr>
          <a:xfrm>
            <a:off x="11855430" y="10659225"/>
            <a:ext cx="140146" cy="126591"/>
          </a:xfrm>
          <a:custGeom>
            <a:avLst/>
            <a:gdLst>
              <a:gd name="connsiteX0" fmla="*/ 20 w 140146"/>
              <a:gd name="connsiteY0" fmla="*/ 2425 h 126591"/>
              <a:gd name="connsiteX1" fmla="*/ 111145 w 140146"/>
              <a:gd name="connsiteY1" fmla="*/ 53225 h 126591"/>
              <a:gd name="connsiteX2" fmla="*/ 139720 w 140146"/>
              <a:gd name="connsiteY2" fmla="*/ 126250 h 126591"/>
              <a:gd name="connsiteX3" fmla="*/ 120670 w 140146"/>
              <a:gd name="connsiteY3" fmla="*/ 21475 h 126591"/>
              <a:gd name="connsiteX4" fmla="*/ 20 w 140146"/>
              <a:gd name="connsiteY4" fmla="*/ 2425 h 12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146" h="126591">
                <a:moveTo>
                  <a:pt x="20" y="2425"/>
                </a:moveTo>
                <a:cubicBezTo>
                  <a:pt x="-1567" y="7717"/>
                  <a:pt x="87862" y="32588"/>
                  <a:pt x="111145" y="53225"/>
                </a:cubicBezTo>
                <a:cubicBezTo>
                  <a:pt x="134428" y="73862"/>
                  <a:pt x="138133" y="131542"/>
                  <a:pt x="139720" y="126250"/>
                </a:cubicBezTo>
                <a:cubicBezTo>
                  <a:pt x="141307" y="120958"/>
                  <a:pt x="139191" y="43700"/>
                  <a:pt x="120670" y="21475"/>
                </a:cubicBezTo>
                <a:cubicBezTo>
                  <a:pt x="102149" y="-750"/>
                  <a:pt x="1607" y="-2867"/>
                  <a:pt x="20" y="2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5905473-340B-48B2-969A-95CAD4E90FCF}"/>
              </a:ext>
            </a:extLst>
          </p:cNvPr>
          <p:cNvSpPr/>
          <p:nvPr/>
        </p:nvSpPr>
        <p:spPr>
          <a:xfrm>
            <a:off x="11747441" y="11077334"/>
            <a:ext cx="266787" cy="107561"/>
          </a:xfrm>
          <a:custGeom>
            <a:avLst/>
            <a:gdLst>
              <a:gd name="connsiteX0" fmla="*/ 59 w 266787"/>
              <a:gd name="connsiteY0" fmla="*/ 241 h 107561"/>
              <a:gd name="connsiteX1" fmla="*/ 108009 w 266787"/>
              <a:gd name="connsiteY1" fmla="*/ 76441 h 107561"/>
              <a:gd name="connsiteX2" fmla="*/ 266759 w 266787"/>
              <a:gd name="connsiteY2" fmla="*/ 82791 h 107561"/>
              <a:gd name="connsiteX3" fmla="*/ 95309 w 266787"/>
              <a:gd name="connsiteY3" fmla="*/ 105016 h 107561"/>
              <a:gd name="connsiteX4" fmla="*/ 59 w 266787"/>
              <a:gd name="connsiteY4" fmla="*/ 241 h 10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87" h="107561">
                <a:moveTo>
                  <a:pt x="59" y="241"/>
                </a:moveTo>
                <a:cubicBezTo>
                  <a:pt x="2176" y="-4521"/>
                  <a:pt x="63559" y="62683"/>
                  <a:pt x="108009" y="76441"/>
                </a:cubicBezTo>
                <a:cubicBezTo>
                  <a:pt x="152459" y="90199"/>
                  <a:pt x="268876" y="78029"/>
                  <a:pt x="266759" y="82791"/>
                </a:cubicBezTo>
                <a:cubicBezTo>
                  <a:pt x="264642" y="87553"/>
                  <a:pt x="138171" y="116128"/>
                  <a:pt x="95309" y="105016"/>
                </a:cubicBezTo>
                <a:cubicBezTo>
                  <a:pt x="52447" y="93904"/>
                  <a:pt x="-2058" y="5003"/>
                  <a:pt x="59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FC2B3A0-3F43-43F7-8F16-E824EA5E6861}"/>
              </a:ext>
            </a:extLst>
          </p:cNvPr>
          <p:cNvSpPr/>
          <p:nvPr/>
        </p:nvSpPr>
        <p:spPr>
          <a:xfrm>
            <a:off x="12765487" y="10796620"/>
            <a:ext cx="196985" cy="262980"/>
          </a:xfrm>
          <a:custGeom>
            <a:avLst/>
            <a:gdLst>
              <a:gd name="connsiteX0" fmla="*/ 194863 w 196985"/>
              <a:gd name="connsiteY0" fmla="*/ 497 h 262980"/>
              <a:gd name="connsiteX1" fmla="*/ 188513 w 196985"/>
              <a:gd name="connsiteY1" fmla="*/ 74580 h 262980"/>
              <a:gd name="connsiteX2" fmla="*/ 148296 w 196985"/>
              <a:gd name="connsiteY2" fmla="*/ 146547 h 262980"/>
              <a:gd name="connsiteX3" fmla="*/ 130 w 196985"/>
              <a:gd name="connsiteY3" fmla="*/ 262963 h 262980"/>
              <a:gd name="connsiteX4" fmla="*/ 122896 w 196985"/>
              <a:gd name="connsiteY4" fmla="*/ 155013 h 262980"/>
              <a:gd name="connsiteX5" fmla="*/ 160996 w 196985"/>
              <a:gd name="connsiteY5" fmla="*/ 112680 h 262980"/>
              <a:gd name="connsiteX6" fmla="*/ 194863 w 196985"/>
              <a:gd name="connsiteY6" fmla="*/ 497 h 26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985" h="262980">
                <a:moveTo>
                  <a:pt x="194863" y="497"/>
                </a:moveTo>
                <a:cubicBezTo>
                  <a:pt x="199449" y="-5853"/>
                  <a:pt x="196274" y="50238"/>
                  <a:pt x="188513" y="74580"/>
                </a:cubicBezTo>
                <a:cubicBezTo>
                  <a:pt x="180752" y="98922"/>
                  <a:pt x="179693" y="115150"/>
                  <a:pt x="148296" y="146547"/>
                </a:cubicBezTo>
                <a:cubicBezTo>
                  <a:pt x="116899" y="177944"/>
                  <a:pt x="4363" y="261552"/>
                  <a:pt x="130" y="262963"/>
                </a:cubicBezTo>
                <a:cubicBezTo>
                  <a:pt x="-4103" y="264374"/>
                  <a:pt x="96085" y="180060"/>
                  <a:pt x="122896" y="155013"/>
                </a:cubicBezTo>
                <a:cubicBezTo>
                  <a:pt x="149707" y="129966"/>
                  <a:pt x="147943" y="133494"/>
                  <a:pt x="160996" y="112680"/>
                </a:cubicBezTo>
                <a:cubicBezTo>
                  <a:pt x="174049" y="91866"/>
                  <a:pt x="190277" y="6847"/>
                  <a:pt x="194863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674C063-63B3-44AE-A8BA-D80ED676ADC1}"/>
              </a:ext>
            </a:extLst>
          </p:cNvPr>
          <p:cNvSpPr/>
          <p:nvPr/>
        </p:nvSpPr>
        <p:spPr>
          <a:xfrm>
            <a:off x="12551803" y="10796772"/>
            <a:ext cx="99731" cy="210035"/>
          </a:xfrm>
          <a:custGeom>
            <a:avLst/>
            <a:gdLst>
              <a:gd name="connsiteX0" fmla="*/ 59297 w 99731"/>
              <a:gd name="connsiteY0" fmla="*/ 345 h 210035"/>
              <a:gd name="connsiteX1" fmla="*/ 50830 w 99731"/>
              <a:gd name="connsiteY1" fmla="*/ 108295 h 210035"/>
              <a:gd name="connsiteX2" fmla="*/ 74114 w 99731"/>
              <a:gd name="connsiteY2" fmla="*/ 110411 h 210035"/>
              <a:gd name="connsiteX3" fmla="*/ 38130 w 99731"/>
              <a:gd name="connsiteY3" fmla="*/ 148511 h 210035"/>
              <a:gd name="connsiteX4" fmla="*/ 30 w 99731"/>
              <a:gd name="connsiteY4" fmla="*/ 209895 h 210035"/>
              <a:gd name="connsiteX5" fmla="*/ 44480 w 99731"/>
              <a:gd name="connsiteY5" fmla="*/ 163328 h 210035"/>
              <a:gd name="connsiteX6" fmla="*/ 99514 w 99731"/>
              <a:gd name="connsiteY6" fmla="*/ 99828 h 210035"/>
              <a:gd name="connsiteX7" fmla="*/ 63530 w 99731"/>
              <a:gd name="connsiteY7" fmla="*/ 74428 h 210035"/>
              <a:gd name="connsiteX8" fmla="*/ 59297 w 99731"/>
              <a:gd name="connsiteY8" fmla="*/ 345 h 21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31" h="210035">
                <a:moveTo>
                  <a:pt x="59297" y="345"/>
                </a:moveTo>
                <a:cubicBezTo>
                  <a:pt x="57180" y="5989"/>
                  <a:pt x="48361" y="89951"/>
                  <a:pt x="50830" y="108295"/>
                </a:cubicBezTo>
                <a:cubicBezTo>
                  <a:pt x="53299" y="126639"/>
                  <a:pt x="76231" y="103708"/>
                  <a:pt x="74114" y="110411"/>
                </a:cubicBezTo>
                <a:cubicBezTo>
                  <a:pt x="71997" y="117114"/>
                  <a:pt x="50477" y="131930"/>
                  <a:pt x="38130" y="148511"/>
                </a:cubicBezTo>
                <a:cubicBezTo>
                  <a:pt x="25783" y="165092"/>
                  <a:pt x="-1028" y="207426"/>
                  <a:pt x="30" y="209895"/>
                </a:cubicBezTo>
                <a:cubicBezTo>
                  <a:pt x="1088" y="212365"/>
                  <a:pt x="27899" y="181672"/>
                  <a:pt x="44480" y="163328"/>
                </a:cubicBezTo>
                <a:cubicBezTo>
                  <a:pt x="61061" y="144984"/>
                  <a:pt x="96339" y="114645"/>
                  <a:pt x="99514" y="99828"/>
                </a:cubicBezTo>
                <a:cubicBezTo>
                  <a:pt x="102689" y="85011"/>
                  <a:pt x="70233" y="88892"/>
                  <a:pt x="63530" y="74428"/>
                </a:cubicBezTo>
                <a:cubicBezTo>
                  <a:pt x="56827" y="59964"/>
                  <a:pt x="61414" y="-5299"/>
                  <a:pt x="59297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82AE1E3-C5B8-4FEA-98AC-A49E0C702551}"/>
              </a:ext>
            </a:extLst>
          </p:cNvPr>
          <p:cNvSpPr/>
          <p:nvPr/>
        </p:nvSpPr>
        <p:spPr>
          <a:xfrm>
            <a:off x="11992936" y="10828820"/>
            <a:ext cx="516764" cy="175975"/>
          </a:xfrm>
          <a:custGeom>
            <a:avLst/>
            <a:gdLst>
              <a:gd name="connsiteX0" fmla="*/ 97 w 516764"/>
              <a:gd name="connsiteY0" fmla="*/ 175730 h 175975"/>
              <a:gd name="connsiteX1" fmla="*/ 177897 w 516764"/>
              <a:gd name="connsiteY1" fmla="*/ 63547 h 175975"/>
              <a:gd name="connsiteX2" fmla="*/ 281614 w 516764"/>
              <a:gd name="connsiteY2" fmla="*/ 29680 h 175975"/>
              <a:gd name="connsiteX3" fmla="*/ 459414 w 516764"/>
              <a:gd name="connsiteY3" fmla="*/ 23330 h 175975"/>
              <a:gd name="connsiteX4" fmla="*/ 499631 w 516764"/>
              <a:gd name="connsiteY4" fmla="*/ 33913 h 175975"/>
              <a:gd name="connsiteX5" fmla="*/ 495397 w 516764"/>
              <a:gd name="connsiteY5" fmla="*/ 57197 h 175975"/>
              <a:gd name="connsiteX6" fmla="*/ 514447 w 516764"/>
              <a:gd name="connsiteY6" fmla="*/ 10630 h 175975"/>
              <a:gd name="connsiteX7" fmla="*/ 434014 w 516764"/>
              <a:gd name="connsiteY7" fmla="*/ 47 h 175975"/>
              <a:gd name="connsiteX8" fmla="*/ 292197 w 516764"/>
              <a:gd name="connsiteY8" fmla="*/ 12747 h 175975"/>
              <a:gd name="connsiteX9" fmla="*/ 203297 w 516764"/>
              <a:gd name="connsiteY9" fmla="*/ 29680 h 175975"/>
              <a:gd name="connsiteX10" fmla="*/ 97 w 516764"/>
              <a:gd name="connsiteY10" fmla="*/ 175730 h 17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764" h="175975">
                <a:moveTo>
                  <a:pt x="97" y="175730"/>
                </a:moveTo>
                <a:cubicBezTo>
                  <a:pt x="-4136" y="181374"/>
                  <a:pt x="130978" y="87889"/>
                  <a:pt x="177897" y="63547"/>
                </a:cubicBezTo>
                <a:cubicBezTo>
                  <a:pt x="224816" y="39205"/>
                  <a:pt x="234695" y="36383"/>
                  <a:pt x="281614" y="29680"/>
                </a:cubicBezTo>
                <a:cubicBezTo>
                  <a:pt x="328533" y="22977"/>
                  <a:pt x="423078" y="22625"/>
                  <a:pt x="459414" y="23330"/>
                </a:cubicBezTo>
                <a:cubicBezTo>
                  <a:pt x="495750" y="24035"/>
                  <a:pt x="493634" y="28268"/>
                  <a:pt x="499631" y="33913"/>
                </a:cubicBezTo>
                <a:cubicBezTo>
                  <a:pt x="505628" y="39557"/>
                  <a:pt x="492928" y="61077"/>
                  <a:pt x="495397" y="57197"/>
                </a:cubicBezTo>
                <a:cubicBezTo>
                  <a:pt x="497866" y="53317"/>
                  <a:pt x="524678" y="20155"/>
                  <a:pt x="514447" y="10630"/>
                </a:cubicBezTo>
                <a:cubicBezTo>
                  <a:pt x="504217" y="1105"/>
                  <a:pt x="471056" y="-306"/>
                  <a:pt x="434014" y="47"/>
                </a:cubicBezTo>
                <a:cubicBezTo>
                  <a:pt x="396972" y="400"/>
                  <a:pt x="330650" y="7808"/>
                  <a:pt x="292197" y="12747"/>
                </a:cubicBezTo>
                <a:cubicBezTo>
                  <a:pt x="253744" y="17686"/>
                  <a:pt x="247041" y="5691"/>
                  <a:pt x="203297" y="29680"/>
                </a:cubicBezTo>
                <a:cubicBezTo>
                  <a:pt x="159553" y="53669"/>
                  <a:pt x="4330" y="170086"/>
                  <a:pt x="97" y="175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AAEACA9-96D5-4393-885E-32BF35886944}"/>
              </a:ext>
            </a:extLst>
          </p:cNvPr>
          <p:cNvSpPr/>
          <p:nvPr/>
        </p:nvSpPr>
        <p:spPr>
          <a:xfrm>
            <a:off x="12704233" y="10836931"/>
            <a:ext cx="179924" cy="144446"/>
          </a:xfrm>
          <a:custGeom>
            <a:avLst/>
            <a:gdLst>
              <a:gd name="connsiteX0" fmla="*/ 179917 w 179924"/>
              <a:gd name="connsiteY0" fmla="*/ 402 h 144446"/>
              <a:gd name="connsiteX1" fmla="*/ 135467 w 179924"/>
              <a:gd name="connsiteY1" fmla="*/ 57552 h 144446"/>
              <a:gd name="connsiteX2" fmla="*/ 0 w 179924"/>
              <a:gd name="connsiteY2" fmla="*/ 144336 h 144446"/>
              <a:gd name="connsiteX3" fmla="*/ 137584 w 179924"/>
              <a:gd name="connsiteY3" fmla="*/ 38502 h 144446"/>
              <a:gd name="connsiteX4" fmla="*/ 179917 w 179924"/>
              <a:gd name="connsiteY4" fmla="*/ 402 h 14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24" h="144446">
                <a:moveTo>
                  <a:pt x="179917" y="402"/>
                </a:moveTo>
                <a:cubicBezTo>
                  <a:pt x="179564" y="3577"/>
                  <a:pt x="165453" y="33563"/>
                  <a:pt x="135467" y="57552"/>
                </a:cubicBezTo>
                <a:cubicBezTo>
                  <a:pt x="105481" y="81541"/>
                  <a:pt x="-353" y="147511"/>
                  <a:pt x="0" y="144336"/>
                </a:cubicBezTo>
                <a:cubicBezTo>
                  <a:pt x="353" y="141161"/>
                  <a:pt x="107245" y="63902"/>
                  <a:pt x="137584" y="38502"/>
                </a:cubicBezTo>
                <a:cubicBezTo>
                  <a:pt x="167923" y="13102"/>
                  <a:pt x="180270" y="-2773"/>
                  <a:pt x="179917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6D1615B-7DC0-4255-86EE-73E47895D6AD}"/>
              </a:ext>
            </a:extLst>
          </p:cNvPr>
          <p:cNvSpPr/>
          <p:nvPr/>
        </p:nvSpPr>
        <p:spPr>
          <a:xfrm>
            <a:off x="12420064" y="11216485"/>
            <a:ext cx="103520" cy="245608"/>
          </a:xfrm>
          <a:custGeom>
            <a:avLst/>
            <a:gdLst>
              <a:gd name="connsiteX0" fmla="*/ 536 w 103520"/>
              <a:gd name="connsiteY0" fmla="*/ 790 h 245608"/>
              <a:gd name="connsiteX1" fmla="*/ 60861 w 103520"/>
              <a:gd name="connsiteY1" fmla="*/ 73815 h 245608"/>
              <a:gd name="connsiteX2" fmla="*/ 89436 w 103520"/>
              <a:gd name="connsiteY2" fmla="*/ 245265 h 245608"/>
              <a:gd name="connsiteX3" fmla="*/ 98961 w 103520"/>
              <a:gd name="connsiteY3" fmla="*/ 115090 h 245608"/>
              <a:gd name="connsiteX4" fmla="*/ 536 w 103520"/>
              <a:gd name="connsiteY4" fmla="*/ 790 h 24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20" h="245608">
                <a:moveTo>
                  <a:pt x="536" y="790"/>
                </a:moveTo>
                <a:cubicBezTo>
                  <a:pt x="-5814" y="-6089"/>
                  <a:pt x="46044" y="33069"/>
                  <a:pt x="60861" y="73815"/>
                </a:cubicBezTo>
                <a:cubicBezTo>
                  <a:pt x="75678" y="114561"/>
                  <a:pt x="83086" y="238386"/>
                  <a:pt x="89436" y="245265"/>
                </a:cubicBezTo>
                <a:cubicBezTo>
                  <a:pt x="95786" y="252144"/>
                  <a:pt x="111132" y="153719"/>
                  <a:pt x="98961" y="115090"/>
                </a:cubicBezTo>
                <a:cubicBezTo>
                  <a:pt x="86790" y="76461"/>
                  <a:pt x="6886" y="7669"/>
                  <a:pt x="536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D61C51B-95ED-46C8-86F7-2732543AF4E1}"/>
              </a:ext>
            </a:extLst>
          </p:cNvPr>
          <p:cNvSpPr/>
          <p:nvPr/>
        </p:nvSpPr>
        <p:spPr>
          <a:xfrm>
            <a:off x="12629700" y="11248767"/>
            <a:ext cx="81875" cy="311586"/>
          </a:xfrm>
          <a:custGeom>
            <a:avLst/>
            <a:gdLst>
              <a:gd name="connsiteX0" fmla="*/ 57600 w 81875"/>
              <a:gd name="connsiteY0" fmla="*/ 258 h 311586"/>
              <a:gd name="connsiteX1" fmla="*/ 79825 w 81875"/>
              <a:gd name="connsiteY1" fmla="*/ 124083 h 311586"/>
              <a:gd name="connsiteX2" fmla="*/ 450 w 81875"/>
              <a:gd name="connsiteY2" fmla="*/ 311408 h 311586"/>
              <a:gd name="connsiteX3" fmla="*/ 48075 w 81875"/>
              <a:gd name="connsiteY3" fmla="*/ 155833 h 311586"/>
              <a:gd name="connsiteX4" fmla="*/ 57600 w 81875"/>
              <a:gd name="connsiteY4" fmla="*/ 258 h 31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75" h="311586">
                <a:moveTo>
                  <a:pt x="57600" y="258"/>
                </a:moveTo>
                <a:cubicBezTo>
                  <a:pt x="62892" y="-5034"/>
                  <a:pt x="89350" y="72225"/>
                  <a:pt x="79825" y="124083"/>
                </a:cubicBezTo>
                <a:cubicBezTo>
                  <a:pt x="70300" y="175941"/>
                  <a:pt x="5742" y="306116"/>
                  <a:pt x="450" y="311408"/>
                </a:cubicBezTo>
                <a:cubicBezTo>
                  <a:pt x="-4842" y="316700"/>
                  <a:pt x="38021" y="202929"/>
                  <a:pt x="48075" y="155833"/>
                </a:cubicBezTo>
                <a:cubicBezTo>
                  <a:pt x="58129" y="108737"/>
                  <a:pt x="52308" y="5550"/>
                  <a:pt x="57600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E7F51E4-F8D7-4DC0-A195-E9AB31C3F05B}"/>
              </a:ext>
            </a:extLst>
          </p:cNvPr>
          <p:cNvSpPr/>
          <p:nvPr/>
        </p:nvSpPr>
        <p:spPr>
          <a:xfrm>
            <a:off x="11054655" y="11791829"/>
            <a:ext cx="1188145" cy="373175"/>
          </a:xfrm>
          <a:custGeom>
            <a:avLst/>
            <a:gdLst>
              <a:gd name="connsiteX0" fmla="*/ 695 w 1188145"/>
              <a:gd name="connsiteY0" fmla="*/ 372654 h 373175"/>
              <a:gd name="connsiteX1" fmla="*/ 102295 w 1188145"/>
              <a:gd name="connsiteY1" fmla="*/ 300688 h 373175"/>
              <a:gd name="connsiteX2" fmla="*/ 424028 w 1188145"/>
              <a:gd name="connsiteY2" fmla="*/ 222371 h 373175"/>
              <a:gd name="connsiteX3" fmla="*/ 294912 w 1188145"/>
              <a:gd name="connsiteY3" fmla="*/ 262588 h 373175"/>
              <a:gd name="connsiteX4" fmla="*/ 627228 w 1188145"/>
              <a:gd name="connsiteY4" fmla="*/ 116538 h 373175"/>
              <a:gd name="connsiteX5" fmla="*/ 591245 w 1188145"/>
              <a:gd name="connsiteY5" fmla="*/ 141938 h 373175"/>
              <a:gd name="connsiteX6" fmla="*/ 843128 w 1188145"/>
              <a:gd name="connsiteY6" fmla="*/ 61504 h 373175"/>
              <a:gd name="connsiteX7" fmla="*/ 817728 w 1188145"/>
              <a:gd name="connsiteY7" fmla="*/ 50921 h 373175"/>
              <a:gd name="connsiteX8" fmla="*/ 989178 w 1188145"/>
              <a:gd name="connsiteY8" fmla="*/ 4354 h 373175"/>
              <a:gd name="connsiteX9" fmla="*/ 1078078 w 1188145"/>
              <a:gd name="connsiteY9" fmla="*/ 2238 h 373175"/>
              <a:gd name="connsiteX10" fmla="*/ 1001878 w 1188145"/>
              <a:gd name="connsiteY10" fmla="*/ 6471 h 373175"/>
              <a:gd name="connsiteX11" fmla="*/ 1188145 w 1188145"/>
              <a:gd name="connsiteY11" fmla="*/ 121 h 373175"/>
              <a:gd name="connsiteX12" fmla="*/ 883345 w 1188145"/>
              <a:gd name="connsiteY12" fmla="*/ 10704 h 373175"/>
              <a:gd name="connsiteX13" fmla="*/ 762695 w 1188145"/>
              <a:gd name="connsiteY13" fmla="*/ 67854 h 373175"/>
              <a:gd name="connsiteX14" fmla="*/ 544678 w 1188145"/>
              <a:gd name="connsiteY14" fmla="*/ 154638 h 373175"/>
              <a:gd name="connsiteX15" fmla="*/ 352062 w 1188145"/>
              <a:gd name="connsiteY15" fmla="*/ 207554 h 373175"/>
              <a:gd name="connsiteX16" fmla="*/ 231412 w 1188145"/>
              <a:gd name="connsiteY16" fmla="*/ 239304 h 373175"/>
              <a:gd name="connsiteX17" fmla="*/ 140395 w 1188145"/>
              <a:gd name="connsiteY17" fmla="*/ 262588 h 373175"/>
              <a:gd name="connsiteX18" fmla="*/ 695 w 1188145"/>
              <a:gd name="connsiteY18" fmla="*/ 372654 h 37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8145" h="373175">
                <a:moveTo>
                  <a:pt x="695" y="372654"/>
                </a:moveTo>
                <a:cubicBezTo>
                  <a:pt x="-5655" y="379004"/>
                  <a:pt x="31740" y="325735"/>
                  <a:pt x="102295" y="300688"/>
                </a:cubicBezTo>
                <a:cubicBezTo>
                  <a:pt x="172850" y="275641"/>
                  <a:pt x="391925" y="228721"/>
                  <a:pt x="424028" y="222371"/>
                </a:cubicBezTo>
                <a:cubicBezTo>
                  <a:pt x="456131" y="216021"/>
                  <a:pt x="261045" y="280227"/>
                  <a:pt x="294912" y="262588"/>
                </a:cubicBezTo>
                <a:cubicBezTo>
                  <a:pt x="328779" y="244949"/>
                  <a:pt x="577839" y="136646"/>
                  <a:pt x="627228" y="116538"/>
                </a:cubicBezTo>
                <a:cubicBezTo>
                  <a:pt x="676617" y="96430"/>
                  <a:pt x="555262" y="151110"/>
                  <a:pt x="591245" y="141938"/>
                </a:cubicBezTo>
                <a:cubicBezTo>
                  <a:pt x="627228" y="132766"/>
                  <a:pt x="805381" y="76673"/>
                  <a:pt x="843128" y="61504"/>
                </a:cubicBezTo>
                <a:cubicBezTo>
                  <a:pt x="880875" y="46334"/>
                  <a:pt x="793386" y="60446"/>
                  <a:pt x="817728" y="50921"/>
                </a:cubicBezTo>
                <a:cubicBezTo>
                  <a:pt x="842070" y="41396"/>
                  <a:pt x="945786" y="12468"/>
                  <a:pt x="989178" y="4354"/>
                </a:cubicBezTo>
                <a:cubicBezTo>
                  <a:pt x="1032570" y="-3760"/>
                  <a:pt x="1075961" y="1885"/>
                  <a:pt x="1078078" y="2238"/>
                </a:cubicBezTo>
                <a:cubicBezTo>
                  <a:pt x="1080195" y="2591"/>
                  <a:pt x="983534" y="6824"/>
                  <a:pt x="1001878" y="6471"/>
                </a:cubicBezTo>
                <a:cubicBezTo>
                  <a:pt x="1020222" y="6118"/>
                  <a:pt x="1188145" y="121"/>
                  <a:pt x="1188145" y="121"/>
                </a:cubicBezTo>
                <a:cubicBezTo>
                  <a:pt x="1168390" y="826"/>
                  <a:pt x="954253" y="-585"/>
                  <a:pt x="883345" y="10704"/>
                </a:cubicBezTo>
                <a:cubicBezTo>
                  <a:pt x="812437" y="21993"/>
                  <a:pt x="819139" y="43865"/>
                  <a:pt x="762695" y="67854"/>
                </a:cubicBezTo>
                <a:cubicBezTo>
                  <a:pt x="706251" y="91843"/>
                  <a:pt x="613117" y="131355"/>
                  <a:pt x="544678" y="154638"/>
                </a:cubicBezTo>
                <a:cubicBezTo>
                  <a:pt x="476239" y="177921"/>
                  <a:pt x="352062" y="207554"/>
                  <a:pt x="352062" y="207554"/>
                </a:cubicBezTo>
                <a:lnTo>
                  <a:pt x="231412" y="239304"/>
                </a:lnTo>
                <a:cubicBezTo>
                  <a:pt x="196134" y="248476"/>
                  <a:pt x="176731" y="242832"/>
                  <a:pt x="140395" y="262588"/>
                </a:cubicBezTo>
                <a:cubicBezTo>
                  <a:pt x="104059" y="282344"/>
                  <a:pt x="7045" y="366304"/>
                  <a:pt x="695" y="372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C10A0AC-3F39-4486-92CF-C5A38FFF934C}"/>
              </a:ext>
            </a:extLst>
          </p:cNvPr>
          <p:cNvSpPr/>
          <p:nvPr/>
        </p:nvSpPr>
        <p:spPr>
          <a:xfrm>
            <a:off x="12045929" y="11692526"/>
            <a:ext cx="521858" cy="93541"/>
          </a:xfrm>
          <a:custGeom>
            <a:avLst/>
            <a:gdLst>
              <a:gd name="connsiteX0" fmla="*/ 518604 w 521858"/>
              <a:gd name="connsiteY0" fmla="*/ 2057 h 93541"/>
              <a:gd name="connsiteX1" fmla="*/ 273071 w 521858"/>
              <a:gd name="connsiteY1" fmla="*/ 4174 h 93541"/>
              <a:gd name="connsiteX2" fmla="*/ 330221 w 521858"/>
              <a:gd name="connsiteY2" fmla="*/ 2057 h 93541"/>
              <a:gd name="connsiteX3" fmla="*/ 131254 w 521858"/>
              <a:gd name="connsiteY3" fmla="*/ 38041 h 93541"/>
              <a:gd name="connsiteX4" fmla="*/ 182054 w 521858"/>
              <a:gd name="connsiteY4" fmla="*/ 27457 h 93541"/>
              <a:gd name="connsiteX5" fmla="*/ 21 w 521858"/>
              <a:gd name="connsiteY5" fmla="*/ 93074 h 93541"/>
              <a:gd name="connsiteX6" fmla="*/ 171471 w 521858"/>
              <a:gd name="connsiteY6" fmla="*/ 54974 h 93541"/>
              <a:gd name="connsiteX7" fmla="*/ 397954 w 521858"/>
              <a:gd name="connsiteY7" fmla="*/ 18991 h 93541"/>
              <a:gd name="connsiteX8" fmla="*/ 518604 w 521858"/>
              <a:gd name="connsiteY8" fmla="*/ 2057 h 9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1858" h="93541">
                <a:moveTo>
                  <a:pt x="518604" y="2057"/>
                </a:moveTo>
                <a:cubicBezTo>
                  <a:pt x="497790" y="-412"/>
                  <a:pt x="304468" y="4174"/>
                  <a:pt x="273071" y="4174"/>
                </a:cubicBezTo>
                <a:cubicBezTo>
                  <a:pt x="241674" y="4174"/>
                  <a:pt x="353857" y="-3588"/>
                  <a:pt x="330221" y="2057"/>
                </a:cubicBezTo>
                <a:cubicBezTo>
                  <a:pt x="306585" y="7702"/>
                  <a:pt x="155948" y="33808"/>
                  <a:pt x="131254" y="38041"/>
                </a:cubicBezTo>
                <a:cubicBezTo>
                  <a:pt x="106560" y="42274"/>
                  <a:pt x="203926" y="18285"/>
                  <a:pt x="182054" y="27457"/>
                </a:cubicBezTo>
                <a:cubicBezTo>
                  <a:pt x="160182" y="36629"/>
                  <a:pt x="1785" y="88488"/>
                  <a:pt x="21" y="93074"/>
                </a:cubicBezTo>
                <a:cubicBezTo>
                  <a:pt x="-1743" y="97660"/>
                  <a:pt x="105149" y="67321"/>
                  <a:pt x="171471" y="54974"/>
                </a:cubicBezTo>
                <a:cubicBezTo>
                  <a:pt x="237793" y="42627"/>
                  <a:pt x="340099" y="24988"/>
                  <a:pt x="397954" y="18991"/>
                </a:cubicBezTo>
                <a:cubicBezTo>
                  <a:pt x="455809" y="12994"/>
                  <a:pt x="539418" y="4526"/>
                  <a:pt x="518604" y="2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9A77AF4-0B6D-44F2-947E-66342E4CB002}"/>
              </a:ext>
            </a:extLst>
          </p:cNvPr>
          <p:cNvSpPr/>
          <p:nvPr/>
        </p:nvSpPr>
        <p:spPr>
          <a:xfrm>
            <a:off x="12610965" y="11668961"/>
            <a:ext cx="235362" cy="138725"/>
          </a:xfrm>
          <a:custGeom>
            <a:avLst/>
            <a:gdLst>
              <a:gd name="connsiteX0" fmla="*/ 135 w 235362"/>
              <a:gd name="connsiteY0" fmla="*/ 49964 h 138725"/>
              <a:gd name="connsiteX1" fmla="*/ 89035 w 235362"/>
              <a:gd name="connsiteY1" fmla="*/ 2339 h 138725"/>
              <a:gd name="connsiteX2" fmla="*/ 231910 w 235362"/>
              <a:gd name="connsiteY2" fmla="*/ 135689 h 138725"/>
              <a:gd name="connsiteX3" fmla="*/ 184285 w 235362"/>
              <a:gd name="connsiteY3" fmla="*/ 91239 h 138725"/>
              <a:gd name="connsiteX4" fmla="*/ 108085 w 235362"/>
              <a:gd name="connsiteY4" fmla="*/ 40439 h 138725"/>
              <a:gd name="connsiteX5" fmla="*/ 135 w 235362"/>
              <a:gd name="connsiteY5" fmla="*/ 49964 h 13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62" h="138725">
                <a:moveTo>
                  <a:pt x="135" y="49964"/>
                </a:moveTo>
                <a:cubicBezTo>
                  <a:pt x="-3040" y="43614"/>
                  <a:pt x="50406" y="-11948"/>
                  <a:pt x="89035" y="2339"/>
                </a:cubicBezTo>
                <a:cubicBezTo>
                  <a:pt x="127664" y="16626"/>
                  <a:pt x="231910" y="135689"/>
                  <a:pt x="231910" y="135689"/>
                </a:cubicBezTo>
                <a:cubicBezTo>
                  <a:pt x="247785" y="150506"/>
                  <a:pt x="204923" y="107114"/>
                  <a:pt x="184285" y="91239"/>
                </a:cubicBezTo>
                <a:cubicBezTo>
                  <a:pt x="163648" y="75364"/>
                  <a:pt x="132427" y="48906"/>
                  <a:pt x="108085" y="40439"/>
                </a:cubicBezTo>
                <a:cubicBezTo>
                  <a:pt x="83743" y="31972"/>
                  <a:pt x="3310" y="56314"/>
                  <a:pt x="135" y="49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0C90CCB-BFA0-4C85-9E39-1EF14764DCB7}"/>
              </a:ext>
            </a:extLst>
          </p:cNvPr>
          <p:cNvSpPr/>
          <p:nvPr/>
        </p:nvSpPr>
        <p:spPr>
          <a:xfrm>
            <a:off x="10997846" y="12143476"/>
            <a:ext cx="538296" cy="161417"/>
          </a:xfrm>
          <a:custGeom>
            <a:avLst/>
            <a:gdLst>
              <a:gd name="connsiteX0" fmla="*/ 2471 w 538296"/>
              <a:gd name="connsiteY0" fmla="*/ 73924 h 161417"/>
              <a:gd name="connsiteX1" fmla="*/ 161221 w 538296"/>
              <a:gd name="connsiteY1" fmla="*/ 4074 h 161417"/>
              <a:gd name="connsiteX2" fmla="*/ 89254 w 538296"/>
              <a:gd name="connsiteY2" fmla="*/ 8307 h 161417"/>
              <a:gd name="connsiteX3" fmla="*/ 241654 w 538296"/>
              <a:gd name="connsiteY3" fmla="*/ 8307 h 161417"/>
              <a:gd name="connsiteX4" fmla="*/ 516821 w 538296"/>
              <a:gd name="connsiteY4" fmla="*/ 8307 h 161417"/>
              <a:gd name="connsiteX5" fmla="*/ 417337 w 538296"/>
              <a:gd name="connsiteY5" fmla="*/ 10424 h 161417"/>
              <a:gd name="connsiteX6" fmla="*/ 258587 w 538296"/>
              <a:gd name="connsiteY6" fmla="*/ 33707 h 161417"/>
              <a:gd name="connsiteX7" fmla="*/ 537987 w 538296"/>
              <a:gd name="connsiteY7" fmla="*/ 31591 h 161417"/>
              <a:gd name="connsiteX8" fmla="*/ 317854 w 538296"/>
              <a:gd name="connsiteY8" fmla="*/ 37941 h 161417"/>
              <a:gd name="connsiteX9" fmla="*/ 173921 w 538296"/>
              <a:gd name="connsiteY9" fmla="*/ 44291 h 161417"/>
              <a:gd name="connsiteX10" fmla="*/ 148521 w 538296"/>
              <a:gd name="connsiteY10" fmla="*/ 73924 h 161417"/>
              <a:gd name="connsiteX11" fmla="*/ 237421 w 538296"/>
              <a:gd name="connsiteY11" fmla="*/ 160707 h 161417"/>
              <a:gd name="connsiteX12" fmla="*/ 154871 w 538296"/>
              <a:gd name="connsiteY12" fmla="*/ 114141 h 161417"/>
              <a:gd name="connsiteX13" fmla="*/ 106187 w 538296"/>
              <a:gd name="connsiteY13" fmla="*/ 97207 h 161417"/>
              <a:gd name="connsiteX14" fmla="*/ 65971 w 538296"/>
              <a:gd name="connsiteY14" fmla="*/ 99324 h 161417"/>
              <a:gd name="connsiteX15" fmla="*/ 2471 w 538296"/>
              <a:gd name="connsiteY15" fmla="*/ 73924 h 16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8296" h="161417">
                <a:moveTo>
                  <a:pt x="2471" y="73924"/>
                </a:moveTo>
                <a:cubicBezTo>
                  <a:pt x="18346" y="58049"/>
                  <a:pt x="146757" y="15010"/>
                  <a:pt x="161221" y="4074"/>
                </a:cubicBezTo>
                <a:cubicBezTo>
                  <a:pt x="175685" y="-6862"/>
                  <a:pt x="75849" y="7602"/>
                  <a:pt x="89254" y="8307"/>
                </a:cubicBezTo>
                <a:cubicBezTo>
                  <a:pt x="102659" y="9012"/>
                  <a:pt x="241654" y="8307"/>
                  <a:pt x="241654" y="8307"/>
                </a:cubicBezTo>
                <a:lnTo>
                  <a:pt x="516821" y="8307"/>
                </a:lnTo>
                <a:cubicBezTo>
                  <a:pt x="546102" y="8660"/>
                  <a:pt x="460376" y="6191"/>
                  <a:pt x="417337" y="10424"/>
                </a:cubicBezTo>
                <a:cubicBezTo>
                  <a:pt x="374298" y="14657"/>
                  <a:pt x="238479" y="30179"/>
                  <a:pt x="258587" y="33707"/>
                </a:cubicBezTo>
                <a:cubicBezTo>
                  <a:pt x="278695" y="37235"/>
                  <a:pt x="528109" y="30885"/>
                  <a:pt x="537987" y="31591"/>
                </a:cubicBezTo>
                <a:cubicBezTo>
                  <a:pt x="547865" y="32297"/>
                  <a:pt x="317854" y="37941"/>
                  <a:pt x="317854" y="37941"/>
                </a:cubicBezTo>
                <a:cubicBezTo>
                  <a:pt x="257176" y="40058"/>
                  <a:pt x="202143" y="38294"/>
                  <a:pt x="173921" y="44291"/>
                </a:cubicBezTo>
                <a:cubicBezTo>
                  <a:pt x="145699" y="50288"/>
                  <a:pt x="137938" y="54521"/>
                  <a:pt x="148521" y="73924"/>
                </a:cubicBezTo>
                <a:cubicBezTo>
                  <a:pt x="159104" y="93327"/>
                  <a:pt x="236363" y="154004"/>
                  <a:pt x="237421" y="160707"/>
                </a:cubicBezTo>
                <a:cubicBezTo>
                  <a:pt x="238479" y="167410"/>
                  <a:pt x="176743" y="124724"/>
                  <a:pt x="154871" y="114141"/>
                </a:cubicBezTo>
                <a:cubicBezTo>
                  <a:pt x="132999" y="103558"/>
                  <a:pt x="121004" y="99677"/>
                  <a:pt x="106187" y="97207"/>
                </a:cubicBezTo>
                <a:cubicBezTo>
                  <a:pt x="91370" y="94737"/>
                  <a:pt x="80082" y="100382"/>
                  <a:pt x="65971" y="99324"/>
                </a:cubicBezTo>
                <a:cubicBezTo>
                  <a:pt x="51860" y="98266"/>
                  <a:pt x="-13404" y="89799"/>
                  <a:pt x="2471" y="73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9EAB4518-0B97-4C41-8C68-33B2A2F54D91}"/>
              </a:ext>
            </a:extLst>
          </p:cNvPr>
          <p:cNvSpPr/>
          <p:nvPr/>
        </p:nvSpPr>
        <p:spPr>
          <a:xfrm>
            <a:off x="12191964" y="11788965"/>
            <a:ext cx="387607" cy="47438"/>
          </a:xfrm>
          <a:custGeom>
            <a:avLst/>
            <a:gdLst>
              <a:gd name="connsiteX0" fmla="*/ 36 w 387607"/>
              <a:gd name="connsiteY0" fmla="*/ 41085 h 47438"/>
              <a:gd name="connsiteX1" fmla="*/ 184186 w 387607"/>
              <a:gd name="connsiteY1" fmla="*/ 22035 h 47438"/>
              <a:gd name="connsiteX2" fmla="*/ 381036 w 387607"/>
              <a:gd name="connsiteY2" fmla="*/ 47435 h 47438"/>
              <a:gd name="connsiteX3" fmla="*/ 287903 w 387607"/>
              <a:gd name="connsiteY3" fmla="*/ 19918 h 47438"/>
              <a:gd name="connsiteX4" fmla="*/ 387386 w 387607"/>
              <a:gd name="connsiteY4" fmla="*/ 7218 h 47438"/>
              <a:gd name="connsiteX5" fmla="*/ 254036 w 387607"/>
              <a:gd name="connsiteY5" fmla="*/ 2985 h 47438"/>
              <a:gd name="connsiteX6" fmla="*/ 199003 w 387607"/>
              <a:gd name="connsiteY6" fmla="*/ 2985 h 47438"/>
              <a:gd name="connsiteX7" fmla="*/ 36 w 387607"/>
              <a:gd name="connsiteY7" fmla="*/ 41085 h 4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607" h="47438">
                <a:moveTo>
                  <a:pt x="36" y="41085"/>
                </a:moveTo>
                <a:cubicBezTo>
                  <a:pt x="-2434" y="44260"/>
                  <a:pt x="120686" y="20977"/>
                  <a:pt x="184186" y="22035"/>
                </a:cubicBezTo>
                <a:cubicBezTo>
                  <a:pt x="247686" y="23093"/>
                  <a:pt x="363750" y="47788"/>
                  <a:pt x="381036" y="47435"/>
                </a:cubicBezTo>
                <a:cubicBezTo>
                  <a:pt x="398322" y="47082"/>
                  <a:pt x="286845" y="26621"/>
                  <a:pt x="287903" y="19918"/>
                </a:cubicBezTo>
                <a:cubicBezTo>
                  <a:pt x="288961" y="13215"/>
                  <a:pt x="393030" y="10040"/>
                  <a:pt x="387386" y="7218"/>
                </a:cubicBezTo>
                <a:cubicBezTo>
                  <a:pt x="381742" y="4396"/>
                  <a:pt x="285433" y="3690"/>
                  <a:pt x="254036" y="2985"/>
                </a:cubicBezTo>
                <a:cubicBezTo>
                  <a:pt x="222639" y="2280"/>
                  <a:pt x="237456" y="-3365"/>
                  <a:pt x="199003" y="2985"/>
                </a:cubicBezTo>
                <a:cubicBezTo>
                  <a:pt x="160550" y="9335"/>
                  <a:pt x="2506" y="37910"/>
                  <a:pt x="36" y="41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51FB373C-D7C1-4BAB-9A2B-CB69844A8FF3}"/>
              </a:ext>
            </a:extLst>
          </p:cNvPr>
          <p:cNvSpPr/>
          <p:nvPr/>
        </p:nvSpPr>
        <p:spPr>
          <a:xfrm>
            <a:off x="12545481" y="11664822"/>
            <a:ext cx="59455" cy="148302"/>
          </a:xfrm>
          <a:custGeom>
            <a:avLst/>
            <a:gdLst>
              <a:gd name="connsiteX0" fmla="*/ 2 w 59455"/>
              <a:gd name="connsiteY0" fmla="*/ 128 h 148302"/>
              <a:gd name="connsiteX1" fmla="*/ 48686 w 59455"/>
              <a:gd name="connsiteY1" fmla="*/ 82678 h 148302"/>
              <a:gd name="connsiteX2" fmla="*/ 44452 w 59455"/>
              <a:gd name="connsiteY2" fmla="*/ 148295 h 148302"/>
              <a:gd name="connsiteX3" fmla="*/ 59269 w 59455"/>
              <a:gd name="connsiteY3" fmla="*/ 86911 h 148302"/>
              <a:gd name="connsiteX4" fmla="*/ 50802 w 59455"/>
              <a:gd name="connsiteY4" fmla="*/ 63628 h 148302"/>
              <a:gd name="connsiteX5" fmla="*/ 2 w 59455"/>
              <a:gd name="connsiteY5" fmla="*/ 128 h 14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55" h="148302">
                <a:moveTo>
                  <a:pt x="2" y="128"/>
                </a:moveTo>
                <a:cubicBezTo>
                  <a:pt x="-351" y="3303"/>
                  <a:pt x="41278" y="57984"/>
                  <a:pt x="48686" y="82678"/>
                </a:cubicBezTo>
                <a:cubicBezTo>
                  <a:pt x="56094" y="107373"/>
                  <a:pt x="42688" y="147589"/>
                  <a:pt x="44452" y="148295"/>
                </a:cubicBezTo>
                <a:cubicBezTo>
                  <a:pt x="46216" y="149001"/>
                  <a:pt x="58211" y="101022"/>
                  <a:pt x="59269" y="86911"/>
                </a:cubicBezTo>
                <a:cubicBezTo>
                  <a:pt x="60327" y="72800"/>
                  <a:pt x="56799" y="73859"/>
                  <a:pt x="50802" y="63628"/>
                </a:cubicBezTo>
                <a:cubicBezTo>
                  <a:pt x="44805" y="53398"/>
                  <a:pt x="355" y="-3047"/>
                  <a:pt x="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97AA3F1-457F-47CB-B953-0CFCC77FC5E6}"/>
              </a:ext>
            </a:extLst>
          </p:cNvPr>
          <p:cNvSpPr/>
          <p:nvPr/>
        </p:nvSpPr>
        <p:spPr>
          <a:xfrm>
            <a:off x="12629767" y="11734723"/>
            <a:ext cx="179276" cy="258930"/>
          </a:xfrm>
          <a:custGeom>
            <a:avLst/>
            <a:gdLst>
              <a:gd name="connsiteX0" fmla="*/ 383 w 179276"/>
              <a:gd name="connsiteY0" fmla="*/ 77 h 258930"/>
              <a:gd name="connsiteX1" fmla="*/ 169716 w 179276"/>
              <a:gd name="connsiteY1" fmla="*/ 110144 h 258930"/>
              <a:gd name="connsiteX2" fmla="*/ 152783 w 179276"/>
              <a:gd name="connsiteY2" fmla="*/ 146127 h 258930"/>
              <a:gd name="connsiteX3" fmla="*/ 108333 w 179276"/>
              <a:gd name="connsiteY3" fmla="*/ 190577 h 258930"/>
              <a:gd name="connsiteX4" fmla="*/ 108333 w 179276"/>
              <a:gd name="connsiteY4" fmla="*/ 222327 h 258930"/>
              <a:gd name="connsiteX5" fmla="*/ 93516 w 179276"/>
              <a:gd name="connsiteY5" fmla="*/ 258310 h 258930"/>
              <a:gd name="connsiteX6" fmla="*/ 116800 w 179276"/>
              <a:gd name="connsiteY6" fmla="*/ 190577 h 258930"/>
              <a:gd name="connsiteX7" fmla="*/ 171833 w 179276"/>
              <a:gd name="connsiteY7" fmla="*/ 135544 h 258930"/>
              <a:gd name="connsiteX8" fmla="*/ 125266 w 179276"/>
              <a:gd name="connsiteY8" fmla="*/ 93210 h 258930"/>
              <a:gd name="connsiteX9" fmla="*/ 383 w 179276"/>
              <a:gd name="connsiteY9" fmla="*/ 77 h 25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276" h="258930">
                <a:moveTo>
                  <a:pt x="383" y="77"/>
                </a:moveTo>
                <a:cubicBezTo>
                  <a:pt x="7791" y="2899"/>
                  <a:pt x="144316" y="85802"/>
                  <a:pt x="169716" y="110144"/>
                </a:cubicBezTo>
                <a:cubicBezTo>
                  <a:pt x="195116" y="134486"/>
                  <a:pt x="163014" y="132722"/>
                  <a:pt x="152783" y="146127"/>
                </a:cubicBezTo>
                <a:cubicBezTo>
                  <a:pt x="142553" y="159533"/>
                  <a:pt x="115741" y="177877"/>
                  <a:pt x="108333" y="190577"/>
                </a:cubicBezTo>
                <a:cubicBezTo>
                  <a:pt x="100925" y="203277"/>
                  <a:pt x="110803" y="211038"/>
                  <a:pt x="108333" y="222327"/>
                </a:cubicBezTo>
                <a:cubicBezTo>
                  <a:pt x="105863" y="233616"/>
                  <a:pt x="92105" y="263602"/>
                  <a:pt x="93516" y="258310"/>
                </a:cubicBezTo>
                <a:cubicBezTo>
                  <a:pt x="94927" y="253018"/>
                  <a:pt x="103747" y="211038"/>
                  <a:pt x="116800" y="190577"/>
                </a:cubicBezTo>
                <a:cubicBezTo>
                  <a:pt x="129853" y="170116"/>
                  <a:pt x="170422" y="151772"/>
                  <a:pt x="171833" y="135544"/>
                </a:cubicBezTo>
                <a:cubicBezTo>
                  <a:pt x="173244" y="119316"/>
                  <a:pt x="155605" y="114377"/>
                  <a:pt x="125266" y="93210"/>
                </a:cubicBezTo>
                <a:cubicBezTo>
                  <a:pt x="94927" y="72043"/>
                  <a:pt x="-7025" y="-2745"/>
                  <a:pt x="383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F610BC93-63F3-4A9E-B14D-17342010946E}"/>
              </a:ext>
            </a:extLst>
          </p:cNvPr>
          <p:cNvSpPr/>
          <p:nvPr/>
        </p:nvSpPr>
        <p:spPr>
          <a:xfrm>
            <a:off x="11404523" y="11967796"/>
            <a:ext cx="1173036" cy="186115"/>
          </a:xfrm>
          <a:custGeom>
            <a:avLst/>
            <a:gdLst>
              <a:gd name="connsiteX0" fmla="*/ 2194 w 1173036"/>
              <a:gd name="connsiteY0" fmla="*/ 186104 h 186115"/>
              <a:gd name="connsiteX1" fmla="*/ 347210 w 1173036"/>
              <a:gd name="connsiteY1" fmla="*/ 141654 h 186115"/>
              <a:gd name="connsiteX2" fmla="*/ 256194 w 1173036"/>
              <a:gd name="connsiteY2" fmla="*/ 150121 h 186115"/>
              <a:gd name="connsiteX3" fmla="*/ 641427 w 1173036"/>
              <a:gd name="connsiteY3" fmla="*/ 61221 h 186115"/>
              <a:gd name="connsiteX4" fmla="*/ 624494 w 1173036"/>
              <a:gd name="connsiteY4" fmla="*/ 71804 h 186115"/>
              <a:gd name="connsiteX5" fmla="*/ 912360 w 1173036"/>
              <a:gd name="connsiteY5" fmla="*/ 31587 h 186115"/>
              <a:gd name="connsiteX6" fmla="*/ 823460 w 1173036"/>
              <a:gd name="connsiteY6" fmla="*/ 50637 h 186115"/>
              <a:gd name="connsiteX7" fmla="*/ 1160010 w 1173036"/>
              <a:gd name="connsiteY7" fmla="*/ 1954 h 186115"/>
              <a:gd name="connsiteX8" fmla="*/ 1094394 w 1173036"/>
              <a:gd name="connsiteY8" fmla="*/ 14654 h 186115"/>
              <a:gd name="connsiteX9" fmla="*/ 1003377 w 1173036"/>
              <a:gd name="connsiteY9" fmla="*/ 61221 h 186115"/>
              <a:gd name="connsiteX10" fmla="*/ 889077 w 1173036"/>
              <a:gd name="connsiteY10" fmla="*/ 42171 h 186115"/>
              <a:gd name="connsiteX11" fmla="*/ 728210 w 1173036"/>
              <a:gd name="connsiteY11" fmla="*/ 29471 h 186115"/>
              <a:gd name="connsiteX12" fmla="*/ 641427 w 1173036"/>
              <a:gd name="connsiteY12" fmla="*/ 33704 h 186115"/>
              <a:gd name="connsiteX13" fmla="*/ 508077 w 1173036"/>
              <a:gd name="connsiteY13" fmla="*/ 86621 h 186115"/>
              <a:gd name="connsiteX14" fmla="*/ 567344 w 1173036"/>
              <a:gd name="connsiteY14" fmla="*/ 73921 h 186115"/>
              <a:gd name="connsiteX15" fmla="*/ 326044 w 1173036"/>
              <a:gd name="connsiteY15" fmla="*/ 114137 h 186115"/>
              <a:gd name="connsiteX16" fmla="*/ 205394 w 1173036"/>
              <a:gd name="connsiteY16" fmla="*/ 145887 h 186115"/>
              <a:gd name="connsiteX17" fmla="*/ 2194 w 1173036"/>
              <a:gd name="connsiteY17" fmla="*/ 186104 h 1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3036" h="186115">
                <a:moveTo>
                  <a:pt x="2194" y="186104"/>
                </a:moveTo>
                <a:cubicBezTo>
                  <a:pt x="25830" y="185399"/>
                  <a:pt x="304877" y="147651"/>
                  <a:pt x="347210" y="141654"/>
                </a:cubicBezTo>
                <a:cubicBezTo>
                  <a:pt x="389543" y="135657"/>
                  <a:pt x="207158" y="163527"/>
                  <a:pt x="256194" y="150121"/>
                </a:cubicBezTo>
                <a:cubicBezTo>
                  <a:pt x="305230" y="136715"/>
                  <a:pt x="580044" y="74274"/>
                  <a:pt x="641427" y="61221"/>
                </a:cubicBezTo>
                <a:cubicBezTo>
                  <a:pt x="702810" y="48168"/>
                  <a:pt x="579338" y="76743"/>
                  <a:pt x="624494" y="71804"/>
                </a:cubicBezTo>
                <a:cubicBezTo>
                  <a:pt x="669650" y="66865"/>
                  <a:pt x="879199" y="35115"/>
                  <a:pt x="912360" y="31587"/>
                </a:cubicBezTo>
                <a:cubicBezTo>
                  <a:pt x="945521" y="28059"/>
                  <a:pt x="782185" y="55576"/>
                  <a:pt x="823460" y="50637"/>
                </a:cubicBezTo>
                <a:cubicBezTo>
                  <a:pt x="864735" y="45698"/>
                  <a:pt x="1160010" y="1954"/>
                  <a:pt x="1160010" y="1954"/>
                </a:cubicBezTo>
                <a:cubicBezTo>
                  <a:pt x="1205166" y="-4043"/>
                  <a:pt x="1120500" y="4776"/>
                  <a:pt x="1094394" y="14654"/>
                </a:cubicBezTo>
                <a:cubicBezTo>
                  <a:pt x="1068288" y="24532"/>
                  <a:pt x="1037596" y="56635"/>
                  <a:pt x="1003377" y="61221"/>
                </a:cubicBezTo>
                <a:cubicBezTo>
                  <a:pt x="969158" y="65807"/>
                  <a:pt x="934938" y="47463"/>
                  <a:pt x="889077" y="42171"/>
                </a:cubicBezTo>
                <a:cubicBezTo>
                  <a:pt x="843216" y="36879"/>
                  <a:pt x="769485" y="30882"/>
                  <a:pt x="728210" y="29471"/>
                </a:cubicBezTo>
                <a:cubicBezTo>
                  <a:pt x="686935" y="28060"/>
                  <a:pt x="678116" y="24179"/>
                  <a:pt x="641427" y="33704"/>
                </a:cubicBezTo>
                <a:cubicBezTo>
                  <a:pt x="604738" y="43229"/>
                  <a:pt x="520424" y="79918"/>
                  <a:pt x="508077" y="86621"/>
                </a:cubicBezTo>
                <a:cubicBezTo>
                  <a:pt x="495730" y="93324"/>
                  <a:pt x="597683" y="69335"/>
                  <a:pt x="567344" y="73921"/>
                </a:cubicBezTo>
                <a:cubicBezTo>
                  <a:pt x="537005" y="78507"/>
                  <a:pt x="386369" y="102143"/>
                  <a:pt x="326044" y="114137"/>
                </a:cubicBezTo>
                <a:cubicBezTo>
                  <a:pt x="265719" y="126131"/>
                  <a:pt x="258311" y="136362"/>
                  <a:pt x="205394" y="145887"/>
                </a:cubicBezTo>
                <a:cubicBezTo>
                  <a:pt x="152477" y="155412"/>
                  <a:pt x="-21442" y="186809"/>
                  <a:pt x="2194" y="186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1FB2347-A62B-44F1-8AB9-12F706C14B03}"/>
              </a:ext>
            </a:extLst>
          </p:cNvPr>
          <p:cNvSpPr/>
          <p:nvPr/>
        </p:nvSpPr>
        <p:spPr>
          <a:xfrm>
            <a:off x="12513733" y="11950654"/>
            <a:ext cx="267861" cy="55118"/>
          </a:xfrm>
          <a:custGeom>
            <a:avLst/>
            <a:gdLst>
              <a:gd name="connsiteX0" fmla="*/ 0 w 267861"/>
              <a:gd name="connsiteY0" fmla="*/ 27563 h 55118"/>
              <a:gd name="connsiteX1" fmla="*/ 165100 w 267861"/>
              <a:gd name="connsiteY1" fmla="*/ 16979 h 55118"/>
              <a:gd name="connsiteX2" fmla="*/ 143934 w 267861"/>
              <a:gd name="connsiteY2" fmla="*/ 31796 h 55118"/>
              <a:gd name="connsiteX3" fmla="*/ 266700 w 267861"/>
              <a:gd name="connsiteY3" fmla="*/ 46 h 55118"/>
              <a:gd name="connsiteX4" fmla="*/ 201084 w 267861"/>
              <a:gd name="connsiteY4" fmla="*/ 25446 h 55118"/>
              <a:gd name="connsiteX5" fmla="*/ 124884 w 267861"/>
              <a:gd name="connsiteY5" fmla="*/ 55079 h 55118"/>
              <a:gd name="connsiteX6" fmla="*/ 165100 w 267861"/>
              <a:gd name="connsiteY6" fmla="*/ 31796 h 55118"/>
              <a:gd name="connsiteX7" fmla="*/ 80434 w 267861"/>
              <a:gd name="connsiteY7" fmla="*/ 31796 h 55118"/>
              <a:gd name="connsiteX8" fmla="*/ 0 w 267861"/>
              <a:gd name="connsiteY8" fmla="*/ 27563 h 5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861" h="55118">
                <a:moveTo>
                  <a:pt x="0" y="27563"/>
                </a:moveTo>
                <a:cubicBezTo>
                  <a:pt x="70555" y="21918"/>
                  <a:pt x="141111" y="16273"/>
                  <a:pt x="165100" y="16979"/>
                </a:cubicBezTo>
                <a:cubicBezTo>
                  <a:pt x="189089" y="17684"/>
                  <a:pt x="127001" y="34618"/>
                  <a:pt x="143934" y="31796"/>
                </a:cubicBezTo>
                <a:cubicBezTo>
                  <a:pt x="160867" y="28974"/>
                  <a:pt x="257175" y="1104"/>
                  <a:pt x="266700" y="46"/>
                </a:cubicBezTo>
                <a:cubicBezTo>
                  <a:pt x="276225" y="-1012"/>
                  <a:pt x="224720" y="16274"/>
                  <a:pt x="201084" y="25446"/>
                </a:cubicBezTo>
                <a:cubicBezTo>
                  <a:pt x="177448" y="34618"/>
                  <a:pt x="130881" y="54021"/>
                  <a:pt x="124884" y="55079"/>
                </a:cubicBezTo>
                <a:cubicBezTo>
                  <a:pt x="118887" y="56137"/>
                  <a:pt x="172508" y="35677"/>
                  <a:pt x="165100" y="31796"/>
                </a:cubicBezTo>
                <a:cubicBezTo>
                  <a:pt x="157692" y="27915"/>
                  <a:pt x="80434" y="31796"/>
                  <a:pt x="80434" y="31796"/>
                </a:cubicBezTo>
                <a:lnTo>
                  <a:pt x="0" y="275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23DD754-CD2A-46D0-AB9E-60BCADA1E66D}"/>
              </a:ext>
            </a:extLst>
          </p:cNvPr>
          <p:cNvSpPr/>
          <p:nvPr/>
        </p:nvSpPr>
        <p:spPr>
          <a:xfrm>
            <a:off x="11317817" y="12039586"/>
            <a:ext cx="1110642" cy="137597"/>
          </a:xfrm>
          <a:custGeom>
            <a:avLst/>
            <a:gdLst>
              <a:gd name="connsiteX0" fmla="*/ 0 w 1110642"/>
              <a:gd name="connsiteY0" fmla="*/ 137597 h 137597"/>
              <a:gd name="connsiteX1" fmla="*/ 474133 w 1110642"/>
              <a:gd name="connsiteY1" fmla="*/ 91031 h 137597"/>
              <a:gd name="connsiteX2" fmla="*/ 268816 w 1110642"/>
              <a:gd name="connsiteY2" fmla="*/ 133364 h 137597"/>
              <a:gd name="connsiteX3" fmla="*/ 656166 w 1110642"/>
              <a:gd name="connsiteY3" fmla="*/ 42347 h 137597"/>
              <a:gd name="connsiteX4" fmla="*/ 577850 w 1110642"/>
              <a:gd name="connsiteY4" fmla="*/ 31764 h 137597"/>
              <a:gd name="connsiteX5" fmla="*/ 872066 w 1110642"/>
              <a:gd name="connsiteY5" fmla="*/ 14 h 137597"/>
              <a:gd name="connsiteX6" fmla="*/ 791633 w 1110642"/>
              <a:gd name="connsiteY6" fmla="*/ 35997 h 137597"/>
              <a:gd name="connsiteX7" fmla="*/ 1109133 w 1110642"/>
              <a:gd name="connsiteY7" fmla="*/ 8481 h 137597"/>
              <a:gd name="connsiteX8" fmla="*/ 901700 w 1110642"/>
              <a:gd name="connsiteY8" fmla="*/ 8481 h 137597"/>
              <a:gd name="connsiteX9" fmla="*/ 675216 w 1110642"/>
              <a:gd name="connsiteY9" fmla="*/ 40231 h 137597"/>
              <a:gd name="connsiteX10" fmla="*/ 565150 w 1110642"/>
              <a:gd name="connsiteY10" fmla="*/ 38114 h 137597"/>
              <a:gd name="connsiteX11" fmla="*/ 389466 w 1110642"/>
              <a:gd name="connsiteY11" fmla="*/ 65631 h 137597"/>
              <a:gd name="connsiteX12" fmla="*/ 0 w 1110642"/>
              <a:gd name="connsiteY12" fmla="*/ 137597 h 13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0642" h="137597">
                <a:moveTo>
                  <a:pt x="0" y="137597"/>
                </a:moveTo>
                <a:lnTo>
                  <a:pt x="474133" y="91031"/>
                </a:lnTo>
                <a:cubicBezTo>
                  <a:pt x="518936" y="90326"/>
                  <a:pt x="238477" y="141478"/>
                  <a:pt x="268816" y="133364"/>
                </a:cubicBezTo>
                <a:cubicBezTo>
                  <a:pt x="299155" y="125250"/>
                  <a:pt x="604660" y="59280"/>
                  <a:pt x="656166" y="42347"/>
                </a:cubicBezTo>
                <a:cubicBezTo>
                  <a:pt x="707672" y="25414"/>
                  <a:pt x="541867" y="38819"/>
                  <a:pt x="577850" y="31764"/>
                </a:cubicBezTo>
                <a:cubicBezTo>
                  <a:pt x="613833" y="24708"/>
                  <a:pt x="836436" y="-691"/>
                  <a:pt x="872066" y="14"/>
                </a:cubicBezTo>
                <a:cubicBezTo>
                  <a:pt x="907696" y="719"/>
                  <a:pt x="752122" y="34586"/>
                  <a:pt x="791633" y="35997"/>
                </a:cubicBezTo>
                <a:cubicBezTo>
                  <a:pt x="831144" y="37408"/>
                  <a:pt x="1090789" y="13067"/>
                  <a:pt x="1109133" y="8481"/>
                </a:cubicBezTo>
                <a:cubicBezTo>
                  <a:pt x="1127477" y="3895"/>
                  <a:pt x="974019" y="3189"/>
                  <a:pt x="901700" y="8481"/>
                </a:cubicBezTo>
                <a:cubicBezTo>
                  <a:pt x="829381" y="13773"/>
                  <a:pt x="731308" y="35292"/>
                  <a:pt x="675216" y="40231"/>
                </a:cubicBezTo>
                <a:cubicBezTo>
                  <a:pt x="619124" y="45170"/>
                  <a:pt x="612775" y="33881"/>
                  <a:pt x="565150" y="38114"/>
                </a:cubicBezTo>
                <a:cubicBezTo>
                  <a:pt x="517525" y="42347"/>
                  <a:pt x="389466" y="65631"/>
                  <a:pt x="389466" y="65631"/>
                </a:cubicBezTo>
                <a:lnTo>
                  <a:pt x="0" y="13759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4986090-49AA-41BF-AE9D-E0545613D792}"/>
              </a:ext>
            </a:extLst>
          </p:cNvPr>
          <p:cNvSpPr/>
          <p:nvPr/>
        </p:nvSpPr>
        <p:spPr>
          <a:xfrm>
            <a:off x="11218682" y="12076565"/>
            <a:ext cx="933519" cy="119606"/>
          </a:xfrm>
          <a:custGeom>
            <a:avLst/>
            <a:gdLst>
              <a:gd name="connsiteX0" fmla="*/ 1768 w 933519"/>
              <a:gd name="connsiteY0" fmla="*/ 113318 h 119606"/>
              <a:gd name="connsiteX1" fmla="*/ 647351 w 933519"/>
              <a:gd name="connsiteY1" fmla="*/ 77335 h 119606"/>
              <a:gd name="connsiteX2" fmla="*/ 617718 w 933519"/>
              <a:gd name="connsiteY2" fmla="*/ 81568 h 119606"/>
              <a:gd name="connsiteX3" fmla="*/ 924635 w 933519"/>
              <a:gd name="connsiteY3" fmla="*/ 3252 h 119606"/>
              <a:gd name="connsiteX4" fmla="*/ 816685 w 933519"/>
              <a:gd name="connsiteY4" fmla="*/ 24418 h 119606"/>
              <a:gd name="connsiteX5" fmla="*/ 467435 w 933519"/>
              <a:gd name="connsiteY5" fmla="*/ 111202 h 119606"/>
              <a:gd name="connsiteX6" fmla="*/ 1768 w 933519"/>
              <a:gd name="connsiteY6" fmla="*/ 113318 h 11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519" h="119606">
                <a:moveTo>
                  <a:pt x="1768" y="113318"/>
                </a:moveTo>
                <a:cubicBezTo>
                  <a:pt x="31754" y="107674"/>
                  <a:pt x="544693" y="82627"/>
                  <a:pt x="647351" y="77335"/>
                </a:cubicBezTo>
                <a:cubicBezTo>
                  <a:pt x="750009" y="72043"/>
                  <a:pt x="571504" y="93915"/>
                  <a:pt x="617718" y="81568"/>
                </a:cubicBezTo>
                <a:cubicBezTo>
                  <a:pt x="663932" y="69221"/>
                  <a:pt x="891474" y="12777"/>
                  <a:pt x="924635" y="3252"/>
                </a:cubicBezTo>
                <a:cubicBezTo>
                  <a:pt x="957796" y="-6273"/>
                  <a:pt x="892885" y="6426"/>
                  <a:pt x="816685" y="24418"/>
                </a:cubicBezTo>
                <a:cubicBezTo>
                  <a:pt x="740485" y="42410"/>
                  <a:pt x="603607" y="97444"/>
                  <a:pt x="467435" y="111202"/>
                </a:cubicBezTo>
                <a:cubicBezTo>
                  <a:pt x="331263" y="124960"/>
                  <a:pt x="-28218" y="118962"/>
                  <a:pt x="1768" y="113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88D42CF-A1B7-417E-857B-17A25E1223BC}"/>
              </a:ext>
            </a:extLst>
          </p:cNvPr>
          <p:cNvSpPr/>
          <p:nvPr/>
        </p:nvSpPr>
        <p:spPr>
          <a:xfrm>
            <a:off x="12269118" y="12006854"/>
            <a:ext cx="479384" cy="136002"/>
          </a:xfrm>
          <a:custGeom>
            <a:avLst/>
            <a:gdLst>
              <a:gd name="connsiteX0" fmla="*/ 477449 w 479384"/>
              <a:gd name="connsiteY0" fmla="*/ 996 h 136002"/>
              <a:gd name="connsiteX1" fmla="*/ 329282 w 479384"/>
              <a:gd name="connsiteY1" fmla="*/ 72963 h 136002"/>
              <a:gd name="connsiteX2" fmla="*/ 1199 w 479384"/>
              <a:gd name="connsiteY2" fmla="*/ 121646 h 136002"/>
              <a:gd name="connsiteX3" fmla="*/ 219215 w 479384"/>
              <a:gd name="connsiteY3" fmla="*/ 125879 h 136002"/>
              <a:gd name="connsiteX4" fmla="*/ 234032 w 479384"/>
              <a:gd name="connsiteY4" fmla="*/ 130113 h 136002"/>
              <a:gd name="connsiteX5" fmla="*/ 477449 w 479384"/>
              <a:gd name="connsiteY5" fmla="*/ 996 h 13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384" h="136002">
                <a:moveTo>
                  <a:pt x="477449" y="996"/>
                </a:moveTo>
                <a:cubicBezTo>
                  <a:pt x="493324" y="-8529"/>
                  <a:pt x="408657" y="52855"/>
                  <a:pt x="329282" y="72963"/>
                </a:cubicBezTo>
                <a:cubicBezTo>
                  <a:pt x="249907" y="93071"/>
                  <a:pt x="19544" y="112827"/>
                  <a:pt x="1199" y="121646"/>
                </a:cubicBezTo>
                <a:cubicBezTo>
                  <a:pt x="-17146" y="130465"/>
                  <a:pt x="180410" y="124468"/>
                  <a:pt x="219215" y="125879"/>
                </a:cubicBezTo>
                <a:cubicBezTo>
                  <a:pt x="258020" y="127290"/>
                  <a:pt x="195226" y="144930"/>
                  <a:pt x="234032" y="130113"/>
                </a:cubicBezTo>
                <a:cubicBezTo>
                  <a:pt x="272838" y="115296"/>
                  <a:pt x="461574" y="10521"/>
                  <a:pt x="477449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864EAF72-1E0F-45C4-95A4-93D497FE3DE7}"/>
              </a:ext>
            </a:extLst>
          </p:cNvPr>
          <p:cNvSpPr/>
          <p:nvPr/>
        </p:nvSpPr>
        <p:spPr>
          <a:xfrm>
            <a:off x="11881842" y="12127747"/>
            <a:ext cx="619390" cy="62225"/>
          </a:xfrm>
          <a:custGeom>
            <a:avLst/>
            <a:gdLst>
              <a:gd name="connsiteX0" fmla="*/ 3241 w 619390"/>
              <a:gd name="connsiteY0" fmla="*/ 32503 h 62225"/>
              <a:gd name="connsiteX1" fmla="*/ 265708 w 619390"/>
              <a:gd name="connsiteY1" fmla="*/ 21920 h 62225"/>
              <a:gd name="connsiteX2" fmla="*/ 138708 w 619390"/>
              <a:gd name="connsiteY2" fmla="*/ 30386 h 62225"/>
              <a:gd name="connsiteX3" fmla="*/ 411758 w 619390"/>
              <a:gd name="connsiteY3" fmla="*/ 30386 h 62225"/>
              <a:gd name="connsiteX4" fmla="*/ 619191 w 619390"/>
              <a:gd name="connsiteY4" fmla="*/ 753 h 62225"/>
              <a:gd name="connsiteX5" fmla="*/ 443508 w 619390"/>
              <a:gd name="connsiteY5" fmla="*/ 13453 h 62225"/>
              <a:gd name="connsiteX6" fmla="*/ 138708 w 619390"/>
              <a:gd name="connsiteY6" fmla="*/ 62136 h 62225"/>
              <a:gd name="connsiteX7" fmla="*/ 3241 w 619390"/>
              <a:gd name="connsiteY7" fmla="*/ 32503 h 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390" h="62225">
                <a:moveTo>
                  <a:pt x="3241" y="32503"/>
                </a:moveTo>
                <a:cubicBezTo>
                  <a:pt x="24408" y="25800"/>
                  <a:pt x="243130" y="22273"/>
                  <a:pt x="265708" y="21920"/>
                </a:cubicBezTo>
                <a:cubicBezTo>
                  <a:pt x="288286" y="21567"/>
                  <a:pt x="114366" y="28975"/>
                  <a:pt x="138708" y="30386"/>
                </a:cubicBezTo>
                <a:cubicBezTo>
                  <a:pt x="163050" y="31797"/>
                  <a:pt x="331677" y="35325"/>
                  <a:pt x="411758" y="30386"/>
                </a:cubicBezTo>
                <a:cubicBezTo>
                  <a:pt x="491839" y="25447"/>
                  <a:pt x="613899" y="3575"/>
                  <a:pt x="619191" y="753"/>
                </a:cubicBezTo>
                <a:cubicBezTo>
                  <a:pt x="624483" y="-2069"/>
                  <a:pt x="523588" y="3223"/>
                  <a:pt x="443508" y="13453"/>
                </a:cubicBezTo>
                <a:cubicBezTo>
                  <a:pt x="363428" y="23683"/>
                  <a:pt x="208558" y="60372"/>
                  <a:pt x="138708" y="62136"/>
                </a:cubicBezTo>
                <a:cubicBezTo>
                  <a:pt x="68858" y="63900"/>
                  <a:pt x="-17926" y="39206"/>
                  <a:pt x="3241" y="32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A2D474C-069D-4579-8C4B-20C51BFE6D3E}"/>
              </a:ext>
            </a:extLst>
          </p:cNvPr>
          <p:cNvSpPr/>
          <p:nvPr/>
        </p:nvSpPr>
        <p:spPr>
          <a:xfrm>
            <a:off x="12493622" y="12106224"/>
            <a:ext cx="336822" cy="333664"/>
          </a:xfrm>
          <a:custGeom>
            <a:avLst/>
            <a:gdLst>
              <a:gd name="connsiteX0" fmla="*/ 250828 w 336822"/>
              <a:gd name="connsiteY0" fmla="*/ 51 h 333664"/>
              <a:gd name="connsiteX1" fmla="*/ 336553 w 336822"/>
              <a:gd name="connsiteY1" fmla="*/ 196901 h 333664"/>
              <a:gd name="connsiteX2" fmla="*/ 266703 w 336822"/>
              <a:gd name="connsiteY2" fmla="*/ 247701 h 333664"/>
              <a:gd name="connsiteX3" fmla="*/ 3 w 336822"/>
              <a:gd name="connsiteY3" fmla="*/ 333426 h 333664"/>
              <a:gd name="connsiteX4" fmla="*/ 273053 w 336822"/>
              <a:gd name="connsiteY4" fmla="*/ 219126 h 333664"/>
              <a:gd name="connsiteX5" fmla="*/ 285753 w 336822"/>
              <a:gd name="connsiteY5" fmla="*/ 177851 h 333664"/>
              <a:gd name="connsiteX6" fmla="*/ 250828 w 336822"/>
              <a:gd name="connsiteY6" fmla="*/ 51 h 33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22" h="333664">
                <a:moveTo>
                  <a:pt x="250828" y="51"/>
                </a:moveTo>
                <a:cubicBezTo>
                  <a:pt x="259295" y="3226"/>
                  <a:pt x="333907" y="155626"/>
                  <a:pt x="336553" y="196901"/>
                </a:cubicBezTo>
                <a:cubicBezTo>
                  <a:pt x="339199" y="238176"/>
                  <a:pt x="322795" y="224947"/>
                  <a:pt x="266703" y="247701"/>
                </a:cubicBezTo>
                <a:cubicBezTo>
                  <a:pt x="210611" y="270455"/>
                  <a:pt x="-1055" y="338188"/>
                  <a:pt x="3" y="333426"/>
                </a:cubicBezTo>
                <a:cubicBezTo>
                  <a:pt x="1061" y="328664"/>
                  <a:pt x="225428" y="245055"/>
                  <a:pt x="273053" y="219126"/>
                </a:cubicBezTo>
                <a:cubicBezTo>
                  <a:pt x="320678" y="193197"/>
                  <a:pt x="286811" y="213305"/>
                  <a:pt x="285753" y="177851"/>
                </a:cubicBezTo>
                <a:cubicBezTo>
                  <a:pt x="284695" y="142397"/>
                  <a:pt x="242361" y="-3124"/>
                  <a:pt x="25082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E28FE0B-2179-45F9-8FDD-DC16801C760E}"/>
              </a:ext>
            </a:extLst>
          </p:cNvPr>
          <p:cNvSpPr/>
          <p:nvPr/>
        </p:nvSpPr>
        <p:spPr>
          <a:xfrm>
            <a:off x="11224607" y="12281876"/>
            <a:ext cx="1288071" cy="217598"/>
          </a:xfrm>
          <a:custGeom>
            <a:avLst/>
            <a:gdLst>
              <a:gd name="connsiteX0" fmla="*/ 5368 w 1288071"/>
              <a:gd name="connsiteY0" fmla="*/ 5374 h 217598"/>
              <a:gd name="connsiteX1" fmla="*/ 519718 w 1288071"/>
              <a:gd name="connsiteY1" fmla="*/ 103799 h 217598"/>
              <a:gd name="connsiteX2" fmla="*/ 433993 w 1288071"/>
              <a:gd name="connsiteY2" fmla="*/ 56174 h 217598"/>
              <a:gd name="connsiteX3" fmla="*/ 1002318 w 1288071"/>
              <a:gd name="connsiteY3" fmla="*/ 202224 h 217598"/>
              <a:gd name="connsiteX4" fmla="*/ 980093 w 1288071"/>
              <a:gd name="connsiteY4" fmla="*/ 208574 h 217598"/>
              <a:gd name="connsiteX5" fmla="*/ 1288068 w 1288071"/>
              <a:gd name="connsiteY5" fmla="*/ 160949 h 217598"/>
              <a:gd name="connsiteX6" fmla="*/ 973743 w 1288071"/>
              <a:gd name="connsiteY6" fmla="*/ 141899 h 217598"/>
              <a:gd name="connsiteX7" fmla="*/ 646718 w 1288071"/>
              <a:gd name="connsiteY7" fmla="*/ 75224 h 217598"/>
              <a:gd name="connsiteX8" fmla="*/ 275243 w 1288071"/>
              <a:gd name="connsiteY8" fmla="*/ 21249 h 217598"/>
              <a:gd name="connsiteX9" fmla="*/ 5368 w 1288071"/>
              <a:gd name="connsiteY9" fmla="*/ 5374 h 21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8071" h="217598">
                <a:moveTo>
                  <a:pt x="5368" y="5374"/>
                </a:moveTo>
                <a:cubicBezTo>
                  <a:pt x="46114" y="19132"/>
                  <a:pt x="448281" y="95332"/>
                  <a:pt x="519718" y="103799"/>
                </a:cubicBezTo>
                <a:cubicBezTo>
                  <a:pt x="591155" y="112266"/>
                  <a:pt x="353560" y="39770"/>
                  <a:pt x="433993" y="56174"/>
                </a:cubicBezTo>
                <a:cubicBezTo>
                  <a:pt x="514426" y="72578"/>
                  <a:pt x="911301" y="176824"/>
                  <a:pt x="1002318" y="202224"/>
                </a:cubicBezTo>
                <a:cubicBezTo>
                  <a:pt x="1093335" y="227624"/>
                  <a:pt x="932468" y="215453"/>
                  <a:pt x="980093" y="208574"/>
                </a:cubicBezTo>
                <a:cubicBezTo>
                  <a:pt x="1027718" y="201695"/>
                  <a:pt x="1289126" y="172061"/>
                  <a:pt x="1288068" y="160949"/>
                </a:cubicBezTo>
                <a:cubicBezTo>
                  <a:pt x="1287010" y="149837"/>
                  <a:pt x="1080635" y="156186"/>
                  <a:pt x="973743" y="141899"/>
                </a:cubicBezTo>
                <a:cubicBezTo>
                  <a:pt x="866851" y="127612"/>
                  <a:pt x="763135" y="95332"/>
                  <a:pt x="646718" y="75224"/>
                </a:cubicBezTo>
                <a:cubicBezTo>
                  <a:pt x="530301" y="55116"/>
                  <a:pt x="384780" y="35536"/>
                  <a:pt x="275243" y="21249"/>
                </a:cubicBezTo>
                <a:cubicBezTo>
                  <a:pt x="165706" y="6962"/>
                  <a:pt x="-35378" y="-8384"/>
                  <a:pt x="5368" y="5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楕円 1036">
            <a:extLst>
              <a:ext uri="{FF2B5EF4-FFF2-40B4-BE49-F238E27FC236}">
                <a16:creationId xmlns:a16="http://schemas.microsoft.com/office/drawing/2014/main" id="{B11943D6-5BB1-420E-BA89-79BC1E566E99}"/>
              </a:ext>
            </a:extLst>
          </p:cNvPr>
          <p:cNvSpPr/>
          <p:nvPr/>
        </p:nvSpPr>
        <p:spPr>
          <a:xfrm>
            <a:off x="12049125" y="9604375"/>
            <a:ext cx="95250" cy="95250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6BB81BDC-794B-4CF6-999C-91CE85561A60}"/>
              </a:ext>
            </a:extLst>
          </p:cNvPr>
          <p:cNvSpPr/>
          <p:nvPr/>
        </p:nvSpPr>
        <p:spPr>
          <a:xfrm>
            <a:off x="12862261" y="9666420"/>
            <a:ext cx="234866" cy="772128"/>
          </a:xfrm>
          <a:custGeom>
            <a:avLst/>
            <a:gdLst>
              <a:gd name="connsiteX0" fmla="*/ 722 w 234866"/>
              <a:gd name="connsiteY0" fmla="*/ 397 h 772128"/>
              <a:gd name="connsiteX1" fmla="*/ 59989 w 234866"/>
              <a:gd name="connsiteY1" fmla="*/ 226880 h 772128"/>
              <a:gd name="connsiteX2" fmla="*/ 32472 w 234866"/>
              <a:gd name="connsiteY2" fmla="*/ 212063 h 772128"/>
              <a:gd name="connsiteX3" fmla="*/ 148889 w 234866"/>
              <a:gd name="connsiteY3" fmla="*/ 531680 h 772128"/>
              <a:gd name="connsiteX4" fmla="*/ 119256 w 234866"/>
              <a:gd name="connsiteY4" fmla="*/ 489347 h 772128"/>
              <a:gd name="connsiteX5" fmla="*/ 231439 w 234866"/>
              <a:gd name="connsiteY5" fmla="*/ 764513 h 772128"/>
              <a:gd name="connsiteX6" fmla="*/ 193339 w 234866"/>
              <a:gd name="connsiteY6" fmla="*/ 671380 h 772128"/>
              <a:gd name="connsiteX7" fmla="*/ 66339 w 234866"/>
              <a:gd name="connsiteY7" fmla="*/ 421613 h 772128"/>
              <a:gd name="connsiteX8" fmla="*/ 30356 w 234866"/>
              <a:gd name="connsiteY8" fmla="*/ 178197 h 772128"/>
              <a:gd name="connsiteX9" fmla="*/ 722 w 234866"/>
              <a:gd name="connsiteY9" fmla="*/ 397 h 7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866" h="772128">
                <a:moveTo>
                  <a:pt x="722" y="397"/>
                </a:moveTo>
                <a:cubicBezTo>
                  <a:pt x="5661" y="8511"/>
                  <a:pt x="54697" y="191602"/>
                  <a:pt x="59989" y="226880"/>
                </a:cubicBezTo>
                <a:cubicBezTo>
                  <a:pt x="65281" y="262158"/>
                  <a:pt x="17655" y="161263"/>
                  <a:pt x="32472" y="212063"/>
                </a:cubicBezTo>
                <a:cubicBezTo>
                  <a:pt x="47289" y="262863"/>
                  <a:pt x="134425" y="485466"/>
                  <a:pt x="148889" y="531680"/>
                </a:cubicBezTo>
                <a:cubicBezTo>
                  <a:pt x="163353" y="577894"/>
                  <a:pt x="105498" y="450542"/>
                  <a:pt x="119256" y="489347"/>
                </a:cubicBezTo>
                <a:cubicBezTo>
                  <a:pt x="133014" y="528152"/>
                  <a:pt x="219092" y="734174"/>
                  <a:pt x="231439" y="764513"/>
                </a:cubicBezTo>
                <a:cubicBezTo>
                  <a:pt x="243786" y="794852"/>
                  <a:pt x="220856" y="728530"/>
                  <a:pt x="193339" y="671380"/>
                </a:cubicBezTo>
                <a:cubicBezTo>
                  <a:pt x="165822" y="614230"/>
                  <a:pt x="93503" y="503810"/>
                  <a:pt x="66339" y="421613"/>
                </a:cubicBezTo>
                <a:cubicBezTo>
                  <a:pt x="39175" y="339416"/>
                  <a:pt x="43409" y="245930"/>
                  <a:pt x="30356" y="178197"/>
                </a:cubicBezTo>
                <a:cubicBezTo>
                  <a:pt x="17303" y="110464"/>
                  <a:pt x="-4217" y="-7717"/>
                  <a:pt x="722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F6FBCB8-1365-45D5-B324-45BE378A238C}"/>
              </a:ext>
            </a:extLst>
          </p:cNvPr>
          <p:cNvSpPr/>
          <p:nvPr/>
        </p:nvSpPr>
        <p:spPr>
          <a:xfrm>
            <a:off x="13061904" y="10350132"/>
            <a:ext cx="112353" cy="717247"/>
          </a:xfrm>
          <a:custGeom>
            <a:avLst/>
            <a:gdLst>
              <a:gd name="connsiteX0" fmla="*/ 46 w 112353"/>
              <a:gd name="connsiteY0" fmla="*/ 2485 h 717247"/>
              <a:gd name="connsiteX1" fmla="*/ 55079 w 112353"/>
              <a:gd name="connsiteY1" fmla="*/ 169701 h 717247"/>
              <a:gd name="connsiteX2" fmla="*/ 46613 w 112353"/>
              <a:gd name="connsiteY2" fmla="*/ 152768 h 717247"/>
              <a:gd name="connsiteX3" fmla="*/ 101646 w 112353"/>
              <a:gd name="connsiteY3" fmla="*/ 368668 h 717247"/>
              <a:gd name="connsiteX4" fmla="*/ 91063 w 112353"/>
              <a:gd name="connsiteY4" fmla="*/ 351735 h 717247"/>
              <a:gd name="connsiteX5" fmla="*/ 112229 w 112353"/>
              <a:gd name="connsiteY5" fmla="*/ 554935 h 717247"/>
              <a:gd name="connsiteX6" fmla="*/ 99529 w 112353"/>
              <a:gd name="connsiteY6" fmla="*/ 542235 h 717247"/>
              <a:gd name="connsiteX7" fmla="*/ 93179 w 112353"/>
              <a:gd name="connsiteY7" fmla="*/ 715801 h 717247"/>
              <a:gd name="connsiteX8" fmla="*/ 93179 w 112353"/>
              <a:gd name="connsiteY8" fmla="*/ 607851 h 717247"/>
              <a:gd name="connsiteX9" fmla="*/ 65663 w 112353"/>
              <a:gd name="connsiteY9" fmla="*/ 317868 h 717247"/>
              <a:gd name="connsiteX10" fmla="*/ 46 w 112353"/>
              <a:gd name="connsiteY10" fmla="*/ 2485 h 71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353" h="717247">
                <a:moveTo>
                  <a:pt x="46" y="2485"/>
                </a:moveTo>
                <a:cubicBezTo>
                  <a:pt x="-1718" y="-22209"/>
                  <a:pt x="47318" y="144654"/>
                  <a:pt x="55079" y="169701"/>
                </a:cubicBezTo>
                <a:cubicBezTo>
                  <a:pt x="62840" y="194748"/>
                  <a:pt x="38852" y="119607"/>
                  <a:pt x="46613" y="152768"/>
                </a:cubicBezTo>
                <a:cubicBezTo>
                  <a:pt x="54374" y="185929"/>
                  <a:pt x="94238" y="335507"/>
                  <a:pt x="101646" y="368668"/>
                </a:cubicBezTo>
                <a:cubicBezTo>
                  <a:pt x="109054" y="401829"/>
                  <a:pt x="89299" y="320691"/>
                  <a:pt x="91063" y="351735"/>
                </a:cubicBezTo>
                <a:cubicBezTo>
                  <a:pt x="92827" y="382779"/>
                  <a:pt x="110818" y="523185"/>
                  <a:pt x="112229" y="554935"/>
                </a:cubicBezTo>
                <a:cubicBezTo>
                  <a:pt x="113640" y="586685"/>
                  <a:pt x="102704" y="515424"/>
                  <a:pt x="99529" y="542235"/>
                </a:cubicBezTo>
                <a:cubicBezTo>
                  <a:pt x="96354" y="569046"/>
                  <a:pt x="94237" y="704865"/>
                  <a:pt x="93179" y="715801"/>
                </a:cubicBezTo>
                <a:cubicBezTo>
                  <a:pt x="92121" y="726737"/>
                  <a:pt x="97765" y="674173"/>
                  <a:pt x="93179" y="607851"/>
                </a:cubicBezTo>
                <a:cubicBezTo>
                  <a:pt x="88593" y="541529"/>
                  <a:pt x="80480" y="414882"/>
                  <a:pt x="65663" y="317868"/>
                </a:cubicBezTo>
                <a:cubicBezTo>
                  <a:pt x="50846" y="220854"/>
                  <a:pt x="1810" y="27179"/>
                  <a:pt x="46" y="2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AA5F6C7-989B-458F-AA7E-5DF8BC4AFBEB}"/>
              </a:ext>
            </a:extLst>
          </p:cNvPr>
          <p:cNvSpPr/>
          <p:nvPr/>
        </p:nvSpPr>
        <p:spPr>
          <a:xfrm>
            <a:off x="12976475" y="10982795"/>
            <a:ext cx="185810" cy="727807"/>
          </a:xfrm>
          <a:custGeom>
            <a:avLst/>
            <a:gdLst>
              <a:gd name="connsiteX0" fmla="*/ 184958 w 185810"/>
              <a:gd name="connsiteY0" fmla="*/ 588 h 727807"/>
              <a:gd name="connsiteX1" fmla="*/ 178608 w 185810"/>
              <a:gd name="connsiteY1" fmla="*/ 180505 h 727807"/>
              <a:gd name="connsiteX2" fmla="*/ 176492 w 185810"/>
              <a:gd name="connsiteY2" fmla="*/ 161455 h 727807"/>
              <a:gd name="connsiteX3" fmla="*/ 168025 w 185810"/>
              <a:gd name="connsiteY3" fmla="*/ 313855 h 727807"/>
              <a:gd name="connsiteX4" fmla="*/ 172258 w 185810"/>
              <a:gd name="connsiteY4" fmla="*/ 282105 h 727807"/>
              <a:gd name="connsiteX5" fmla="*/ 104525 w 185810"/>
              <a:gd name="connsiteY5" fmla="*/ 506472 h 727807"/>
              <a:gd name="connsiteX6" fmla="*/ 132042 w 185810"/>
              <a:gd name="connsiteY6" fmla="*/ 455672 h 727807"/>
              <a:gd name="connsiteX7" fmla="*/ 5042 w 185810"/>
              <a:gd name="connsiteY7" fmla="*/ 718138 h 727807"/>
              <a:gd name="connsiteX8" fmla="*/ 34675 w 185810"/>
              <a:gd name="connsiteY8" fmla="*/ 644055 h 727807"/>
              <a:gd name="connsiteX9" fmla="*/ 121458 w 185810"/>
              <a:gd name="connsiteY9" fmla="*/ 387938 h 727807"/>
              <a:gd name="connsiteX10" fmla="*/ 157442 w 185810"/>
              <a:gd name="connsiteY10" fmla="*/ 250355 h 727807"/>
              <a:gd name="connsiteX11" fmla="*/ 184958 w 185810"/>
              <a:gd name="connsiteY11" fmla="*/ 588 h 72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810" h="727807">
                <a:moveTo>
                  <a:pt x="184958" y="588"/>
                </a:moveTo>
                <a:cubicBezTo>
                  <a:pt x="188486" y="-11054"/>
                  <a:pt x="180019" y="153694"/>
                  <a:pt x="178608" y="180505"/>
                </a:cubicBezTo>
                <a:cubicBezTo>
                  <a:pt x="177197" y="207316"/>
                  <a:pt x="178256" y="139230"/>
                  <a:pt x="176492" y="161455"/>
                </a:cubicBezTo>
                <a:cubicBezTo>
                  <a:pt x="174728" y="183680"/>
                  <a:pt x="168731" y="293747"/>
                  <a:pt x="168025" y="313855"/>
                </a:cubicBezTo>
                <a:cubicBezTo>
                  <a:pt x="167319" y="333963"/>
                  <a:pt x="182841" y="250002"/>
                  <a:pt x="172258" y="282105"/>
                </a:cubicBezTo>
                <a:cubicBezTo>
                  <a:pt x="161675" y="314208"/>
                  <a:pt x="111228" y="477544"/>
                  <a:pt x="104525" y="506472"/>
                </a:cubicBezTo>
                <a:cubicBezTo>
                  <a:pt x="97822" y="535400"/>
                  <a:pt x="148622" y="420394"/>
                  <a:pt x="132042" y="455672"/>
                </a:cubicBezTo>
                <a:cubicBezTo>
                  <a:pt x="115462" y="490950"/>
                  <a:pt x="21270" y="686741"/>
                  <a:pt x="5042" y="718138"/>
                </a:cubicBezTo>
                <a:cubicBezTo>
                  <a:pt x="-11186" y="749535"/>
                  <a:pt x="15272" y="699088"/>
                  <a:pt x="34675" y="644055"/>
                </a:cubicBezTo>
                <a:cubicBezTo>
                  <a:pt x="54078" y="589022"/>
                  <a:pt x="100997" y="453555"/>
                  <a:pt x="121458" y="387938"/>
                </a:cubicBezTo>
                <a:cubicBezTo>
                  <a:pt x="141919" y="322321"/>
                  <a:pt x="148623" y="313502"/>
                  <a:pt x="157442" y="250355"/>
                </a:cubicBezTo>
                <a:cubicBezTo>
                  <a:pt x="166261" y="187208"/>
                  <a:pt x="181430" y="12230"/>
                  <a:pt x="184958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CDC10DF-D409-4F64-A714-8FD6502F9E99}"/>
              </a:ext>
            </a:extLst>
          </p:cNvPr>
          <p:cNvSpPr/>
          <p:nvPr/>
        </p:nvSpPr>
        <p:spPr>
          <a:xfrm>
            <a:off x="12836774" y="11725648"/>
            <a:ext cx="132052" cy="686599"/>
          </a:xfrm>
          <a:custGeom>
            <a:avLst/>
            <a:gdLst>
              <a:gd name="connsiteX0" fmla="*/ 132043 w 132052"/>
              <a:gd name="connsiteY0" fmla="*/ 2802 h 686599"/>
              <a:gd name="connsiteX1" fmla="*/ 87593 w 132052"/>
              <a:gd name="connsiteY1" fmla="*/ 311835 h 686599"/>
              <a:gd name="connsiteX2" fmla="*/ 89709 w 132052"/>
              <a:gd name="connsiteY2" fmla="*/ 218702 h 686599"/>
              <a:gd name="connsiteX3" fmla="*/ 70659 w 132052"/>
              <a:gd name="connsiteY3" fmla="*/ 460002 h 686599"/>
              <a:gd name="connsiteX4" fmla="*/ 83359 w 132052"/>
              <a:gd name="connsiteY4" fmla="*/ 417669 h 686599"/>
              <a:gd name="connsiteX5" fmla="*/ 5043 w 132052"/>
              <a:gd name="connsiteY5" fmla="*/ 675902 h 686599"/>
              <a:gd name="connsiteX6" fmla="*/ 13509 w 132052"/>
              <a:gd name="connsiteY6" fmla="*/ 610285 h 686599"/>
              <a:gd name="connsiteX7" fmla="*/ 60076 w 132052"/>
              <a:gd name="connsiteY7" fmla="*/ 362635 h 686599"/>
              <a:gd name="connsiteX8" fmla="*/ 83359 w 132052"/>
              <a:gd name="connsiteY8" fmla="*/ 170019 h 686599"/>
              <a:gd name="connsiteX9" fmla="*/ 132043 w 132052"/>
              <a:gd name="connsiteY9" fmla="*/ 2802 h 68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52" h="686599">
                <a:moveTo>
                  <a:pt x="132043" y="2802"/>
                </a:moveTo>
                <a:cubicBezTo>
                  <a:pt x="132749" y="26438"/>
                  <a:pt x="94649" y="275852"/>
                  <a:pt x="87593" y="311835"/>
                </a:cubicBezTo>
                <a:cubicBezTo>
                  <a:pt x="80537" y="347818"/>
                  <a:pt x="92531" y="194008"/>
                  <a:pt x="89709" y="218702"/>
                </a:cubicBezTo>
                <a:cubicBezTo>
                  <a:pt x="86887" y="243396"/>
                  <a:pt x="71717" y="426841"/>
                  <a:pt x="70659" y="460002"/>
                </a:cubicBezTo>
                <a:cubicBezTo>
                  <a:pt x="69601" y="493163"/>
                  <a:pt x="83359" y="417669"/>
                  <a:pt x="83359" y="417669"/>
                </a:cubicBezTo>
                <a:cubicBezTo>
                  <a:pt x="72423" y="453652"/>
                  <a:pt x="16685" y="643799"/>
                  <a:pt x="5043" y="675902"/>
                </a:cubicBezTo>
                <a:cubicBezTo>
                  <a:pt x="-6599" y="708005"/>
                  <a:pt x="4337" y="662496"/>
                  <a:pt x="13509" y="610285"/>
                </a:cubicBezTo>
                <a:cubicBezTo>
                  <a:pt x="22681" y="558074"/>
                  <a:pt x="48434" y="436013"/>
                  <a:pt x="60076" y="362635"/>
                </a:cubicBezTo>
                <a:cubicBezTo>
                  <a:pt x="71718" y="289257"/>
                  <a:pt x="72423" y="228933"/>
                  <a:pt x="83359" y="170019"/>
                </a:cubicBezTo>
                <a:cubicBezTo>
                  <a:pt x="94295" y="111105"/>
                  <a:pt x="131337" y="-20834"/>
                  <a:pt x="132043" y="2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885FBB2-5AFB-418F-8DED-ABF61AB67C91}"/>
              </a:ext>
            </a:extLst>
          </p:cNvPr>
          <p:cNvSpPr/>
          <p:nvPr/>
        </p:nvSpPr>
        <p:spPr>
          <a:xfrm>
            <a:off x="12630123" y="12433257"/>
            <a:ext cx="166159" cy="511999"/>
          </a:xfrm>
          <a:custGeom>
            <a:avLst/>
            <a:gdLst>
              <a:gd name="connsiteX0" fmla="*/ 165127 w 166159"/>
              <a:gd name="connsiteY0" fmla="*/ 43 h 511999"/>
              <a:gd name="connsiteX1" fmla="*/ 139727 w 166159"/>
              <a:gd name="connsiteY1" fmla="*/ 196893 h 511999"/>
              <a:gd name="connsiteX2" fmla="*/ 27 w 166159"/>
              <a:gd name="connsiteY2" fmla="*/ 511218 h 511999"/>
              <a:gd name="connsiteX3" fmla="*/ 127027 w 166159"/>
              <a:gd name="connsiteY3" fmla="*/ 288968 h 511999"/>
              <a:gd name="connsiteX4" fmla="*/ 38127 w 166159"/>
              <a:gd name="connsiteY4" fmla="*/ 377868 h 511999"/>
              <a:gd name="connsiteX5" fmla="*/ 123852 w 166159"/>
              <a:gd name="connsiteY5" fmla="*/ 181018 h 511999"/>
              <a:gd name="connsiteX6" fmla="*/ 165127 w 166159"/>
              <a:gd name="connsiteY6" fmla="*/ 43 h 5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159" h="511999">
                <a:moveTo>
                  <a:pt x="165127" y="43"/>
                </a:moveTo>
                <a:cubicBezTo>
                  <a:pt x="167773" y="2689"/>
                  <a:pt x="167244" y="111697"/>
                  <a:pt x="139727" y="196893"/>
                </a:cubicBezTo>
                <a:cubicBezTo>
                  <a:pt x="112210" y="282089"/>
                  <a:pt x="2144" y="495872"/>
                  <a:pt x="27" y="511218"/>
                </a:cubicBezTo>
                <a:cubicBezTo>
                  <a:pt x="-2090" y="526564"/>
                  <a:pt x="120677" y="311193"/>
                  <a:pt x="127027" y="288968"/>
                </a:cubicBezTo>
                <a:cubicBezTo>
                  <a:pt x="133377" y="266743"/>
                  <a:pt x="38656" y="395860"/>
                  <a:pt x="38127" y="377868"/>
                </a:cubicBezTo>
                <a:cubicBezTo>
                  <a:pt x="37598" y="359876"/>
                  <a:pt x="101098" y="245576"/>
                  <a:pt x="123852" y="181018"/>
                </a:cubicBezTo>
                <a:cubicBezTo>
                  <a:pt x="146606" y="116460"/>
                  <a:pt x="162481" y="-2603"/>
                  <a:pt x="16512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65C170F-7510-42E3-A402-899C6021F286}"/>
              </a:ext>
            </a:extLst>
          </p:cNvPr>
          <p:cNvSpPr/>
          <p:nvPr/>
        </p:nvSpPr>
        <p:spPr>
          <a:xfrm>
            <a:off x="12570908" y="12975067"/>
            <a:ext cx="133578" cy="471916"/>
          </a:xfrm>
          <a:custGeom>
            <a:avLst/>
            <a:gdLst>
              <a:gd name="connsiteX0" fmla="*/ 133325 w 133578"/>
              <a:gd name="connsiteY0" fmla="*/ 100 h 471916"/>
              <a:gd name="connsiteX1" fmla="*/ 35959 w 133578"/>
              <a:gd name="connsiteY1" fmla="*/ 262566 h 471916"/>
              <a:gd name="connsiteX2" fmla="*/ 57125 w 133578"/>
              <a:gd name="connsiteY2" fmla="*/ 156733 h 471916"/>
              <a:gd name="connsiteX3" fmla="*/ 57125 w 133578"/>
              <a:gd name="connsiteY3" fmla="*/ 461533 h 471916"/>
              <a:gd name="connsiteX4" fmla="*/ 52892 w 133578"/>
              <a:gd name="connsiteY4" fmla="*/ 385333 h 471916"/>
              <a:gd name="connsiteX5" fmla="*/ 2092 w 133578"/>
              <a:gd name="connsiteY5" fmla="*/ 232933 h 471916"/>
              <a:gd name="connsiteX6" fmla="*/ 133325 w 133578"/>
              <a:gd name="connsiteY6" fmla="*/ 100 h 47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78" h="471916">
                <a:moveTo>
                  <a:pt x="133325" y="100"/>
                </a:moveTo>
                <a:cubicBezTo>
                  <a:pt x="138969" y="5039"/>
                  <a:pt x="48659" y="236461"/>
                  <a:pt x="35959" y="262566"/>
                </a:cubicBezTo>
                <a:cubicBezTo>
                  <a:pt x="23259" y="288671"/>
                  <a:pt x="53597" y="123572"/>
                  <a:pt x="57125" y="156733"/>
                </a:cubicBezTo>
                <a:cubicBezTo>
                  <a:pt x="60653" y="189894"/>
                  <a:pt x="57830" y="423433"/>
                  <a:pt x="57125" y="461533"/>
                </a:cubicBezTo>
                <a:cubicBezTo>
                  <a:pt x="56420" y="499633"/>
                  <a:pt x="62064" y="423433"/>
                  <a:pt x="52892" y="385333"/>
                </a:cubicBezTo>
                <a:cubicBezTo>
                  <a:pt x="43720" y="347233"/>
                  <a:pt x="-11313" y="292905"/>
                  <a:pt x="2092" y="232933"/>
                </a:cubicBezTo>
                <a:cubicBezTo>
                  <a:pt x="15497" y="172961"/>
                  <a:pt x="127681" y="-4839"/>
                  <a:pt x="13332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24367336-2A1F-4ED9-92B2-7A489C43BEA7}"/>
              </a:ext>
            </a:extLst>
          </p:cNvPr>
          <p:cNvSpPr/>
          <p:nvPr/>
        </p:nvSpPr>
        <p:spPr>
          <a:xfrm>
            <a:off x="11220348" y="13461611"/>
            <a:ext cx="1169950" cy="176065"/>
          </a:xfrm>
          <a:custGeom>
            <a:avLst/>
            <a:gdLst>
              <a:gd name="connsiteX0" fmla="*/ 102 w 1169950"/>
              <a:gd name="connsiteY0" fmla="*/ 389 h 176065"/>
              <a:gd name="connsiteX1" fmla="*/ 571602 w 1169950"/>
              <a:gd name="connsiteY1" fmla="*/ 159139 h 176065"/>
              <a:gd name="connsiteX2" fmla="*/ 857352 w 1169950"/>
              <a:gd name="connsiteY2" fmla="*/ 165489 h 176065"/>
              <a:gd name="connsiteX3" fmla="*/ 711302 w 1169950"/>
              <a:gd name="connsiteY3" fmla="*/ 171839 h 176065"/>
              <a:gd name="connsiteX4" fmla="*/ 1168502 w 1169950"/>
              <a:gd name="connsiteY4" fmla="*/ 95639 h 176065"/>
              <a:gd name="connsiteX5" fmla="*/ 844652 w 1169950"/>
              <a:gd name="connsiteY5" fmla="*/ 95639 h 176065"/>
              <a:gd name="connsiteX6" fmla="*/ 527152 w 1169950"/>
              <a:gd name="connsiteY6" fmla="*/ 114689 h 176065"/>
              <a:gd name="connsiteX7" fmla="*/ 102 w 1169950"/>
              <a:gd name="connsiteY7" fmla="*/ 389 h 17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9950" h="176065">
                <a:moveTo>
                  <a:pt x="102" y="389"/>
                </a:moveTo>
                <a:cubicBezTo>
                  <a:pt x="7510" y="7797"/>
                  <a:pt x="428727" y="131622"/>
                  <a:pt x="571602" y="159139"/>
                </a:cubicBezTo>
                <a:cubicBezTo>
                  <a:pt x="714477" y="186656"/>
                  <a:pt x="834069" y="163372"/>
                  <a:pt x="857352" y="165489"/>
                </a:cubicBezTo>
                <a:cubicBezTo>
                  <a:pt x="880635" y="167606"/>
                  <a:pt x="659444" y="183481"/>
                  <a:pt x="711302" y="171839"/>
                </a:cubicBezTo>
                <a:cubicBezTo>
                  <a:pt x="763160" y="160197"/>
                  <a:pt x="1146277" y="108339"/>
                  <a:pt x="1168502" y="95639"/>
                </a:cubicBezTo>
                <a:cubicBezTo>
                  <a:pt x="1190727" y="82939"/>
                  <a:pt x="951544" y="92464"/>
                  <a:pt x="844652" y="95639"/>
                </a:cubicBezTo>
                <a:cubicBezTo>
                  <a:pt x="737760" y="98814"/>
                  <a:pt x="664735" y="135856"/>
                  <a:pt x="527152" y="114689"/>
                </a:cubicBezTo>
                <a:cubicBezTo>
                  <a:pt x="389569" y="93522"/>
                  <a:pt x="-7306" y="-7019"/>
                  <a:pt x="102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7C00084-FC9C-44F3-8639-914C7140A12D}"/>
              </a:ext>
            </a:extLst>
          </p:cNvPr>
          <p:cNvSpPr/>
          <p:nvPr/>
        </p:nvSpPr>
        <p:spPr>
          <a:xfrm>
            <a:off x="10510904" y="13112736"/>
            <a:ext cx="1313385" cy="730906"/>
          </a:xfrm>
          <a:custGeom>
            <a:avLst/>
            <a:gdLst>
              <a:gd name="connsiteX0" fmla="*/ 138046 w 1313385"/>
              <a:gd name="connsiteY0" fmla="*/ 323864 h 730906"/>
              <a:gd name="connsiteX1" fmla="*/ 753996 w 1313385"/>
              <a:gd name="connsiteY1" fmla="*/ 622314 h 730906"/>
              <a:gd name="connsiteX2" fmla="*/ 569846 w 1313385"/>
              <a:gd name="connsiteY2" fmla="*/ 514364 h 730906"/>
              <a:gd name="connsiteX3" fmla="*/ 1312796 w 1313385"/>
              <a:gd name="connsiteY3" fmla="*/ 730264 h 730906"/>
              <a:gd name="connsiteX4" fmla="*/ 430146 w 1313385"/>
              <a:gd name="connsiteY4" fmla="*/ 431814 h 730906"/>
              <a:gd name="connsiteX5" fmla="*/ 265046 w 1313385"/>
              <a:gd name="connsiteY5" fmla="*/ 304814 h 730906"/>
              <a:gd name="connsiteX6" fmla="*/ 4696 w 1313385"/>
              <a:gd name="connsiteY6" fmla="*/ 14 h 730906"/>
              <a:gd name="connsiteX7" fmla="*/ 138046 w 1313385"/>
              <a:gd name="connsiteY7" fmla="*/ 323864 h 73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3385" h="730906">
                <a:moveTo>
                  <a:pt x="138046" y="323864"/>
                </a:moveTo>
                <a:cubicBezTo>
                  <a:pt x="262929" y="427581"/>
                  <a:pt x="682029" y="590564"/>
                  <a:pt x="753996" y="622314"/>
                </a:cubicBezTo>
                <a:cubicBezTo>
                  <a:pt x="825963" y="654064"/>
                  <a:pt x="476713" y="496372"/>
                  <a:pt x="569846" y="514364"/>
                </a:cubicBezTo>
                <a:cubicBezTo>
                  <a:pt x="662979" y="532356"/>
                  <a:pt x="1336079" y="744022"/>
                  <a:pt x="1312796" y="730264"/>
                </a:cubicBezTo>
                <a:cubicBezTo>
                  <a:pt x="1289513" y="716506"/>
                  <a:pt x="604771" y="502722"/>
                  <a:pt x="430146" y="431814"/>
                </a:cubicBezTo>
                <a:cubicBezTo>
                  <a:pt x="255521" y="360906"/>
                  <a:pt x="335954" y="376781"/>
                  <a:pt x="265046" y="304814"/>
                </a:cubicBezTo>
                <a:cubicBezTo>
                  <a:pt x="194138" y="232847"/>
                  <a:pt x="21629" y="-2103"/>
                  <a:pt x="4696" y="14"/>
                </a:cubicBezTo>
                <a:cubicBezTo>
                  <a:pt x="-12237" y="2131"/>
                  <a:pt x="13163" y="220147"/>
                  <a:pt x="138046" y="323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37A8DD5-92EE-4FF3-9E50-B6ED53BD8A9F}"/>
              </a:ext>
            </a:extLst>
          </p:cNvPr>
          <p:cNvSpPr/>
          <p:nvPr/>
        </p:nvSpPr>
        <p:spPr>
          <a:xfrm>
            <a:off x="10787734" y="13892535"/>
            <a:ext cx="1226795" cy="191669"/>
          </a:xfrm>
          <a:custGeom>
            <a:avLst/>
            <a:gdLst>
              <a:gd name="connsiteX0" fmla="*/ 916 w 1226795"/>
              <a:gd name="connsiteY0" fmla="*/ 1265 h 191669"/>
              <a:gd name="connsiteX1" fmla="*/ 559716 w 1226795"/>
              <a:gd name="connsiteY1" fmla="*/ 185415 h 191669"/>
              <a:gd name="connsiteX2" fmla="*/ 1226466 w 1226795"/>
              <a:gd name="connsiteY2" fmla="*/ 147315 h 191669"/>
              <a:gd name="connsiteX3" fmla="*/ 648616 w 1226795"/>
              <a:gd name="connsiteY3" fmla="*/ 134615 h 191669"/>
              <a:gd name="connsiteX4" fmla="*/ 604166 w 1226795"/>
              <a:gd name="connsiteY4" fmla="*/ 90165 h 191669"/>
              <a:gd name="connsiteX5" fmla="*/ 432716 w 1226795"/>
              <a:gd name="connsiteY5" fmla="*/ 102865 h 191669"/>
              <a:gd name="connsiteX6" fmla="*/ 916 w 1226795"/>
              <a:gd name="connsiteY6" fmla="*/ 1265 h 19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795" h="191669">
                <a:moveTo>
                  <a:pt x="916" y="1265"/>
                </a:moveTo>
                <a:cubicBezTo>
                  <a:pt x="22083" y="15023"/>
                  <a:pt x="355458" y="161073"/>
                  <a:pt x="559716" y="185415"/>
                </a:cubicBezTo>
                <a:cubicBezTo>
                  <a:pt x="763974" y="209757"/>
                  <a:pt x="1211649" y="155782"/>
                  <a:pt x="1226466" y="147315"/>
                </a:cubicBezTo>
                <a:cubicBezTo>
                  <a:pt x="1241283" y="138848"/>
                  <a:pt x="752333" y="144140"/>
                  <a:pt x="648616" y="134615"/>
                </a:cubicBezTo>
                <a:cubicBezTo>
                  <a:pt x="544899" y="125090"/>
                  <a:pt x="640149" y="95457"/>
                  <a:pt x="604166" y="90165"/>
                </a:cubicBezTo>
                <a:cubicBezTo>
                  <a:pt x="568183" y="84873"/>
                  <a:pt x="534316" y="115565"/>
                  <a:pt x="432716" y="102865"/>
                </a:cubicBezTo>
                <a:cubicBezTo>
                  <a:pt x="331116" y="90165"/>
                  <a:pt x="-20251" y="-12493"/>
                  <a:pt x="916" y="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38432600-F5B9-4B18-9822-2F5035C1906F}"/>
              </a:ext>
            </a:extLst>
          </p:cNvPr>
          <p:cNvSpPr/>
          <p:nvPr/>
        </p:nvSpPr>
        <p:spPr>
          <a:xfrm>
            <a:off x="12196995" y="13527776"/>
            <a:ext cx="431907" cy="453670"/>
          </a:xfrm>
          <a:custGeom>
            <a:avLst/>
            <a:gdLst>
              <a:gd name="connsiteX0" fmla="*/ 431885 w 431907"/>
              <a:gd name="connsiteY0" fmla="*/ 264 h 453670"/>
              <a:gd name="connsiteX1" fmla="*/ 299805 w 431907"/>
              <a:gd name="connsiteY1" fmla="*/ 264424 h 453670"/>
              <a:gd name="connsiteX2" fmla="*/ 85 w 431907"/>
              <a:gd name="connsiteY2" fmla="*/ 452384 h 453670"/>
              <a:gd name="connsiteX3" fmla="*/ 269325 w 431907"/>
              <a:gd name="connsiteY3" fmla="*/ 345704 h 453670"/>
              <a:gd name="connsiteX4" fmla="*/ 309965 w 431907"/>
              <a:gd name="connsiteY4" fmla="*/ 315224 h 453670"/>
              <a:gd name="connsiteX5" fmla="*/ 431885 w 431907"/>
              <a:gd name="connsiteY5" fmla="*/ 264 h 45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907" h="453670">
                <a:moveTo>
                  <a:pt x="431885" y="264"/>
                </a:moveTo>
                <a:cubicBezTo>
                  <a:pt x="430192" y="-8203"/>
                  <a:pt x="371772" y="189071"/>
                  <a:pt x="299805" y="264424"/>
                </a:cubicBezTo>
                <a:cubicBezTo>
                  <a:pt x="227838" y="339777"/>
                  <a:pt x="5165" y="438837"/>
                  <a:pt x="85" y="452384"/>
                </a:cubicBezTo>
                <a:cubicBezTo>
                  <a:pt x="-4995" y="465931"/>
                  <a:pt x="217678" y="368564"/>
                  <a:pt x="269325" y="345704"/>
                </a:cubicBezTo>
                <a:cubicBezTo>
                  <a:pt x="320972" y="322844"/>
                  <a:pt x="282025" y="371951"/>
                  <a:pt x="309965" y="315224"/>
                </a:cubicBezTo>
                <a:cubicBezTo>
                  <a:pt x="337905" y="258497"/>
                  <a:pt x="433578" y="8731"/>
                  <a:pt x="431885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79A1F7D-50F9-49A3-8EEE-D741B86515D8}"/>
              </a:ext>
            </a:extLst>
          </p:cNvPr>
          <p:cNvSpPr/>
          <p:nvPr/>
        </p:nvSpPr>
        <p:spPr>
          <a:xfrm>
            <a:off x="9546708" y="13259595"/>
            <a:ext cx="1332269" cy="442535"/>
          </a:xfrm>
          <a:custGeom>
            <a:avLst/>
            <a:gdLst>
              <a:gd name="connsiteX0" fmla="*/ 3692 w 1332269"/>
              <a:gd name="connsiteY0" fmla="*/ 4285 h 442535"/>
              <a:gd name="connsiteX1" fmla="*/ 882532 w 1332269"/>
              <a:gd name="connsiteY1" fmla="*/ 354805 h 442535"/>
              <a:gd name="connsiteX2" fmla="*/ 846972 w 1332269"/>
              <a:gd name="connsiteY2" fmla="*/ 283685 h 442535"/>
              <a:gd name="connsiteX3" fmla="*/ 1329572 w 1332269"/>
              <a:gd name="connsiteY3" fmla="*/ 441165 h 442535"/>
              <a:gd name="connsiteX4" fmla="*/ 598052 w 1332269"/>
              <a:gd name="connsiteY4" fmla="*/ 177005 h 442535"/>
              <a:gd name="connsiteX5" fmla="*/ 3692 w 1332269"/>
              <a:gd name="connsiteY5" fmla="*/ 4285 h 44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2269" h="442535">
                <a:moveTo>
                  <a:pt x="3692" y="4285"/>
                </a:moveTo>
                <a:cubicBezTo>
                  <a:pt x="51105" y="33918"/>
                  <a:pt x="741985" y="308238"/>
                  <a:pt x="882532" y="354805"/>
                </a:cubicBezTo>
                <a:cubicBezTo>
                  <a:pt x="1023079" y="401372"/>
                  <a:pt x="772465" y="269292"/>
                  <a:pt x="846972" y="283685"/>
                </a:cubicBezTo>
                <a:cubicBezTo>
                  <a:pt x="921479" y="298078"/>
                  <a:pt x="1371059" y="458945"/>
                  <a:pt x="1329572" y="441165"/>
                </a:cubicBezTo>
                <a:cubicBezTo>
                  <a:pt x="1288085" y="423385"/>
                  <a:pt x="819032" y="248125"/>
                  <a:pt x="598052" y="177005"/>
                </a:cubicBezTo>
                <a:cubicBezTo>
                  <a:pt x="377072" y="105885"/>
                  <a:pt x="-43721" y="-25348"/>
                  <a:pt x="3692" y="4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20099883-A7DC-4CAF-A82D-3DFB3377EBE8}"/>
              </a:ext>
            </a:extLst>
          </p:cNvPr>
          <p:cNvSpPr/>
          <p:nvPr/>
        </p:nvSpPr>
        <p:spPr>
          <a:xfrm>
            <a:off x="9560305" y="13643821"/>
            <a:ext cx="1231774" cy="290632"/>
          </a:xfrm>
          <a:custGeom>
            <a:avLst/>
            <a:gdLst>
              <a:gd name="connsiteX0" fmla="*/ 255 w 1231774"/>
              <a:gd name="connsiteY0" fmla="*/ 1059 h 290632"/>
              <a:gd name="connsiteX1" fmla="*/ 670815 w 1231774"/>
              <a:gd name="connsiteY1" fmla="*/ 204259 h 290632"/>
              <a:gd name="connsiteX2" fmla="*/ 1229615 w 1231774"/>
              <a:gd name="connsiteY2" fmla="*/ 290619 h 290632"/>
              <a:gd name="connsiteX3" fmla="*/ 853695 w 1231774"/>
              <a:gd name="connsiteY3" fmla="*/ 199179 h 290632"/>
              <a:gd name="connsiteX4" fmla="*/ 594615 w 1231774"/>
              <a:gd name="connsiteY4" fmla="*/ 128059 h 290632"/>
              <a:gd name="connsiteX5" fmla="*/ 255 w 1231774"/>
              <a:gd name="connsiteY5" fmla="*/ 1059 h 29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774" h="290632">
                <a:moveTo>
                  <a:pt x="255" y="1059"/>
                </a:moveTo>
                <a:cubicBezTo>
                  <a:pt x="12955" y="13759"/>
                  <a:pt x="465922" y="155999"/>
                  <a:pt x="670815" y="204259"/>
                </a:cubicBezTo>
                <a:cubicBezTo>
                  <a:pt x="875708" y="252519"/>
                  <a:pt x="1199135" y="291466"/>
                  <a:pt x="1229615" y="290619"/>
                </a:cubicBezTo>
                <a:cubicBezTo>
                  <a:pt x="1260095" y="289772"/>
                  <a:pt x="959528" y="226272"/>
                  <a:pt x="853695" y="199179"/>
                </a:cubicBezTo>
                <a:cubicBezTo>
                  <a:pt x="747862" y="172086"/>
                  <a:pt x="736855" y="162772"/>
                  <a:pt x="594615" y="128059"/>
                </a:cubicBezTo>
                <a:cubicBezTo>
                  <a:pt x="452375" y="93346"/>
                  <a:pt x="-12445" y="-11641"/>
                  <a:pt x="255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C958951-8955-4E25-A002-B1363D01C594}"/>
              </a:ext>
            </a:extLst>
          </p:cNvPr>
          <p:cNvSpPr/>
          <p:nvPr/>
        </p:nvSpPr>
        <p:spPr>
          <a:xfrm>
            <a:off x="7663267" y="12382553"/>
            <a:ext cx="1251142" cy="806099"/>
          </a:xfrm>
          <a:custGeom>
            <a:avLst/>
            <a:gdLst>
              <a:gd name="connsiteX0" fmla="*/ 2453 w 1251142"/>
              <a:gd name="connsiteY0" fmla="*/ 7567 h 806099"/>
              <a:gd name="connsiteX1" fmla="*/ 510453 w 1251142"/>
              <a:gd name="connsiteY1" fmla="*/ 546047 h 806099"/>
              <a:gd name="connsiteX2" fmla="*/ 408853 w 1251142"/>
              <a:gd name="connsiteY2" fmla="*/ 353007 h 806099"/>
              <a:gd name="connsiteX3" fmla="*/ 1231813 w 1251142"/>
              <a:gd name="connsiteY3" fmla="*/ 794967 h 806099"/>
              <a:gd name="connsiteX4" fmla="*/ 947333 w 1251142"/>
              <a:gd name="connsiteY4" fmla="*/ 642567 h 806099"/>
              <a:gd name="connsiteX5" fmla="*/ 454573 w 1251142"/>
              <a:gd name="connsiteY5" fmla="*/ 307287 h 806099"/>
              <a:gd name="connsiteX6" fmla="*/ 322493 w 1251142"/>
              <a:gd name="connsiteY6" fmla="*/ 236167 h 806099"/>
              <a:gd name="connsiteX7" fmla="*/ 2453 w 1251142"/>
              <a:gd name="connsiteY7" fmla="*/ 7567 h 80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142" h="806099">
                <a:moveTo>
                  <a:pt x="2453" y="7567"/>
                </a:moveTo>
                <a:cubicBezTo>
                  <a:pt x="33780" y="59214"/>
                  <a:pt x="442720" y="488474"/>
                  <a:pt x="510453" y="546047"/>
                </a:cubicBezTo>
                <a:cubicBezTo>
                  <a:pt x="578186" y="603620"/>
                  <a:pt x="288626" y="311520"/>
                  <a:pt x="408853" y="353007"/>
                </a:cubicBezTo>
                <a:cubicBezTo>
                  <a:pt x="529080" y="394494"/>
                  <a:pt x="1142066" y="746707"/>
                  <a:pt x="1231813" y="794967"/>
                </a:cubicBezTo>
                <a:cubicBezTo>
                  <a:pt x="1321560" y="843227"/>
                  <a:pt x="1076873" y="723847"/>
                  <a:pt x="947333" y="642567"/>
                </a:cubicBezTo>
                <a:cubicBezTo>
                  <a:pt x="817793" y="561287"/>
                  <a:pt x="558713" y="375020"/>
                  <a:pt x="454573" y="307287"/>
                </a:cubicBezTo>
                <a:cubicBezTo>
                  <a:pt x="350433" y="239554"/>
                  <a:pt x="396153" y="288660"/>
                  <a:pt x="322493" y="236167"/>
                </a:cubicBezTo>
                <a:cubicBezTo>
                  <a:pt x="248833" y="183674"/>
                  <a:pt x="-28874" y="-44080"/>
                  <a:pt x="2453" y="7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E228192-5EA9-4E00-84D1-8B860F232042}"/>
              </a:ext>
            </a:extLst>
          </p:cNvPr>
          <p:cNvSpPr/>
          <p:nvPr/>
        </p:nvSpPr>
        <p:spPr>
          <a:xfrm>
            <a:off x="9708879" y="10731164"/>
            <a:ext cx="695161" cy="884117"/>
          </a:xfrm>
          <a:custGeom>
            <a:avLst/>
            <a:gdLst>
              <a:gd name="connsiteX0" fmla="*/ 271 w 695161"/>
              <a:gd name="connsiteY0" fmla="*/ 336 h 884117"/>
              <a:gd name="connsiteX1" fmla="*/ 470171 w 695161"/>
              <a:gd name="connsiteY1" fmla="*/ 349586 h 884117"/>
              <a:gd name="connsiteX2" fmla="*/ 692421 w 695161"/>
              <a:gd name="connsiteY2" fmla="*/ 876636 h 884117"/>
              <a:gd name="connsiteX3" fmla="*/ 590821 w 695161"/>
              <a:gd name="connsiteY3" fmla="*/ 635336 h 884117"/>
              <a:gd name="connsiteX4" fmla="*/ 540021 w 695161"/>
              <a:gd name="connsiteY4" fmla="*/ 292436 h 884117"/>
              <a:gd name="connsiteX5" fmla="*/ 271 w 695161"/>
              <a:gd name="connsiteY5" fmla="*/ 336 h 88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161" h="884117">
                <a:moveTo>
                  <a:pt x="271" y="336"/>
                </a:moveTo>
                <a:cubicBezTo>
                  <a:pt x="-11371" y="9861"/>
                  <a:pt x="354813" y="203536"/>
                  <a:pt x="470171" y="349586"/>
                </a:cubicBezTo>
                <a:cubicBezTo>
                  <a:pt x="585529" y="495636"/>
                  <a:pt x="672313" y="829011"/>
                  <a:pt x="692421" y="876636"/>
                </a:cubicBezTo>
                <a:cubicBezTo>
                  <a:pt x="712529" y="924261"/>
                  <a:pt x="616221" y="732703"/>
                  <a:pt x="590821" y="635336"/>
                </a:cubicBezTo>
                <a:cubicBezTo>
                  <a:pt x="565421" y="537969"/>
                  <a:pt x="639504" y="399328"/>
                  <a:pt x="540021" y="292436"/>
                </a:cubicBezTo>
                <a:cubicBezTo>
                  <a:pt x="440538" y="185544"/>
                  <a:pt x="11913" y="-9189"/>
                  <a:pt x="271" y="3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475E0DE-3A36-4345-B471-CC7067D787CE}"/>
              </a:ext>
            </a:extLst>
          </p:cNvPr>
          <p:cNvSpPr/>
          <p:nvPr/>
        </p:nvSpPr>
        <p:spPr>
          <a:xfrm>
            <a:off x="6766560" y="12228291"/>
            <a:ext cx="842095" cy="339629"/>
          </a:xfrm>
          <a:custGeom>
            <a:avLst/>
            <a:gdLst>
              <a:gd name="connsiteX0" fmla="*/ 0 w 842095"/>
              <a:gd name="connsiteY0" fmla="*/ 339629 h 339629"/>
              <a:gd name="connsiteX1" fmla="*/ 421640 w 842095"/>
              <a:gd name="connsiteY1" fmla="*/ 253269 h 339629"/>
              <a:gd name="connsiteX2" fmla="*/ 447040 w 842095"/>
              <a:gd name="connsiteY2" fmla="*/ 248189 h 339629"/>
              <a:gd name="connsiteX3" fmla="*/ 838200 w 842095"/>
              <a:gd name="connsiteY3" fmla="*/ 4349 h 339629"/>
              <a:gd name="connsiteX4" fmla="*/ 640080 w 842095"/>
              <a:gd name="connsiteY4" fmla="*/ 95789 h 339629"/>
              <a:gd name="connsiteX5" fmla="*/ 513080 w 842095"/>
              <a:gd name="connsiteY5" fmla="*/ 146589 h 339629"/>
              <a:gd name="connsiteX6" fmla="*/ 0 w 842095"/>
              <a:gd name="connsiteY6" fmla="*/ 339629 h 33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095" h="339629">
                <a:moveTo>
                  <a:pt x="0" y="339629"/>
                </a:moveTo>
                <a:lnTo>
                  <a:pt x="421640" y="253269"/>
                </a:lnTo>
                <a:cubicBezTo>
                  <a:pt x="496147" y="238029"/>
                  <a:pt x="377613" y="289676"/>
                  <a:pt x="447040" y="248189"/>
                </a:cubicBezTo>
                <a:cubicBezTo>
                  <a:pt x="516467" y="206702"/>
                  <a:pt x="806027" y="29749"/>
                  <a:pt x="838200" y="4349"/>
                </a:cubicBezTo>
                <a:cubicBezTo>
                  <a:pt x="870373" y="-21051"/>
                  <a:pt x="694267" y="72082"/>
                  <a:pt x="640080" y="95789"/>
                </a:cubicBezTo>
                <a:cubicBezTo>
                  <a:pt x="585893" y="119496"/>
                  <a:pt x="513080" y="146589"/>
                  <a:pt x="513080" y="146589"/>
                </a:cubicBezTo>
                <a:lnTo>
                  <a:pt x="0" y="33962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DDDB9AAE-41E3-48E4-B759-71D6069795D6}"/>
              </a:ext>
            </a:extLst>
          </p:cNvPr>
          <p:cNvSpPr/>
          <p:nvPr/>
        </p:nvSpPr>
        <p:spPr>
          <a:xfrm>
            <a:off x="5953611" y="11921329"/>
            <a:ext cx="913154" cy="667716"/>
          </a:xfrm>
          <a:custGeom>
            <a:avLst/>
            <a:gdLst>
              <a:gd name="connsiteX0" fmla="*/ 149 w 913154"/>
              <a:gd name="connsiteY0" fmla="*/ 1431 h 667716"/>
              <a:gd name="connsiteX1" fmla="*/ 330349 w 913154"/>
              <a:gd name="connsiteY1" fmla="*/ 311311 h 667716"/>
              <a:gd name="connsiteX2" fmla="*/ 304949 w 913154"/>
              <a:gd name="connsiteY2" fmla="*/ 280831 h 667716"/>
              <a:gd name="connsiteX3" fmla="*/ 482749 w 913154"/>
              <a:gd name="connsiteY3" fmla="*/ 397671 h 667716"/>
              <a:gd name="connsiteX4" fmla="*/ 462429 w 913154"/>
              <a:gd name="connsiteY4" fmla="*/ 362111 h 667716"/>
              <a:gd name="connsiteX5" fmla="*/ 528469 w 913154"/>
              <a:gd name="connsiteY5" fmla="*/ 504351 h 667716"/>
              <a:gd name="connsiteX6" fmla="*/ 909469 w 913154"/>
              <a:gd name="connsiteY6" fmla="*/ 666911 h 667716"/>
              <a:gd name="connsiteX7" fmla="*/ 711349 w 913154"/>
              <a:gd name="connsiteY7" fmla="*/ 560231 h 667716"/>
              <a:gd name="connsiteX8" fmla="*/ 538629 w 913154"/>
              <a:gd name="connsiteY8" fmla="*/ 412911 h 667716"/>
              <a:gd name="connsiteX9" fmla="*/ 426869 w 913154"/>
              <a:gd name="connsiteY9" fmla="*/ 306231 h 667716"/>
              <a:gd name="connsiteX10" fmla="*/ 289709 w 913154"/>
              <a:gd name="connsiteY10" fmla="*/ 199551 h 667716"/>
              <a:gd name="connsiteX11" fmla="*/ 149 w 913154"/>
              <a:gd name="connsiteY11" fmla="*/ 1431 h 66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154" h="667716">
                <a:moveTo>
                  <a:pt x="149" y="1431"/>
                </a:moveTo>
                <a:cubicBezTo>
                  <a:pt x="6922" y="20058"/>
                  <a:pt x="279549" y="264744"/>
                  <a:pt x="330349" y="311311"/>
                </a:cubicBezTo>
                <a:cubicBezTo>
                  <a:pt x="381149" y="357878"/>
                  <a:pt x="279549" y="266438"/>
                  <a:pt x="304949" y="280831"/>
                </a:cubicBezTo>
                <a:cubicBezTo>
                  <a:pt x="330349" y="295224"/>
                  <a:pt x="456502" y="384124"/>
                  <a:pt x="482749" y="397671"/>
                </a:cubicBezTo>
                <a:cubicBezTo>
                  <a:pt x="508996" y="411218"/>
                  <a:pt x="454809" y="344331"/>
                  <a:pt x="462429" y="362111"/>
                </a:cubicBezTo>
                <a:cubicBezTo>
                  <a:pt x="470049" y="379891"/>
                  <a:pt x="453962" y="453551"/>
                  <a:pt x="528469" y="504351"/>
                </a:cubicBezTo>
                <a:cubicBezTo>
                  <a:pt x="602976" y="555151"/>
                  <a:pt x="878989" y="657598"/>
                  <a:pt x="909469" y="666911"/>
                </a:cubicBezTo>
                <a:cubicBezTo>
                  <a:pt x="939949" y="676224"/>
                  <a:pt x="773156" y="602564"/>
                  <a:pt x="711349" y="560231"/>
                </a:cubicBezTo>
                <a:cubicBezTo>
                  <a:pt x="649542" y="517898"/>
                  <a:pt x="586042" y="455244"/>
                  <a:pt x="538629" y="412911"/>
                </a:cubicBezTo>
                <a:cubicBezTo>
                  <a:pt x="491216" y="370578"/>
                  <a:pt x="468356" y="341791"/>
                  <a:pt x="426869" y="306231"/>
                </a:cubicBezTo>
                <a:cubicBezTo>
                  <a:pt x="385382" y="270671"/>
                  <a:pt x="360829" y="247811"/>
                  <a:pt x="289709" y="199551"/>
                </a:cubicBezTo>
                <a:cubicBezTo>
                  <a:pt x="218589" y="151291"/>
                  <a:pt x="-6624" y="-17196"/>
                  <a:pt x="149" y="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44E19B37-F782-43E1-8A6A-2C10AFC99445}"/>
              </a:ext>
            </a:extLst>
          </p:cNvPr>
          <p:cNvSpPr/>
          <p:nvPr/>
        </p:nvSpPr>
        <p:spPr>
          <a:xfrm>
            <a:off x="6767430" y="12029205"/>
            <a:ext cx="684948" cy="113065"/>
          </a:xfrm>
          <a:custGeom>
            <a:avLst/>
            <a:gdLst>
              <a:gd name="connsiteX0" fmla="*/ 4210 w 684948"/>
              <a:gd name="connsiteY0" fmla="*/ 81515 h 113065"/>
              <a:gd name="connsiteX1" fmla="*/ 405530 w 684948"/>
              <a:gd name="connsiteY1" fmla="*/ 235 h 113065"/>
              <a:gd name="connsiteX2" fmla="*/ 674770 w 684948"/>
              <a:gd name="connsiteY2" fmla="*/ 111995 h 113065"/>
              <a:gd name="connsiteX3" fmla="*/ 588410 w 684948"/>
              <a:gd name="connsiteY3" fmla="*/ 56115 h 113065"/>
              <a:gd name="connsiteX4" fmla="*/ 217570 w 684948"/>
              <a:gd name="connsiteY4" fmla="*/ 45955 h 113065"/>
              <a:gd name="connsiteX5" fmla="*/ 4210 w 684948"/>
              <a:gd name="connsiteY5" fmla="*/ 81515 h 1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4948" h="113065">
                <a:moveTo>
                  <a:pt x="4210" y="81515"/>
                </a:moveTo>
                <a:cubicBezTo>
                  <a:pt x="35537" y="73895"/>
                  <a:pt x="293770" y="-4845"/>
                  <a:pt x="405530" y="235"/>
                </a:cubicBezTo>
                <a:cubicBezTo>
                  <a:pt x="517290" y="5315"/>
                  <a:pt x="644290" y="102682"/>
                  <a:pt x="674770" y="111995"/>
                </a:cubicBezTo>
                <a:cubicBezTo>
                  <a:pt x="705250" y="121308"/>
                  <a:pt x="664610" y="67122"/>
                  <a:pt x="588410" y="56115"/>
                </a:cubicBezTo>
                <a:cubicBezTo>
                  <a:pt x="512210" y="45108"/>
                  <a:pt x="311550" y="40875"/>
                  <a:pt x="217570" y="45955"/>
                </a:cubicBezTo>
                <a:cubicBezTo>
                  <a:pt x="123590" y="51035"/>
                  <a:pt x="-27117" y="89135"/>
                  <a:pt x="4210" y="81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740103A-35D2-4773-A346-9CFC2D83EA19}"/>
              </a:ext>
            </a:extLst>
          </p:cNvPr>
          <p:cNvSpPr/>
          <p:nvPr/>
        </p:nvSpPr>
        <p:spPr>
          <a:xfrm>
            <a:off x="6568435" y="12222214"/>
            <a:ext cx="680816" cy="205894"/>
          </a:xfrm>
          <a:custGeom>
            <a:avLst/>
            <a:gdLst>
              <a:gd name="connsiteX0" fmla="*/ 5 w 680816"/>
              <a:gd name="connsiteY0" fmla="*/ 266 h 205894"/>
              <a:gd name="connsiteX1" fmla="*/ 213365 w 680816"/>
              <a:gd name="connsiteY1" fmla="*/ 157746 h 205894"/>
              <a:gd name="connsiteX2" fmla="*/ 675645 w 680816"/>
              <a:gd name="connsiteY2" fmla="*/ 40906 h 205894"/>
              <a:gd name="connsiteX3" fmla="*/ 447045 w 680816"/>
              <a:gd name="connsiteY3" fmla="*/ 117106 h 205894"/>
              <a:gd name="connsiteX4" fmla="*/ 218445 w 680816"/>
              <a:gd name="connsiteY4" fmla="*/ 203466 h 205894"/>
              <a:gd name="connsiteX5" fmla="*/ 5 w 680816"/>
              <a:gd name="connsiteY5" fmla="*/ 266 h 20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816" h="205894">
                <a:moveTo>
                  <a:pt x="5" y="266"/>
                </a:moveTo>
                <a:cubicBezTo>
                  <a:pt x="-842" y="-7354"/>
                  <a:pt x="100758" y="150973"/>
                  <a:pt x="213365" y="157746"/>
                </a:cubicBezTo>
                <a:cubicBezTo>
                  <a:pt x="325972" y="164519"/>
                  <a:pt x="636698" y="47679"/>
                  <a:pt x="675645" y="40906"/>
                </a:cubicBezTo>
                <a:cubicBezTo>
                  <a:pt x="714592" y="34133"/>
                  <a:pt x="523245" y="90013"/>
                  <a:pt x="447045" y="117106"/>
                </a:cubicBezTo>
                <a:cubicBezTo>
                  <a:pt x="370845" y="144199"/>
                  <a:pt x="292952" y="220399"/>
                  <a:pt x="218445" y="203466"/>
                </a:cubicBezTo>
                <a:cubicBezTo>
                  <a:pt x="143938" y="186533"/>
                  <a:pt x="852" y="7886"/>
                  <a:pt x="5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6A349C21-29FF-4984-A433-EE2A9E64EF5F}"/>
              </a:ext>
            </a:extLst>
          </p:cNvPr>
          <p:cNvSpPr/>
          <p:nvPr/>
        </p:nvSpPr>
        <p:spPr>
          <a:xfrm>
            <a:off x="6607955" y="10967116"/>
            <a:ext cx="468861" cy="800458"/>
          </a:xfrm>
          <a:custGeom>
            <a:avLst/>
            <a:gdLst>
              <a:gd name="connsiteX0" fmla="*/ 219565 w 468861"/>
              <a:gd name="connsiteY0" fmla="*/ 604 h 800458"/>
              <a:gd name="connsiteX1" fmla="*/ 173845 w 468861"/>
              <a:gd name="connsiteY1" fmla="*/ 193644 h 800458"/>
              <a:gd name="connsiteX2" fmla="*/ 209405 w 468861"/>
              <a:gd name="connsiteY2" fmla="*/ 371444 h 800458"/>
              <a:gd name="connsiteX3" fmla="*/ 194165 w 468861"/>
              <a:gd name="connsiteY3" fmla="*/ 432404 h 800458"/>
              <a:gd name="connsiteX4" fmla="*/ 250045 w 468861"/>
              <a:gd name="connsiteY4" fmla="*/ 432404 h 800458"/>
              <a:gd name="connsiteX5" fmla="*/ 402445 w 468861"/>
              <a:gd name="connsiteY5" fmla="*/ 584804 h 800458"/>
              <a:gd name="connsiteX6" fmla="*/ 422765 w 468861"/>
              <a:gd name="connsiteY6" fmla="*/ 727044 h 800458"/>
              <a:gd name="connsiteX7" fmla="*/ 265285 w 468861"/>
              <a:gd name="connsiteY7" fmla="*/ 762604 h 800458"/>
              <a:gd name="connsiteX8" fmla="*/ 117965 w 468861"/>
              <a:gd name="connsiteY8" fmla="*/ 747364 h 800458"/>
              <a:gd name="connsiteX9" fmla="*/ 1125 w 468861"/>
              <a:gd name="connsiteY9" fmla="*/ 716884 h 800458"/>
              <a:gd name="connsiteX10" fmla="*/ 189085 w 468861"/>
              <a:gd name="connsiteY10" fmla="*/ 772764 h 800458"/>
              <a:gd name="connsiteX11" fmla="*/ 377045 w 468861"/>
              <a:gd name="connsiteY11" fmla="*/ 798164 h 800458"/>
              <a:gd name="connsiteX12" fmla="*/ 463405 w 468861"/>
              <a:gd name="connsiteY12" fmla="*/ 716884 h 800458"/>
              <a:gd name="connsiteX13" fmla="*/ 438005 w 468861"/>
              <a:gd name="connsiteY13" fmla="*/ 594964 h 800458"/>
              <a:gd name="connsiteX14" fmla="*/ 260205 w 468861"/>
              <a:gd name="connsiteY14" fmla="*/ 386684 h 800458"/>
              <a:gd name="connsiteX15" fmla="*/ 244965 w 468861"/>
              <a:gd name="connsiteY15" fmla="*/ 259684 h 800458"/>
              <a:gd name="connsiteX16" fmla="*/ 219565 w 468861"/>
              <a:gd name="connsiteY16" fmla="*/ 604 h 80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8861" h="800458">
                <a:moveTo>
                  <a:pt x="219565" y="604"/>
                </a:moveTo>
                <a:cubicBezTo>
                  <a:pt x="207712" y="-10403"/>
                  <a:pt x="175538" y="131837"/>
                  <a:pt x="173845" y="193644"/>
                </a:cubicBezTo>
                <a:cubicBezTo>
                  <a:pt x="172152" y="255451"/>
                  <a:pt x="206018" y="331651"/>
                  <a:pt x="209405" y="371444"/>
                </a:cubicBezTo>
                <a:cubicBezTo>
                  <a:pt x="212792" y="411237"/>
                  <a:pt x="187392" y="422244"/>
                  <a:pt x="194165" y="432404"/>
                </a:cubicBezTo>
                <a:cubicBezTo>
                  <a:pt x="200938" y="442564"/>
                  <a:pt x="215332" y="407004"/>
                  <a:pt x="250045" y="432404"/>
                </a:cubicBezTo>
                <a:cubicBezTo>
                  <a:pt x="284758" y="457804"/>
                  <a:pt x="373658" y="535697"/>
                  <a:pt x="402445" y="584804"/>
                </a:cubicBezTo>
                <a:cubicBezTo>
                  <a:pt x="431232" y="633911"/>
                  <a:pt x="445625" y="697411"/>
                  <a:pt x="422765" y="727044"/>
                </a:cubicBezTo>
                <a:cubicBezTo>
                  <a:pt x="399905" y="756677"/>
                  <a:pt x="316085" y="759217"/>
                  <a:pt x="265285" y="762604"/>
                </a:cubicBezTo>
                <a:cubicBezTo>
                  <a:pt x="214485" y="765991"/>
                  <a:pt x="161992" y="754984"/>
                  <a:pt x="117965" y="747364"/>
                </a:cubicBezTo>
                <a:cubicBezTo>
                  <a:pt x="73938" y="739744"/>
                  <a:pt x="-10728" y="712651"/>
                  <a:pt x="1125" y="716884"/>
                </a:cubicBezTo>
                <a:cubicBezTo>
                  <a:pt x="12978" y="721117"/>
                  <a:pt x="126432" y="759217"/>
                  <a:pt x="189085" y="772764"/>
                </a:cubicBezTo>
                <a:cubicBezTo>
                  <a:pt x="251738" y="786311"/>
                  <a:pt x="331325" y="807477"/>
                  <a:pt x="377045" y="798164"/>
                </a:cubicBezTo>
                <a:cubicBezTo>
                  <a:pt x="422765" y="788851"/>
                  <a:pt x="453245" y="750751"/>
                  <a:pt x="463405" y="716884"/>
                </a:cubicBezTo>
                <a:cubicBezTo>
                  <a:pt x="473565" y="683017"/>
                  <a:pt x="471872" y="649997"/>
                  <a:pt x="438005" y="594964"/>
                </a:cubicBezTo>
                <a:cubicBezTo>
                  <a:pt x="404138" y="539931"/>
                  <a:pt x="292378" y="442564"/>
                  <a:pt x="260205" y="386684"/>
                </a:cubicBezTo>
                <a:cubicBezTo>
                  <a:pt x="228032" y="330804"/>
                  <a:pt x="249198" y="316411"/>
                  <a:pt x="244965" y="259684"/>
                </a:cubicBezTo>
                <a:cubicBezTo>
                  <a:pt x="240732" y="202957"/>
                  <a:pt x="231418" y="11611"/>
                  <a:pt x="219565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436C36B-EAC1-4C10-8036-FE1114C0A63E}"/>
              </a:ext>
            </a:extLst>
          </p:cNvPr>
          <p:cNvSpPr/>
          <p:nvPr/>
        </p:nvSpPr>
        <p:spPr>
          <a:xfrm>
            <a:off x="6359424" y="11541384"/>
            <a:ext cx="579948" cy="331247"/>
          </a:xfrm>
          <a:custGeom>
            <a:avLst/>
            <a:gdLst>
              <a:gd name="connsiteX0" fmla="*/ 97256 w 579948"/>
              <a:gd name="connsiteY0" fmla="*/ 330576 h 331247"/>
              <a:gd name="connsiteX1" fmla="*/ 736 w 579948"/>
              <a:gd name="connsiteY1" fmla="*/ 51176 h 331247"/>
              <a:gd name="connsiteX2" fmla="*/ 158216 w 579948"/>
              <a:gd name="connsiteY2" fmla="*/ 376 h 331247"/>
              <a:gd name="connsiteX3" fmla="*/ 249656 w 579948"/>
              <a:gd name="connsiteY3" fmla="*/ 35936 h 331247"/>
              <a:gd name="connsiteX4" fmla="*/ 437616 w 579948"/>
              <a:gd name="connsiteY4" fmla="*/ 168016 h 331247"/>
              <a:gd name="connsiteX5" fmla="*/ 579856 w 579948"/>
              <a:gd name="connsiteY5" fmla="*/ 168016 h 331247"/>
              <a:gd name="connsiteX6" fmla="*/ 417296 w 579948"/>
              <a:gd name="connsiteY6" fmla="*/ 122296 h 331247"/>
              <a:gd name="connsiteX7" fmla="*/ 285216 w 579948"/>
              <a:gd name="connsiteY7" fmla="*/ 81656 h 331247"/>
              <a:gd name="connsiteX8" fmla="*/ 275056 w 579948"/>
              <a:gd name="connsiteY8" fmla="*/ 127376 h 331247"/>
              <a:gd name="connsiteX9" fmla="*/ 198856 w 579948"/>
              <a:gd name="connsiteY9" fmla="*/ 46096 h 331247"/>
              <a:gd name="connsiteX10" fmla="*/ 66776 w 579948"/>
              <a:gd name="connsiteY10" fmla="*/ 61336 h 331247"/>
              <a:gd name="connsiteX11" fmla="*/ 51536 w 579948"/>
              <a:gd name="connsiteY11" fmla="*/ 127376 h 331247"/>
              <a:gd name="connsiteX12" fmla="*/ 97256 w 579948"/>
              <a:gd name="connsiteY12" fmla="*/ 330576 h 33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9948" h="331247">
                <a:moveTo>
                  <a:pt x="97256" y="330576"/>
                </a:moveTo>
                <a:cubicBezTo>
                  <a:pt x="88789" y="317876"/>
                  <a:pt x="-9424" y="106209"/>
                  <a:pt x="736" y="51176"/>
                </a:cubicBezTo>
                <a:cubicBezTo>
                  <a:pt x="10896" y="-3857"/>
                  <a:pt x="116729" y="2916"/>
                  <a:pt x="158216" y="376"/>
                </a:cubicBezTo>
                <a:cubicBezTo>
                  <a:pt x="199703" y="-2164"/>
                  <a:pt x="203089" y="7996"/>
                  <a:pt x="249656" y="35936"/>
                </a:cubicBezTo>
                <a:cubicBezTo>
                  <a:pt x="296223" y="63876"/>
                  <a:pt x="382583" y="146003"/>
                  <a:pt x="437616" y="168016"/>
                </a:cubicBezTo>
                <a:cubicBezTo>
                  <a:pt x="492649" y="190029"/>
                  <a:pt x="583243" y="175636"/>
                  <a:pt x="579856" y="168016"/>
                </a:cubicBezTo>
                <a:cubicBezTo>
                  <a:pt x="576469" y="160396"/>
                  <a:pt x="466403" y="136689"/>
                  <a:pt x="417296" y="122296"/>
                </a:cubicBezTo>
                <a:cubicBezTo>
                  <a:pt x="368189" y="107903"/>
                  <a:pt x="308923" y="80809"/>
                  <a:pt x="285216" y="81656"/>
                </a:cubicBezTo>
                <a:cubicBezTo>
                  <a:pt x="261509" y="82503"/>
                  <a:pt x="289449" y="133303"/>
                  <a:pt x="275056" y="127376"/>
                </a:cubicBezTo>
                <a:cubicBezTo>
                  <a:pt x="260663" y="121449"/>
                  <a:pt x="233569" y="57103"/>
                  <a:pt x="198856" y="46096"/>
                </a:cubicBezTo>
                <a:cubicBezTo>
                  <a:pt x="164143" y="35089"/>
                  <a:pt x="91329" y="47789"/>
                  <a:pt x="66776" y="61336"/>
                </a:cubicBezTo>
                <a:cubicBezTo>
                  <a:pt x="42223" y="74883"/>
                  <a:pt x="49843" y="82503"/>
                  <a:pt x="51536" y="127376"/>
                </a:cubicBezTo>
                <a:cubicBezTo>
                  <a:pt x="53229" y="172249"/>
                  <a:pt x="105723" y="343276"/>
                  <a:pt x="97256" y="330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48369C1-AB73-4784-A0AD-DF34565020C1}"/>
              </a:ext>
            </a:extLst>
          </p:cNvPr>
          <p:cNvSpPr/>
          <p:nvPr/>
        </p:nvSpPr>
        <p:spPr>
          <a:xfrm>
            <a:off x="5937406" y="10962593"/>
            <a:ext cx="174359" cy="1027506"/>
          </a:xfrm>
          <a:custGeom>
            <a:avLst/>
            <a:gdLst>
              <a:gd name="connsiteX0" fmla="*/ 16354 w 174359"/>
              <a:gd name="connsiteY0" fmla="*/ 47 h 1027506"/>
              <a:gd name="connsiteX1" fmla="*/ 1114 w 174359"/>
              <a:gd name="connsiteY1" fmla="*/ 355647 h 1027506"/>
              <a:gd name="connsiteX2" fmla="*/ 46834 w 174359"/>
              <a:gd name="connsiteY2" fmla="*/ 467407 h 1027506"/>
              <a:gd name="connsiteX3" fmla="*/ 26514 w 174359"/>
              <a:gd name="connsiteY3" fmla="*/ 447087 h 1027506"/>
              <a:gd name="connsiteX4" fmla="*/ 11274 w 174359"/>
              <a:gd name="connsiteY4" fmla="*/ 670607 h 1027506"/>
              <a:gd name="connsiteX5" fmla="*/ 77314 w 174359"/>
              <a:gd name="connsiteY5" fmla="*/ 995727 h 1027506"/>
              <a:gd name="connsiteX6" fmla="*/ 67154 w 174359"/>
              <a:gd name="connsiteY6" fmla="*/ 746807 h 1027506"/>
              <a:gd name="connsiteX7" fmla="*/ 97634 w 174359"/>
              <a:gd name="connsiteY7" fmla="*/ 812847 h 1027506"/>
              <a:gd name="connsiteX8" fmla="*/ 173834 w 174359"/>
              <a:gd name="connsiteY8" fmla="*/ 1026207 h 1027506"/>
              <a:gd name="connsiteX9" fmla="*/ 128114 w 174359"/>
              <a:gd name="connsiteY9" fmla="*/ 889047 h 1027506"/>
              <a:gd name="connsiteX10" fmla="*/ 67154 w 174359"/>
              <a:gd name="connsiteY10" fmla="*/ 624887 h 1027506"/>
              <a:gd name="connsiteX11" fmla="*/ 41754 w 174359"/>
              <a:gd name="connsiteY11" fmla="*/ 685847 h 1027506"/>
              <a:gd name="connsiteX12" fmla="*/ 51914 w 174359"/>
              <a:gd name="connsiteY12" fmla="*/ 492807 h 1027506"/>
              <a:gd name="connsiteX13" fmla="*/ 41754 w 174359"/>
              <a:gd name="connsiteY13" fmla="*/ 381047 h 1027506"/>
              <a:gd name="connsiteX14" fmla="*/ 16354 w 174359"/>
              <a:gd name="connsiteY14" fmla="*/ 47 h 102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4359" h="1027506">
                <a:moveTo>
                  <a:pt x="16354" y="47"/>
                </a:moveTo>
                <a:cubicBezTo>
                  <a:pt x="9581" y="-4186"/>
                  <a:pt x="-3966" y="277754"/>
                  <a:pt x="1114" y="355647"/>
                </a:cubicBezTo>
                <a:cubicBezTo>
                  <a:pt x="6194" y="433540"/>
                  <a:pt x="42601" y="452167"/>
                  <a:pt x="46834" y="467407"/>
                </a:cubicBezTo>
                <a:cubicBezTo>
                  <a:pt x="51067" y="482647"/>
                  <a:pt x="32441" y="413220"/>
                  <a:pt x="26514" y="447087"/>
                </a:cubicBezTo>
                <a:cubicBezTo>
                  <a:pt x="20587" y="480954"/>
                  <a:pt x="2807" y="579167"/>
                  <a:pt x="11274" y="670607"/>
                </a:cubicBezTo>
                <a:cubicBezTo>
                  <a:pt x="19741" y="762047"/>
                  <a:pt x="68001" y="983027"/>
                  <a:pt x="77314" y="995727"/>
                </a:cubicBezTo>
                <a:cubicBezTo>
                  <a:pt x="86627" y="1008427"/>
                  <a:pt x="63767" y="777287"/>
                  <a:pt x="67154" y="746807"/>
                </a:cubicBezTo>
                <a:cubicBezTo>
                  <a:pt x="70541" y="716327"/>
                  <a:pt x="79854" y="766280"/>
                  <a:pt x="97634" y="812847"/>
                </a:cubicBezTo>
                <a:cubicBezTo>
                  <a:pt x="115414" y="859414"/>
                  <a:pt x="168754" y="1013507"/>
                  <a:pt x="173834" y="1026207"/>
                </a:cubicBezTo>
                <a:cubicBezTo>
                  <a:pt x="178914" y="1038907"/>
                  <a:pt x="145894" y="955934"/>
                  <a:pt x="128114" y="889047"/>
                </a:cubicBezTo>
                <a:cubicBezTo>
                  <a:pt x="110334" y="822160"/>
                  <a:pt x="81547" y="658754"/>
                  <a:pt x="67154" y="624887"/>
                </a:cubicBezTo>
                <a:cubicBezTo>
                  <a:pt x="52761" y="591020"/>
                  <a:pt x="44294" y="707860"/>
                  <a:pt x="41754" y="685847"/>
                </a:cubicBezTo>
                <a:cubicBezTo>
                  <a:pt x="39214" y="663834"/>
                  <a:pt x="51914" y="543607"/>
                  <a:pt x="51914" y="492807"/>
                </a:cubicBezTo>
                <a:cubicBezTo>
                  <a:pt x="51914" y="442007"/>
                  <a:pt x="51067" y="461480"/>
                  <a:pt x="41754" y="381047"/>
                </a:cubicBezTo>
                <a:cubicBezTo>
                  <a:pt x="32441" y="300614"/>
                  <a:pt x="23127" y="4280"/>
                  <a:pt x="16354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C2D8081-B33E-4222-9EAE-E350EAC12BF3}"/>
              </a:ext>
            </a:extLst>
          </p:cNvPr>
          <p:cNvSpPr/>
          <p:nvPr/>
        </p:nvSpPr>
        <p:spPr>
          <a:xfrm>
            <a:off x="5954695" y="10276370"/>
            <a:ext cx="441033" cy="730079"/>
          </a:xfrm>
          <a:custGeom>
            <a:avLst/>
            <a:gdLst>
              <a:gd name="connsiteX0" fmla="*/ 441025 w 441033"/>
              <a:gd name="connsiteY0" fmla="*/ 274790 h 730079"/>
              <a:gd name="connsiteX1" fmla="*/ 126065 w 441033"/>
              <a:gd name="connsiteY1" fmla="*/ 498310 h 730079"/>
              <a:gd name="connsiteX2" fmla="*/ 39705 w 441033"/>
              <a:gd name="connsiteY2" fmla="*/ 706590 h 730079"/>
              <a:gd name="connsiteX3" fmla="*/ 39705 w 441033"/>
              <a:gd name="connsiteY3" fmla="*/ 599910 h 730079"/>
              <a:gd name="connsiteX4" fmla="*/ 49865 w 441033"/>
              <a:gd name="connsiteY4" fmla="*/ 452590 h 730079"/>
              <a:gd name="connsiteX5" fmla="*/ 131145 w 441033"/>
              <a:gd name="connsiteY5" fmla="*/ 5550 h 730079"/>
              <a:gd name="connsiteX6" fmla="*/ 80345 w 441033"/>
              <a:gd name="connsiteY6" fmla="*/ 218910 h 730079"/>
              <a:gd name="connsiteX7" fmla="*/ 4145 w 441033"/>
              <a:gd name="connsiteY7" fmla="*/ 462750 h 730079"/>
              <a:gd name="connsiteX8" fmla="*/ 14305 w 441033"/>
              <a:gd name="connsiteY8" fmla="*/ 655790 h 730079"/>
              <a:gd name="connsiteX9" fmla="*/ 49865 w 441033"/>
              <a:gd name="connsiteY9" fmla="*/ 726910 h 730079"/>
              <a:gd name="connsiteX10" fmla="*/ 90505 w 441033"/>
              <a:gd name="connsiteY10" fmla="*/ 564350 h 730079"/>
              <a:gd name="connsiteX11" fmla="*/ 136225 w 441033"/>
              <a:gd name="connsiteY11" fmla="*/ 406870 h 730079"/>
              <a:gd name="connsiteX12" fmla="*/ 441025 w 441033"/>
              <a:gd name="connsiteY12" fmla="*/ 274790 h 7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033" h="730079">
                <a:moveTo>
                  <a:pt x="441025" y="274790"/>
                </a:moveTo>
                <a:cubicBezTo>
                  <a:pt x="439332" y="290030"/>
                  <a:pt x="192952" y="426343"/>
                  <a:pt x="126065" y="498310"/>
                </a:cubicBezTo>
                <a:cubicBezTo>
                  <a:pt x="59178" y="570277"/>
                  <a:pt x="54098" y="689657"/>
                  <a:pt x="39705" y="706590"/>
                </a:cubicBezTo>
                <a:cubicBezTo>
                  <a:pt x="25312" y="723523"/>
                  <a:pt x="38012" y="642243"/>
                  <a:pt x="39705" y="599910"/>
                </a:cubicBezTo>
                <a:cubicBezTo>
                  <a:pt x="41398" y="557577"/>
                  <a:pt x="34625" y="551650"/>
                  <a:pt x="49865" y="452590"/>
                </a:cubicBezTo>
                <a:cubicBezTo>
                  <a:pt x="65105" y="353530"/>
                  <a:pt x="126065" y="44497"/>
                  <a:pt x="131145" y="5550"/>
                </a:cubicBezTo>
                <a:cubicBezTo>
                  <a:pt x="136225" y="-33397"/>
                  <a:pt x="101512" y="142710"/>
                  <a:pt x="80345" y="218910"/>
                </a:cubicBezTo>
                <a:cubicBezTo>
                  <a:pt x="59178" y="295110"/>
                  <a:pt x="15152" y="389937"/>
                  <a:pt x="4145" y="462750"/>
                </a:cubicBezTo>
                <a:cubicBezTo>
                  <a:pt x="-6862" y="535563"/>
                  <a:pt x="6685" y="611763"/>
                  <a:pt x="14305" y="655790"/>
                </a:cubicBezTo>
                <a:cubicBezTo>
                  <a:pt x="21925" y="699817"/>
                  <a:pt x="37165" y="742150"/>
                  <a:pt x="49865" y="726910"/>
                </a:cubicBezTo>
                <a:cubicBezTo>
                  <a:pt x="62565" y="711670"/>
                  <a:pt x="76112" y="617690"/>
                  <a:pt x="90505" y="564350"/>
                </a:cubicBezTo>
                <a:cubicBezTo>
                  <a:pt x="104898" y="511010"/>
                  <a:pt x="79498" y="453437"/>
                  <a:pt x="136225" y="406870"/>
                </a:cubicBezTo>
                <a:cubicBezTo>
                  <a:pt x="192952" y="360303"/>
                  <a:pt x="442718" y="259550"/>
                  <a:pt x="441025" y="27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AD16ABD-AB4B-4553-8E90-D4FEB9882C1E}"/>
              </a:ext>
            </a:extLst>
          </p:cNvPr>
          <p:cNvSpPr/>
          <p:nvPr/>
        </p:nvSpPr>
        <p:spPr>
          <a:xfrm>
            <a:off x="6024876" y="10622126"/>
            <a:ext cx="467439" cy="1085164"/>
          </a:xfrm>
          <a:custGeom>
            <a:avLst/>
            <a:gdLst>
              <a:gd name="connsiteX0" fmla="*/ 467364 w 467439"/>
              <a:gd name="connsiteY0" fmla="*/ 154 h 1085164"/>
              <a:gd name="connsiteX1" fmla="*/ 162564 w 467439"/>
              <a:gd name="connsiteY1" fmla="*/ 203354 h 1085164"/>
              <a:gd name="connsiteX2" fmla="*/ 127004 w 467439"/>
              <a:gd name="connsiteY2" fmla="*/ 254154 h 1085164"/>
              <a:gd name="connsiteX3" fmla="*/ 20324 w 467439"/>
              <a:gd name="connsiteY3" fmla="*/ 513234 h 1085164"/>
              <a:gd name="connsiteX4" fmla="*/ 4 w 467439"/>
              <a:gd name="connsiteY4" fmla="*/ 406554 h 1085164"/>
              <a:gd name="connsiteX5" fmla="*/ 20324 w 467439"/>
              <a:gd name="connsiteY5" fmla="*/ 726594 h 1085164"/>
              <a:gd name="connsiteX6" fmla="*/ 15244 w 467439"/>
              <a:gd name="connsiteY6" fmla="*/ 660554 h 1085164"/>
              <a:gd name="connsiteX7" fmla="*/ 76204 w 467439"/>
              <a:gd name="connsiteY7" fmla="*/ 970434 h 1085164"/>
              <a:gd name="connsiteX8" fmla="*/ 71124 w 467439"/>
              <a:gd name="connsiteY8" fmla="*/ 914554 h 1085164"/>
              <a:gd name="connsiteX9" fmla="*/ 299724 w 467439"/>
              <a:gd name="connsiteY9" fmla="*/ 1077114 h 1085164"/>
              <a:gd name="connsiteX10" fmla="*/ 203204 w 467439"/>
              <a:gd name="connsiteY10" fmla="*/ 1031394 h 1085164"/>
              <a:gd name="connsiteX11" fmla="*/ 20324 w 467439"/>
              <a:gd name="connsiteY11" fmla="*/ 782474 h 1085164"/>
              <a:gd name="connsiteX12" fmla="*/ 20324 w 467439"/>
              <a:gd name="connsiteY12" fmla="*/ 376074 h 1085164"/>
              <a:gd name="connsiteX13" fmla="*/ 132084 w 467439"/>
              <a:gd name="connsiteY13" fmla="*/ 238914 h 1085164"/>
              <a:gd name="connsiteX14" fmla="*/ 467364 w 467439"/>
              <a:gd name="connsiteY14" fmla="*/ 154 h 108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39" h="1085164">
                <a:moveTo>
                  <a:pt x="467364" y="154"/>
                </a:moveTo>
                <a:cubicBezTo>
                  <a:pt x="472444" y="-5773"/>
                  <a:pt x="219291" y="161021"/>
                  <a:pt x="162564" y="203354"/>
                </a:cubicBezTo>
                <a:cubicBezTo>
                  <a:pt x="105837" y="245687"/>
                  <a:pt x="150711" y="202507"/>
                  <a:pt x="127004" y="254154"/>
                </a:cubicBezTo>
                <a:cubicBezTo>
                  <a:pt x="103297" y="305801"/>
                  <a:pt x="41491" y="487834"/>
                  <a:pt x="20324" y="513234"/>
                </a:cubicBezTo>
                <a:cubicBezTo>
                  <a:pt x="-843" y="538634"/>
                  <a:pt x="4" y="370994"/>
                  <a:pt x="4" y="406554"/>
                </a:cubicBezTo>
                <a:cubicBezTo>
                  <a:pt x="4" y="442114"/>
                  <a:pt x="17784" y="684261"/>
                  <a:pt x="20324" y="726594"/>
                </a:cubicBezTo>
                <a:cubicBezTo>
                  <a:pt x="22864" y="768927"/>
                  <a:pt x="5931" y="619914"/>
                  <a:pt x="15244" y="660554"/>
                </a:cubicBezTo>
                <a:cubicBezTo>
                  <a:pt x="24557" y="701194"/>
                  <a:pt x="66891" y="928101"/>
                  <a:pt x="76204" y="970434"/>
                </a:cubicBezTo>
                <a:cubicBezTo>
                  <a:pt x="85517" y="1012767"/>
                  <a:pt x="33871" y="896774"/>
                  <a:pt x="71124" y="914554"/>
                </a:cubicBezTo>
                <a:cubicBezTo>
                  <a:pt x="108377" y="932334"/>
                  <a:pt x="277711" y="1057641"/>
                  <a:pt x="299724" y="1077114"/>
                </a:cubicBezTo>
                <a:cubicBezTo>
                  <a:pt x="321737" y="1096587"/>
                  <a:pt x="249771" y="1080501"/>
                  <a:pt x="203204" y="1031394"/>
                </a:cubicBezTo>
                <a:cubicBezTo>
                  <a:pt x="156637" y="982287"/>
                  <a:pt x="50804" y="891694"/>
                  <a:pt x="20324" y="782474"/>
                </a:cubicBezTo>
                <a:cubicBezTo>
                  <a:pt x="-10156" y="673254"/>
                  <a:pt x="1697" y="466667"/>
                  <a:pt x="20324" y="376074"/>
                </a:cubicBezTo>
                <a:cubicBezTo>
                  <a:pt x="38951" y="285481"/>
                  <a:pt x="58424" y="299874"/>
                  <a:pt x="132084" y="238914"/>
                </a:cubicBezTo>
                <a:cubicBezTo>
                  <a:pt x="205744" y="177954"/>
                  <a:pt x="462284" y="6081"/>
                  <a:pt x="467364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DDDE86A-002B-4E28-BA8A-0EC17CD911E5}"/>
              </a:ext>
            </a:extLst>
          </p:cNvPr>
          <p:cNvSpPr/>
          <p:nvPr/>
        </p:nvSpPr>
        <p:spPr>
          <a:xfrm>
            <a:off x="6146577" y="10698243"/>
            <a:ext cx="370293" cy="644603"/>
          </a:xfrm>
          <a:custGeom>
            <a:avLst/>
            <a:gdLst>
              <a:gd name="connsiteX0" fmla="*/ 345663 w 370293"/>
              <a:gd name="connsiteY0" fmla="*/ 237 h 644603"/>
              <a:gd name="connsiteX1" fmla="*/ 111983 w 370293"/>
              <a:gd name="connsiteY1" fmla="*/ 244077 h 644603"/>
              <a:gd name="connsiteX2" fmla="*/ 96743 w 370293"/>
              <a:gd name="connsiteY2" fmla="*/ 376157 h 644603"/>
              <a:gd name="connsiteX3" fmla="*/ 223 w 370293"/>
              <a:gd name="connsiteY3" fmla="*/ 640317 h 644603"/>
              <a:gd name="connsiteX4" fmla="*/ 127223 w 370293"/>
              <a:gd name="connsiteY4" fmla="*/ 533637 h 644603"/>
              <a:gd name="connsiteX5" fmla="*/ 198343 w 370293"/>
              <a:gd name="connsiteY5" fmla="*/ 452357 h 644603"/>
              <a:gd name="connsiteX6" fmla="*/ 254223 w 370293"/>
              <a:gd name="connsiteY6" fmla="*/ 345677 h 644603"/>
              <a:gd name="connsiteX7" fmla="*/ 360903 w 370293"/>
              <a:gd name="connsiteY7" fmla="*/ 254237 h 644603"/>
              <a:gd name="connsiteX8" fmla="*/ 360903 w 370293"/>
              <a:gd name="connsiteY8" fmla="*/ 167877 h 644603"/>
              <a:gd name="connsiteX9" fmla="*/ 325343 w 370293"/>
              <a:gd name="connsiteY9" fmla="*/ 259317 h 644603"/>
              <a:gd name="connsiteX10" fmla="*/ 188183 w 370293"/>
              <a:gd name="connsiteY10" fmla="*/ 386317 h 644603"/>
              <a:gd name="connsiteX11" fmla="*/ 61183 w 370293"/>
              <a:gd name="connsiteY11" fmla="*/ 574277 h 644603"/>
              <a:gd name="connsiteX12" fmla="*/ 81503 w 370293"/>
              <a:gd name="connsiteY12" fmla="*/ 416797 h 644603"/>
              <a:gd name="connsiteX13" fmla="*/ 56103 w 370293"/>
              <a:gd name="connsiteY13" fmla="*/ 203437 h 644603"/>
              <a:gd name="connsiteX14" fmla="*/ 345663 w 370293"/>
              <a:gd name="connsiteY14" fmla="*/ 237 h 64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0293" h="644603">
                <a:moveTo>
                  <a:pt x="345663" y="237"/>
                </a:moveTo>
                <a:cubicBezTo>
                  <a:pt x="354976" y="7010"/>
                  <a:pt x="153470" y="181424"/>
                  <a:pt x="111983" y="244077"/>
                </a:cubicBezTo>
                <a:cubicBezTo>
                  <a:pt x="70496" y="306730"/>
                  <a:pt x="115370" y="310117"/>
                  <a:pt x="96743" y="376157"/>
                </a:cubicBezTo>
                <a:cubicBezTo>
                  <a:pt x="78116" y="442197"/>
                  <a:pt x="-4857" y="614070"/>
                  <a:pt x="223" y="640317"/>
                </a:cubicBezTo>
                <a:cubicBezTo>
                  <a:pt x="5303" y="666564"/>
                  <a:pt x="94203" y="564964"/>
                  <a:pt x="127223" y="533637"/>
                </a:cubicBezTo>
                <a:cubicBezTo>
                  <a:pt x="160243" y="502310"/>
                  <a:pt x="177176" y="483684"/>
                  <a:pt x="198343" y="452357"/>
                </a:cubicBezTo>
                <a:cubicBezTo>
                  <a:pt x="219510" y="421030"/>
                  <a:pt x="227130" y="378697"/>
                  <a:pt x="254223" y="345677"/>
                </a:cubicBezTo>
                <a:cubicBezTo>
                  <a:pt x="281316" y="312657"/>
                  <a:pt x="343123" y="283870"/>
                  <a:pt x="360903" y="254237"/>
                </a:cubicBezTo>
                <a:cubicBezTo>
                  <a:pt x="378683" y="224604"/>
                  <a:pt x="366830" y="167030"/>
                  <a:pt x="360903" y="167877"/>
                </a:cubicBezTo>
                <a:cubicBezTo>
                  <a:pt x="354976" y="168724"/>
                  <a:pt x="354130" y="222910"/>
                  <a:pt x="325343" y="259317"/>
                </a:cubicBezTo>
                <a:cubicBezTo>
                  <a:pt x="296556" y="295724"/>
                  <a:pt x="232210" y="333824"/>
                  <a:pt x="188183" y="386317"/>
                </a:cubicBezTo>
                <a:cubicBezTo>
                  <a:pt x="144156" y="438810"/>
                  <a:pt x="78963" y="569197"/>
                  <a:pt x="61183" y="574277"/>
                </a:cubicBezTo>
                <a:cubicBezTo>
                  <a:pt x="43403" y="579357"/>
                  <a:pt x="82350" y="478604"/>
                  <a:pt x="81503" y="416797"/>
                </a:cubicBezTo>
                <a:cubicBezTo>
                  <a:pt x="80656" y="354990"/>
                  <a:pt x="11230" y="273710"/>
                  <a:pt x="56103" y="203437"/>
                </a:cubicBezTo>
                <a:cubicBezTo>
                  <a:pt x="100976" y="133164"/>
                  <a:pt x="336350" y="-6536"/>
                  <a:pt x="345663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EDFA53E-70FA-4D19-B089-76C9D290B093}"/>
              </a:ext>
            </a:extLst>
          </p:cNvPr>
          <p:cNvSpPr/>
          <p:nvPr/>
        </p:nvSpPr>
        <p:spPr>
          <a:xfrm>
            <a:off x="6201420" y="10677566"/>
            <a:ext cx="449864" cy="812412"/>
          </a:xfrm>
          <a:custGeom>
            <a:avLst/>
            <a:gdLst>
              <a:gd name="connsiteX0" fmla="*/ 377180 w 449864"/>
              <a:gd name="connsiteY0" fmla="*/ 594 h 812412"/>
              <a:gd name="connsiteX1" fmla="*/ 448300 w 449864"/>
              <a:gd name="connsiteY1" fmla="*/ 264754 h 812412"/>
              <a:gd name="connsiteX2" fmla="*/ 295900 w 449864"/>
              <a:gd name="connsiteY2" fmla="*/ 437474 h 812412"/>
              <a:gd name="connsiteX3" fmla="*/ 214620 w 449864"/>
              <a:gd name="connsiteY3" fmla="*/ 630514 h 812412"/>
              <a:gd name="connsiteX4" fmla="*/ 280660 w 449864"/>
              <a:gd name="connsiteY4" fmla="*/ 798154 h 812412"/>
              <a:gd name="connsiteX5" fmla="*/ 133340 w 449864"/>
              <a:gd name="connsiteY5" fmla="*/ 803234 h 812412"/>
              <a:gd name="connsiteX6" fmla="*/ 1260 w 449864"/>
              <a:gd name="connsiteY6" fmla="*/ 808314 h 812412"/>
              <a:gd name="connsiteX7" fmla="*/ 214620 w 449864"/>
              <a:gd name="connsiteY7" fmla="*/ 762594 h 812412"/>
              <a:gd name="connsiteX8" fmla="*/ 285740 w 449864"/>
              <a:gd name="connsiteY8" fmla="*/ 762594 h 812412"/>
              <a:gd name="connsiteX9" fmla="*/ 285740 w 449864"/>
              <a:gd name="connsiteY9" fmla="*/ 594954 h 812412"/>
              <a:gd name="connsiteX10" fmla="*/ 412740 w 449864"/>
              <a:gd name="connsiteY10" fmla="*/ 361274 h 812412"/>
              <a:gd name="connsiteX11" fmla="*/ 412740 w 449864"/>
              <a:gd name="connsiteY11" fmla="*/ 198714 h 812412"/>
              <a:gd name="connsiteX12" fmla="*/ 377180 w 449864"/>
              <a:gd name="connsiteY12" fmla="*/ 594 h 81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9864" h="812412">
                <a:moveTo>
                  <a:pt x="377180" y="594"/>
                </a:moveTo>
                <a:cubicBezTo>
                  <a:pt x="383107" y="11601"/>
                  <a:pt x="461847" y="191941"/>
                  <a:pt x="448300" y="264754"/>
                </a:cubicBezTo>
                <a:cubicBezTo>
                  <a:pt x="434753" y="337567"/>
                  <a:pt x="334847" y="376514"/>
                  <a:pt x="295900" y="437474"/>
                </a:cubicBezTo>
                <a:cubicBezTo>
                  <a:pt x="256953" y="498434"/>
                  <a:pt x="217160" y="570401"/>
                  <a:pt x="214620" y="630514"/>
                </a:cubicBezTo>
                <a:cubicBezTo>
                  <a:pt x="212080" y="690627"/>
                  <a:pt x="294207" y="769367"/>
                  <a:pt x="280660" y="798154"/>
                </a:cubicBezTo>
                <a:cubicBezTo>
                  <a:pt x="267113" y="826941"/>
                  <a:pt x="133340" y="803234"/>
                  <a:pt x="133340" y="803234"/>
                </a:cubicBezTo>
                <a:cubicBezTo>
                  <a:pt x="86773" y="804927"/>
                  <a:pt x="-12287" y="815087"/>
                  <a:pt x="1260" y="808314"/>
                </a:cubicBezTo>
                <a:cubicBezTo>
                  <a:pt x="14807" y="801541"/>
                  <a:pt x="167207" y="770214"/>
                  <a:pt x="214620" y="762594"/>
                </a:cubicBezTo>
                <a:cubicBezTo>
                  <a:pt x="262033" y="754974"/>
                  <a:pt x="273887" y="790534"/>
                  <a:pt x="285740" y="762594"/>
                </a:cubicBezTo>
                <a:cubicBezTo>
                  <a:pt x="297593" y="734654"/>
                  <a:pt x="264573" y="661840"/>
                  <a:pt x="285740" y="594954"/>
                </a:cubicBezTo>
                <a:cubicBezTo>
                  <a:pt x="306907" y="528068"/>
                  <a:pt x="391573" y="427314"/>
                  <a:pt x="412740" y="361274"/>
                </a:cubicBezTo>
                <a:cubicBezTo>
                  <a:pt x="433907" y="295234"/>
                  <a:pt x="421207" y="263061"/>
                  <a:pt x="412740" y="198714"/>
                </a:cubicBezTo>
                <a:cubicBezTo>
                  <a:pt x="404273" y="134367"/>
                  <a:pt x="371253" y="-10413"/>
                  <a:pt x="377180" y="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A04AF94-BD21-4A6B-B3CA-DEBE3C8E5F9C}"/>
              </a:ext>
            </a:extLst>
          </p:cNvPr>
          <p:cNvSpPr/>
          <p:nvPr/>
        </p:nvSpPr>
        <p:spPr>
          <a:xfrm>
            <a:off x="6009386" y="11429846"/>
            <a:ext cx="360945" cy="618804"/>
          </a:xfrm>
          <a:custGeom>
            <a:avLst/>
            <a:gdLst>
              <a:gd name="connsiteX0" fmla="*/ 254 w 360945"/>
              <a:gd name="connsiteY0" fmla="*/ 154 h 618804"/>
              <a:gd name="connsiteX1" fmla="*/ 127254 w 360945"/>
              <a:gd name="connsiteY1" fmla="*/ 304954 h 618804"/>
              <a:gd name="connsiteX2" fmla="*/ 360934 w 360945"/>
              <a:gd name="connsiteY2" fmla="*/ 376074 h 618804"/>
              <a:gd name="connsiteX3" fmla="*/ 137414 w 360945"/>
              <a:gd name="connsiteY3" fmla="*/ 360834 h 618804"/>
              <a:gd name="connsiteX4" fmla="*/ 112014 w 360945"/>
              <a:gd name="connsiteY4" fmla="*/ 426874 h 618804"/>
              <a:gd name="connsiteX5" fmla="*/ 183134 w 360945"/>
              <a:gd name="connsiteY5" fmla="*/ 614834 h 618804"/>
              <a:gd name="connsiteX6" fmla="*/ 137414 w 360945"/>
              <a:gd name="connsiteY6" fmla="*/ 543714 h 618804"/>
              <a:gd name="connsiteX7" fmla="*/ 147574 w 360945"/>
              <a:gd name="connsiteY7" fmla="*/ 411634 h 618804"/>
              <a:gd name="connsiteX8" fmla="*/ 208534 w 360945"/>
              <a:gd name="connsiteY8" fmla="*/ 340514 h 618804"/>
              <a:gd name="connsiteX9" fmla="*/ 157734 w 360945"/>
              <a:gd name="connsiteY9" fmla="*/ 264314 h 618804"/>
              <a:gd name="connsiteX10" fmla="*/ 254 w 360945"/>
              <a:gd name="connsiteY10" fmla="*/ 154 h 61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945" h="618804">
                <a:moveTo>
                  <a:pt x="254" y="154"/>
                </a:moveTo>
                <a:cubicBezTo>
                  <a:pt x="-4826" y="6927"/>
                  <a:pt x="67141" y="242301"/>
                  <a:pt x="127254" y="304954"/>
                </a:cubicBezTo>
                <a:cubicBezTo>
                  <a:pt x="187367" y="367607"/>
                  <a:pt x="359241" y="366761"/>
                  <a:pt x="360934" y="376074"/>
                </a:cubicBezTo>
                <a:cubicBezTo>
                  <a:pt x="362627" y="385387"/>
                  <a:pt x="178901" y="352367"/>
                  <a:pt x="137414" y="360834"/>
                </a:cubicBezTo>
                <a:cubicBezTo>
                  <a:pt x="95927" y="369301"/>
                  <a:pt x="104394" y="384541"/>
                  <a:pt x="112014" y="426874"/>
                </a:cubicBezTo>
                <a:cubicBezTo>
                  <a:pt x="119634" y="469207"/>
                  <a:pt x="178901" y="595361"/>
                  <a:pt x="183134" y="614834"/>
                </a:cubicBezTo>
                <a:cubicBezTo>
                  <a:pt x="187367" y="634307"/>
                  <a:pt x="143341" y="577581"/>
                  <a:pt x="137414" y="543714"/>
                </a:cubicBezTo>
                <a:cubicBezTo>
                  <a:pt x="131487" y="509847"/>
                  <a:pt x="135721" y="445501"/>
                  <a:pt x="147574" y="411634"/>
                </a:cubicBezTo>
                <a:cubicBezTo>
                  <a:pt x="159427" y="377767"/>
                  <a:pt x="206841" y="365067"/>
                  <a:pt x="208534" y="340514"/>
                </a:cubicBezTo>
                <a:cubicBezTo>
                  <a:pt x="210227" y="315961"/>
                  <a:pt x="194987" y="316807"/>
                  <a:pt x="157734" y="264314"/>
                </a:cubicBezTo>
                <a:cubicBezTo>
                  <a:pt x="120481" y="211821"/>
                  <a:pt x="5334" y="-6619"/>
                  <a:pt x="254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7D0FF13-B2CE-4D93-93C5-13B77A685C4D}"/>
              </a:ext>
            </a:extLst>
          </p:cNvPr>
          <p:cNvSpPr/>
          <p:nvPr/>
        </p:nvSpPr>
        <p:spPr>
          <a:xfrm>
            <a:off x="6930549" y="11139409"/>
            <a:ext cx="265430" cy="405689"/>
          </a:xfrm>
          <a:custGeom>
            <a:avLst/>
            <a:gdLst>
              <a:gd name="connsiteX0" fmla="*/ 95091 w 265430"/>
              <a:gd name="connsiteY0" fmla="*/ 1031 h 405689"/>
              <a:gd name="connsiteX1" fmla="*/ 79851 w 265430"/>
              <a:gd name="connsiteY1" fmla="*/ 194071 h 405689"/>
              <a:gd name="connsiteX2" fmla="*/ 262731 w 265430"/>
              <a:gd name="connsiteY2" fmla="*/ 402351 h 405689"/>
              <a:gd name="connsiteX3" fmla="*/ 176371 w 265430"/>
              <a:gd name="connsiteY3" fmla="*/ 315991 h 405689"/>
              <a:gd name="connsiteX4" fmla="*/ 3651 w 265430"/>
              <a:gd name="connsiteY4" fmla="*/ 229631 h 405689"/>
              <a:gd name="connsiteX5" fmla="*/ 54451 w 265430"/>
              <a:gd name="connsiteY5" fmla="*/ 153431 h 405689"/>
              <a:gd name="connsiteX6" fmla="*/ 44291 w 265430"/>
              <a:gd name="connsiteY6" fmla="*/ 117871 h 405689"/>
              <a:gd name="connsiteX7" fmla="*/ 95091 w 265430"/>
              <a:gd name="connsiteY7" fmla="*/ 1031 h 40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430" h="405689">
                <a:moveTo>
                  <a:pt x="95091" y="1031"/>
                </a:moveTo>
                <a:cubicBezTo>
                  <a:pt x="101018" y="13731"/>
                  <a:pt x="51911" y="127184"/>
                  <a:pt x="79851" y="194071"/>
                </a:cubicBezTo>
                <a:cubicBezTo>
                  <a:pt x="107791" y="260958"/>
                  <a:pt x="246644" y="382031"/>
                  <a:pt x="262731" y="402351"/>
                </a:cubicBezTo>
                <a:cubicBezTo>
                  <a:pt x="278818" y="422671"/>
                  <a:pt x="219551" y="344778"/>
                  <a:pt x="176371" y="315991"/>
                </a:cubicBezTo>
                <a:cubicBezTo>
                  <a:pt x="133191" y="287204"/>
                  <a:pt x="23971" y="256724"/>
                  <a:pt x="3651" y="229631"/>
                </a:cubicBezTo>
                <a:cubicBezTo>
                  <a:pt x="-16669" y="202538"/>
                  <a:pt x="54451" y="153431"/>
                  <a:pt x="54451" y="153431"/>
                </a:cubicBezTo>
                <a:cubicBezTo>
                  <a:pt x="61224" y="134804"/>
                  <a:pt x="40058" y="139038"/>
                  <a:pt x="44291" y="117871"/>
                </a:cubicBezTo>
                <a:cubicBezTo>
                  <a:pt x="48524" y="96704"/>
                  <a:pt x="89164" y="-11669"/>
                  <a:pt x="95091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楕円 1070">
            <a:extLst>
              <a:ext uri="{FF2B5EF4-FFF2-40B4-BE49-F238E27FC236}">
                <a16:creationId xmlns:a16="http://schemas.microsoft.com/office/drawing/2014/main" id="{A800F440-9935-4680-B92A-2031F2BF4987}"/>
              </a:ext>
            </a:extLst>
          </p:cNvPr>
          <p:cNvSpPr/>
          <p:nvPr/>
        </p:nvSpPr>
        <p:spPr>
          <a:xfrm>
            <a:off x="7195820" y="11256433"/>
            <a:ext cx="106680" cy="10668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0D05010-790C-4600-A487-71EFE9E2DEA9}"/>
              </a:ext>
            </a:extLst>
          </p:cNvPr>
          <p:cNvSpPr/>
          <p:nvPr/>
        </p:nvSpPr>
        <p:spPr>
          <a:xfrm>
            <a:off x="7256600" y="10855513"/>
            <a:ext cx="631285" cy="1683632"/>
          </a:xfrm>
          <a:custGeom>
            <a:avLst/>
            <a:gdLst>
              <a:gd name="connsiteX0" fmla="*/ 7800 w 631285"/>
              <a:gd name="connsiteY0" fmla="*/ 19920 h 1683632"/>
              <a:gd name="connsiteX1" fmla="*/ 354933 w 631285"/>
              <a:gd name="connsiteY1" fmla="*/ 612587 h 1683632"/>
              <a:gd name="connsiteX2" fmla="*/ 304133 w 631285"/>
              <a:gd name="connsiteY2" fmla="*/ 498287 h 1683632"/>
              <a:gd name="connsiteX3" fmla="*/ 460767 w 631285"/>
              <a:gd name="connsiteY3" fmla="*/ 684554 h 1683632"/>
              <a:gd name="connsiteX4" fmla="*/ 435367 w 631285"/>
              <a:gd name="connsiteY4" fmla="*/ 650687 h 1683632"/>
              <a:gd name="connsiteX5" fmla="*/ 486167 w 631285"/>
              <a:gd name="connsiteY5" fmla="*/ 1027454 h 1683632"/>
              <a:gd name="connsiteX6" fmla="*/ 503100 w 631285"/>
              <a:gd name="connsiteY6" fmla="*/ 883520 h 1683632"/>
              <a:gd name="connsiteX7" fmla="*/ 422667 w 631285"/>
              <a:gd name="connsiteY7" fmla="*/ 1311087 h 1683632"/>
              <a:gd name="connsiteX8" fmla="*/ 460767 w 631285"/>
              <a:gd name="connsiteY8" fmla="*/ 1184087 h 1683632"/>
              <a:gd name="connsiteX9" fmla="*/ 181367 w 631285"/>
              <a:gd name="connsiteY9" fmla="*/ 1670920 h 1683632"/>
              <a:gd name="connsiteX10" fmla="*/ 257567 w 631285"/>
              <a:gd name="connsiteY10" fmla="*/ 1505820 h 1683632"/>
              <a:gd name="connsiteX11" fmla="*/ 511567 w 631285"/>
              <a:gd name="connsiteY11" fmla="*/ 1124820 h 1683632"/>
              <a:gd name="connsiteX12" fmla="*/ 473467 w 631285"/>
              <a:gd name="connsiteY12" fmla="*/ 1184087 h 1683632"/>
              <a:gd name="connsiteX13" fmla="*/ 443833 w 631285"/>
              <a:gd name="connsiteY13" fmla="*/ 1328020 h 1683632"/>
              <a:gd name="connsiteX14" fmla="*/ 342233 w 631285"/>
              <a:gd name="connsiteY14" fmla="*/ 1598954 h 1683632"/>
              <a:gd name="connsiteX15" fmla="*/ 448067 w 631285"/>
              <a:gd name="connsiteY15" fmla="*/ 1374587 h 1683632"/>
              <a:gd name="connsiteX16" fmla="*/ 511567 w 631285"/>
              <a:gd name="connsiteY16" fmla="*/ 1184087 h 1683632"/>
              <a:gd name="connsiteX17" fmla="*/ 498867 w 631285"/>
              <a:gd name="connsiteY17" fmla="*/ 1074020 h 1683632"/>
              <a:gd name="connsiteX18" fmla="*/ 549667 w 631285"/>
              <a:gd name="connsiteY18" fmla="*/ 938554 h 1683632"/>
              <a:gd name="connsiteX19" fmla="*/ 583533 w 631285"/>
              <a:gd name="connsiteY19" fmla="*/ 845420 h 1683632"/>
              <a:gd name="connsiteX20" fmla="*/ 583533 w 631285"/>
              <a:gd name="connsiteY20" fmla="*/ 917387 h 1683632"/>
              <a:gd name="connsiteX21" fmla="*/ 630100 w 631285"/>
              <a:gd name="connsiteY21" fmla="*/ 1256054 h 1683632"/>
              <a:gd name="connsiteX22" fmla="*/ 617400 w 631285"/>
              <a:gd name="connsiteY22" fmla="*/ 1129054 h 1683632"/>
              <a:gd name="connsiteX23" fmla="*/ 617400 w 631285"/>
              <a:gd name="connsiteY23" fmla="*/ 917387 h 1683632"/>
              <a:gd name="connsiteX24" fmla="*/ 625867 w 631285"/>
              <a:gd name="connsiteY24" fmla="*/ 1217954 h 1683632"/>
              <a:gd name="connsiteX25" fmla="*/ 625867 w 631285"/>
              <a:gd name="connsiteY25" fmla="*/ 1010520 h 1683632"/>
              <a:gd name="connsiteX26" fmla="*/ 592000 w 631285"/>
              <a:gd name="connsiteY26" fmla="*/ 849654 h 1683632"/>
              <a:gd name="connsiteX27" fmla="*/ 515800 w 631285"/>
              <a:gd name="connsiteY27" fmla="*/ 731120 h 1683632"/>
              <a:gd name="connsiteX28" fmla="*/ 422667 w 631285"/>
              <a:gd name="connsiteY28" fmla="*/ 540620 h 1683632"/>
              <a:gd name="connsiteX29" fmla="*/ 443833 w 631285"/>
              <a:gd name="connsiteY29" fmla="*/ 608354 h 1683632"/>
              <a:gd name="connsiteX30" fmla="*/ 393033 w 631285"/>
              <a:gd name="connsiteY30" fmla="*/ 515220 h 1683632"/>
              <a:gd name="connsiteX31" fmla="*/ 376100 w 631285"/>
              <a:gd name="connsiteY31" fmla="*/ 227354 h 1683632"/>
              <a:gd name="connsiteX32" fmla="*/ 338000 w 631285"/>
              <a:gd name="connsiteY32" fmla="*/ 333187 h 1683632"/>
              <a:gd name="connsiteX33" fmla="*/ 329533 w 631285"/>
              <a:gd name="connsiteY33" fmla="*/ 455954 h 1683632"/>
              <a:gd name="connsiteX34" fmla="*/ 291433 w 631285"/>
              <a:gd name="connsiteY34" fmla="*/ 350120 h 1683632"/>
              <a:gd name="connsiteX35" fmla="*/ 126333 w 631285"/>
              <a:gd name="connsiteY35" fmla="*/ 159620 h 1683632"/>
              <a:gd name="connsiteX36" fmla="*/ 7800 w 631285"/>
              <a:gd name="connsiteY36" fmla="*/ 19920 h 168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31285" h="1683632">
                <a:moveTo>
                  <a:pt x="7800" y="19920"/>
                </a:moveTo>
                <a:cubicBezTo>
                  <a:pt x="45900" y="95415"/>
                  <a:pt x="305544" y="532859"/>
                  <a:pt x="354933" y="612587"/>
                </a:cubicBezTo>
                <a:cubicBezTo>
                  <a:pt x="404322" y="692315"/>
                  <a:pt x="286494" y="486293"/>
                  <a:pt x="304133" y="498287"/>
                </a:cubicBezTo>
                <a:cubicBezTo>
                  <a:pt x="321772" y="510282"/>
                  <a:pt x="438895" y="659154"/>
                  <a:pt x="460767" y="684554"/>
                </a:cubicBezTo>
                <a:cubicBezTo>
                  <a:pt x="482639" y="709954"/>
                  <a:pt x="431134" y="593537"/>
                  <a:pt x="435367" y="650687"/>
                </a:cubicBezTo>
                <a:cubicBezTo>
                  <a:pt x="439600" y="707837"/>
                  <a:pt x="474878" y="988649"/>
                  <a:pt x="486167" y="1027454"/>
                </a:cubicBezTo>
                <a:cubicBezTo>
                  <a:pt x="497456" y="1066260"/>
                  <a:pt x="513683" y="836248"/>
                  <a:pt x="503100" y="883520"/>
                </a:cubicBezTo>
                <a:cubicBezTo>
                  <a:pt x="492517" y="930792"/>
                  <a:pt x="429722" y="1260993"/>
                  <a:pt x="422667" y="1311087"/>
                </a:cubicBezTo>
                <a:cubicBezTo>
                  <a:pt x="415612" y="1361181"/>
                  <a:pt x="500984" y="1124115"/>
                  <a:pt x="460767" y="1184087"/>
                </a:cubicBezTo>
                <a:cubicBezTo>
                  <a:pt x="420550" y="1244059"/>
                  <a:pt x="215234" y="1617298"/>
                  <a:pt x="181367" y="1670920"/>
                </a:cubicBezTo>
                <a:cubicBezTo>
                  <a:pt x="147500" y="1724542"/>
                  <a:pt x="202534" y="1596837"/>
                  <a:pt x="257567" y="1505820"/>
                </a:cubicBezTo>
                <a:cubicBezTo>
                  <a:pt x="312600" y="1414803"/>
                  <a:pt x="475584" y="1178442"/>
                  <a:pt x="511567" y="1124820"/>
                </a:cubicBezTo>
                <a:cubicBezTo>
                  <a:pt x="547550" y="1071198"/>
                  <a:pt x="484756" y="1150220"/>
                  <a:pt x="473467" y="1184087"/>
                </a:cubicBezTo>
                <a:cubicBezTo>
                  <a:pt x="462178" y="1217954"/>
                  <a:pt x="465705" y="1258876"/>
                  <a:pt x="443833" y="1328020"/>
                </a:cubicBezTo>
                <a:cubicBezTo>
                  <a:pt x="421961" y="1397164"/>
                  <a:pt x="341527" y="1591193"/>
                  <a:pt x="342233" y="1598954"/>
                </a:cubicBezTo>
                <a:cubicBezTo>
                  <a:pt x="342939" y="1606715"/>
                  <a:pt x="419845" y="1443732"/>
                  <a:pt x="448067" y="1374587"/>
                </a:cubicBezTo>
                <a:cubicBezTo>
                  <a:pt x="476289" y="1305443"/>
                  <a:pt x="503100" y="1234181"/>
                  <a:pt x="511567" y="1184087"/>
                </a:cubicBezTo>
                <a:cubicBezTo>
                  <a:pt x="520034" y="1133993"/>
                  <a:pt x="492517" y="1114942"/>
                  <a:pt x="498867" y="1074020"/>
                </a:cubicBezTo>
                <a:cubicBezTo>
                  <a:pt x="505217" y="1033098"/>
                  <a:pt x="535556" y="976654"/>
                  <a:pt x="549667" y="938554"/>
                </a:cubicBezTo>
                <a:cubicBezTo>
                  <a:pt x="563778" y="900454"/>
                  <a:pt x="577889" y="848948"/>
                  <a:pt x="583533" y="845420"/>
                </a:cubicBezTo>
                <a:cubicBezTo>
                  <a:pt x="589177" y="841892"/>
                  <a:pt x="575772" y="848948"/>
                  <a:pt x="583533" y="917387"/>
                </a:cubicBezTo>
                <a:cubicBezTo>
                  <a:pt x="591294" y="985826"/>
                  <a:pt x="624456" y="1220776"/>
                  <a:pt x="630100" y="1256054"/>
                </a:cubicBezTo>
                <a:cubicBezTo>
                  <a:pt x="635744" y="1291332"/>
                  <a:pt x="619517" y="1185498"/>
                  <a:pt x="617400" y="1129054"/>
                </a:cubicBezTo>
                <a:cubicBezTo>
                  <a:pt x="615283" y="1072610"/>
                  <a:pt x="615989" y="902571"/>
                  <a:pt x="617400" y="917387"/>
                </a:cubicBezTo>
                <a:cubicBezTo>
                  <a:pt x="618811" y="932203"/>
                  <a:pt x="624456" y="1202432"/>
                  <a:pt x="625867" y="1217954"/>
                </a:cubicBezTo>
                <a:cubicBezTo>
                  <a:pt x="627278" y="1233476"/>
                  <a:pt x="631511" y="1071903"/>
                  <a:pt x="625867" y="1010520"/>
                </a:cubicBezTo>
                <a:cubicBezTo>
                  <a:pt x="620223" y="949137"/>
                  <a:pt x="610345" y="896221"/>
                  <a:pt x="592000" y="849654"/>
                </a:cubicBezTo>
                <a:cubicBezTo>
                  <a:pt x="573656" y="803087"/>
                  <a:pt x="544022" y="782626"/>
                  <a:pt x="515800" y="731120"/>
                </a:cubicBezTo>
                <a:cubicBezTo>
                  <a:pt x="487578" y="679614"/>
                  <a:pt x="434661" y="561081"/>
                  <a:pt x="422667" y="540620"/>
                </a:cubicBezTo>
                <a:cubicBezTo>
                  <a:pt x="410673" y="520159"/>
                  <a:pt x="448772" y="612587"/>
                  <a:pt x="443833" y="608354"/>
                </a:cubicBezTo>
                <a:cubicBezTo>
                  <a:pt x="438894" y="604121"/>
                  <a:pt x="404322" y="578720"/>
                  <a:pt x="393033" y="515220"/>
                </a:cubicBezTo>
                <a:cubicBezTo>
                  <a:pt x="381744" y="451720"/>
                  <a:pt x="385272" y="257693"/>
                  <a:pt x="376100" y="227354"/>
                </a:cubicBezTo>
                <a:cubicBezTo>
                  <a:pt x="366928" y="197015"/>
                  <a:pt x="345761" y="295087"/>
                  <a:pt x="338000" y="333187"/>
                </a:cubicBezTo>
                <a:cubicBezTo>
                  <a:pt x="330239" y="371287"/>
                  <a:pt x="337294" y="453132"/>
                  <a:pt x="329533" y="455954"/>
                </a:cubicBezTo>
                <a:cubicBezTo>
                  <a:pt x="321772" y="458776"/>
                  <a:pt x="325300" y="399509"/>
                  <a:pt x="291433" y="350120"/>
                </a:cubicBezTo>
                <a:cubicBezTo>
                  <a:pt x="257566" y="300731"/>
                  <a:pt x="171489" y="215359"/>
                  <a:pt x="126333" y="159620"/>
                </a:cubicBezTo>
                <a:cubicBezTo>
                  <a:pt x="81178" y="103881"/>
                  <a:pt x="-30300" y="-55575"/>
                  <a:pt x="7800" y="19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7C3CEBC6-5073-4951-8426-C5459AA6A0BA}"/>
              </a:ext>
            </a:extLst>
          </p:cNvPr>
          <p:cNvSpPr/>
          <p:nvPr/>
        </p:nvSpPr>
        <p:spPr>
          <a:xfrm>
            <a:off x="7725658" y="10333567"/>
            <a:ext cx="238636" cy="1854765"/>
          </a:xfrm>
          <a:custGeom>
            <a:avLst/>
            <a:gdLst>
              <a:gd name="connsiteX0" fmla="*/ 131409 w 238636"/>
              <a:gd name="connsiteY0" fmla="*/ 0 h 1854765"/>
              <a:gd name="connsiteX1" fmla="*/ 29809 w 238636"/>
              <a:gd name="connsiteY1" fmla="*/ 347133 h 1854765"/>
              <a:gd name="connsiteX2" fmla="*/ 12875 w 238636"/>
              <a:gd name="connsiteY2" fmla="*/ 224366 h 1854765"/>
              <a:gd name="connsiteX3" fmla="*/ 203375 w 238636"/>
              <a:gd name="connsiteY3" fmla="*/ 867833 h 1854765"/>
              <a:gd name="connsiteX4" fmla="*/ 216075 w 238636"/>
              <a:gd name="connsiteY4" fmla="*/ 757766 h 1854765"/>
              <a:gd name="connsiteX5" fmla="*/ 190675 w 238636"/>
              <a:gd name="connsiteY5" fmla="*/ 1189566 h 1854765"/>
              <a:gd name="connsiteX6" fmla="*/ 199142 w 238636"/>
              <a:gd name="connsiteY6" fmla="*/ 1032933 h 1854765"/>
              <a:gd name="connsiteX7" fmla="*/ 173742 w 238636"/>
              <a:gd name="connsiteY7" fmla="*/ 1811866 h 1854765"/>
              <a:gd name="connsiteX8" fmla="*/ 152575 w 238636"/>
              <a:gd name="connsiteY8" fmla="*/ 1689100 h 1854765"/>
              <a:gd name="connsiteX9" fmla="*/ 237242 w 238636"/>
              <a:gd name="connsiteY9" fmla="*/ 1147233 h 1854765"/>
              <a:gd name="connsiteX10" fmla="*/ 203375 w 238636"/>
              <a:gd name="connsiteY10" fmla="*/ 1126066 h 1854765"/>
              <a:gd name="connsiteX11" fmla="*/ 177975 w 238636"/>
              <a:gd name="connsiteY11" fmla="*/ 863600 h 1854765"/>
              <a:gd name="connsiteX12" fmla="*/ 156809 w 238636"/>
              <a:gd name="connsiteY12" fmla="*/ 677333 h 1854765"/>
              <a:gd name="connsiteX13" fmla="*/ 127175 w 238636"/>
              <a:gd name="connsiteY13" fmla="*/ 605366 h 1854765"/>
              <a:gd name="connsiteX14" fmla="*/ 34042 w 238636"/>
              <a:gd name="connsiteY14" fmla="*/ 347133 h 1854765"/>
              <a:gd name="connsiteX15" fmla="*/ 135642 w 238636"/>
              <a:gd name="connsiteY15" fmla="*/ 131233 h 1854765"/>
              <a:gd name="connsiteX16" fmla="*/ 135642 w 238636"/>
              <a:gd name="connsiteY16" fmla="*/ 55033 h 1854765"/>
              <a:gd name="connsiteX17" fmla="*/ 131409 w 238636"/>
              <a:gd name="connsiteY17" fmla="*/ 0 h 18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8636" h="1854765">
                <a:moveTo>
                  <a:pt x="131409" y="0"/>
                </a:moveTo>
                <a:cubicBezTo>
                  <a:pt x="90487" y="154869"/>
                  <a:pt x="49565" y="309739"/>
                  <a:pt x="29809" y="347133"/>
                </a:cubicBezTo>
                <a:cubicBezTo>
                  <a:pt x="10053" y="384527"/>
                  <a:pt x="-16053" y="137583"/>
                  <a:pt x="12875" y="224366"/>
                </a:cubicBezTo>
                <a:cubicBezTo>
                  <a:pt x="41803" y="311149"/>
                  <a:pt x="169508" y="778933"/>
                  <a:pt x="203375" y="867833"/>
                </a:cubicBezTo>
                <a:cubicBezTo>
                  <a:pt x="237242" y="956733"/>
                  <a:pt x="218192" y="704144"/>
                  <a:pt x="216075" y="757766"/>
                </a:cubicBezTo>
                <a:cubicBezTo>
                  <a:pt x="213958" y="811388"/>
                  <a:pt x="193497" y="1143705"/>
                  <a:pt x="190675" y="1189566"/>
                </a:cubicBezTo>
                <a:cubicBezTo>
                  <a:pt x="187853" y="1235427"/>
                  <a:pt x="201964" y="929216"/>
                  <a:pt x="199142" y="1032933"/>
                </a:cubicBezTo>
                <a:cubicBezTo>
                  <a:pt x="196320" y="1136650"/>
                  <a:pt x="181503" y="1702505"/>
                  <a:pt x="173742" y="1811866"/>
                </a:cubicBezTo>
                <a:cubicBezTo>
                  <a:pt x="165981" y="1921227"/>
                  <a:pt x="141992" y="1799872"/>
                  <a:pt x="152575" y="1689100"/>
                </a:cubicBezTo>
                <a:cubicBezTo>
                  <a:pt x="163158" y="1578328"/>
                  <a:pt x="228775" y="1241072"/>
                  <a:pt x="237242" y="1147233"/>
                </a:cubicBezTo>
                <a:cubicBezTo>
                  <a:pt x="245709" y="1053394"/>
                  <a:pt x="213253" y="1173338"/>
                  <a:pt x="203375" y="1126066"/>
                </a:cubicBezTo>
                <a:cubicBezTo>
                  <a:pt x="193497" y="1078794"/>
                  <a:pt x="185736" y="938389"/>
                  <a:pt x="177975" y="863600"/>
                </a:cubicBezTo>
                <a:cubicBezTo>
                  <a:pt x="170214" y="788811"/>
                  <a:pt x="165276" y="720372"/>
                  <a:pt x="156809" y="677333"/>
                </a:cubicBezTo>
                <a:cubicBezTo>
                  <a:pt x="148342" y="634294"/>
                  <a:pt x="147636" y="660399"/>
                  <a:pt x="127175" y="605366"/>
                </a:cubicBezTo>
                <a:cubicBezTo>
                  <a:pt x="106714" y="550333"/>
                  <a:pt x="32631" y="426155"/>
                  <a:pt x="34042" y="347133"/>
                </a:cubicBezTo>
                <a:cubicBezTo>
                  <a:pt x="35453" y="268111"/>
                  <a:pt x="118709" y="179916"/>
                  <a:pt x="135642" y="131233"/>
                </a:cubicBezTo>
                <a:cubicBezTo>
                  <a:pt x="152575" y="82550"/>
                  <a:pt x="135642" y="55033"/>
                  <a:pt x="135642" y="55033"/>
                </a:cubicBezTo>
                <a:lnTo>
                  <a:pt x="13140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64F8466-C67F-4E98-8BE8-1309B2F18838}"/>
              </a:ext>
            </a:extLst>
          </p:cNvPr>
          <p:cNvSpPr/>
          <p:nvPr/>
        </p:nvSpPr>
        <p:spPr>
          <a:xfrm>
            <a:off x="8000898" y="9266764"/>
            <a:ext cx="597059" cy="1123111"/>
          </a:xfrm>
          <a:custGeom>
            <a:avLst/>
            <a:gdLst>
              <a:gd name="connsiteX0" fmla="*/ 597002 w 597059"/>
              <a:gd name="connsiteY0" fmla="*/ 3 h 1123111"/>
              <a:gd name="connsiteX1" fmla="*/ 190602 w 597059"/>
              <a:gd name="connsiteY1" fmla="*/ 452969 h 1123111"/>
              <a:gd name="connsiteX2" fmla="*/ 448835 w 597059"/>
              <a:gd name="connsiteY2" fmla="*/ 143936 h 1123111"/>
              <a:gd name="connsiteX3" fmla="*/ 338769 w 597059"/>
              <a:gd name="connsiteY3" fmla="*/ 292103 h 1123111"/>
              <a:gd name="connsiteX4" fmla="*/ 237169 w 597059"/>
              <a:gd name="connsiteY4" fmla="*/ 541869 h 1123111"/>
              <a:gd name="connsiteX5" fmla="*/ 245635 w 597059"/>
              <a:gd name="connsiteY5" fmla="*/ 448736 h 1123111"/>
              <a:gd name="connsiteX6" fmla="*/ 4335 w 597059"/>
              <a:gd name="connsiteY6" fmla="*/ 728136 h 1123111"/>
              <a:gd name="connsiteX7" fmla="*/ 118635 w 597059"/>
              <a:gd name="connsiteY7" fmla="*/ 558803 h 1123111"/>
              <a:gd name="connsiteX8" fmla="*/ 38202 w 597059"/>
              <a:gd name="connsiteY8" fmla="*/ 694269 h 1123111"/>
              <a:gd name="connsiteX9" fmla="*/ 80535 w 597059"/>
              <a:gd name="connsiteY9" fmla="*/ 584203 h 1123111"/>
              <a:gd name="connsiteX10" fmla="*/ 25502 w 597059"/>
              <a:gd name="connsiteY10" fmla="*/ 829736 h 1123111"/>
              <a:gd name="connsiteX11" fmla="*/ 102 w 597059"/>
              <a:gd name="connsiteY11" fmla="*/ 1121836 h 1123111"/>
              <a:gd name="connsiteX12" fmla="*/ 33969 w 597059"/>
              <a:gd name="connsiteY12" fmla="*/ 914403 h 1123111"/>
              <a:gd name="connsiteX13" fmla="*/ 216002 w 597059"/>
              <a:gd name="connsiteY13" fmla="*/ 423336 h 1123111"/>
              <a:gd name="connsiteX14" fmla="*/ 220235 w 597059"/>
              <a:gd name="connsiteY14" fmla="*/ 444503 h 1123111"/>
              <a:gd name="connsiteX15" fmla="*/ 597002 w 597059"/>
              <a:gd name="connsiteY15" fmla="*/ 3 h 112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059" h="1123111">
                <a:moveTo>
                  <a:pt x="597002" y="3"/>
                </a:moveTo>
                <a:cubicBezTo>
                  <a:pt x="592063" y="1414"/>
                  <a:pt x="215296" y="428980"/>
                  <a:pt x="190602" y="452969"/>
                </a:cubicBezTo>
                <a:cubicBezTo>
                  <a:pt x="165907" y="476958"/>
                  <a:pt x="424141" y="170747"/>
                  <a:pt x="448835" y="143936"/>
                </a:cubicBezTo>
                <a:cubicBezTo>
                  <a:pt x="473529" y="117125"/>
                  <a:pt x="374047" y="225781"/>
                  <a:pt x="338769" y="292103"/>
                </a:cubicBezTo>
                <a:cubicBezTo>
                  <a:pt x="303491" y="358425"/>
                  <a:pt x="252691" y="515764"/>
                  <a:pt x="237169" y="541869"/>
                </a:cubicBezTo>
                <a:cubicBezTo>
                  <a:pt x="221647" y="567974"/>
                  <a:pt x="284441" y="417692"/>
                  <a:pt x="245635" y="448736"/>
                </a:cubicBezTo>
                <a:cubicBezTo>
                  <a:pt x="206829" y="479781"/>
                  <a:pt x="25502" y="709791"/>
                  <a:pt x="4335" y="728136"/>
                </a:cubicBezTo>
                <a:cubicBezTo>
                  <a:pt x="-16832" y="746481"/>
                  <a:pt x="112991" y="564447"/>
                  <a:pt x="118635" y="558803"/>
                </a:cubicBezTo>
                <a:cubicBezTo>
                  <a:pt x="124279" y="553159"/>
                  <a:pt x="44552" y="690036"/>
                  <a:pt x="38202" y="694269"/>
                </a:cubicBezTo>
                <a:cubicBezTo>
                  <a:pt x="31852" y="698502"/>
                  <a:pt x="82652" y="561625"/>
                  <a:pt x="80535" y="584203"/>
                </a:cubicBezTo>
                <a:cubicBezTo>
                  <a:pt x="78418" y="606781"/>
                  <a:pt x="38907" y="740131"/>
                  <a:pt x="25502" y="829736"/>
                </a:cubicBezTo>
                <a:cubicBezTo>
                  <a:pt x="12096" y="919342"/>
                  <a:pt x="-1309" y="1107725"/>
                  <a:pt x="102" y="1121836"/>
                </a:cubicBezTo>
                <a:cubicBezTo>
                  <a:pt x="1513" y="1135947"/>
                  <a:pt x="-2014" y="1030820"/>
                  <a:pt x="33969" y="914403"/>
                </a:cubicBezTo>
                <a:cubicBezTo>
                  <a:pt x="69952" y="797986"/>
                  <a:pt x="184958" y="501653"/>
                  <a:pt x="216002" y="423336"/>
                </a:cubicBezTo>
                <a:cubicBezTo>
                  <a:pt x="247046" y="345019"/>
                  <a:pt x="156029" y="512942"/>
                  <a:pt x="220235" y="444503"/>
                </a:cubicBezTo>
                <a:cubicBezTo>
                  <a:pt x="284440" y="376064"/>
                  <a:pt x="601941" y="-1408"/>
                  <a:pt x="59700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0219632-402D-48BB-8142-5301AF6D8B1C}"/>
              </a:ext>
            </a:extLst>
          </p:cNvPr>
          <p:cNvSpPr/>
          <p:nvPr/>
        </p:nvSpPr>
        <p:spPr>
          <a:xfrm>
            <a:off x="7578374" y="9135356"/>
            <a:ext cx="867140" cy="1583160"/>
          </a:xfrm>
          <a:custGeom>
            <a:avLst/>
            <a:gdLst>
              <a:gd name="connsiteX0" fmla="*/ 867126 w 867140"/>
              <a:gd name="connsiteY0" fmla="*/ 177 h 1583160"/>
              <a:gd name="connsiteX1" fmla="*/ 346426 w 867140"/>
              <a:gd name="connsiteY1" fmla="*/ 321911 h 1583160"/>
              <a:gd name="connsiteX2" fmla="*/ 558093 w 867140"/>
              <a:gd name="connsiteY2" fmla="*/ 203377 h 1583160"/>
              <a:gd name="connsiteX3" fmla="*/ 282926 w 867140"/>
              <a:gd name="connsiteY3" fmla="*/ 592844 h 1583160"/>
              <a:gd name="connsiteX4" fmla="*/ 329493 w 867140"/>
              <a:gd name="connsiteY4" fmla="*/ 465844 h 1583160"/>
              <a:gd name="connsiteX5" fmla="*/ 143226 w 867140"/>
              <a:gd name="connsiteY5" fmla="*/ 956911 h 1583160"/>
              <a:gd name="connsiteX6" fmla="*/ 164393 w 867140"/>
              <a:gd name="connsiteY6" fmla="*/ 757944 h 1583160"/>
              <a:gd name="connsiteX7" fmla="*/ 16226 w 867140"/>
              <a:gd name="connsiteY7" fmla="*/ 1312511 h 1583160"/>
              <a:gd name="connsiteX8" fmla="*/ 16226 w 867140"/>
              <a:gd name="connsiteY8" fmla="*/ 1164344 h 1583160"/>
              <a:gd name="connsiteX9" fmla="*/ 126293 w 867140"/>
              <a:gd name="connsiteY9" fmla="*/ 1574977 h 1583160"/>
              <a:gd name="connsiteX10" fmla="*/ 122059 w 867140"/>
              <a:gd name="connsiteY10" fmla="*/ 1397177 h 1583160"/>
              <a:gd name="connsiteX11" fmla="*/ 50093 w 867140"/>
              <a:gd name="connsiteY11" fmla="*/ 910344 h 1583160"/>
              <a:gd name="connsiteX12" fmla="*/ 88193 w 867140"/>
              <a:gd name="connsiteY12" fmla="*/ 906111 h 1583160"/>
              <a:gd name="connsiteX13" fmla="*/ 282926 w 867140"/>
              <a:gd name="connsiteY13" fmla="*/ 508177 h 1583160"/>
              <a:gd name="connsiteX14" fmla="*/ 363359 w 867140"/>
              <a:gd name="connsiteY14" fmla="*/ 372711 h 1583160"/>
              <a:gd name="connsiteX15" fmla="*/ 867126 w 867140"/>
              <a:gd name="connsiteY15" fmla="*/ 177 h 158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7140" h="1583160">
                <a:moveTo>
                  <a:pt x="867126" y="177"/>
                </a:moveTo>
                <a:cubicBezTo>
                  <a:pt x="864304" y="-8290"/>
                  <a:pt x="397931" y="288044"/>
                  <a:pt x="346426" y="321911"/>
                </a:cubicBezTo>
                <a:cubicBezTo>
                  <a:pt x="294921" y="355778"/>
                  <a:pt x="568676" y="158222"/>
                  <a:pt x="558093" y="203377"/>
                </a:cubicBezTo>
                <a:cubicBezTo>
                  <a:pt x="547510" y="248532"/>
                  <a:pt x="321026" y="549100"/>
                  <a:pt x="282926" y="592844"/>
                </a:cubicBezTo>
                <a:cubicBezTo>
                  <a:pt x="244826" y="636589"/>
                  <a:pt x="352776" y="405166"/>
                  <a:pt x="329493" y="465844"/>
                </a:cubicBezTo>
                <a:cubicBezTo>
                  <a:pt x="306210" y="526522"/>
                  <a:pt x="170743" y="908228"/>
                  <a:pt x="143226" y="956911"/>
                </a:cubicBezTo>
                <a:cubicBezTo>
                  <a:pt x="115709" y="1005594"/>
                  <a:pt x="185560" y="698677"/>
                  <a:pt x="164393" y="757944"/>
                </a:cubicBezTo>
                <a:cubicBezTo>
                  <a:pt x="143226" y="817211"/>
                  <a:pt x="40920" y="1244778"/>
                  <a:pt x="16226" y="1312511"/>
                </a:cubicBezTo>
                <a:cubicBezTo>
                  <a:pt x="-8468" y="1380244"/>
                  <a:pt x="-2118" y="1120600"/>
                  <a:pt x="16226" y="1164344"/>
                </a:cubicBezTo>
                <a:cubicBezTo>
                  <a:pt x="34570" y="1208088"/>
                  <a:pt x="108654" y="1536172"/>
                  <a:pt x="126293" y="1574977"/>
                </a:cubicBezTo>
                <a:cubicBezTo>
                  <a:pt x="143932" y="1613782"/>
                  <a:pt x="134759" y="1507949"/>
                  <a:pt x="122059" y="1397177"/>
                </a:cubicBezTo>
                <a:cubicBezTo>
                  <a:pt x="109359" y="1286405"/>
                  <a:pt x="55737" y="992188"/>
                  <a:pt x="50093" y="910344"/>
                </a:cubicBezTo>
                <a:cubicBezTo>
                  <a:pt x="44449" y="828500"/>
                  <a:pt x="49387" y="973139"/>
                  <a:pt x="88193" y="906111"/>
                </a:cubicBezTo>
                <a:cubicBezTo>
                  <a:pt x="126998" y="839083"/>
                  <a:pt x="237065" y="597077"/>
                  <a:pt x="282926" y="508177"/>
                </a:cubicBezTo>
                <a:cubicBezTo>
                  <a:pt x="328787" y="419277"/>
                  <a:pt x="268109" y="459494"/>
                  <a:pt x="363359" y="372711"/>
                </a:cubicBezTo>
                <a:cubicBezTo>
                  <a:pt x="458609" y="285928"/>
                  <a:pt x="869948" y="8644"/>
                  <a:pt x="867126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5FA9BE0-88F9-416A-90BC-BC62C14BD534}"/>
              </a:ext>
            </a:extLst>
          </p:cNvPr>
          <p:cNvSpPr/>
          <p:nvPr/>
        </p:nvSpPr>
        <p:spPr>
          <a:xfrm>
            <a:off x="8523721" y="8286536"/>
            <a:ext cx="1414713" cy="1001786"/>
          </a:xfrm>
          <a:custGeom>
            <a:avLst/>
            <a:gdLst>
              <a:gd name="connsiteX0" fmla="*/ 1407679 w 1414713"/>
              <a:gd name="connsiteY0" fmla="*/ 4024 h 1001786"/>
              <a:gd name="connsiteX1" fmla="*/ 559319 w 1414713"/>
              <a:gd name="connsiteY1" fmla="*/ 339304 h 1001786"/>
              <a:gd name="connsiteX2" fmla="*/ 940319 w 1414713"/>
              <a:gd name="connsiteY2" fmla="*/ 186904 h 1001786"/>
              <a:gd name="connsiteX3" fmla="*/ 437399 w 1414713"/>
              <a:gd name="connsiteY3" fmla="*/ 557744 h 1001786"/>
              <a:gd name="connsiteX4" fmla="*/ 594879 w 1414713"/>
              <a:gd name="connsiteY4" fmla="*/ 385024 h 1001786"/>
              <a:gd name="connsiteX5" fmla="*/ 340879 w 1414713"/>
              <a:gd name="connsiteY5" fmla="*/ 694904 h 1001786"/>
              <a:gd name="connsiteX6" fmla="*/ 519 w 1414713"/>
              <a:gd name="connsiteY6" fmla="*/ 999704 h 1001786"/>
              <a:gd name="connsiteX7" fmla="*/ 422159 w 1414713"/>
              <a:gd name="connsiteY7" fmla="*/ 537424 h 1001786"/>
              <a:gd name="connsiteX8" fmla="*/ 391679 w 1414713"/>
              <a:gd name="connsiteY8" fmla="*/ 603464 h 1001786"/>
              <a:gd name="connsiteX9" fmla="*/ 711719 w 1414713"/>
              <a:gd name="connsiteY9" fmla="*/ 298664 h 1001786"/>
              <a:gd name="connsiteX10" fmla="*/ 676159 w 1414713"/>
              <a:gd name="connsiteY10" fmla="*/ 273264 h 1001786"/>
              <a:gd name="connsiteX11" fmla="*/ 950479 w 1414713"/>
              <a:gd name="connsiteY11" fmla="*/ 161504 h 1001786"/>
              <a:gd name="connsiteX12" fmla="*/ 1407679 w 1414713"/>
              <a:gd name="connsiteY12" fmla="*/ 4024 h 100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713" h="1001786">
                <a:moveTo>
                  <a:pt x="1407679" y="4024"/>
                </a:moveTo>
                <a:cubicBezTo>
                  <a:pt x="1342486" y="33657"/>
                  <a:pt x="559319" y="339304"/>
                  <a:pt x="559319" y="339304"/>
                </a:cubicBezTo>
                <a:cubicBezTo>
                  <a:pt x="481426" y="369784"/>
                  <a:pt x="960639" y="150497"/>
                  <a:pt x="940319" y="186904"/>
                </a:cubicBezTo>
                <a:cubicBezTo>
                  <a:pt x="919999" y="223311"/>
                  <a:pt x="494972" y="524724"/>
                  <a:pt x="437399" y="557744"/>
                </a:cubicBezTo>
                <a:cubicBezTo>
                  <a:pt x="379826" y="590764"/>
                  <a:pt x="610966" y="362164"/>
                  <a:pt x="594879" y="385024"/>
                </a:cubicBezTo>
                <a:cubicBezTo>
                  <a:pt x="578792" y="407884"/>
                  <a:pt x="439939" y="592457"/>
                  <a:pt x="340879" y="694904"/>
                </a:cubicBezTo>
                <a:cubicBezTo>
                  <a:pt x="241819" y="797351"/>
                  <a:pt x="-13028" y="1025951"/>
                  <a:pt x="519" y="999704"/>
                </a:cubicBezTo>
                <a:cubicBezTo>
                  <a:pt x="14066" y="973457"/>
                  <a:pt x="356966" y="603464"/>
                  <a:pt x="422159" y="537424"/>
                </a:cubicBezTo>
                <a:cubicBezTo>
                  <a:pt x="487352" y="471384"/>
                  <a:pt x="343419" y="643257"/>
                  <a:pt x="391679" y="603464"/>
                </a:cubicBezTo>
                <a:cubicBezTo>
                  <a:pt x="439939" y="563671"/>
                  <a:pt x="664306" y="353697"/>
                  <a:pt x="711719" y="298664"/>
                </a:cubicBezTo>
                <a:cubicBezTo>
                  <a:pt x="759132" y="243631"/>
                  <a:pt x="636366" y="296124"/>
                  <a:pt x="676159" y="273264"/>
                </a:cubicBezTo>
                <a:cubicBezTo>
                  <a:pt x="715952" y="250404"/>
                  <a:pt x="834486" y="206377"/>
                  <a:pt x="950479" y="161504"/>
                </a:cubicBezTo>
                <a:cubicBezTo>
                  <a:pt x="1066472" y="116631"/>
                  <a:pt x="1472872" y="-25609"/>
                  <a:pt x="1407679" y="4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577DE13-DC11-46DF-BA73-034CEDF57362}"/>
              </a:ext>
            </a:extLst>
          </p:cNvPr>
          <p:cNvSpPr/>
          <p:nvPr/>
        </p:nvSpPr>
        <p:spPr>
          <a:xfrm>
            <a:off x="10506126" y="8034867"/>
            <a:ext cx="615662" cy="118566"/>
          </a:xfrm>
          <a:custGeom>
            <a:avLst/>
            <a:gdLst>
              <a:gd name="connsiteX0" fmla="*/ 1007 w 615662"/>
              <a:gd name="connsiteY0" fmla="*/ 12700 h 118566"/>
              <a:gd name="connsiteX1" fmla="*/ 360841 w 615662"/>
              <a:gd name="connsiteY1" fmla="*/ 0 h 118566"/>
              <a:gd name="connsiteX2" fmla="*/ 394707 w 615662"/>
              <a:gd name="connsiteY2" fmla="*/ 12700 h 118566"/>
              <a:gd name="connsiteX3" fmla="*/ 517474 w 615662"/>
              <a:gd name="connsiteY3" fmla="*/ 59266 h 118566"/>
              <a:gd name="connsiteX4" fmla="*/ 614841 w 615662"/>
              <a:gd name="connsiteY4" fmla="*/ 118533 h 118566"/>
              <a:gd name="connsiteX5" fmla="*/ 462441 w 615662"/>
              <a:gd name="connsiteY5" fmla="*/ 50800 h 118566"/>
              <a:gd name="connsiteX6" fmla="*/ 259241 w 615662"/>
              <a:gd name="connsiteY6" fmla="*/ 29633 h 118566"/>
              <a:gd name="connsiteX7" fmla="*/ 1007 w 615662"/>
              <a:gd name="connsiteY7" fmla="*/ 12700 h 11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662" h="118566">
                <a:moveTo>
                  <a:pt x="1007" y="12700"/>
                </a:moveTo>
                <a:cubicBezTo>
                  <a:pt x="17940" y="7761"/>
                  <a:pt x="295224" y="0"/>
                  <a:pt x="360841" y="0"/>
                </a:cubicBezTo>
                <a:cubicBezTo>
                  <a:pt x="426458" y="0"/>
                  <a:pt x="394707" y="12700"/>
                  <a:pt x="394707" y="12700"/>
                </a:cubicBezTo>
                <a:cubicBezTo>
                  <a:pt x="420813" y="22578"/>
                  <a:pt x="480785" y="41627"/>
                  <a:pt x="517474" y="59266"/>
                </a:cubicBezTo>
                <a:cubicBezTo>
                  <a:pt x="554163" y="76905"/>
                  <a:pt x="624013" y="119944"/>
                  <a:pt x="614841" y="118533"/>
                </a:cubicBezTo>
                <a:cubicBezTo>
                  <a:pt x="605669" y="117122"/>
                  <a:pt x="521708" y="65617"/>
                  <a:pt x="462441" y="50800"/>
                </a:cubicBezTo>
                <a:cubicBezTo>
                  <a:pt x="403174" y="35983"/>
                  <a:pt x="333324" y="35278"/>
                  <a:pt x="259241" y="29633"/>
                </a:cubicBezTo>
                <a:cubicBezTo>
                  <a:pt x="185158" y="23989"/>
                  <a:pt x="-15926" y="17639"/>
                  <a:pt x="1007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6C776705-E3FB-445E-B2F9-7C4D16C257AD}"/>
              </a:ext>
            </a:extLst>
          </p:cNvPr>
          <p:cNvSpPr/>
          <p:nvPr/>
        </p:nvSpPr>
        <p:spPr>
          <a:xfrm>
            <a:off x="11118119" y="8124725"/>
            <a:ext cx="251964" cy="313450"/>
          </a:xfrm>
          <a:custGeom>
            <a:avLst/>
            <a:gdLst>
              <a:gd name="connsiteX0" fmla="*/ 70581 w 251964"/>
              <a:gd name="connsiteY0" fmla="*/ 3275 h 313450"/>
              <a:gd name="connsiteX1" fmla="*/ 244148 w 251964"/>
              <a:gd name="connsiteY1" fmla="*/ 193775 h 313450"/>
              <a:gd name="connsiteX2" fmla="*/ 222981 w 251964"/>
              <a:gd name="connsiteY2" fmla="*/ 138742 h 313450"/>
              <a:gd name="connsiteX3" fmla="*/ 231448 w 251964"/>
              <a:gd name="connsiteY3" fmla="*/ 219175 h 313450"/>
              <a:gd name="connsiteX4" fmla="*/ 184881 w 251964"/>
              <a:gd name="connsiteY4" fmla="*/ 214942 h 313450"/>
              <a:gd name="connsiteX5" fmla="*/ 121381 w 251964"/>
              <a:gd name="connsiteY5" fmla="*/ 312308 h 313450"/>
              <a:gd name="connsiteX6" fmla="*/ 57881 w 251964"/>
              <a:gd name="connsiteY6" fmla="*/ 265742 h 313450"/>
              <a:gd name="connsiteX7" fmla="*/ 2848 w 251964"/>
              <a:gd name="connsiteY7" fmla="*/ 227642 h 313450"/>
              <a:gd name="connsiteX8" fmla="*/ 11314 w 251964"/>
              <a:gd name="connsiteY8" fmla="*/ 286908 h 313450"/>
              <a:gd name="connsiteX9" fmla="*/ 40948 w 251964"/>
              <a:gd name="connsiteY9" fmla="*/ 257275 h 313450"/>
              <a:gd name="connsiteX10" fmla="*/ 138314 w 251964"/>
              <a:gd name="connsiteY10" fmla="*/ 286908 h 313450"/>
              <a:gd name="connsiteX11" fmla="*/ 146781 w 251964"/>
              <a:gd name="connsiteY11" fmla="*/ 206475 h 313450"/>
              <a:gd name="connsiteX12" fmla="*/ 172181 w 251964"/>
              <a:gd name="connsiteY12" fmla="*/ 193775 h 313450"/>
              <a:gd name="connsiteX13" fmla="*/ 163714 w 251964"/>
              <a:gd name="connsiteY13" fmla="*/ 159908 h 313450"/>
              <a:gd name="connsiteX14" fmla="*/ 134081 w 251964"/>
              <a:gd name="connsiteY14" fmla="*/ 79475 h 313450"/>
              <a:gd name="connsiteX15" fmla="*/ 70581 w 251964"/>
              <a:gd name="connsiteY15" fmla="*/ 3275 h 3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964" h="313450">
                <a:moveTo>
                  <a:pt x="70581" y="3275"/>
                </a:moveTo>
                <a:cubicBezTo>
                  <a:pt x="88925" y="22325"/>
                  <a:pt x="218748" y="171197"/>
                  <a:pt x="244148" y="193775"/>
                </a:cubicBezTo>
                <a:cubicBezTo>
                  <a:pt x="269548" y="216353"/>
                  <a:pt x="225098" y="134509"/>
                  <a:pt x="222981" y="138742"/>
                </a:cubicBezTo>
                <a:cubicBezTo>
                  <a:pt x="220864" y="142975"/>
                  <a:pt x="237798" y="206475"/>
                  <a:pt x="231448" y="219175"/>
                </a:cubicBezTo>
                <a:cubicBezTo>
                  <a:pt x="225098" y="231875"/>
                  <a:pt x="203225" y="199420"/>
                  <a:pt x="184881" y="214942"/>
                </a:cubicBezTo>
                <a:cubicBezTo>
                  <a:pt x="166537" y="230464"/>
                  <a:pt x="142548" y="303841"/>
                  <a:pt x="121381" y="312308"/>
                </a:cubicBezTo>
                <a:cubicBezTo>
                  <a:pt x="100214" y="320775"/>
                  <a:pt x="77636" y="279853"/>
                  <a:pt x="57881" y="265742"/>
                </a:cubicBezTo>
                <a:cubicBezTo>
                  <a:pt x="38126" y="251631"/>
                  <a:pt x="10609" y="224114"/>
                  <a:pt x="2848" y="227642"/>
                </a:cubicBezTo>
                <a:cubicBezTo>
                  <a:pt x="-4913" y="231170"/>
                  <a:pt x="4964" y="281969"/>
                  <a:pt x="11314" y="286908"/>
                </a:cubicBezTo>
                <a:cubicBezTo>
                  <a:pt x="17664" y="291847"/>
                  <a:pt x="19781" y="257275"/>
                  <a:pt x="40948" y="257275"/>
                </a:cubicBezTo>
                <a:cubicBezTo>
                  <a:pt x="62115" y="257275"/>
                  <a:pt x="120675" y="295375"/>
                  <a:pt x="138314" y="286908"/>
                </a:cubicBezTo>
                <a:cubicBezTo>
                  <a:pt x="155953" y="278441"/>
                  <a:pt x="141137" y="221997"/>
                  <a:pt x="146781" y="206475"/>
                </a:cubicBezTo>
                <a:cubicBezTo>
                  <a:pt x="152426" y="190953"/>
                  <a:pt x="169359" y="201536"/>
                  <a:pt x="172181" y="193775"/>
                </a:cubicBezTo>
                <a:cubicBezTo>
                  <a:pt x="175003" y="186014"/>
                  <a:pt x="170064" y="178958"/>
                  <a:pt x="163714" y="159908"/>
                </a:cubicBezTo>
                <a:cubicBezTo>
                  <a:pt x="157364" y="140858"/>
                  <a:pt x="152425" y="105580"/>
                  <a:pt x="134081" y="79475"/>
                </a:cubicBezTo>
                <a:cubicBezTo>
                  <a:pt x="115737" y="53370"/>
                  <a:pt x="52237" y="-15775"/>
                  <a:pt x="70581" y="3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EBF59C0-CA8D-4ACF-BB5D-8C9DA4BF54C7}"/>
              </a:ext>
            </a:extLst>
          </p:cNvPr>
          <p:cNvSpPr/>
          <p:nvPr/>
        </p:nvSpPr>
        <p:spPr>
          <a:xfrm>
            <a:off x="10934695" y="8087409"/>
            <a:ext cx="326108" cy="113068"/>
          </a:xfrm>
          <a:custGeom>
            <a:avLst/>
            <a:gdLst>
              <a:gd name="connsiteX0" fmla="*/ 325972 w 326108"/>
              <a:gd name="connsiteY0" fmla="*/ 2491 h 113068"/>
              <a:gd name="connsiteX1" fmla="*/ 177805 w 326108"/>
              <a:gd name="connsiteY1" fmla="*/ 53291 h 113068"/>
              <a:gd name="connsiteX2" fmla="*/ 139705 w 326108"/>
              <a:gd name="connsiteY2" fmla="*/ 112558 h 113068"/>
              <a:gd name="connsiteX3" fmla="*/ 105838 w 326108"/>
              <a:gd name="connsiteY3" fmla="*/ 82924 h 113068"/>
              <a:gd name="connsiteX4" fmla="*/ 5 w 326108"/>
              <a:gd name="connsiteY4" fmla="*/ 99858 h 113068"/>
              <a:gd name="connsiteX5" fmla="*/ 101605 w 326108"/>
              <a:gd name="connsiteY5" fmla="*/ 65991 h 113068"/>
              <a:gd name="connsiteX6" fmla="*/ 203205 w 326108"/>
              <a:gd name="connsiteY6" fmla="*/ 15191 h 113068"/>
              <a:gd name="connsiteX7" fmla="*/ 325972 w 326108"/>
              <a:gd name="connsiteY7" fmla="*/ 2491 h 11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108" h="113068">
                <a:moveTo>
                  <a:pt x="325972" y="2491"/>
                </a:moveTo>
                <a:cubicBezTo>
                  <a:pt x="321739" y="8841"/>
                  <a:pt x="208849" y="34947"/>
                  <a:pt x="177805" y="53291"/>
                </a:cubicBezTo>
                <a:cubicBezTo>
                  <a:pt x="146761" y="71635"/>
                  <a:pt x="151699" y="107619"/>
                  <a:pt x="139705" y="112558"/>
                </a:cubicBezTo>
                <a:cubicBezTo>
                  <a:pt x="127710" y="117497"/>
                  <a:pt x="129121" y="85041"/>
                  <a:pt x="105838" y="82924"/>
                </a:cubicBezTo>
                <a:cubicBezTo>
                  <a:pt x="82555" y="80807"/>
                  <a:pt x="710" y="102680"/>
                  <a:pt x="5" y="99858"/>
                </a:cubicBezTo>
                <a:cubicBezTo>
                  <a:pt x="-700" y="97036"/>
                  <a:pt x="67738" y="80102"/>
                  <a:pt x="101605" y="65991"/>
                </a:cubicBezTo>
                <a:cubicBezTo>
                  <a:pt x="135472" y="51880"/>
                  <a:pt x="171455" y="27891"/>
                  <a:pt x="203205" y="15191"/>
                </a:cubicBezTo>
                <a:cubicBezTo>
                  <a:pt x="234955" y="2491"/>
                  <a:pt x="330205" y="-3859"/>
                  <a:pt x="325972" y="2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8D5B5B7-0262-46FB-971E-57E336D02F88}"/>
              </a:ext>
            </a:extLst>
          </p:cNvPr>
          <p:cNvSpPr/>
          <p:nvPr/>
        </p:nvSpPr>
        <p:spPr>
          <a:xfrm>
            <a:off x="12217376" y="8349465"/>
            <a:ext cx="243619" cy="252670"/>
          </a:xfrm>
          <a:custGeom>
            <a:avLst/>
            <a:gdLst>
              <a:gd name="connsiteX0" fmla="*/ 243441 w 243619"/>
              <a:gd name="connsiteY0" fmla="*/ 785 h 252670"/>
              <a:gd name="connsiteX1" fmla="*/ 150307 w 243619"/>
              <a:gd name="connsiteY1" fmla="*/ 13485 h 252670"/>
              <a:gd name="connsiteX2" fmla="*/ 169357 w 243619"/>
              <a:gd name="connsiteY2" fmla="*/ 17718 h 252670"/>
              <a:gd name="connsiteX3" fmla="*/ 103741 w 243619"/>
              <a:gd name="connsiteY3" fmla="*/ 68518 h 252670"/>
              <a:gd name="connsiteX4" fmla="*/ 71991 w 243619"/>
              <a:gd name="connsiteY4" fmla="*/ 85452 h 252670"/>
              <a:gd name="connsiteX5" fmla="*/ 146074 w 243619"/>
              <a:gd name="connsiteY5" fmla="*/ 47352 h 252670"/>
              <a:gd name="connsiteX6" fmla="*/ 46591 w 243619"/>
              <a:gd name="connsiteY6" fmla="*/ 100268 h 252670"/>
              <a:gd name="connsiteX7" fmla="*/ 23307 w 243619"/>
              <a:gd name="connsiteY7" fmla="*/ 127785 h 252670"/>
              <a:gd name="connsiteX8" fmla="*/ 12724 w 243619"/>
              <a:gd name="connsiteY8" fmla="*/ 157418 h 252670"/>
              <a:gd name="connsiteX9" fmla="*/ 12724 w 243619"/>
              <a:gd name="connsiteY9" fmla="*/ 199752 h 252670"/>
              <a:gd name="connsiteX10" fmla="*/ 24 w 243619"/>
              <a:gd name="connsiteY10" fmla="*/ 252668 h 252670"/>
              <a:gd name="connsiteX11" fmla="*/ 10607 w 243619"/>
              <a:gd name="connsiteY11" fmla="*/ 197635 h 252670"/>
              <a:gd name="connsiteX12" fmla="*/ 44474 w 243619"/>
              <a:gd name="connsiteY12" fmla="*/ 83335 h 252670"/>
              <a:gd name="connsiteX13" fmla="*/ 122791 w 243619"/>
              <a:gd name="connsiteY13" fmla="*/ 38885 h 252670"/>
              <a:gd name="connsiteX14" fmla="*/ 243441 w 243619"/>
              <a:gd name="connsiteY14" fmla="*/ 785 h 25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619" h="252670">
                <a:moveTo>
                  <a:pt x="243441" y="785"/>
                </a:moveTo>
                <a:cubicBezTo>
                  <a:pt x="248027" y="-3448"/>
                  <a:pt x="162654" y="10663"/>
                  <a:pt x="150307" y="13485"/>
                </a:cubicBezTo>
                <a:cubicBezTo>
                  <a:pt x="137960" y="16307"/>
                  <a:pt x="177118" y="8546"/>
                  <a:pt x="169357" y="17718"/>
                </a:cubicBezTo>
                <a:cubicBezTo>
                  <a:pt x="161596" y="26890"/>
                  <a:pt x="119969" y="57229"/>
                  <a:pt x="103741" y="68518"/>
                </a:cubicBezTo>
                <a:cubicBezTo>
                  <a:pt x="87513" y="79807"/>
                  <a:pt x="64936" y="88980"/>
                  <a:pt x="71991" y="85452"/>
                </a:cubicBezTo>
                <a:cubicBezTo>
                  <a:pt x="79046" y="81924"/>
                  <a:pt x="150307" y="44883"/>
                  <a:pt x="146074" y="47352"/>
                </a:cubicBezTo>
                <a:cubicBezTo>
                  <a:pt x="141841" y="49821"/>
                  <a:pt x="67052" y="86863"/>
                  <a:pt x="46591" y="100268"/>
                </a:cubicBezTo>
                <a:cubicBezTo>
                  <a:pt x="26130" y="113674"/>
                  <a:pt x="28951" y="118260"/>
                  <a:pt x="23307" y="127785"/>
                </a:cubicBezTo>
                <a:cubicBezTo>
                  <a:pt x="17662" y="137310"/>
                  <a:pt x="14488" y="145423"/>
                  <a:pt x="12724" y="157418"/>
                </a:cubicBezTo>
                <a:cubicBezTo>
                  <a:pt x="10960" y="169413"/>
                  <a:pt x="14841" y="183877"/>
                  <a:pt x="12724" y="199752"/>
                </a:cubicBezTo>
                <a:cubicBezTo>
                  <a:pt x="10607" y="215627"/>
                  <a:pt x="377" y="253021"/>
                  <a:pt x="24" y="252668"/>
                </a:cubicBezTo>
                <a:cubicBezTo>
                  <a:pt x="-329" y="252315"/>
                  <a:pt x="3199" y="225857"/>
                  <a:pt x="10607" y="197635"/>
                </a:cubicBezTo>
                <a:cubicBezTo>
                  <a:pt x="18015" y="169413"/>
                  <a:pt x="25777" y="109793"/>
                  <a:pt x="44474" y="83335"/>
                </a:cubicBezTo>
                <a:cubicBezTo>
                  <a:pt x="63171" y="56877"/>
                  <a:pt x="91394" y="53702"/>
                  <a:pt x="122791" y="38885"/>
                </a:cubicBezTo>
                <a:cubicBezTo>
                  <a:pt x="154188" y="24068"/>
                  <a:pt x="238855" y="5018"/>
                  <a:pt x="243441" y="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027260B-FE66-420F-99AB-0AEF001FB2EB}"/>
              </a:ext>
            </a:extLst>
          </p:cNvPr>
          <p:cNvSpPr/>
          <p:nvPr/>
        </p:nvSpPr>
        <p:spPr>
          <a:xfrm>
            <a:off x="12259733" y="8241036"/>
            <a:ext cx="320932" cy="153698"/>
          </a:xfrm>
          <a:custGeom>
            <a:avLst/>
            <a:gdLst>
              <a:gd name="connsiteX0" fmla="*/ 0 w 320932"/>
              <a:gd name="connsiteY0" fmla="*/ 153664 h 153698"/>
              <a:gd name="connsiteX1" fmla="*/ 186267 w 320932"/>
              <a:gd name="connsiteY1" fmla="*/ 43597 h 153698"/>
              <a:gd name="connsiteX2" fmla="*/ 188384 w 320932"/>
              <a:gd name="connsiteY2" fmla="*/ 54181 h 153698"/>
              <a:gd name="connsiteX3" fmla="*/ 319617 w 320932"/>
              <a:gd name="connsiteY3" fmla="*/ 3381 h 153698"/>
              <a:gd name="connsiteX4" fmla="*/ 251884 w 320932"/>
              <a:gd name="connsiteY4" fmla="*/ 7614 h 153698"/>
              <a:gd name="connsiteX5" fmla="*/ 186267 w 320932"/>
              <a:gd name="connsiteY5" fmla="*/ 30897 h 153698"/>
              <a:gd name="connsiteX6" fmla="*/ 0 w 320932"/>
              <a:gd name="connsiteY6" fmla="*/ 153664 h 15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932" h="153698">
                <a:moveTo>
                  <a:pt x="0" y="153664"/>
                </a:moveTo>
                <a:cubicBezTo>
                  <a:pt x="0" y="155781"/>
                  <a:pt x="154870" y="60177"/>
                  <a:pt x="186267" y="43597"/>
                </a:cubicBezTo>
                <a:cubicBezTo>
                  <a:pt x="217664" y="27016"/>
                  <a:pt x="166159" y="60884"/>
                  <a:pt x="188384" y="54181"/>
                </a:cubicBezTo>
                <a:cubicBezTo>
                  <a:pt x="210609" y="47478"/>
                  <a:pt x="309034" y="11142"/>
                  <a:pt x="319617" y="3381"/>
                </a:cubicBezTo>
                <a:cubicBezTo>
                  <a:pt x="330200" y="-4380"/>
                  <a:pt x="274109" y="3028"/>
                  <a:pt x="251884" y="7614"/>
                </a:cubicBezTo>
                <a:cubicBezTo>
                  <a:pt x="229659" y="12200"/>
                  <a:pt x="226131" y="11142"/>
                  <a:pt x="186267" y="30897"/>
                </a:cubicBezTo>
                <a:cubicBezTo>
                  <a:pt x="146403" y="50652"/>
                  <a:pt x="0" y="151547"/>
                  <a:pt x="0" y="153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BF97CB52-33F7-42D7-955F-BAD59BE827DD}"/>
              </a:ext>
            </a:extLst>
          </p:cNvPr>
          <p:cNvSpPr/>
          <p:nvPr/>
        </p:nvSpPr>
        <p:spPr>
          <a:xfrm>
            <a:off x="12301335" y="8371414"/>
            <a:ext cx="293612" cy="192926"/>
          </a:xfrm>
          <a:custGeom>
            <a:avLst/>
            <a:gdLst>
              <a:gd name="connsiteX0" fmla="*/ 2848 w 293612"/>
              <a:gd name="connsiteY0" fmla="*/ 192619 h 192926"/>
              <a:gd name="connsiteX1" fmla="*/ 57882 w 293612"/>
              <a:gd name="connsiteY1" fmla="*/ 88903 h 192926"/>
              <a:gd name="connsiteX2" fmla="*/ 106565 w 293612"/>
              <a:gd name="connsiteY2" fmla="*/ 156636 h 192926"/>
              <a:gd name="connsiteX3" fmla="*/ 148898 w 293612"/>
              <a:gd name="connsiteY3" fmla="*/ 93136 h 192926"/>
              <a:gd name="connsiteX4" fmla="*/ 218748 w 293612"/>
              <a:gd name="connsiteY4" fmla="*/ 31753 h 192926"/>
              <a:gd name="connsiteX5" fmla="*/ 292832 w 293612"/>
              <a:gd name="connsiteY5" fmla="*/ 101603 h 192926"/>
              <a:gd name="connsiteX6" fmla="*/ 256848 w 293612"/>
              <a:gd name="connsiteY6" fmla="*/ 16936 h 192926"/>
              <a:gd name="connsiteX7" fmla="*/ 244148 w 293612"/>
              <a:gd name="connsiteY7" fmla="*/ 4236 h 192926"/>
              <a:gd name="connsiteX8" fmla="*/ 161598 w 293612"/>
              <a:gd name="connsiteY8" fmla="*/ 69853 h 192926"/>
              <a:gd name="connsiteX9" fmla="*/ 123498 w 293612"/>
              <a:gd name="connsiteY9" fmla="*/ 93136 h 192926"/>
              <a:gd name="connsiteX10" fmla="*/ 102332 w 293612"/>
              <a:gd name="connsiteY10" fmla="*/ 120653 h 192926"/>
              <a:gd name="connsiteX11" fmla="*/ 49415 w 293612"/>
              <a:gd name="connsiteY11" fmla="*/ 91019 h 192926"/>
              <a:gd name="connsiteX12" fmla="*/ 11315 w 293612"/>
              <a:gd name="connsiteY12" fmla="*/ 120653 h 192926"/>
              <a:gd name="connsiteX13" fmla="*/ 2848 w 293612"/>
              <a:gd name="connsiteY13" fmla="*/ 192619 h 19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612" h="192926">
                <a:moveTo>
                  <a:pt x="2848" y="192619"/>
                </a:moveTo>
                <a:cubicBezTo>
                  <a:pt x="10609" y="187327"/>
                  <a:pt x="40596" y="94900"/>
                  <a:pt x="57882" y="88903"/>
                </a:cubicBezTo>
                <a:cubicBezTo>
                  <a:pt x="75168" y="82906"/>
                  <a:pt x="91396" y="155930"/>
                  <a:pt x="106565" y="156636"/>
                </a:cubicBezTo>
                <a:cubicBezTo>
                  <a:pt x="121734" y="157342"/>
                  <a:pt x="130201" y="113950"/>
                  <a:pt x="148898" y="93136"/>
                </a:cubicBezTo>
                <a:cubicBezTo>
                  <a:pt x="167595" y="72322"/>
                  <a:pt x="194759" y="30342"/>
                  <a:pt x="218748" y="31753"/>
                </a:cubicBezTo>
                <a:cubicBezTo>
                  <a:pt x="242737" y="33164"/>
                  <a:pt x="286482" y="104072"/>
                  <a:pt x="292832" y="101603"/>
                </a:cubicBezTo>
                <a:cubicBezTo>
                  <a:pt x="299182" y="99134"/>
                  <a:pt x="264962" y="33164"/>
                  <a:pt x="256848" y="16936"/>
                </a:cubicBezTo>
                <a:cubicBezTo>
                  <a:pt x="248734" y="708"/>
                  <a:pt x="260023" y="-4583"/>
                  <a:pt x="244148" y="4236"/>
                </a:cubicBezTo>
                <a:cubicBezTo>
                  <a:pt x="228273" y="13055"/>
                  <a:pt x="181706" y="55036"/>
                  <a:pt x="161598" y="69853"/>
                </a:cubicBezTo>
                <a:cubicBezTo>
                  <a:pt x="141490" y="84670"/>
                  <a:pt x="133376" y="84669"/>
                  <a:pt x="123498" y="93136"/>
                </a:cubicBezTo>
                <a:cubicBezTo>
                  <a:pt x="113620" y="101603"/>
                  <a:pt x="114679" y="121006"/>
                  <a:pt x="102332" y="120653"/>
                </a:cubicBezTo>
                <a:cubicBezTo>
                  <a:pt x="89985" y="120300"/>
                  <a:pt x="64584" y="91019"/>
                  <a:pt x="49415" y="91019"/>
                </a:cubicBezTo>
                <a:cubicBezTo>
                  <a:pt x="34246" y="91019"/>
                  <a:pt x="17665" y="107953"/>
                  <a:pt x="11315" y="120653"/>
                </a:cubicBezTo>
                <a:cubicBezTo>
                  <a:pt x="4965" y="133353"/>
                  <a:pt x="-4913" y="197911"/>
                  <a:pt x="2848" y="192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83A14E9-038D-46C4-8D11-F104C40C6359}"/>
              </a:ext>
            </a:extLst>
          </p:cNvPr>
          <p:cNvSpPr/>
          <p:nvPr/>
        </p:nvSpPr>
        <p:spPr>
          <a:xfrm>
            <a:off x="12227959" y="8483100"/>
            <a:ext cx="224392" cy="146799"/>
          </a:xfrm>
          <a:custGeom>
            <a:avLst/>
            <a:gdLst>
              <a:gd name="connsiteX0" fmla="*/ 24 w 224392"/>
              <a:gd name="connsiteY0" fmla="*/ 146550 h 146799"/>
              <a:gd name="connsiteX1" fmla="*/ 124908 w 224392"/>
              <a:gd name="connsiteY1" fmla="*/ 76700 h 146799"/>
              <a:gd name="connsiteX2" fmla="*/ 158774 w 224392"/>
              <a:gd name="connsiteY2" fmla="*/ 59767 h 146799"/>
              <a:gd name="connsiteX3" fmla="*/ 224391 w 224392"/>
              <a:gd name="connsiteY3" fmla="*/ 500 h 146799"/>
              <a:gd name="connsiteX4" fmla="*/ 156658 w 224392"/>
              <a:gd name="connsiteY4" fmla="*/ 32250 h 146799"/>
              <a:gd name="connsiteX5" fmla="*/ 114324 w 224392"/>
              <a:gd name="connsiteY5" fmla="*/ 49183 h 146799"/>
              <a:gd name="connsiteX6" fmla="*/ 24 w 224392"/>
              <a:gd name="connsiteY6" fmla="*/ 146550 h 14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392" h="146799">
                <a:moveTo>
                  <a:pt x="24" y="146550"/>
                </a:moveTo>
                <a:cubicBezTo>
                  <a:pt x="1788" y="151136"/>
                  <a:pt x="98450" y="91164"/>
                  <a:pt x="124908" y="76700"/>
                </a:cubicBezTo>
                <a:cubicBezTo>
                  <a:pt x="151366" y="62236"/>
                  <a:pt x="142194" y="72467"/>
                  <a:pt x="158774" y="59767"/>
                </a:cubicBezTo>
                <a:cubicBezTo>
                  <a:pt x="175354" y="47067"/>
                  <a:pt x="224744" y="5086"/>
                  <a:pt x="224391" y="500"/>
                </a:cubicBezTo>
                <a:cubicBezTo>
                  <a:pt x="224038" y="-4086"/>
                  <a:pt x="175002" y="24136"/>
                  <a:pt x="156658" y="32250"/>
                </a:cubicBezTo>
                <a:cubicBezTo>
                  <a:pt x="138314" y="40364"/>
                  <a:pt x="136549" y="32955"/>
                  <a:pt x="114324" y="49183"/>
                </a:cubicBezTo>
                <a:cubicBezTo>
                  <a:pt x="92099" y="65411"/>
                  <a:pt x="-1740" y="141964"/>
                  <a:pt x="24" y="146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DDD17E3-02C1-4779-9497-FDDE1BC48233}"/>
              </a:ext>
            </a:extLst>
          </p:cNvPr>
          <p:cNvSpPr/>
          <p:nvPr/>
        </p:nvSpPr>
        <p:spPr>
          <a:xfrm>
            <a:off x="12463431" y="8114975"/>
            <a:ext cx="346639" cy="152768"/>
          </a:xfrm>
          <a:custGeom>
            <a:avLst/>
            <a:gdLst>
              <a:gd name="connsiteX0" fmla="*/ 1619 w 346639"/>
              <a:gd name="connsiteY0" fmla="*/ 63825 h 152768"/>
              <a:gd name="connsiteX1" fmla="*/ 259852 w 346639"/>
              <a:gd name="connsiteY1" fmla="*/ 99808 h 152768"/>
              <a:gd name="connsiteX2" fmla="*/ 304302 w 346639"/>
              <a:gd name="connsiteY2" fmla="*/ 89225 h 152768"/>
              <a:gd name="connsiteX3" fmla="*/ 304302 w 346639"/>
              <a:gd name="connsiteY3" fmla="*/ 2442 h 152768"/>
              <a:gd name="connsiteX4" fmla="*/ 310652 w 346639"/>
              <a:gd name="connsiteY4" fmla="*/ 32075 h 152768"/>
              <a:gd name="connsiteX5" fmla="*/ 346636 w 346639"/>
              <a:gd name="connsiteY5" fmla="*/ 116742 h 152768"/>
              <a:gd name="connsiteX6" fmla="*/ 308536 w 346639"/>
              <a:gd name="connsiteY6" fmla="*/ 104042 h 152768"/>
              <a:gd name="connsiteX7" fmla="*/ 202702 w 346639"/>
              <a:gd name="connsiteY7" fmla="*/ 112508 h 152768"/>
              <a:gd name="connsiteX8" fmla="*/ 162486 w 346639"/>
              <a:gd name="connsiteY8" fmla="*/ 152725 h 152768"/>
              <a:gd name="connsiteX9" fmla="*/ 187886 w 346639"/>
              <a:gd name="connsiteY9" fmla="*/ 104042 h 152768"/>
              <a:gd name="connsiteX10" fmla="*/ 151902 w 346639"/>
              <a:gd name="connsiteY10" fmla="*/ 99808 h 152768"/>
              <a:gd name="connsiteX11" fmla="*/ 1619 w 346639"/>
              <a:gd name="connsiteY11" fmla="*/ 63825 h 15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639" h="152768">
                <a:moveTo>
                  <a:pt x="1619" y="63825"/>
                </a:moveTo>
                <a:cubicBezTo>
                  <a:pt x="19611" y="63825"/>
                  <a:pt x="209405" y="95575"/>
                  <a:pt x="259852" y="99808"/>
                </a:cubicBezTo>
                <a:cubicBezTo>
                  <a:pt x="310299" y="104041"/>
                  <a:pt x="296894" y="105453"/>
                  <a:pt x="304302" y="89225"/>
                </a:cubicBezTo>
                <a:cubicBezTo>
                  <a:pt x="311710" y="72997"/>
                  <a:pt x="303244" y="11967"/>
                  <a:pt x="304302" y="2442"/>
                </a:cubicBezTo>
                <a:cubicBezTo>
                  <a:pt x="305360" y="-7083"/>
                  <a:pt x="303596" y="13025"/>
                  <a:pt x="310652" y="32075"/>
                </a:cubicBezTo>
                <a:cubicBezTo>
                  <a:pt x="317708" y="51125"/>
                  <a:pt x="346989" y="104748"/>
                  <a:pt x="346636" y="116742"/>
                </a:cubicBezTo>
                <a:cubicBezTo>
                  <a:pt x="346283" y="128736"/>
                  <a:pt x="332525" y="104748"/>
                  <a:pt x="308536" y="104042"/>
                </a:cubicBezTo>
                <a:cubicBezTo>
                  <a:pt x="284547" y="103336"/>
                  <a:pt x="227044" y="104394"/>
                  <a:pt x="202702" y="112508"/>
                </a:cubicBezTo>
                <a:cubicBezTo>
                  <a:pt x="178360" y="120622"/>
                  <a:pt x="164955" y="154136"/>
                  <a:pt x="162486" y="152725"/>
                </a:cubicBezTo>
                <a:cubicBezTo>
                  <a:pt x="160017" y="151314"/>
                  <a:pt x="189650" y="112861"/>
                  <a:pt x="187886" y="104042"/>
                </a:cubicBezTo>
                <a:cubicBezTo>
                  <a:pt x="186122" y="95223"/>
                  <a:pt x="182947" y="105100"/>
                  <a:pt x="151902" y="99808"/>
                </a:cubicBezTo>
                <a:cubicBezTo>
                  <a:pt x="120858" y="94516"/>
                  <a:pt x="-16373" y="63825"/>
                  <a:pt x="1619" y="63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39A8C03-D9DA-406D-B18C-46EF4ECC4AD1}"/>
              </a:ext>
            </a:extLst>
          </p:cNvPr>
          <p:cNvSpPr/>
          <p:nvPr/>
        </p:nvSpPr>
        <p:spPr>
          <a:xfrm>
            <a:off x="12784613" y="8229441"/>
            <a:ext cx="129234" cy="279864"/>
          </a:xfrm>
          <a:custGeom>
            <a:avLst/>
            <a:gdLst>
              <a:gd name="connsiteX0" fmla="*/ 50854 w 129234"/>
              <a:gd name="connsiteY0" fmla="*/ 159 h 279864"/>
              <a:gd name="connsiteX1" fmla="*/ 101654 w 129234"/>
              <a:gd name="connsiteY1" fmla="*/ 120809 h 279864"/>
              <a:gd name="connsiteX2" fmla="*/ 114354 w 129234"/>
              <a:gd name="connsiteY2" fmla="*/ 165259 h 279864"/>
              <a:gd name="connsiteX3" fmla="*/ 105887 w 129234"/>
              <a:gd name="connsiteY3" fmla="*/ 127159 h 279864"/>
              <a:gd name="connsiteX4" fmla="*/ 129170 w 129234"/>
              <a:gd name="connsiteY4" fmla="*/ 192776 h 279864"/>
              <a:gd name="connsiteX5" fmla="*/ 97420 w 129234"/>
              <a:gd name="connsiteY5" fmla="*/ 279559 h 279864"/>
              <a:gd name="connsiteX6" fmla="*/ 105887 w 129234"/>
              <a:gd name="connsiteY6" fmla="*/ 220292 h 279864"/>
              <a:gd name="connsiteX7" fmla="*/ 108004 w 129234"/>
              <a:gd name="connsiteY7" fmla="*/ 186426 h 279864"/>
              <a:gd name="connsiteX8" fmla="*/ 93187 w 129234"/>
              <a:gd name="connsiteY8" fmla="*/ 144092 h 279864"/>
              <a:gd name="connsiteX9" fmla="*/ 74137 w 129234"/>
              <a:gd name="connsiteY9" fmla="*/ 135626 h 279864"/>
              <a:gd name="connsiteX10" fmla="*/ 54 w 129234"/>
              <a:gd name="connsiteY10" fmla="*/ 146209 h 279864"/>
              <a:gd name="connsiteX11" fmla="*/ 86837 w 129234"/>
              <a:gd name="connsiteY11" fmla="*/ 122926 h 279864"/>
              <a:gd name="connsiteX12" fmla="*/ 86837 w 129234"/>
              <a:gd name="connsiteY12" fmla="*/ 95409 h 279864"/>
              <a:gd name="connsiteX13" fmla="*/ 50854 w 129234"/>
              <a:gd name="connsiteY13" fmla="*/ 159 h 27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234" h="279864">
                <a:moveTo>
                  <a:pt x="50854" y="159"/>
                </a:moveTo>
                <a:cubicBezTo>
                  <a:pt x="53323" y="4392"/>
                  <a:pt x="91071" y="93292"/>
                  <a:pt x="101654" y="120809"/>
                </a:cubicBezTo>
                <a:cubicBezTo>
                  <a:pt x="112237" y="148326"/>
                  <a:pt x="113649" y="164201"/>
                  <a:pt x="114354" y="165259"/>
                </a:cubicBezTo>
                <a:cubicBezTo>
                  <a:pt x="115059" y="166317"/>
                  <a:pt x="103418" y="122573"/>
                  <a:pt x="105887" y="127159"/>
                </a:cubicBezTo>
                <a:cubicBezTo>
                  <a:pt x="108356" y="131745"/>
                  <a:pt x="130581" y="167376"/>
                  <a:pt x="129170" y="192776"/>
                </a:cubicBezTo>
                <a:cubicBezTo>
                  <a:pt x="127759" y="218176"/>
                  <a:pt x="101301" y="274973"/>
                  <a:pt x="97420" y="279559"/>
                </a:cubicBezTo>
                <a:cubicBezTo>
                  <a:pt x="93539" y="284145"/>
                  <a:pt x="104123" y="235814"/>
                  <a:pt x="105887" y="220292"/>
                </a:cubicBezTo>
                <a:cubicBezTo>
                  <a:pt x="107651" y="204770"/>
                  <a:pt x="110121" y="199126"/>
                  <a:pt x="108004" y="186426"/>
                </a:cubicBezTo>
                <a:cubicBezTo>
                  <a:pt x="105887" y="173726"/>
                  <a:pt x="98831" y="152559"/>
                  <a:pt x="93187" y="144092"/>
                </a:cubicBezTo>
                <a:cubicBezTo>
                  <a:pt x="87543" y="135625"/>
                  <a:pt x="89659" y="135273"/>
                  <a:pt x="74137" y="135626"/>
                </a:cubicBezTo>
                <a:cubicBezTo>
                  <a:pt x="58615" y="135979"/>
                  <a:pt x="-2063" y="148326"/>
                  <a:pt x="54" y="146209"/>
                </a:cubicBezTo>
                <a:cubicBezTo>
                  <a:pt x="2171" y="144092"/>
                  <a:pt x="72373" y="131393"/>
                  <a:pt x="86837" y="122926"/>
                </a:cubicBezTo>
                <a:cubicBezTo>
                  <a:pt x="101301" y="114459"/>
                  <a:pt x="92482" y="113401"/>
                  <a:pt x="86837" y="95409"/>
                </a:cubicBezTo>
                <a:cubicBezTo>
                  <a:pt x="81193" y="77417"/>
                  <a:pt x="48385" y="-4074"/>
                  <a:pt x="50854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D67997D-C39A-43B0-ABE9-BCF3F846F96B}"/>
              </a:ext>
            </a:extLst>
          </p:cNvPr>
          <p:cNvSpPr/>
          <p:nvPr/>
        </p:nvSpPr>
        <p:spPr>
          <a:xfrm>
            <a:off x="12543002" y="8333825"/>
            <a:ext cx="318930" cy="110488"/>
          </a:xfrm>
          <a:custGeom>
            <a:avLst/>
            <a:gdLst>
              <a:gd name="connsiteX0" fmla="*/ 317865 w 318930"/>
              <a:gd name="connsiteY0" fmla="*/ 12192 h 110488"/>
              <a:gd name="connsiteX1" fmla="*/ 197215 w 318930"/>
              <a:gd name="connsiteY1" fmla="*/ 7958 h 110488"/>
              <a:gd name="connsiteX2" fmla="*/ 101965 w 318930"/>
              <a:gd name="connsiteY2" fmla="*/ 107442 h 110488"/>
              <a:gd name="connsiteX3" fmla="*/ 80798 w 318930"/>
              <a:gd name="connsiteY3" fmla="*/ 82042 h 110488"/>
              <a:gd name="connsiteX4" fmla="*/ 365 w 318930"/>
              <a:gd name="connsiteY4" fmla="*/ 52408 h 110488"/>
              <a:gd name="connsiteX5" fmla="*/ 116781 w 318930"/>
              <a:gd name="connsiteY5" fmla="*/ 71458 h 110488"/>
              <a:gd name="connsiteX6" fmla="*/ 171815 w 318930"/>
              <a:gd name="connsiteY6" fmla="*/ 5842 h 110488"/>
              <a:gd name="connsiteX7" fmla="*/ 250131 w 318930"/>
              <a:gd name="connsiteY7" fmla="*/ 5842 h 110488"/>
              <a:gd name="connsiteX8" fmla="*/ 317865 w 318930"/>
              <a:gd name="connsiteY8" fmla="*/ 12192 h 1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930" h="110488">
                <a:moveTo>
                  <a:pt x="317865" y="12192"/>
                </a:moveTo>
                <a:cubicBezTo>
                  <a:pt x="309046" y="12545"/>
                  <a:pt x="233198" y="-7917"/>
                  <a:pt x="197215" y="7958"/>
                </a:cubicBezTo>
                <a:cubicBezTo>
                  <a:pt x="161232" y="23833"/>
                  <a:pt x="121368" y="95095"/>
                  <a:pt x="101965" y="107442"/>
                </a:cubicBezTo>
                <a:cubicBezTo>
                  <a:pt x="82562" y="119789"/>
                  <a:pt x="97731" y="91214"/>
                  <a:pt x="80798" y="82042"/>
                </a:cubicBezTo>
                <a:cubicBezTo>
                  <a:pt x="63865" y="72870"/>
                  <a:pt x="-5632" y="54172"/>
                  <a:pt x="365" y="52408"/>
                </a:cubicBezTo>
                <a:cubicBezTo>
                  <a:pt x="6362" y="50644"/>
                  <a:pt x="88206" y="79219"/>
                  <a:pt x="116781" y="71458"/>
                </a:cubicBezTo>
                <a:cubicBezTo>
                  <a:pt x="145356" y="63697"/>
                  <a:pt x="149590" y="16778"/>
                  <a:pt x="171815" y="5842"/>
                </a:cubicBezTo>
                <a:cubicBezTo>
                  <a:pt x="194040" y="-5094"/>
                  <a:pt x="221556" y="1962"/>
                  <a:pt x="250131" y="5842"/>
                </a:cubicBezTo>
                <a:cubicBezTo>
                  <a:pt x="278706" y="9722"/>
                  <a:pt x="326684" y="11839"/>
                  <a:pt x="317865" y="1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40F0475-68C7-4F53-BABB-F3CDFCFEB0E5}"/>
              </a:ext>
            </a:extLst>
          </p:cNvPr>
          <p:cNvSpPr/>
          <p:nvPr/>
        </p:nvSpPr>
        <p:spPr>
          <a:xfrm>
            <a:off x="9429248" y="8442303"/>
            <a:ext cx="724114" cy="255085"/>
          </a:xfrm>
          <a:custGeom>
            <a:avLst/>
            <a:gdLst>
              <a:gd name="connsiteX0" fmla="*/ 502 w 724114"/>
              <a:gd name="connsiteY0" fmla="*/ 255080 h 255085"/>
              <a:gd name="connsiteX1" fmla="*/ 243919 w 724114"/>
              <a:gd name="connsiteY1" fmla="*/ 174647 h 255085"/>
              <a:gd name="connsiteX2" fmla="*/ 343402 w 724114"/>
              <a:gd name="connsiteY2" fmla="*/ 200047 h 255085"/>
              <a:gd name="connsiteX3" fmla="*/ 309535 w 724114"/>
              <a:gd name="connsiteY3" fmla="*/ 176764 h 255085"/>
              <a:gd name="connsiteX4" fmla="*/ 428069 w 724114"/>
              <a:gd name="connsiteY4" fmla="*/ 111147 h 255085"/>
              <a:gd name="connsiteX5" fmla="*/ 504269 w 724114"/>
              <a:gd name="connsiteY5" fmla="*/ 66697 h 255085"/>
              <a:gd name="connsiteX6" fmla="*/ 722285 w 724114"/>
              <a:gd name="connsiteY6" fmla="*/ 1080 h 255085"/>
              <a:gd name="connsiteX7" fmla="*/ 605869 w 724114"/>
              <a:gd name="connsiteY7" fmla="*/ 26480 h 255085"/>
              <a:gd name="connsiteX8" fmla="*/ 555069 w 724114"/>
              <a:gd name="connsiteY8" fmla="*/ 34947 h 255085"/>
              <a:gd name="connsiteX9" fmla="*/ 411135 w 724114"/>
              <a:gd name="connsiteY9" fmla="*/ 92097 h 255085"/>
              <a:gd name="connsiteX10" fmla="*/ 428069 w 724114"/>
              <a:gd name="connsiteY10" fmla="*/ 83630 h 255085"/>
              <a:gd name="connsiteX11" fmla="*/ 343402 w 724114"/>
              <a:gd name="connsiteY11" fmla="*/ 147130 h 255085"/>
              <a:gd name="connsiteX12" fmla="*/ 273552 w 724114"/>
              <a:gd name="connsiteY12" fmla="*/ 151364 h 255085"/>
              <a:gd name="connsiteX13" fmla="*/ 182535 w 724114"/>
              <a:gd name="connsiteY13" fmla="*/ 170414 h 255085"/>
              <a:gd name="connsiteX14" fmla="*/ 502 w 724114"/>
              <a:gd name="connsiteY14" fmla="*/ 255080 h 25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4114" h="255085">
                <a:moveTo>
                  <a:pt x="502" y="255080"/>
                </a:moveTo>
                <a:cubicBezTo>
                  <a:pt x="10733" y="255785"/>
                  <a:pt x="186769" y="183819"/>
                  <a:pt x="243919" y="174647"/>
                </a:cubicBezTo>
                <a:cubicBezTo>
                  <a:pt x="301069" y="165475"/>
                  <a:pt x="332466" y="199694"/>
                  <a:pt x="343402" y="200047"/>
                </a:cubicBezTo>
                <a:cubicBezTo>
                  <a:pt x="354338" y="200400"/>
                  <a:pt x="295424" y="191581"/>
                  <a:pt x="309535" y="176764"/>
                </a:cubicBezTo>
                <a:cubicBezTo>
                  <a:pt x="323646" y="161947"/>
                  <a:pt x="395613" y="129491"/>
                  <a:pt x="428069" y="111147"/>
                </a:cubicBezTo>
                <a:cubicBezTo>
                  <a:pt x="460525" y="92803"/>
                  <a:pt x="455233" y="85041"/>
                  <a:pt x="504269" y="66697"/>
                </a:cubicBezTo>
                <a:cubicBezTo>
                  <a:pt x="553305" y="48353"/>
                  <a:pt x="705352" y="7783"/>
                  <a:pt x="722285" y="1080"/>
                </a:cubicBezTo>
                <a:cubicBezTo>
                  <a:pt x="739218" y="-5623"/>
                  <a:pt x="633738" y="20836"/>
                  <a:pt x="605869" y="26480"/>
                </a:cubicBezTo>
                <a:cubicBezTo>
                  <a:pt x="578000" y="32124"/>
                  <a:pt x="587525" y="24011"/>
                  <a:pt x="555069" y="34947"/>
                </a:cubicBezTo>
                <a:cubicBezTo>
                  <a:pt x="522613" y="45883"/>
                  <a:pt x="432302" y="83983"/>
                  <a:pt x="411135" y="92097"/>
                </a:cubicBezTo>
                <a:cubicBezTo>
                  <a:pt x="389968" y="100211"/>
                  <a:pt x="439358" y="74458"/>
                  <a:pt x="428069" y="83630"/>
                </a:cubicBezTo>
                <a:cubicBezTo>
                  <a:pt x="416780" y="92802"/>
                  <a:pt x="369155" y="135841"/>
                  <a:pt x="343402" y="147130"/>
                </a:cubicBezTo>
                <a:cubicBezTo>
                  <a:pt x="317649" y="158419"/>
                  <a:pt x="300363" y="147483"/>
                  <a:pt x="273552" y="151364"/>
                </a:cubicBezTo>
                <a:cubicBezTo>
                  <a:pt x="246741" y="155245"/>
                  <a:pt x="225927" y="153481"/>
                  <a:pt x="182535" y="170414"/>
                </a:cubicBezTo>
                <a:cubicBezTo>
                  <a:pt x="139143" y="187347"/>
                  <a:pt x="-9729" y="254375"/>
                  <a:pt x="502" y="255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2955D44C-7530-40CB-9A8F-B8DE448D82D2}"/>
              </a:ext>
            </a:extLst>
          </p:cNvPr>
          <p:cNvSpPr/>
          <p:nvPr/>
        </p:nvSpPr>
        <p:spPr>
          <a:xfrm>
            <a:off x="10119744" y="8316354"/>
            <a:ext cx="324323" cy="137889"/>
          </a:xfrm>
          <a:custGeom>
            <a:avLst/>
            <a:gdLst>
              <a:gd name="connsiteX0" fmla="*/ 323889 w 324323"/>
              <a:gd name="connsiteY0" fmla="*/ 21196 h 137889"/>
              <a:gd name="connsiteX1" fmla="*/ 152439 w 324323"/>
              <a:gd name="connsiteY1" fmla="*/ 48713 h 137889"/>
              <a:gd name="connsiteX2" fmla="*/ 182073 w 324323"/>
              <a:gd name="connsiteY2" fmla="*/ 19079 h 137889"/>
              <a:gd name="connsiteX3" fmla="*/ 112223 w 324323"/>
              <a:gd name="connsiteY3" fmla="*/ 50829 h 137889"/>
              <a:gd name="connsiteX4" fmla="*/ 39 w 324323"/>
              <a:gd name="connsiteY4" fmla="*/ 137613 h 137889"/>
              <a:gd name="connsiteX5" fmla="*/ 124923 w 324323"/>
              <a:gd name="connsiteY5" fmla="*/ 19079 h 137889"/>
              <a:gd name="connsiteX6" fmla="*/ 165139 w 324323"/>
              <a:gd name="connsiteY6" fmla="*/ 29 h 137889"/>
              <a:gd name="connsiteX7" fmla="*/ 201123 w 324323"/>
              <a:gd name="connsiteY7" fmla="*/ 14846 h 137889"/>
              <a:gd name="connsiteX8" fmla="*/ 323889 w 324323"/>
              <a:gd name="connsiteY8" fmla="*/ 21196 h 13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23" h="137889">
                <a:moveTo>
                  <a:pt x="323889" y="21196"/>
                </a:moveTo>
                <a:cubicBezTo>
                  <a:pt x="315775" y="26841"/>
                  <a:pt x="176075" y="49066"/>
                  <a:pt x="152439" y="48713"/>
                </a:cubicBezTo>
                <a:cubicBezTo>
                  <a:pt x="128803" y="48360"/>
                  <a:pt x="188776" y="18726"/>
                  <a:pt x="182073" y="19079"/>
                </a:cubicBezTo>
                <a:cubicBezTo>
                  <a:pt x="175370" y="19432"/>
                  <a:pt x="142562" y="31073"/>
                  <a:pt x="112223" y="50829"/>
                </a:cubicBezTo>
                <a:cubicBezTo>
                  <a:pt x="81884" y="70585"/>
                  <a:pt x="-2078" y="142905"/>
                  <a:pt x="39" y="137613"/>
                </a:cubicBezTo>
                <a:cubicBezTo>
                  <a:pt x="2156" y="132321"/>
                  <a:pt x="97406" y="42010"/>
                  <a:pt x="124923" y="19079"/>
                </a:cubicBezTo>
                <a:cubicBezTo>
                  <a:pt x="152440" y="-3852"/>
                  <a:pt x="152439" y="734"/>
                  <a:pt x="165139" y="29"/>
                </a:cubicBezTo>
                <a:cubicBezTo>
                  <a:pt x="177839" y="-676"/>
                  <a:pt x="178192" y="11671"/>
                  <a:pt x="201123" y="14846"/>
                </a:cubicBezTo>
                <a:cubicBezTo>
                  <a:pt x="224054" y="18021"/>
                  <a:pt x="332003" y="15551"/>
                  <a:pt x="323889" y="21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FF34E72-5D3E-4E84-BBD7-D1BF4DEEE2E6}"/>
              </a:ext>
            </a:extLst>
          </p:cNvPr>
          <p:cNvSpPr/>
          <p:nvPr/>
        </p:nvSpPr>
        <p:spPr>
          <a:xfrm>
            <a:off x="10744187" y="8302899"/>
            <a:ext cx="373177" cy="99248"/>
          </a:xfrm>
          <a:custGeom>
            <a:avLst/>
            <a:gdLst>
              <a:gd name="connsiteX0" fmla="*/ 372546 w 373177"/>
              <a:gd name="connsiteY0" fmla="*/ 784 h 99248"/>
              <a:gd name="connsiteX1" fmla="*/ 306930 w 373177"/>
              <a:gd name="connsiteY1" fmla="*/ 24068 h 99248"/>
              <a:gd name="connsiteX2" fmla="*/ 228613 w 373177"/>
              <a:gd name="connsiteY2" fmla="*/ 98151 h 99248"/>
              <a:gd name="connsiteX3" fmla="*/ 247663 w 373177"/>
              <a:gd name="connsiteY3" fmla="*/ 49468 h 99248"/>
              <a:gd name="connsiteX4" fmla="*/ 143946 w 373177"/>
              <a:gd name="connsiteY4" fmla="*/ 96034 h 99248"/>
              <a:gd name="connsiteX5" fmla="*/ 91030 w 373177"/>
              <a:gd name="connsiteY5" fmla="*/ 89684 h 99248"/>
              <a:gd name="connsiteX6" fmla="*/ 13 w 373177"/>
              <a:gd name="connsiteY6" fmla="*/ 45234 h 99248"/>
              <a:gd name="connsiteX7" fmla="*/ 84680 w 373177"/>
              <a:gd name="connsiteY7" fmla="*/ 79101 h 99248"/>
              <a:gd name="connsiteX8" fmla="*/ 133363 w 373177"/>
              <a:gd name="connsiteY8" fmla="*/ 79101 h 99248"/>
              <a:gd name="connsiteX9" fmla="*/ 266713 w 373177"/>
              <a:gd name="connsiteY9" fmla="*/ 28301 h 99248"/>
              <a:gd name="connsiteX10" fmla="*/ 266713 w 373177"/>
              <a:gd name="connsiteY10" fmla="*/ 47351 h 99248"/>
              <a:gd name="connsiteX11" fmla="*/ 372546 w 373177"/>
              <a:gd name="connsiteY11" fmla="*/ 784 h 9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77" h="99248">
                <a:moveTo>
                  <a:pt x="372546" y="784"/>
                </a:moveTo>
                <a:cubicBezTo>
                  <a:pt x="379249" y="-3096"/>
                  <a:pt x="330919" y="7840"/>
                  <a:pt x="306930" y="24068"/>
                </a:cubicBezTo>
                <a:cubicBezTo>
                  <a:pt x="282941" y="40296"/>
                  <a:pt x="238491" y="93918"/>
                  <a:pt x="228613" y="98151"/>
                </a:cubicBezTo>
                <a:cubicBezTo>
                  <a:pt x="218735" y="102384"/>
                  <a:pt x="261774" y="49821"/>
                  <a:pt x="247663" y="49468"/>
                </a:cubicBezTo>
                <a:cubicBezTo>
                  <a:pt x="233552" y="49115"/>
                  <a:pt x="170051" y="89331"/>
                  <a:pt x="143946" y="96034"/>
                </a:cubicBezTo>
                <a:cubicBezTo>
                  <a:pt x="117840" y="102737"/>
                  <a:pt x="115019" y="98151"/>
                  <a:pt x="91030" y="89684"/>
                </a:cubicBezTo>
                <a:cubicBezTo>
                  <a:pt x="67041" y="81217"/>
                  <a:pt x="1071" y="46998"/>
                  <a:pt x="13" y="45234"/>
                </a:cubicBezTo>
                <a:cubicBezTo>
                  <a:pt x="-1045" y="43470"/>
                  <a:pt x="62455" y="73457"/>
                  <a:pt x="84680" y="79101"/>
                </a:cubicBezTo>
                <a:cubicBezTo>
                  <a:pt x="106905" y="84746"/>
                  <a:pt x="103024" y="87568"/>
                  <a:pt x="133363" y="79101"/>
                </a:cubicBezTo>
                <a:cubicBezTo>
                  <a:pt x="163702" y="70634"/>
                  <a:pt x="244488" y="33593"/>
                  <a:pt x="266713" y="28301"/>
                </a:cubicBezTo>
                <a:cubicBezTo>
                  <a:pt x="288938" y="23009"/>
                  <a:pt x="248368" y="57229"/>
                  <a:pt x="266713" y="47351"/>
                </a:cubicBezTo>
                <a:cubicBezTo>
                  <a:pt x="285057" y="37473"/>
                  <a:pt x="365843" y="4664"/>
                  <a:pt x="372546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0EAD9C6-F009-4E38-8554-67416FCEE320}"/>
              </a:ext>
            </a:extLst>
          </p:cNvPr>
          <p:cNvSpPr/>
          <p:nvPr/>
        </p:nvSpPr>
        <p:spPr>
          <a:xfrm>
            <a:off x="10458449" y="8248380"/>
            <a:ext cx="313295" cy="136624"/>
          </a:xfrm>
          <a:custGeom>
            <a:avLst/>
            <a:gdLst>
              <a:gd name="connsiteX0" fmla="*/ 1 w 313295"/>
              <a:gd name="connsiteY0" fmla="*/ 120920 h 136624"/>
              <a:gd name="connsiteX1" fmla="*/ 93134 w 313295"/>
              <a:gd name="connsiteY1" fmla="*/ 125153 h 136624"/>
              <a:gd name="connsiteX2" fmla="*/ 179918 w 313295"/>
              <a:gd name="connsiteY2" fmla="*/ 2387 h 136624"/>
              <a:gd name="connsiteX3" fmla="*/ 165101 w 313295"/>
              <a:gd name="connsiteY3" fmla="*/ 46837 h 136624"/>
              <a:gd name="connsiteX4" fmla="*/ 162984 w 313295"/>
              <a:gd name="connsiteY4" fmla="*/ 82820 h 136624"/>
              <a:gd name="connsiteX5" fmla="*/ 228601 w 313295"/>
              <a:gd name="connsiteY5" fmla="*/ 103987 h 136624"/>
              <a:gd name="connsiteX6" fmla="*/ 313268 w 313295"/>
              <a:gd name="connsiteY6" fmla="*/ 116687 h 136624"/>
              <a:gd name="connsiteX7" fmla="*/ 237068 w 313295"/>
              <a:gd name="connsiteY7" fmla="*/ 116687 h 136624"/>
              <a:gd name="connsiteX8" fmla="*/ 169334 w 313295"/>
              <a:gd name="connsiteY8" fmla="*/ 133620 h 136624"/>
              <a:gd name="connsiteX9" fmla="*/ 137584 w 313295"/>
              <a:gd name="connsiteY9" fmla="*/ 46837 h 136624"/>
              <a:gd name="connsiteX10" fmla="*/ 95251 w 313295"/>
              <a:gd name="connsiteY10" fmla="*/ 95520 h 136624"/>
              <a:gd name="connsiteX11" fmla="*/ 1 w 313295"/>
              <a:gd name="connsiteY11" fmla="*/ 120920 h 13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295" h="136624">
                <a:moveTo>
                  <a:pt x="1" y="120920"/>
                </a:moveTo>
                <a:cubicBezTo>
                  <a:pt x="-352" y="125859"/>
                  <a:pt x="63148" y="144908"/>
                  <a:pt x="93134" y="125153"/>
                </a:cubicBezTo>
                <a:cubicBezTo>
                  <a:pt x="123120" y="105398"/>
                  <a:pt x="167924" y="15440"/>
                  <a:pt x="179918" y="2387"/>
                </a:cubicBezTo>
                <a:cubicBezTo>
                  <a:pt x="191913" y="-10666"/>
                  <a:pt x="167923" y="33431"/>
                  <a:pt x="165101" y="46837"/>
                </a:cubicBezTo>
                <a:cubicBezTo>
                  <a:pt x="162279" y="60242"/>
                  <a:pt x="152401" y="73295"/>
                  <a:pt x="162984" y="82820"/>
                </a:cubicBezTo>
                <a:cubicBezTo>
                  <a:pt x="173567" y="92345"/>
                  <a:pt x="203554" y="98343"/>
                  <a:pt x="228601" y="103987"/>
                </a:cubicBezTo>
                <a:cubicBezTo>
                  <a:pt x="253648" y="109631"/>
                  <a:pt x="311857" y="114570"/>
                  <a:pt x="313268" y="116687"/>
                </a:cubicBezTo>
                <a:cubicBezTo>
                  <a:pt x="314679" y="118804"/>
                  <a:pt x="261057" y="113865"/>
                  <a:pt x="237068" y="116687"/>
                </a:cubicBezTo>
                <a:cubicBezTo>
                  <a:pt x="213079" y="119509"/>
                  <a:pt x="185915" y="145262"/>
                  <a:pt x="169334" y="133620"/>
                </a:cubicBezTo>
                <a:cubicBezTo>
                  <a:pt x="152753" y="121978"/>
                  <a:pt x="149931" y="53187"/>
                  <a:pt x="137584" y="46837"/>
                </a:cubicBezTo>
                <a:cubicBezTo>
                  <a:pt x="125237" y="40487"/>
                  <a:pt x="116065" y="83526"/>
                  <a:pt x="95251" y="95520"/>
                </a:cubicBezTo>
                <a:cubicBezTo>
                  <a:pt x="74437" y="107514"/>
                  <a:pt x="354" y="115981"/>
                  <a:pt x="1" y="120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BB0F73E-7D08-493E-A212-5B420668753E}"/>
              </a:ext>
            </a:extLst>
          </p:cNvPr>
          <p:cNvSpPr/>
          <p:nvPr/>
        </p:nvSpPr>
        <p:spPr>
          <a:xfrm>
            <a:off x="12434090" y="7468736"/>
            <a:ext cx="343848" cy="696503"/>
          </a:xfrm>
          <a:custGeom>
            <a:avLst/>
            <a:gdLst>
              <a:gd name="connsiteX0" fmla="*/ 1327 w 343848"/>
              <a:gd name="connsiteY0" fmla="*/ 981 h 696503"/>
              <a:gd name="connsiteX1" fmla="*/ 54243 w 343848"/>
              <a:gd name="connsiteY1" fmla="*/ 263447 h 696503"/>
              <a:gd name="connsiteX2" fmla="*/ 35193 w 343848"/>
              <a:gd name="connsiteY2" fmla="*/ 242281 h 696503"/>
              <a:gd name="connsiteX3" fmla="*/ 132560 w 343848"/>
              <a:gd name="connsiteY3" fmla="*/ 392564 h 696503"/>
              <a:gd name="connsiteX4" fmla="*/ 107160 w 343848"/>
              <a:gd name="connsiteY4" fmla="*/ 350231 h 696503"/>
              <a:gd name="connsiteX5" fmla="*/ 210877 w 343848"/>
              <a:gd name="connsiteY5" fmla="*/ 544964 h 696503"/>
              <a:gd name="connsiteX6" fmla="*/ 179127 w 343848"/>
              <a:gd name="connsiteY6" fmla="*/ 500514 h 696503"/>
              <a:gd name="connsiteX7" fmla="*/ 339993 w 343848"/>
              <a:gd name="connsiteY7" fmla="*/ 691014 h 696503"/>
              <a:gd name="connsiteX8" fmla="*/ 280727 w 343848"/>
              <a:gd name="connsiteY8" fmla="*/ 629631 h 696503"/>
              <a:gd name="connsiteX9" fmla="*/ 136793 w 343848"/>
              <a:gd name="connsiteY9" fmla="*/ 470881 h 696503"/>
              <a:gd name="connsiteX10" fmla="*/ 157960 w 343848"/>
              <a:gd name="connsiteY10" fmla="*/ 483581 h 696503"/>
              <a:gd name="connsiteX11" fmla="*/ 33077 w 343848"/>
              <a:gd name="connsiteY11" fmla="*/ 286731 h 696503"/>
              <a:gd name="connsiteX12" fmla="*/ 16143 w 343848"/>
              <a:gd name="connsiteY12" fmla="*/ 176664 h 696503"/>
              <a:gd name="connsiteX13" fmla="*/ 1327 w 343848"/>
              <a:gd name="connsiteY13" fmla="*/ 981 h 6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3848" h="696503">
                <a:moveTo>
                  <a:pt x="1327" y="981"/>
                </a:moveTo>
                <a:cubicBezTo>
                  <a:pt x="7677" y="15445"/>
                  <a:pt x="48599" y="223230"/>
                  <a:pt x="54243" y="263447"/>
                </a:cubicBezTo>
                <a:cubicBezTo>
                  <a:pt x="59887" y="303664"/>
                  <a:pt x="22140" y="220762"/>
                  <a:pt x="35193" y="242281"/>
                </a:cubicBezTo>
                <a:cubicBezTo>
                  <a:pt x="48246" y="263800"/>
                  <a:pt x="120566" y="374572"/>
                  <a:pt x="132560" y="392564"/>
                </a:cubicBezTo>
                <a:cubicBezTo>
                  <a:pt x="144554" y="410556"/>
                  <a:pt x="94107" y="324831"/>
                  <a:pt x="107160" y="350231"/>
                </a:cubicBezTo>
                <a:cubicBezTo>
                  <a:pt x="120213" y="375631"/>
                  <a:pt x="198883" y="519917"/>
                  <a:pt x="210877" y="544964"/>
                </a:cubicBezTo>
                <a:cubicBezTo>
                  <a:pt x="222871" y="570011"/>
                  <a:pt x="157608" y="476172"/>
                  <a:pt x="179127" y="500514"/>
                </a:cubicBezTo>
                <a:cubicBezTo>
                  <a:pt x="200646" y="524856"/>
                  <a:pt x="323060" y="669495"/>
                  <a:pt x="339993" y="691014"/>
                </a:cubicBezTo>
                <a:cubicBezTo>
                  <a:pt x="356926" y="712534"/>
                  <a:pt x="314594" y="666320"/>
                  <a:pt x="280727" y="629631"/>
                </a:cubicBezTo>
                <a:cubicBezTo>
                  <a:pt x="246860" y="592942"/>
                  <a:pt x="157254" y="495223"/>
                  <a:pt x="136793" y="470881"/>
                </a:cubicBezTo>
                <a:cubicBezTo>
                  <a:pt x="116332" y="446539"/>
                  <a:pt x="175246" y="514273"/>
                  <a:pt x="157960" y="483581"/>
                </a:cubicBezTo>
                <a:cubicBezTo>
                  <a:pt x="140674" y="452889"/>
                  <a:pt x="56713" y="337884"/>
                  <a:pt x="33077" y="286731"/>
                </a:cubicBezTo>
                <a:cubicBezTo>
                  <a:pt x="9441" y="235578"/>
                  <a:pt x="18965" y="217233"/>
                  <a:pt x="16143" y="176664"/>
                </a:cubicBezTo>
                <a:cubicBezTo>
                  <a:pt x="13321" y="136095"/>
                  <a:pt x="-5023" y="-13483"/>
                  <a:pt x="1327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D0BC1331-8742-444B-A62C-95E03F27FDD9}"/>
              </a:ext>
            </a:extLst>
          </p:cNvPr>
          <p:cNvSpPr/>
          <p:nvPr/>
        </p:nvSpPr>
        <p:spPr>
          <a:xfrm>
            <a:off x="7880349" y="4116423"/>
            <a:ext cx="1875615" cy="443202"/>
          </a:xfrm>
          <a:custGeom>
            <a:avLst/>
            <a:gdLst>
              <a:gd name="connsiteX0" fmla="*/ 1873251 w 1875615"/>
              <a:gd name="connsiteY0" fmla="*/ 347627 h 443202"/>
              <a:gd name="connsiteX1" fmla="*/ 1219201 w 1875615"/>
              <a:gd name="connsiteY1" fmla="*/ 55527 h 443202"/>
              <a:gd name="connsiteX2" fmla="*/ 1244601 w 1875615"/>
              <a:gd name="connsiteY2" fmla="*/ 87277 h 443202"/>
              <a:gd name="connsiteX3" fmla="*/ 819151 w 1875615"/>
              <a:gd name="connsiteY3" fmla="*/ 61877 h 443202"/>
              <a:gd name="connsiteX4" fmla="*/ 927101 w 1875615"/>
              <a:gd name="connsiteY4" fmla="*/ 61877 h 443202"/>
              <a:gd name="connsiteX5" fmla="*/ 615951 w 1875615"/>
              <a:gd name="connsiteY5" fmla="*/ 87277 h 443202"/>
              <a:gd name="connsiteX6" fmla="*/ 1 w 1875615"/>
              <a:gd name="connsiteY6" fmla="*/ 442877 h 443202"/>
              <a:gd name="connsiteX7" fmla="*/ 622301 w 1875615"/>
              <a:gd name="connsiteY7" fmla="*/ 17427 h 443202"/>
              <a:gd name="connsiteX8" fmla="*/ 850901 w 1875615"/>
              <a:gd name="connsiteY8" fmla="*/ 74577 h 443202"/>
              <a:gd name="connsiteX9" fmla="*/ 965201 w 1875615"/>
              <a:gd name="connsiteY9" fmla="*/ 4727 h 443202"/>
              <a:gd name="connsiteX10" fmla="*/ 1320801 w 1875615"/>
              <a:gd name="connsiteY10" fmla="*/ 30127 h 443202"/>
              <a:gd name="connsiteX11" fmla="*/ 1435101 w 1875615"/>
              <a:gd name="connsiteY11" fmla="*/ 99977 h 443202"/>
              <a:gd name="connsiteX12" fmla="*/ 1873251 w 1875615"/>
              <a:gd name="connsiteY12" fmla="*/ 347627 h 44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5615" h="443202">
                <a:moveTo>
                  <a:pt x="1873251" y="347627"/>
                </a:moveTo>
                <a:cubicBezTo>
                  <a:pt x="1837268" y="340219"/>
                  <a:pt x="1323976" y="98919"/>
                  <a:pt x="1219201" y="55527"/>
                </a:cubicBezTo>
                <a:cubicBezTo>
                  <a:pt x="1114426" y="12135"/>
                  <a:pt x="1311276" y="86219"/>
                  <a:pt x="1244601" y="87277"/>
                </a:cubicBezTo>
                <a:cubicBezTo>
                  <a:pt x="1177926" y="88335"/>
                  <a:pt x="872068" y="66110"/>
                  <a:pt x="819151" y="61877"/>
                </a:cubicBezTo>
                <a:cubicBezTo>
                  <a:pt x="766234" y="57644"/>
                  <a:pt x="960968" y="57644"/>
                  <a:pt x="927101" y="61877"/>
                </a:cubicBezTo>
                <a:cubicBezTo>
                  <a:pt x="893234" y="66110"/>
                  <a:pt x="770468" y="23777"/>
                  <a:pt x="615951" y="87277"/>
                </a:cubicBezTo>
                <a:cubicBezTo>
                  <a:pt x="461434" y="150777"/>
                  <a:pt x="-1057" y="454519"/>
                  <a:pt x="1" y="442877"/>
                </a:cubicBezTo>
                <a:cubicBezTo>
                  <a:pt x="1059" y="431235"/>
                  <a:pt x="480484" y="78810"/>
                  <a:pt x="622301" y="17427"/>
                </a:cubicBezTo>
                <a:cubicBezTo>
                  <a:pt x="764118" y="-43956"/>
                  <a:pt x="793751" y="76694"/>
                  <a:pt x="850901" y="74577"/>
                </a:cubicBezTo>
                <a:cubicBezTo>
                  <a:pt x="908051" y="72460"/>
                  <a:pt x="886884" y="12135"/>
                  <a:pt x="965201" y="4727"/>
                </a:cubicBezTo>
                <a:cubicBezTo>
                  <a:pt x="1043518" y="-2681"/>
                  <a:pt x="1242485" y="14252"/>
                  <a:pt x="1320801" y="30127"/>
                </a:cubicBezTo>
                <a:cubicBezTo>
                  <a:pt x="1399117" y="46002"/>
                  <a:pt x="1346201" y="49177"/>
                  <a:pt x="1435101" y="99977"/>
                </a:cubicBezTo>
                <a:cubicBezTo>
                  <a:pt x="1524001" y="150777"/>
                  <a:pt x="1909234" y="355035"/>
                  <a:pt x="1873251" y="347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56335A7-995F-4398-84B9-D552BECE0FC8}"/>
              </a:ext>
            </a:extLst>
          </p:cNvPr>
          <p:cNvSpPr/>
          <p:nvPr/>
        </p:nvSpPr>
        <p:spPr>
          <a:xfrm>
            <a:off x="9841909" y="4495800"/>
            <a:ext cx="604638" cy="1367833"/>
          </a:xfrm>
          <a:custGeom>
            <a:avLst/>
            <a:gdLst>
              <a:gd name="connsiteX0" fmla="*/ 591 w 604638"/>
              <a:gd name="connsiteY0" fmla="*/ 0 h 1367833"/>
              <a:gd name="connsiteX1" fmla="*/ 527641 w 604638"/>
              <a:gd name="connsiteY1" fmla="*/ 342900 h 1367833"/>
              <a:gd name="connsiteX2" fmla="*/ 426041 w 604638"/>
              <a:gd name="connsiteY2" fmla="*/ 254000 h 1367833"/>
              <a:gd name="connsiteX3" fmla="*/ 502241 w 604638"/>
              <a:gd name="connsiteY3" fmla="*/ 768350 h 1367833"/>
              <a:gd name="connsiteX4" fmla="*/ 483191 w 604638"/>
              <a:gd name="connsiteY4" fmla="*/ 609600 h 1367833"/>
              <a:gd name="connsiteX5" fmla="*/ 603841 w 604638"/>
              <a:gd name="connsiteY5" fmla="*/ 1352550 h 1367833"/>
              <a:gd name="connsiteX6" fmla="*/ 533991 w 604638"/>
              <a:gd name="connsiteY6" fmla="*/ 1092200 h 1367833"/>
              <a:gd name="connsiteX7" fmla="*/ 502241 w 604638"/>
              <a:gd name="connsiteY7" fmla="*/ 863600 h 1367833"/>
              <a:gd name="connsiteX8" fmla="*/ 521291 w 604638"/>
              <a:gd name="connsiteY8" fmla="*/ 844550 h 1367833"/>
              <a:gd name="connsiteX9" fmla="*/ 426041 w 604638"/>
              <a:gd name="connsiteY9" fmla="*/ 342900 h 1367833"/>
              <a:gd name="connsiteX10" fmla="*/ 591 w 604638"/>
              <a:gd name="connsiteY10" fmla="*/ 0 h 13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38" h="1367833">
                <a:moveTo>
                  <a:pt x="591" y="0"/>
                </a:moveTo>
                <a:cubicBezTo>
                  <a:pt x="17524" y="0"/>
                  <a:pt x="456733" y="300567"/>
                  <a:pt x="527641" y="342900"/>
                </a:cubicBezTo>
                <a:cubicBezTo>
                  <a:pt x="598549" y="385233"/>
                  <a:pt x="430274" y="183092"/>
                  <a:pt x="426041" y="254000"/>
                </a:cubicBezTo>
                <a:cubicBezTo>
                  <a:pt x="421808" y="324908"/>
                  <a:pt x="492716" y="709083"/>
                  <a:pt x="502241" y="768350"/>
                </a:cubicBezTo>
                <a:cubicBezTo>
                  <a:pt x="511766" y="827617"/>
                  <a:pt x="466258" y="512233"/>
                  <a:pt x="483191" y="609600"/>
                </a:cubicBezTo>
                <a:cubicBezTo>
                  <a:pt x="500124" y="706967"/>
                  <a:pt x="595374" y="1272117"/>
                  <a:pt x="603841" y="1352550"/>
                </a:cubicBezTo>
                <a:cubicBezTo>
                  <a:pt x="612308" y="1432983"/>
                  <a:pt x="550924" y="1173692"/>
                  <a:pt x="533991" y="1092200"/>
                </a:cubicBezTo>
                <a:cubicBezTo>
                  <a:pt x="517058" y="1010708"/>
                  <a:pt x="504358" y="904875"/>
                  <a:pt x="502241" y="863600"/>
                </a:cubicBezTo>
                <a:cubicBezTo>
                  <a:pt x="500124" y="822325"/>
                  <a:pt x="533991" y="931333"/>
                  <a:pt x="521291" y="844550"/>
                </a:cubicBezTo>
                <a:cubicBezTo>
                  <a:pt x="508591" y="757767"/>
                  <a:pt x="517058" y="483658"/>
                  <a:pt x="426041" y="342900"/>
                </a:cubicBezTo>
                <a:cubicBezTo>
                  <a:pt x="335024" y="202142"/>
                  <a:pt x="-16342" y="0"/>
                  <a:pt x="5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8A8C4CA-43D4-415D-AC1E-C72DDC5D4020}"/>
              </a:ext>
            </a:extLst>
          </p:cNvPr>
          <p:cNvSpPr/>
          <p:nvPr/>
        </p:nvSpPr>
        <p:spPr>
          <a:xfrm>
            <a:off x="6709473" y="4041372"/>
            <a:ext cx="2189759" cy="1052810"/>
          </a:xfrm>
          <a:custGeom>
            <a:avLst/>
            <a:gdLst>
              <a:gd name="connsiteX0" fmla="*/ 2186877 w 2189759"/>
              <a:gd name="connsiteY0" fmla="*/ 3578 h 1052810"/>
              <a:gd name="connsiteX1" fmla="*/ 1107377 w 2189759"/>
              <a:gd name="connsiteY1" fmla="*/ 16278 h 1052810"/>
              <a:gd name="connsiteX2" fmla="*/ 1424877 w 2189759"/>
              <a:gd name="connsiteY2" fmla="*/ 22628 h 1052810"/>
              <a:gd name="connsiteX3" fmla="*/ 624777 w 2189759"/>
              <a:gd name="connsiteY3" fmla="*/ 308378 h 1052810"/>
              <a:gd name="connsiteX4" fmla="*/ 910527 w 2189759"/>
              <a:gd name="connsiteY4" fmla="*/ 270278 h 1052810"/>
              <a:gd name="connsiteX5" fmla="*/ 21527 w 2189759"/>
              <a:gd name="connsiteY5" fmla="*/ 1032278 h 1052810"/>
              <a:gd name="connsiteX6" fmla="*/ 326327 w 2189759"/>
              <a:gd name="connsiteY6" fmla="*/ 797328 h 1052810"/>
              <a:gd name="connsiteX7" fmla="*/ 897827 w 2189759"/>
              <a:gd name="connsiteY7" fmla="*/ 390928 h 1052810"/>
              <a:gd name="connsiteX8" fmla="*/ 1050227 w 2189759"/>
              <a:gd name="connsiteY8" fmla="*/ 200428 h 1052810"/>
              <a:gd name="connsiteX9" fmla="*/ 1412177 w 2189759"/>
              <a:gd name="connsiteY9" fmla="*/ 54378 h 1052810"/>
              <a:gd name="connsiteX10" fmla="*/ 2186877 w 2189759"/>
              <a:gd name="connsiteY10" fmla="*/ 3578 h 105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9759" h="1052810">
                <a:moveTo>
                  <a:pt x="2186877" y="3578"/>
                </a:moveTo>
                <a:cubicBezTo>
                  <a:pt x="2136077" y="-2772"/>
                  <a:pt x="1234377" y="13103"/>
                  <a:pt x="1107377" y="16278"/>
                </a:cubicBezTo>
                <a:cubicBezTo>
                  <a:pt x="980377" y="19453"/>
                  <a:pt x="1505310" y="-26055"/>
                  <a:pt x="1424877" y="22628"/>
                </a:cubicBezTo>
                <a:cubicBezTo>
                  <a:pt x="1344444" y="71311"/>
                  <a:pt x="710502" y="267103"/>
                  <a:pt x="624777" y="308378"/>
                </a:cubicBezTo>
                <a:cubicBezTo>
                  <a:pt x="539052" y="349653"/>
                  <a:pt x="1011069" y="149628"/>
                  <a:pt x="910527" y="270278"/>
                </a:cubicBezTo>
                <a:cubicBezTo>
                  <a:pt x="809985" y="390928"/>
                  <a:pt x="118894" y="944436"/>
                  <a:pt x="21527" y="1032278"/>
                </a:cubicBezTo>
                <a:cubicBezTo>
                  <a:pt x="-75840" y="1120120"/>
                  <a:pt x="180277" y="904220"/>
                  <a:pt x="326327" y="797328"/>
                </a:cubicBezTo>
                <a:cubicBezTo>
                  <a:pt x="472377" y="690436"/>
                  <a:pt x="777177" y="490411"/>
                  <a:pt x="897827" y="390928"/>
                </a:cubicBezTo>
                <a:cubicBezTo>
                  <a:pt x="1018477" y="291445"/>
                  <a:pt x="964502" y="256520"/>
                  <a:pt x="1050227" y="200428"/>
                </a:cubicBezTo>
                <a:cubicBezTo>
                  <a:pt x="1135952" y="144336"/>
                  <a:pt x="1221677" y="87186"/>
                  <a:pt x="1412177" y="54378"/>
                </a:cubicBezTo>
                <a:cubicBezTo>
                  <a:pt x="1602677" y="21570"/>
                  <a:pt x="2237677" y="9928"/>
                  <a:pt x="2186877" y="3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9598062F-4FDE-4B4B-B0A8-A9AB7722C72D}"/>
              </a:ext>
            </a:extLst>
          </p:cNvPr>
          <p:cNvSpPr/>
          <p:nvPr/>
        </p:nvSpPr>
        <p:spPr>
          <a:xfrm>
            <a:off x="5542247" y="4210024"/>
            <a:ext cx="1951262" cy="1539980"/>
          </a:xfrm>
          <a:custGeom>
            <a:avLst/>
            <a:gdLst>
              <a:gd name="connsiteX0" fmla="*/ 1950753 w 1951262"/>
              <a:gd name="connsiteY0" fmla="*/ 26 h 1539980"/>
              <a:gd name="connsiteX1" fmla="*/ 814103 w 1951262"/>
              <a:gd name="connsiteY1" fmla="*/ 571526 h 1539980"/>
              <a:gd name="connsiteX2" fmla="*/ 1036353 w 1951262"/>
              <a:gd name="connsiteY2" fmla="*/ 400076 h 1539980"/>
              <a:gd name="connsiteX3" fmla="*/ 242603 w 1951262"/>
              <a:gd name="connsiteY3" fmla="*/ 1054126 h 1539980"/>
              <a:gd name="connsiteX4" fmla="*/ 426753 w 1951262"/>
              <a:gd name="connsiteY4" fmla="*/ 895376 h 1539980"/>
              <a:gd name="connsiteX5" fmla="*/ 1303 w 1951262"/>
              <a:gd name="connsiteY5" fmla="*/ 1536726 h 1539980"/>
              <a:gd name="connsiteX6" fmla="*/ 318803 w 1951262"/>
              <a:gd name="connsiteY6" fmla="*/ 1117626 h 1539980"/>
              <a:gd name="connsiteX7" fmla="*/ 985553 w 1951262"/>
              <a:gd name="connsiteY7" fmla="*/ 527076 h 1539980"/>
              <a:gd name="connsiteX8" fmla="*/ 960153 w 1951262"/>
              <a:gd name="connsiteY8" fmla="*/ 596926 h 1539980"/>
              <a:gd name="connsiteX9" fmla="*/ 1950753 w 1951262"/>
              <a:gd name="connsiteY9" fmla="*/ 26 h 153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262" h="1539980">
                <a:moveTo>
                  <a:pt x="1950753" y="26"/>
                </a:moveTo>
                <a:cubicBezTo>
                  <a:pt x="1926411" y="-4207"/>
                  <a:pt x="966503" y="504851"/>
                  <a:pt x="814103" y="571526"/>
                </a:cubicBezTo>
                <a:cubicBezTo>
                  <a:pt x="661703" y="638201"/>
                  <a:pt x="1131603" y="319643"/>
                  <a:pt x="1036353" y="400076"/>
                </a:cubicBezTo>
                <a:cubicBezTo>
                  <a:pt x="941103" y="480509"/>
                  <a:pt x="344203" y="971576"/>
                  <a:pt x="242603" y="1054126"/>
                </a:cubicBezTo>
                <a:cubicBezTo>
                  <a:pt x="141003" y="1136676"/>
                  <a:pt x="466970" y="814943"/>
                  <a:pt x="426753" y="895376"/>
                </a:cubicBezTo>
                <a:cubicBezTo>
                  <a:pt x="386536" y="975809"/>
                  <a:pt x="19295" y="1499684"/>
                  <a:pt x="1303" y="1536726"/>
                </a:cubicBezTo>
                <a:cubicBezTo>
                  <a:pt x="-16689" y="1573768"/>
                  <a:pt x="154761" y="1285901"/>
                  <a:pt x="318803" y="1117626"/>
                </a:cubicBezTo>
                <a:cubicBezTo>
                  <a:pt x="482845" y="949351"/>
                  <a:pt x="878661" y="613859"/>
                  <a:pt x="985553" y="527076"/>
                </a:cubicBezTo>
                <a:cubicBezTo>
                  <a:pt x="1092445" y="440293"/>
                  <a:pt x="800345" y="684768"/>
                  <a:pt x="960153" y="596926"/>
                </a:cubicBezTo>
                <a:cubicBezTo>
                  <a:pt x="1119961" y="509084"/>
                  <a:pt x="1975095" y="4259"/>
                  <a:pt x="195075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6314C8B-7F09-441E-B69C-C14549983788}"/>
              </a:ext>
            </a:extLst>
          </p:cNvPr>
          <p:cNvSpPr/>
          <p:nvPr/>
        </p:nvSpPr>
        <p:spPr>
          <a:xfrm>
            <a:off x="4316034" y="5070525"/>
            <a:ext cx="1474268" cy="1591559"/>
          </a:xfrm>
          <a:custGeom>
            <a:avLst/>
            <a:gdLst>
              <a:gd name="connsiteX0" fmla="*/ 1449766 w 1474268"/>
              <a:gd name="connsiteY0" fmla="*/ 9475 h 1591559"/>
              <a:gd name="connsiteX1" fmla="*/ 814766 w 1474268"/>
              <a:gd name="connsiteY1" fmla="*/ 555575 h 1591559"/>
              <a:gd name="connsiteX2" fmla="*/ 1017966 w 1474268"/>
              <a:gd name="connsiteY2" fmla="*/ 409525 h 1591559"/>
              <a:gd name="connsiteX3" fmla="*/ 541716 w 1474268"/>
              <a:gd name="connsiteY3" fmla="*/ 879425 h 1591559"/>
              <a:gd name="connsiteX4" fmla="*/ 643316 w 1474268"/>
              <a:gd name="connsiteY4" fmla="*/ 790525 h 1591559"/>
              <a:gd name="connsiteX5" fmla="*/ 1966 w 1474268"/>
              <a:gd name="connsiteY5" fmla="*/ 1590625 h 1591559"/>
              <a:gd name="connsiteX6" fmla="*/ 471866 w 1474268"/>
              <a:gd name="connsiteY6" fmla="*/ 936575 h 1591559"/>
              <a:gd name="connsiteX7" fmla="*/ 1259266 w 1474268"/>
              <a:gd name="connsiteY7" fmla="*/ 263475 h 1591559"/>
              <a:gd name="connsiteX8" fmla="*/ 1449766 w 1474268"/>
              <a:gd name="connsiteY8" fmla="*/ 9475 h 159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4268" h="1591559">
                <a:moveTo>
                  <a:pt x="1449766" y="9475"/>
                </a:moveTo>
                <a:cubicBezTo>
                  <a:pt x="1375683" y="58158"/>
                  <a:pt x="886733" y="488900"/>
                  <a:pt x="814766" y="555575"/>
                </a:cubicBezTo>
                <a:cubicBezTo>
                  <a:pt x="742799" y="622250"/>
                  <a:pt x="1063474" y="355550"/>
                  <a:pt x="1017966" y="409525"/>
                </a:cubicBezTo>
                <a:cubicBezTo>
                  <a:pt x="972458" y="463500"/>
                  <a:pt x="604158" y="815925"/>
                  <a:pt x="541716" y="879425"/>
                </a:cubicBezTo>
                <a:cubicBezTo>
                  <a:pt x="479274" y="942925"/>
                  <a:pt x="733274" y="671992"/>
                  <a:pt x="643316" y="790525"/>
                </a:cubicBezTo>
                <a:cubicBezTo>
                  <a:pt x="553358" y="909058"/>
                  <a:pt x="30541" y="1566283"/>
                  <a:pt x="1966" y="1590625"/>
                </a:cubicBezTo>
                <a:cubicBezTo>
                  <a:pt x="-26609" y="1614967"/>
                  <a:pt x="262316" y="1157766"/>
                  <a:pt x="471866" y="936575"/>
                </a:cubicBezTo>
                <a:cubicBezTo>
                  <a:pt x="681416" y="715384"/>
                  <a:pt x="1097341" y="419050"/>
                  <a:pt x="1259266" y="263475"/>
                </a:cubicBezTo>
                <a:cubicBezTo>
                  <a:pt x="1421191" y="107900"/>
                  <a:pt x="1523849" y="-39208"/>
                  <a:pt x="1449766" y="9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4BA0577F-9DAC-4857-A6B0-FCC03256453F}"/>
              </a:ext>
            </a:extLst>
          </p:cNvPr>
          <p:cNvSpPr/>
          <p:nvPr/>
        </p:nvSpPr>
        <p:spPr>
          <a:xfrm>
            <a:off x="3541713" y="6679021"/>
            <a:ext cx="809673" cy="2593129"/>
          </a:xfrm>
          <a:custGeom>
            <a:avLst/>
            <a:gdLst>
              <a:gd name="connsiteX0" fmla="*/ 808037 w 809673"/>
              <a:gd name="connsiteY0" fmla="*/ 1179 h 2593129"/>
              <a:gd name="connsiteX1" fmla="*/ 395287 w 809673"/>
              <a:gd name="connsiteY1" fmla="*/ 769529 h 2593129"/>
              <a:gd name="connsiteX2" fmla="*/ 522287 w 809673"/>
              <a:gd name="connsiteY2" fmla="*/ 559979 h 2593129"/>
              <a:gd name="connsiteX3" fmla="*/ 319087 w 809673"/>
              <a:gd name="connsiteY3" fmla="*/ 1067979 h 2593129"/>
              <a:gd name="connsiteX4" fmla="*/ 388937 w 809673"/>
              <a:gd name="connsiteY4" fmla="*/ 915579 h 2593129"/>
              <a:gd name="connsiteX5" fmla="*/ 128587 w 809673"/>
              <a:gd name="connsiteY5" fmla="*/ 1836329 h 2593129"/>
              <a:gd name="connsiteX6" fmla="*/ 319087 w 809673"/>
              <a:gd name="connsiteY6" fmla="*/ 1347379 h 2593129"/>
              <a:gd name="connsiteX7" fmla="*/ 198437 w 809673"/>
              <a:gd name="connsiteY7" fmla="*/ 1671229 h 2593129"/>
              <a:gd name="connsiteX8" fmla="*/ 7937 w 809673"/>
              <a:gd name="connsiteY8" fmla="*/ 2560229 h 2593129"/>
              <a:gd name="connsiteX9" fmla="*/ 71437 w 809673"/>
              <a:gd name="connsiteY9" fmla="*/ 2274479 h 2593129"/>
              <a:gd name="connsiteX10" fmla="*/ 388937 w 809673"/>
              <a:gd name="connsiteY10" fmla="*/ 1080679 h 2593129"/>
              <a:gd name="connsiteX11" fmla="*/ 401637 w 809673"/>
              <a:gd name="connsiteY11" fmla="*/ 1017179 h 2593129"/>
              <a:gd name="connsiteX12" fmla="*/ 534987 w 809673"/>
              <a:gd name="connsiteY12" fmla="*/ 604429 h 2593129"/>
              <a:gd name="connsiteX13" fmla="*/ 808037 w 809673"/>
              <a:gd name="connsiteY13" fmla="*/ 1179 h 259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73" h="2593129">
                <a:moveTo>
                  <a:pt x="808037" y="1179"/>
                </a:moveTo>
                <a:cubicBezTo>
                  <a:pt x="784754" y="28696"/>
                  <a:pt x="442912" y="676396"/>
                  <a:pt x="395287" y="769529"/>
                </a:cubicBezTo>
                <a:cubicBezTo>
                  <a:pt x="347662" y="862662"/>
                  <a:pt x="534987" y="510237"/>
                  <a:pt x="522287" y="559979"/>
                </a:cubicBezTo>
                <a:cubicBezTo>
                  <a:pt x="509587" y="609721"/>
                  <a:pt x="341312" y="1008712"/>
                  <a:pt x="319087" y="1067979"/>
                </a:cubicBezTo>
                <a:cubicBezTo>
                  <a:pt x="296862" y="1127246"/>
                  <a:pt x="420687" y="787521"/>
                  <a:pt x="388937" y="915579"/>
                </a:cubicBezTo>
                <a:cubicBezTo>
                  <a:pt x="357187" y="1043637"/>
                  <a:pt x="140229" y="1764362"/>
                  <a:pt x="128587" y="1836329"/>
                </a:cubicBezTo>
                <a:cubicBezTo>
                  <a:pt x="116945" y="1908296"/>
                  <a:pt x="307445" y="1374896"/>
                  <a:pt x="319087" y="1347379"/>
                </a:cubicBezTo>
                <a:cubicBezTo>
                  <a:pt x="330729" y="1319862"/>
                  <a:pt x="250295" y="1469087"/>
                  <a:pt x="198437" y="1671229"/>
                </a:cubicBezTo>
                <a:cubicBezTo>
                  <a:pt x="146579" y="1873371"/>
                  <a:pt x="29104" y="2459687"/>
                  <a:pt x="7937" y="2560229"/>
                </a:cubicBezTo>
                <a:cubicBezTo>
                  <a:pt x="-13230" y="2660771"/>
                  <a:pt x="7937" y="2521071"/>
                  <a:pt x="71437" y="2274479"/>
                </a:cubicBezTo>
                <a:cubicBezTo>
                  <a:pt x="134937" y="2027887"/>
                  <a:pt x="333904" y="1290229"/>
                  <a:pt x="388937" y="1080679"/>
                </a:cubicBezTo>
                <a:cubicBezTo>
                  <a:pt x="443970" y="871129"/>
                  <a:pt x="377295" y="1096554"/>
                  <a:pt x="401637" y="1017179"/>
                </a:cubicBezTo>
                <a:cubicBezTo>
                  <a:pt x="425979" y="937804"/>
                  <a:pt x="470429" y="773762"/>
                  <a:pt x="534987" y="604429"/>
                </a:cubicBezTo>
                <a:cubicBezTo>
                  <a:pt x="599545" y="435096"/>
                  <a:pt x="831320" y="-26338"/>
                  <a:pt x="808037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1F0A31F8-3BA3-43A3-8037-68AA8D27D1C3}"/>
              </a:ext>
            </a:extLst>
          </p:cNvPr>
          <p:cNvSpPr/>
          <p:nvPr/>
        </p:nvSpPr>
        <p:spPr>
          <a:xfrm>
            <a:off x="3399526" y="8629042"/>
            <a:ext cx="229787" cy="3024129"/>
          </a:xfrm>
          <a:custGeom>
            <a:avLst/>
            <a:gdLst>
              <a:gd name="connsiteX0" fmla="*/ 213624 w 229787"/>
              <a:gd name="connsiteY0" fmla="*/ 13308 h 3024129"/>
              <a:gd name="connsiteX1" fmla="*/ 131074 w 229787"/>
              <a:gd name="connsiteY1" fmla="*/ 1016608 h 3024129"/>
              <a:gd name="connsiteX2" fmla="*/ 200924 w 229787"/>
              <a:gd name="connsiteY2" fmla="*/ 737208 h 3024129"/>
              <a:gd name="connsiteX3" fmla="*/ 35824 w 229787"/>
              <a:gd name="connsiteY3" fmla="*/ 1708758 h 3024129"/>
              <a:gd name="connsiteX4" fmla="*/ 150124 w 229787"/>
              <a:gd name="connsiteY4" fmla="*/ 1296008 h 3024129"/>
              <a:gd name="connsiteX5" fmla="*/ 23124 w 229787"/>
              <a:gd name="connsiteY5" fmla="*/ 1892908 h 3024129"/>
              <a:gd name="connsiteX6" fmla="*/ 105674 w 229787"/>
              <a:gd name="connsiteY6" fmla="*/ 1626208 h 3024129"/>
              <a:gd name="connsiteX7" fmla="*/ 10424 w 229787"/>
              <a:gd name="connsiteY7" fmla="*/ 2985108 h 3024129"/>
              <a:gd name="connsiteX8" fmla="*/ 16774 w 229787"/>
              <a:gd name="connsiteY8" fmla="*/ 2553308 h 3024129"/>
              <a:gd name="connsiteX9" fmla="*/ 137424 w 229787"/>
              <a:gd name="connsiteY9" fmla="*/ 1492858 h 3024129"/>
              <a:gd name="connsiteX10" fmla="*/ 112024 w 229787"/>
              <a:gd name="connsiteY10" fmla="*/ 1442058 h 3024129"/>
              <a:gd name="connsiteX11" fmla="*/ 219974 w 229787"/>
              <a:gd name="connsiteY11" fmla="*/ 508608 h 3024129"/>
              <a:gd name="connsiteX12" fmla="*/ 213624 w 229787"/>
              <a:gd name="connsiteY12" fmla="*/ 13308 h 302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787" h="3024129">
                <a:moveTo>
                  <a:pt x="213624" y="13308"/>
                </a:moveTo>
                <a:cubicBezTo>
                  <a:pt x="198807" y="97975"/>
                  <a:pt x="133191" y="895958"/>
                  <a:pt x="131074" y="1016608"/>
                </a:cubicBezTo>
                <a:cubicBezTo>
                  <a:pt x="128957" y="1137258"/>
                  <a:pt x="216799" y="621850"/>
                  <a:pt x="200924" y="737208"/>
                </a:cubicBezTo>
                <a:cubicBezTo>
                  <a:pt x="185049" y="852566"/>
                  <a:pt x="44291" y="1615625"/>
                  <a:pt x="35824" y="1708758"/>
                </a:cubicBezTo>
                <a:cubicBezTo>
                  <a:pt x="27357" y="1801891"/>
                  <a:pt x="152241" y="1265316"/>
                  <a:pt x="150124" y="1296008"/>
                </a:cubicBezTo>
                <a:cubicBezTo>
                  <a:pt x="148007" y="1326700"/>
                  <a:pt x="30532" y="1837875"/>
                  <a:pt x="23124" y="1892908"/>
                </a:cubicBezTo>
                <a:cubicBezTo>
                  <a:pt x="15716" y="1947941"/>
                  <a:pt x="107791" y="1444175"/>
                  <a:pt x="105674" y="1626208"/>
                </a:cubicBezTo>
                <a:cubicBezTo>
                  <a:pt x="103557" y="1808241"/>
                  <a:pt x="25241" y="2830591"/>
                  <a:pt x="10424" y="2985108"/>
                </a:cubicBezTo>
                <a:cubicBezTo>
                  <a:pt x="-4393" y="3139625"/>
                  <a:pt x="-4393" y="2802016"/>
                  <a:pt x="16774" y="2553308"/>
                </a:cubicBezTo>
                <a:cubicBezTo>
                  <a:pt x="37941" y="2304600"/>
                  <a:pt x="121549" y="1678066"/>
                  <a:pt x="137424" y="1492858"/>
                </a:cubicBezTo>
                <a:cubicBezTo>
                  <a:pt x="153299" y="1307650"/>
                  <a:pt x="98266" y="1606100"/>
                  <a:pt x="112024" y="1442058"/>
                </a:cubicBezTo>
                <a:cubicBezTo>
                  <a:pt x="125782" y="1278016"/>
                  <a:pt x="201982" y="750966"/>
                  <a:pt x="219974" y="508608"/>
                </a:cubicBezTo>
                <a:cubicBezTo>
                  <a:pt x="237966" y="266250"/>
                  <a:pt x="228441" y="-71359"/>
                  <a:pt x="213624" y="13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64D7D469-221D-49C5-B4AB-3A3EF25CF8ED}"/>
              </a:ext>
            </a:extLst>
          </p:cNvPr>
          <p:cNvSpPr/>
          <p:nvPr/>
        </p:nvSpPr>
        <p:spPr>
          <a:xfrm>
            <a:off x="3371846" y="11564655"/>
            <a:ext cx="229787" cy="2305441"/>
          </a:xfrm>
          <a:custGeom>
            <a:avLst/>
            <a:gdLst>
              <a:gd name="connsiteX0" fmla="*/ 4 w 229787"/>
              <a:gd name="connsiteY0" fmla="*/ 5045 h 2305441"/>
              <a:gd name="connsiteX1" fmla="*/ 222254 w 229787"/>
              <a:gd name="connsiteY1" fmla="*/ 1319495 h 2305441"/>
              <a:gd name="connsiteX2" fmla="*/ 101604 w 229787"/>
              <a:gd name="connsiteY2" fmla="*/ 557495 h 2305441"/>
              <a:gd name="connsiteX3" fmla="*/ 196854 w 229787"/>
              <a:gd name="connsiteY3" fmla="*/ 1154395 h 2305441"/>
              <a:gd name="connsiteX4" fmla="*/ 209554 w 229787"/>
              <a:gd name="connsiteY4" fmla="*/ 1490945 h 2305441"/>
              <a:gd name="connsiteX5" fmla="*/ 209554 w 229787"/>
              <a:gd name="connsiteY5" fmla="*/ 2291045 h 2305441"/>
              <a:gd name="connsiteX6" fmla="*/ 203204 w 229787"/>
              <a:gd name="connsiteY6" fmla="*/ 1922745 h 2305441"/>
              <a:gd name="connsiteX7" fmla="*/ 215904 w 229787"/>
              <a:gd name="connsiteY7" fmla="*/ 906745 h 2305441"/>
              <a:gd name="connsiteX8" fmla="*/ 4 w 229787"/>
              <a:gd name="connsiteY8" fmla="*/ 5045 h 230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787" h="2305441">
                <a:moveTo>
                  <a:pt x="4" y="5045"/>
                </a:moveTo>
                <a:cubicBezTo>
                  <a:pt x="1062" y="73837"/>
                  <a:pt x="205321" y="1227420"/>
                  <a:pt x="222254" y="1319495"/>
                </a:cubicBezTo>
                <a:cubicBezTo>
                  <a:pt x="239187" y="1411570"/>
                  <a:pt x="105837" y="585012"/>
                  <a:pt x="101604" y="557495"/>
                </a:cubicBezTo>
                <a:cubicBezTo>
                  <a:pt x="97371" y="529978"/>
                  <a:pt x="178862" y="998820"/>
                  <a:pt x="196854" y="1154395"/>
                </a:cubicBezTo>
                <a:cubicBezTo>
                  <a:pt x="214846" y="1309970"/>
                  <a:pt x="207437" y="1301503"/>
                  <a:pt x="209554" y="1490945"/>
                </a:cubicBezTo>
                <a:cubicBezTo>
                  <a:pt x="211671" y="1680387"/>
                  <a:pt x="210612" y="2219078"/>
                  <a:pt x="209554" y="2291045"/>
                </a:cubicBezTo>
                <a:cubicBezTo>
                  <a:pt x="208496" y="2363012"/>
                  <a:pt x="202146" y="2153462"/>
                  <a:pt x="203204" y="1922745"/>
                </a:cubicBezTo>
                <a:cubicBezTo>
                  <a:pt x="204262" y="1692028"/>
                  <a:pt x="252946" y="1225303"/>
                  <a:pt x="215904" y="906745"/>
                </a:cubicBezTo>
                <a:cubicBezTo>
                  <a:pt x="178862" y="588187"/>
                  <a:pt x="-1054" y="-63747"/>
                  <a:pt x="4" y="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B8E7E389-6386-453B-879A-A6FB9045EE7D}"/>
              </a:ext>
            </a:extLst>
          </p:cNvPr>
          <p:cNvSpPr/>
          <p:nvPr/>
        </p:nvSpPr>
        <p:spPr>
          <a:xfrm>
            <a:off x="2621115" y="12915386"/>
            <a:ext cx="1017479" cy="2716226"/>
          </a:xfrm>
          <a:custGeom>
            <a:avLst/>
            <a:gdLst>
              <a:gd name="connsiteX0" fmla="*/ 998385 w 1017479"/>
              <a:gd name="connsiteY0" fmla="*/ 514 h 2716226"/>
              <a:gd name="connsiteX1" fmla="*/ 960285 w 1017479"/>
              <a:gd name="connsiteY1" fmla="*/ 959364 h 2716226"/>
              <a:gd name="connsiteX2" fmla="*/ 992035 w 1017479"/>
              <a:gd name="connsiteY2" fmla="*/ 527564 h 2716226"/>
              <a:gd name="connsiteX3" fmla="*/ 972985 w 1017479"/>
              <a:gd name="connsiteY3" fmla="*/ 1035564 h 2716226"/>
              <a:gd name="connsiteX4" fmla="*/ 776135 w 1017479"/>
              <a:gd name="connsiteY4" fmla="*/ 1651514 h 2716226"/>
              <a:gd name="connsiteX5" fmla="*/ 972985 w 1017479"/>
              <a:gd name="connsiteY5" fmla="*/ 1207014 h 2716226"/>
              <a:gd name="connsiteX6" fmla="*/ 896785 w 1017479"/>
              <a:gd name="connsiteY6" fmla="*/ 1384814 h 2716226"/>
              <a:gd name="connsiteX7" fmla="*/ 687235 w 1017479"/>
              <a:gd name="connsiteY7" fmla="*/ 1956314 h 2716226"/>
              <a:gd name="connsiteX8" fmla="*/ 852335 w 1017479"/>
              <a:gd name="connsiteY8" fmla="*/ 1657864 h 2716226"/>
              <a:gd name="connsiteX9" fmla="*/ 325285 w 1017479"/>
              <a:gd name="connsiteY9" fmla="*/ 2426214 h 2716226"/>
              <a:gd name="connsiteX10" fmla="*/ 7785 w 1017479"/>
              <a:gd name="connsiteY10" fmla="*/ 2711964 h 2716226"/>
              <a:gd name="connsiteX11" fmla="*/ 166535 w 1017479"/>
              <a:gd name="connsiteY11" fmla="*/ 2521464 h 2716226"/>
              <a:gd name="connsiteX12" fmla="*/ 890435 w 1017479"/>
              <a:gd name="connsiteY12" fmla="*/ 1600714 h 2716226"/>
              <a:gd name="connsiteX13" fmla="*/ 979335 w 1017479"/>
              <a:gd name="connsiteY13" fmla="*/ 1283214 h 2716226"/>
              <a:gd name="connsiteX14" fmla="*/ 1017435 w 1017479"/>
              <a:gd name="connsiteY14" fmla="*/ 832364 h 2716226"/>
              <a:gd name="connsiteX15" fmla="*/ 998385 w 1017479"/>
              <a:gd name="connsiteY15" fmla="*/ 514 h 271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7479" h="2716226">
                <a:moveTo>
                  <a:pt x="998385" y="514"/>
                </a:moveTo>
                <a:cubicBezTo>
                  <a:pt x="988860" y="21681"/>
                  <a:pt x="961343" y="871522"/>
                  <a:pt x="960285" y="959364"/>
                </a:cubicBezTo>
                <a:cubicBezTo>
                  <a:pt x="959227" y="1047206"/>
                  <a:pt x="989918" y="514864"/>
                  <a:pt x="992035" y="527564"/>
                </a:cubicBezTo>
                <a:cubicBezTo>
                  <a:pt x="994152" y="540264"/>
                  <a:pt x="1008968" y="848239"/>
                  <a:pt x="972985" y="1035564"/>
                </a:cubicBezTo>
                <a:cubicBezTo>
                  <a:pt x="937002" y="1222889"/>
                  <a:pt x="776135" y="1622939"/>
                  <a:pt x="776135" y="1651514"/>
                </a:cubicBezTo>
                <a:cubicBezTo>
                  <a:pt x="776135" y="1680089"/>
                  <a:pt x="952877" y="1251464"/>
                  <a:pt x="972985" y="1207014"/>
                </a:cubicBezTo>
                <a:cubicBezTo>
                  <a:pt x="993093" y="1162564"/>
                  <a:pt x="944410" y="1259931"/>
                  <a:pt x="896785" y="1384814"/>
                </a:cubicBezTo>
                <a:cubicBezTo>
                  <a:pt x="849160" y="1509697"/>
                  <a:pt x="694643" y="1910806"/>
                  <a:pt x="687235" y="1956314"/>
                </a:cubicBezTo>
                <a:cubicBezTo>
                  <a:pt x="679827" y="2001822"/>
                  <a:pt x="912660" y="1579547"/>
                  <a:pt x="852335" y="1657864"/>
                </a:cubicBezTo>
                <a:cubicBezTo>
                  <a:pt x="792010" y="1736181"/>
                  <a:pt x="466043" y="2250531"/>
                  <a:pt x="325285" y="2426214"/>
                </a:cubicBezTo>
                <a:cubicBezTo>
                  <a:pt x="184527" y="2601897"/>
                  <a:pt x="34243" y="2696089"/>
                  <a:pt x="7785" y="2711964"/>
                </a:cubicBezTo>
                <a:cubicBezTo>
                  <a:pt x="-18673" y="2727839"/>
                  <a:pt x="19427" y="2706672"/>
                  <a:pt x="166535" y="2521464"/>
                </a:cubicBezTo>
                <a:cubicBezTo>
                  <a:pt x="313643" y="2336256"/>
                  <a:pt x="754968" y="1807089"/>
                  <a:pt x="890435" y="1600714"/>
                </a:cubicBezTo>
                <a:cubicBezTo>
                  <a:pt x="1025902" y="1394339"/>
                  <a:pt x="958168" y="1411272"/>
                  <a:pt x="979335" y="1283214"/>
                </a:cubicBezTo>
                <a:cubicBezTo>
                  <a:pt x="1000502" y="1155156"/>
                  <a:pt x="1018493" y="1047206"/>
                  <a:pt x="1017435" y="832364"/>
                </a:cubicBezTo>
                <a:cubicBezTo>
                  <a:pt x="1016377" y="617522"/>
                  <a:pt x="1007910" y="-20653"/>
                  <a:pt x="99838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ADD0C92-F7E9-4804-8EDC-27CF6BA81746}"/>
              </a:ext>
            </a:extLst>
          </p:cNvPr>
          <p:cNvSpPr/>
          <p:nvPr/>
        </p:nvSpPr>
        <p:spPr>
          <a:xfrm>
            <a:off x="954286" y="15473304"/>
            <a:ext cx="1993281" cy="728175"/>
          </a:xfrm>
          <a:custGeom>
            <a:avLst/>
            <a:gdLst>
              <a:gd name="connsiteX0" fmla="*/ 1954014 w 1993281"/>
              <a:gd name="connsiteY0" fmla="*/ 33396 h 728175"/>
              <a:gd name="connsiteX1" fmla="*/ 1903214 w 1993281"/>
              <a:gd name="connsiteY1" fmla="*/ 52446 h 728175"/>
              <a:gd name="connsiteX2" fmla="*/ 1249164 w 1993281"/>
              <a:gd name="connsiteY2" fmla="*/ 465196 h 728175"/>
              <a:gd name="connsiteX3" fmla="*/ 1598414 w 1993281"/>
              <a:gd name="connsiteY3" fmla="*/ 300096 h 728175"/>
              <a:gd name="connsiteX4" fmla="*/ 931664 w 1993281"/>
              <a:gd name="connsiteY4" fmla="*/ 623946 h 728175"/>
              <a:gd name="connsiteX5" fmla="*/ 1230114 w 1993281"/>
              <a:gd name="connsiteY5" fmla="*/ 604896 h 728175"/>
              <a:gd name="connsiteX6" fmla="*/ 671314 w 1993281"/>
              <a:gd name="connsiteY6" fmla="*/ 719196 h 728175"/>
              <a:gd name="connsiteX7" fmla="*/ 201414 w 1993281"/>
              <a:gd name="connsiteY7" fmla="*/ 712846 h 728175"/>
              <a:gd name="connsiteX8" fmla="*/ 10914 w 1993281"/>
              <a:gd name="connsiteY8" fmla="*/ 649346 h 728175"/>
              <a:gd name="connsiteX9" fmla="*/ 499864 w 1993281"/>
              <a:gd name="connsiteY9" fmla="*/ 712846 h 728175"/>
              <a:gd name="connsiteX10" fmla="*/ 855464 w 1993281"/>
              <a:gd name="connsiteY10" fmla="*/ 706496 h 728175"/>
              <a:gd name="connsiteX11" fmla="*/ 747514 w 1993281"/>
              <a:gd name="connsiteY11" fmla="*/ 687446 h 728175"/>
              <a:gd name="connsiteX12" fmla="*/ 1280914 w 1993281"/>
              <a:gd name="connsiteY12" fmla="*/ 484246 h 728175"/>
              <a:gd name="connsiteX13" fmla="*/ 1350764 w 1993281"/>
              <a:gd name="connsiteY13" fmla="*/ 490596 h 728175"/>
              <a:gd name="connsiteX14" fmla="*/ 1585714 w 1993281"/>
              <a:gd name="connsiteY14" fmla="*/ 306446 h 728175"/>
              <a:gd name="connsiteX15" fmla="*/ 1954014 w 1993281"/>
              <a:gd name="connsiteY15" fmla="*/ 33396 h 72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93281" h="728175">
                <a:moveTo>
                  <a:pt x="1954014" y="33396"/>
                </a:moveTo>
                <a:cubicBezTo>
                  <a:pt x="2006931" y="-8937"/>
                  <a:pt x="2020689" y="-19521"/>
                  <a:pt x="1903214" y="52446"/>
                </a:cubicBezTo>
                <a:cubicBezTo>
                  <a:pt x="1785739" y="124413"/>
                  <a:pt x="1299964" y="423921"/>
                  <a:pt x="1249164" y="465196"/>
                </a:cubicBezTo>
                <a:cubicBezTo>
                  <a:pt x="1198364" y="506471"/>
                  <a:pt x="1651331" y="273638"/>
                  <a:pt x="1598414" y="300096"/>
                </a:cubicBezTo>
                <a:cubicBezTo>
                  <a:pt x="1545497" y="326554"/>
                  <a:pt x="993047" y="573146"/>
                  <a:pt x="931664" y="623946"/>
                </a:cubicBezTo>
                <a:cubicBezTo>
                  <a:pt x="870281" y="674746"/>
                  <a:pt x="1273506" y="589021"/>
                  <a:pt x="1230114" y="604896"/>
                </a:cubicBezTo>
                <a:cubicBezTo>
                  <a:pt x="1186722" y="620771"/>
                  <a:pt x="842764" y="701204"/>
                  <a:pt x="671314" y="719196"/>
                </a:cubicBezTo>
                <a:cubicBezTo>
                  <a:pt x="499864" y="737188"/>
                  <a:pt x="311481" y="724488"/>
                  <a:pt x="201414" y="712846"/>
                </a:cubicBezTo>
                <a:cubicBezTo>
                  <a:pt x="91347" y="701204"/>
                  <a:pt x="-38828" y="649346"/>
                  <a:pt x="10914" y="649346"/>
                </a:cubicBezTo>
                <a:cubicBezTo>
                  <a:pt x="60656" y="649346"/>
                  <a:pt x="359106" y="703321"/>
                  <a:pt x="499864" y="712846"/>
                </a:cubicBezTo>
                <a:cubicBezTo>
                  <a:pt x="640622" y="722371"/>
                  <a:pt x="814189" y="710729"/>
                  <a:pt x="855464" y="706496"/>
                </a:cubicBezTo>
                <a:cubicBezTo>
                  <a:pt x="896739" y="702263"/>
                  <a:pt x="676606" y="724488"/>
                  <a:pt x="747514" y="687446"/>
                </a:cubicBezTo>
                <a:cubicBezTo>
                  <a:pt x="818422" y="650404"/>
                  <a:pt x="1180372" y="517054"/>
                  <a:pt x="1280914" y="484246"/>
                </a:cubicBezTo>
                <a:cubicBezTo>
                  <a:pt x="1381456" y="451438"/>
                  <a:pt x="1299964" y="520229"/>
                  <a:pt x="1350764" y="490596"/>
                </a:cubicBezTo>
                <a:cubicBezTo>
                  <a:pt x="1401564" y="460963"/>
                  <a:pt x="1481997" y="384763"/>
                  <a:pt x="1585714" y="306446"/>
                </a:cubicBezTo>
                <a:cubicBezTo>
                  <a:pt x="1689431" y="228129"/>
                  <a:pt x="1901097" y="75729"/>
                  <a:pt x="1954014" y="33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DC712C72-04BB-4968-A244-D957237331AF}"/>
              </a:ext>
            </a:extLst>
          </p:cNvPr>
          <p:cNvSpPr/>
          <p:nvPr/>
        </p:nvSpPr>
        <p:spPr>
          <a:xfrm>
            <a:off x="9792254" y="6273800"/>
            <a:ext cx="627406" cy="2324570"/>
          </a:xfrm>
          <a:custGeom>
            <a:avLst/>
            <a:gdLst>
              <a:gd name="connsiteX0" fmla="*/ 583646 w 627406"/>
              <a:gd name="connsiteY0" fmla="*/ 0 h 2324570"/>
              <a:gd name="connsiteX1" fmla="*/ 602696 w 627406"/>
              <a:gd name="connsiteY1" fmla="*/ 723900 h 2324570"/>
              <a:gd name="connsiteX2" fmla="*/ 602696 w 627406"/>
              <a:gd name="connsiteY2" fmla="*/ 558800 h 2324570"/>
              <a:gd name="connsiteX3" fmla="*/ 278846 w 627406"/>
              <a:gd name="connsiteY3" fmla="*/ 1600200 h 2324570"/>
              <a:gd name="connsiteX4" fmla="*/ 348696 w 627406"/>
              <a:gd name="connsiteY4" fmla="*/ 1320800 h 2324570"/>
              <a:gd name="connsiteX5" fmla="*/ 5796 w 627406"/>
              <a:gd name="connsiteY5" fmla="*/ 2305050 h 2324570"/>
              <a:gd name="connsiteX6" fmla="*/ 151846 w 627406"/>
              <a:gd name="connsiteY6" fmla="*/ 1924050 h 2324570"/>
              <a:gd name="connsiteX7" fmla="*/ 393146 w 627406"/>
              <a:gd name="connsiteY7" fmla="*/ 1289050 h 2324570"/>
              <a:gd name="connsiteX8" fmla="*/ 405846 w 627406"/>
              <a:gd name="connsiteY8" fmla="*/ 1320800 h 2324570"/>
              <a:gd name="connsiteX9" fmla="*/ 570946 w 627406"/>
              <a:gd name="connsiteY9" fmla="*/ 889000 h 2324570"/>
              <a:gd name="connsiteX10" fmla="*/ 570946 w 627406"/>
              <a:gd name="connsiteY10" fmla="*/ 514350 h 2324570"/>
              <a:gd name="connsiteX11" fmla="*/ 583646 w 627406"/>
              <a:gd name="connsiteY11" fmla="*/ 0 h 232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7406" h="2324570">
                <a:moveTo>
                  <a:pt x="583646" y="0"/>
                </a:moveTo>
                <a:cubicBezTo>
                  <a:pt x="591583" y="315383"/>
                  <a:pt x="599521" y="630767"/>
                  <a:pt x="602696" y="723900"/>
                </a:cubicBezTo>
                <a:cubicBezTo>
                  <a:pt x="605871" y="817033"/>
                  <a:pt x="656671" y="412750"/>
                  <a:pt x="602696" y="558800"/>
                </a:cubicBezTo>
                <a:cubicBezTo>
                  <a:pt x="548721" y="704850"/>
                  <a:pt x="321179" y="1473200"/>
                  <a:pt x="278846" y="1600200"/>
                </a:cubicBezTo>
                <a:cubicBezTo>
                  <a:pt x="236513" y="1727200"/>
                  <a:pt x="394204" y="1203325"/>
                  <a:pt x="348696" y="1320800"/>
                </a:cubicBezTo>
                <a:cubicBezTo>
                  <a:pt x="303188" y="1438275"/>
                  <a:pt x="38604" y="2204508"/>
                  <a:pt x="5796" y="2305050"/>
                </a:cubicBezTo>
                <a:cubicBezTo>
                  <a:pt x="-27012" y="2405592"/>
                  <a:pt x="87288" y="2093383"/>
                  <a:pt x="151846" y="1924050"/>
                </a:cubicBezTo>
                <a:cubicBezTo>
                  <a:pt x="216404" y="1754717"/>
                  <a:pt x="350813" y="1389592"/>
                  <a:pt x="393146" y="1289050"/>
                </a:cubicBezTo>
                <a:cubicBezTo>
                  <a:pt x="435479" y="1188508"/>
                  <a:pt x="376213" y="1387475"/>
                  <a:pt x="405846" y="1320800"/>
                </a:cubicBezTo>
                <a:cubicBezTo>
                  <a:pt x="435479" y="1254125"/>
                  <a:pt x="543429" y="1023408"/>
                  <a:pt x="570946" y="889000"/>
                </a:cubicBezTo>
                <a:cubicBezTo>
                  <a:pt x="598463" y="754592"/>
                  <a:pt x="570946" y="514350"/>
                  <a:pt x="570946" y="514350"/>
                </a:cubicBezTo>
                <a:lnTo>
                  <a:pt x="58364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2117BED-4390-4E3C-93EB-268C634BB6B3}"/>
              </a:ext>
            </a:extLst>
          </p:cNvPr>
          <p:cNvSpPr/>
          <p:nvPr/>
        </p:nvSpPr>
        <p:spPr>
          <a:xfrm>
            <a:off x="10598077" y="4768135"/>
            <a:ext cx="1630524" cy="1423278"/>
          </a:xfrm>
          <a:custGeom>
            <a:avLst/>
            <a:gdLst>
              <a:gd name="connsiteX0" fmla="*/ 73 w 1630524"/>
              <a:gd name="connsiteY0" fmla="*/ 715 h 1423278"/>
              <a:gd name="connsiteX1" fmla="*/ 946223 w 1630524"/>
              <a:gd name="connsiteY1" fmla="*/ 407115 h 1423278"/>
              <a:gd name="connsiteX2" fmla="*/ 857323 w 1630524"/>
              <a:gd name="connsiteY2" fmla="*/ 375365 h 1423278"/>
              <a:gd name="connsiteX3" fmla="*/ 1244673 w 1630524"/>
              <a:gd name="connsiteY3" fmla="*/ 521415 h 1423278"/>
              <a:gd name="connsiteX4" fmla="*/ 1619323 w 1630524"/>
              <a:gd name="connsiteY4" fmla="*/ 1391365 h 1423278"/>
              <a:gd name="connsiteX5" fmla="*/ 1530423 w 1630524"/>
              <a:gd name="connsiteY5" fmla="*/ 1232615 h 1423278"/>
              <a:gd name="connsiteX6" fmla="*/ 1511373 w 1630524"/>
              <a:gd name="connsiteY6" fmla="*/ 1213565 h 1423278"/>
              <a:gd name="connsiteX7" fmla="*/ 1073223 w 1630524"/>
              <a:gd name="connsiteY7" fmla="*/ 432515 h 1423278"/>
              <a:gd name="connsiteX8" fmla="*/ 895423 w 1630524"/>
              <a:gd name="connsiteY8" fmla="*/ 311865 h 1423278"/>
              <a:gd name="connsiteX9" fmla="*/ 73 w 1630524"/>
              <a:gd name="connsiteY9" fmla="*/ 715 h 14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0524" h="1423278">
                <a:moveTo>
                  <a:pt x="73" y="715"/>
                </a:moveTo>
                <a:cubicBezTo>
                  <a:pt x="8540" y="16590"/>
                  <a:pt x="803348" y="344673"/>
                  <a:pt x="946223" y="407115"/>
                </a:cubicBezTo>
                <a:cubicBezTo>
                  <a:pt x="1089098" y="469557"/>
                  <a:pt x="857323" y="375365"/>
                  <a:pt x="857323" y="375365"/>
                </a:cubicBezTo>
                <a:cubicBezTo>
                  <a:pt x="907065" y="394415"/>
                  <a:pt x="1117673" y="352082"/>
                  <a:pt x="1244673" y="521415"/>
                </a:cubicBezTo>
                <a:cubicBezTo>
                  <a:pt x="1371673" y="690748"/>
                  <a:pt x="1571698" y="1272832"/>
                  <a:pt x="1619323" y="1391365"/>
                </a:cubicBezTo>
                <a:cubicBezTo>
                  <a:pt x="1666948" y="1509898"/>
                  <a:pt x="1548415" y="1262248"/>
                  <a:pt x="1530423" y="1232615"/>
                </a:cubicBezTo>
                <a:cubicBezTo>
                  <a:pt x="1512431" y="1202982"/>
                  <a:pt x="1587573" y="1346915"/>
                  <a:pt x="1511373" y="1213565"/>
                </a:cubicBezTo>
                <a:cubicBezTo>
                  <a:pt x="1435173" y="1080215"/>
                  <a:pt x="1175881" y="582798"/>
                  <a:pt x="1073223" y="432515"/>
                </a:cubicBezTo>
                <a:cubicBezTo>
                  <a:pt x="970565" y="282232"/>
                  <a:pt x="1073223" y="385948"/>
                  <a:pt x="895423" y="311865"/>
                </a:cubicBezTo>
                <a:cubicBezTo>
                  <a:pt x="717623" y="237782"/>
                  <a:pt x="-8394" y="-15160"/>
                  <a:pt x="73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470D7583-BB34-408F-BA17-B2BFD8D2C15B}"/>
              </a:ext>
            </a:extLst>
          </p:cNvPr>
          <p:cNvSpPr/>
          <p:nvPr/>
        </p:nvSpPr>
        <p:spPr>
          <a:xfrm>
            <a:off x="12079645" y="5512603"/>
            <a:ext cx="947292" cy="3151065"/>
          </a:xfrm>
          <a:custGeom>
            <a:avLst/>
            <a:gdLst>
              <a:gd name="connsiteX0" fmla="*/ 4405 w 947292"/>
              <a:gd name="connsiteY0" fmla="*/ 5547 h 3151065"/>
              <a:gd name="connsiteX1" fmla="*/ 518755 w 947292"/>
              <a:gd name="connsiteY1" fmla="*/ 704047 h 3151065"/>
              <a:gd name="connsiteX2" fmla="*/ 442555 w 947292"/>
              <a:gd name="connsiteY2" fmla="*/ 596097 h 3151065"/>
              <a:gd name="connsiteX3" fmla="*/ 817205 w 947292"/>
              <a:gd name="connsiteY3" fmla="*/ 1421597 h 3151065"/>
              <a:gd name="connsiteX4" fmla="*/ 779105 w 947292"/>
              <a:gd name="connsiteY4" fmla="*/ 1389847 h 3151065"/>
              <a:gd name="connsiteX5" fmla="*/ 899755 w 947292"/>
              <a:gd name="connsiteY5" fmla="*/ 2056597 h 3151065"/>
              <a:gd name="connsiteX6" fmla="*/ 899755 w 947292"/>
              <a:gd name="connsiteY6" fmla="*/ 1929597 h 3151065"/>
              <a:gd name="connsiteX7" fmla="*/ 842605 w 947292"/>
              <a:gd name="connsiteY7" fmla="*/ 3078947 h 3151065"/>
              <a:gd name="connsiteX8" fmla="*/ 836255 w 947292"/>
              <a:gd name="connsiteY8" fmla="*/ 2951947 h 3151065"/>
              <a:gd name="connsiteX9" fmla="*/ 944205 w 947292"/>
              <a:gd name="connsiteY9" fmla="*/ 2304247 h 3151065"/>
              <a:gd name="connsiteX10" fmla="*/ 912455 w 947292"/>
              <a:gd name="connsiteY10" fmla="*/ 2291547 h 3151065"/>
              <a:gd name="connsiteX11" fmla="*/ 855305 w 947292"/>
              <a:gd name="connsiteY11" fmla="*/ 1821647 h 3151065"/>
              <a:gd name="connsiteX12" fmla="*/ 836255 w 947292"/>
              <a:gd name="connsiteY12" fmla="*/ 1739097 h 3151065"/>
              <a:gd name="connsiteX13" fmla="*/ 715605 w 947292"/>
              <a:gd name="connsiteY13" fmla="*/ 1192997 h 3151065"/>
              <a:gd name="connsiteX14" fmla="*/ 398105 w 947292"/>
              <a:gd name="connsiteY14" fmla="*/ 570697 h 3151065"/>
              <a:gd name="connsiteX15" fmla="*/ 277455 w 947292"/>
              <a:gd name="connsiteY15" fmla="*/ 386547 h 3151065"/>
              <a:gd name="connsiteX16" fmla="*/ 4405 w 947292"/>
              <a:gd name="connsiteY16" fmla="*/ 5547 h 315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292" h="3151065">
                <a:moveTo>
                  <a:pt x="4405" y="5547"/>
                </a:moveTo>
                <a:cubicBezTo>
                  <a:pt x="44622" y="58464"/>
                  <a:pt x="445730" y="605622"/>
                  <a:pt x="518755" y="704047"/>
                </a:cubicBezTo>
                <a:cubicBezTo>
                  <a:pt x="591780" y="802472"/>
                  <a:pt x="392813" y="476505"/>
                  <a:pt x="442555" y="596097"/>
                </a:cubicBezTo>
                <a:cubicBezTo>
                  <a:pt x="492297" y="715689"/>
                  <a:pt x="761113" y="1289305"/>
                  <a:pt x="817205" y="1421597"/>
                </a:cubicBezTo>
                <a:cubicBezTo>
                  <a:pt x="873297" y="1553889"/>
                  <a:pt x="765347" y="1284014"/>
                  <a:pt x="779105" y="1389847"/>
                </a:cubicBezTo>
                <a:cubicBezTo>
                  <a:pt x="792863" y="1495680"/>
                  <a:pt x="879647" y="1966639"/>
                  <a:pt x="899755" y="2056597"/>
                </a:cubicBezTo>
                <a:cubicBezTo>
                  <a:pt x="919863" y="2146555"/>
                  <a:pt x="909280" y="1759205"/>
                  <a:pt x="899755" y="1929597"/>
                </a:cubicBezTo>
                <a:cubicBezTo>
                  <a:pt x="890230" y="2099989"/>
                  <a:pt x="853188" y="2908555"/>
                  <a:pt x="842605" y="3078947"/>
                </a:cubicBezTo>
                <a:cubicBezTo>
                  <a:pt x="832022" y="3249339"/>
                  <a:pt x="819322" y="3081064"/>
                  <a:pt x="836255" y="2951947"/>
                </a:cubicBezTo>
                <a:cubicBezTo>
                  <a:pt x="853188" y="2822830"/>
                  <a:pt x="931505" y="2414314"/>
                  <a:pt x="944205" y="2304247"/>
                </a:cubicBezTo>
                <a:cubicBezTo>
                  <a:pt x="956905" y="2194180"/>
                  <a:pt x="927272" y="2371980"/>
                  <a:pt x="912455" y="2291547"/>
                </a:cubicBezTo>
                <a:cubicBezTo>
                  <a:pt x="897638" y="2211114"/>
                  <a:pt x="868005" y="1913722"/>
                  <a:pt x="855305" y="1821647"/>
                </a:cubicBezTo>
                <a:cubicBezTo>
                  <a:pt x="842605" y="1729572"/>
                  <a:pt x="859538" y="1843872"/>
                  <a:pt x="836255" y="1739097"/>
                </a:cubicBezTo>
                <a:cubicBezTo>
                  <a:pt x="812972" y="1634322"/>
                  <a:pt x="788630" y="1387730"/>
                  <a:pt x="715605" y="1192997"/>
                </a:cubicBezTo>
                <a:cubicBezTo>
                  <a:pt x="642580" y="998264"/>
                  <a:pt x="471130" y="705105"/>
                  <a:pt x="398105" y="570697"/>
                </a:cubicBezTo>
                <a:cubicBezTo>
                  <a:pt x="325080" y="436289"/>
                  <a:pt x="344130" y="479680"/>
                  <a:pt x="277455" y="386547"/>
                </a:cubicBezTo>
                <a:cubicBezTo>
                  <a:pt x="210780" y="293414"/>
                  <a:pt x="-35812" y="-47370"/>
                  <a:pt x="4405" y="5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710D6364-7791-4F10-900F-11618F56C210}"/>
              </a:ext>
            </a:extLst>
          </p:cNvPr>
          <p:cNvSpPr/>
          <p:nvPr/>
        </p:nvSpPr>
        <p:spPr>
          <a:xfrm>
            <a:off x="11999181" y="5476386"/>
            <a:ext cx="1016541" cy="2418490"/>
          </a:xfrm>
          <a:custGeom>
            <a:avLst/>
            <a:gdLst>
              <a:gd name="connsiteX0" fmla="*/ 27719 w 1016541"/>
              <a:gd name="connsiteY0" fmla="*/ 35414 h 2418490"/>
              <a:gd name="connsiteX1" fmla="*/ 72169 w 1016541"/>
              <a:gd name="connsiteY1" fmla="*/ 79864 h 2418490"/>
              <a:gd name="connsiteX2" fmla="*/ 459519 w 1016541"/>
              <a:gd name="connsiteY2" fmla="*/ 556114 h 2418490"/>
              <a:gd name="connsiteX3" fmla="*/ 427769 w 1016541"/>
              <a:gd name="connsiteY3" fmla="*/ 537064 h 2418490"/>
              <a:gd name="connsiteX4" fmla="*/ 719869 w 1016541"/>
              <a:gd name="connsiteY4" fmla="*/ 1083164 h 2418490"/>
              <a:gd name="connsiteX5" fmla="*/ 707169 w 1016541"/>
              <a:gd name="connsiteY5" fmla="*/ 1026014 h 2418490"/>
              <a:gd name="connsiteX6" fmla="*/ 884969 w 1016541"/>
              <a:gd name="connsiteY6" fmla="*/ 1591164 h 2418490"/>
              <a:gd name="connsiteX7" fmla="*/ 884969 w 1016541"/>
              <a:gd name="connsiteY7" fmla="*/ 1502264 h 2418490"/>
              <a:gd name="connsiteX8" fmla="*/ 942119 w 1016541"/>
              <a:gd name="connsiteY8" fmla="*/ 2099164 h 2418490"/>
              <a:gd name="connsiteX9" fmla="*/ 961169 w 1016541"/>
              <a:gd name="connsiteY9" fmla="*/ 2003914 h 2418490"/>
              <a:gd name="connsiteX10" fmla="*/ 1011969 w 1016541"/>
              <a:gd name="connsiteY10" fmla="*/ 2416664 h 2418490"/>
              <a:gd name="connsiteX11" fmla="*/ 1011969 w 1016541"/>
              <a:gd name="connsiteY11" fmla="*/ 2143614 h 2418490"/>
              <a:gd name="connsiteX12" fmla="*/ 992919 w 1016541"/>
              <a:gd name="connsiteY12" fmla="*/ 1870564 h 2418490"/>
              <a:gd name="connsiteX13" fmla="*/ 980219 w 1016541"/>
              <a:gd name="connsiteY13" fmla="*/ 1851514 h 2418490"/>
              <a:gd name="connsiteX14" fmla="*/ 916719 w 1016541"/>
              <a:gd name="connsiteY14" fmla="*/ 1400664 h 2418490"/>
              <a:gd name="connsiteX15" fmla="*/ 878619 w 1016541"/>
              <a:gd name="connsiteY15" fmla="*/ 1419714 h 2418490"/>
              <a:gd name="connsiteX16" fmla="*/ 738919 w 1016541"/>
              <a:gd name="connsiteY16" fmla="*/ 1070464 h 2418490"/>
              <a:gd name="connsiteX17" fmla="*/ 669069 w 1016541"/>
              <a:gd name="connsiteY17" fmla="*/ 784714 h 2418490"/>
              <a:gd name="connsiteX18" fmla="*/ 656369 w 1016541"/>
              <a:gd name="connsiteY18" fmla="*/ 905364 h 2418490"/>
              <a:gd name="connsiteX19" fmla="*/ 478569 w 1016541"/>
              <a:gd name="connsiteY19" fmla="*/ 575164 h 2418490"/>
              <a:gd name="connsiteX20" fmla="*/ 383319 w 1016541"/>
              <a:gd name="connsiteY20" fmla="*/ 441814 h 2418490"/>
              <a:gd name="connsiteX21" fmla="*/ 27719 w 1016541"/>
              <a:gd name="connsiteY21" fmla="*/ 35414 h 241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6541" h="2418490">
                <a:moveTo>
                  <a:pt x="27719" y="35414"/>
                </a:moveTo>
                <a:cubicBezTo>
                  <a:pt x="-24139" y="-24911"/>
                  <a:pt x="202" y="-6919"/>
                  <a:pt x="72169" y="79864"/>
                </a:cubicBezTo>
                <a:cubicBezTo>
                  <a:pt x="144136" y="166647"/>
                  <a:pt x="400252" y="479914"/>
                  <a:pt x="459519" y="556114"/>
                </a:cubicBezTo>
                <a:cubicBezTo>
                  <a:pt x="518786" y="632314"/>
                  <a:pt x="384377" y="449222"/>
                  <a:pt x="427769" y="537064"/>
                </a:cubicBezTo>
                <a:cubicBezTo>
                  <a:pt x="471161" y="624906"/>
                  <a:pt x="673302" y="1001672"/>
                  <a:pt x="719869" y="1083164"/>
                </a:cubicBezTo>
                <a:cubicBezTo>
                  <a:pt x="766436" y="1164656"/>
                  <a:pt x="679652" y="941347"/>
                  <a:pt x="707169" y="1026014"/>
                </a:cubicBezTo>
                <a:cubicBezTo>
                  <a:pt x="734686" y="1110681"/>
                  <a:pt x="855336" y="1511789"/>
                  <a:pt x="884969" y="1591164"/>
                </a:cubicBezTo>
                <a:cubicBezTo>
                  <a:pt x="914602" y="1670539"/>
                  <a:pt x="875444" y="1417597"/>
                  <a:pt x="884969" y="1502264"/>
                </a:cubicBezTo>
                <a:cubicBezTo>
                  <a:pt x="894494" y="1586931"/>
                  <a:pt x="929419" y="2015556"/>
                  <a:pt x="942119" y="2099164"/>
                </a:cubicBezTo>
                <a:cubicBezTo>
                  <a:pt x="954819" y="2182772"/>
                  <a:pt x="949527" y="1950997"/>
                  <a:pt x="961169" y="2003914"/>
                </a:cubicBezTo>
                <a:cubicBezTo>
                  <a:pt x="972811" y="2056831"/>
                  <a:pt x="1003502" y="2393381"/>
                  <a:pt x="1011969" y="2416664"/>
                </a:cubicBezTo>
                <a:cubicBezTo>
                  <a:pt x="1020436" y="2439947"/>
                  <a:pt x="1015144" y="2234631"/>
                  <a:pt x="1011969" y="2143614"/>
                </a:cubicBezTo>
                <a:cubicBezTo>
                  <a:pt x="1008794" y="2052597"/>
                  <a:pt x="998211" y="1919247"/>
                  <a:pt x="992919" y="1870564"/>
                </a:cubicBezTo>
                <a:cubicBezTo>
                  <a:pt x="987627" y="1821881"/>
                  <a:pt x="992919" y="1929831"/>
                  <a:pt x="980219" y="1851514"/>
                </a:cubicBezTo>
                <a:cubicBezTo>
                  <a:pt x="967519" y="1773197"/>
                  <a:pt x="933652" y="1472631"/>
                  <a:pt x="916719" y="1400664"/>
                </a:cubicBezTo>
                <a:cubicBezTo>
                  <a:pt x="899786" y="1328697"/>
                  <a:pt x="908252" y="1474747"/>
                  <a:pt x="878619" y="1419714"/>
                </a:cubicBezTo>
                <a:cubicBezTo>
                  <a:pt x="848986" y="1364681"/>
                  <a:pt x="773844" y="1176297"/>
                  <a:pt x="738919" y="1070464"/>
                </a:cubicBezTo>
                <a:cubicBezTo>
                  <a:pt x="703994" y="964631"/>
                  <a:pt x="682827" y="812231"/>
                  <a:pt x="669069" y="784714"/>
                </a:cubicBezTo>
                <a:cubicBezTo>
                  <a:pt x="655311" y="757197"/>
                  <a:pt x="688119" y="940289"/>
                  <a:pt x="656369" y="905364"/>
                </a:cubicBezTo>
                <a:cubicBezTo>
                  <a:pt x="624619" y="870439"/>
                  <a:pt x="524077" y="652422"/>
                  <a:pt x="478569" y="575164"/>
                </a:cubicBezTo>
                <a:cubicBezTo>
                  <a:pt x="433061" y="497906"/>
                  <a:pt x="461636" y="536006"/>
                  <a:pt x="383319" y="441814"/>
                </a:cubicBezTo>
                <a:cubicBezTo>
                  <a:pt x="305002" y="347622"/>
                  <a:pt x="79577" y="95739"/>
                  <a:pt x="27719" y="35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81535F92-D0AD-4F10-9FD6-FDAE5ACD45A1}"/>
              </a:ext>
            </a:extLst>
          </p:cNvPr>
          <p:cNvSpPr/>
          <p:nvPr/>
        </p:nvSpPr>
        <p:spPr>
          <a:xfrm>
            <a:off x="12101420" y="6095754"/>
            <a:ext cx="265733" cy="2211280"/>
          </a:xfrm>
          <a:custGeom>
            <a:avLst/>
            <a:gdLst>
              <a:gd name="connsiteX0" fmla="*/ 8030 w 265733"/>
              <a:gd name="connsiteY0" fmla="*/ 246 h 2211280"/>
              <a:gd name="connsiteX1" fmla="*/ 185830 w 265733"/>
              <a:gd name="connsiteY1" fmla="*/ 800346 h 2211280"/>
              <a:gd name="connsiteX2" fmla="*/ 154080 w 265733"/>
              <a:gd name="connsiteY2" fmla="*/ 660646 h 2211280"/>
              <a:gd name="connsiteX3" fmla="*/ 166780 w 265733"/>
              <a:gd name="connsiteY3" fmla="*/ 1187696 h 2211280"/>
              <a:gd name="connsiteX4" fmla="*/ 166780 w 265733"/>
              <a:gd name="connsiteY4" fmla="*/ 997196 h 2211280"/>
              <a:gd name="connsiteX5" fmla="*/ 185830 w 265733"/>
              <a:gd name="connsiteY5" fmla="*/ 1448046 h 2211280"/>
              <a:gd name="connsiteX6" fmla="*/ 223930 w 265733"/>
              <a:gd name="connsiteY6" fmla="*/ 1232146 h 2211280"/>
              <a:gd name="connsiteX7" fmla="*/ 8030 w 265733"/>
              <a:gd name="connsiteY7" fmla="*/ 2184646 h 2211280"/>
              <a:gd name="connsiteX8" fmla="*/ 58830 w 265733"/>
              <a:gd name="connsiteY8" fmla="*/ 1917946 h 2211280"/>
              <a:gd name="connsiteX9" fmla="*/ 179480 w 265733"/>
              <a:gd name="connsiteY9" fmla="*/ 1606796 h 2211280"/>
              <a:gd name="connsiteX10" fmla="*/ 262030 w 265733"/>
              <a:gd name="connsiteY10" fmla="*/ 1428996 h 2211280"/>
              <a:gd name="connsiteX11" fmla="*/ 249330 w 265733"/>
              <a:gd name="connsiteY11" fmla="*/ 1257546 h 2211280"/>
              <a:gd name="connsiteX12" fmla="*/ 230280 w 265733"/>
              <a:gd name="connsiteY12" fmla="*/ 971796 h 2211280"/>
              <a:gd name="connsiteX13" fmla="*/ 128680 w 265733"/>
              <a:gd name="connsiteY13" fmla="*/ 717796 h 2211280"/>
              <a:gd name="connsiteX14" fmla="*/ 8030 w 265733"/>
              <a:gd name="connsiteY14" fmla="*/ 246 h 221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5733" h="2211280">
                <a:moveTo>
                  <a:pt x="8030" y="246"/>
                </a:moveTo>
                <a:cubicBezTo>
                  <a:pt x="17555" y="14004"/>
                  <a:pt x="161488" y="690279"/>
                  <a:pt x="185830" y="800346"/>
                </a:cubicBezTo>
                <a:cubicBezTo>
                  <a:pt x="210172" y="910413"/>
                  <a:pt x="157255" y="596088"/>
                  <a:pt x="154080" y="660646"/>
                </a:cubicBezTo>
                <a:cubicBezTo>
                  <a:pt x="150905" y="725204"/>
                  <a:pt x="164663" y="1131604"/>
                  <a:pt x="166780" y="1187696"/>
                </a:cubicBezTo>
                <a:cubicBezTo>
                  <a:pt x="168897" y="1243788"/>
                  <a:pt x="163605" y="953804"/>
                  <a:pt x="166780" y="997196"/>
                </a:cubicBezTo>
                <a:cubicBezTo>
                  <a:pt x="169955" y="1040588"/>
                  <a:pt x="176305" y="1408888"/>
                  <a:pt x="185830" y="1448046"/>
                </a:cubicBezTo>
                <a:cubicBezTo>
                  <a:pt x="195355" y="1487204"/>
                  <a:pt x="253563" y="1109379"/>
                  <a:pt x="223930" y="1232146"/>
                </a:cubicBezTo>
                <a:cubicBezTo>
                  <a:pt x="194297" y="1354913"/>
                  <a:pt x="35547" y="2070346"/>
                  <a:pt x="8030" y="2184646"/>
                </a:cubicBezTo>
                <a:cubicBezTo>
                  <a:pt x="-19487" y="2298946"/>
                  <a:pt x="30255" y="2014254"/>
                  <a:pt x="58830" y="1917946"/>
                </a:cubicBezTo>
                <a:cubicBezTo>
                  <a:pt x="87405" y="1821638"/>
                  <a:pt x="145613" y="1688288"/>
                  <a:pt x="179480" y="1606796"/>
                </a:cubicBezTo>
                <a:cubicBezTo>
                  <a:pt x="213347" y="1525304"/>
                  <a:pt x="250388" y="1487204"/>
                  <a:pt x="262030" y="1428996"/>
                </a:cubicBezTo>
                <a:cubicBezTo>
                  <a:pt x="273672" y="1370788"/>
                  <a:pt x="254622" y="1333746"/>
                  <a:pt x="249330" y="1257546"/>
                </a:cubicBezTo>
                <a:cubicBezTo>
                  <a:pt x="244038" y="1181346"/>
                  <a:pt x="250388" y="1061754"/>
                  <a:pt x="230280" y="971796"/>
                </a:cubicBezTo>
                <a:cubicBezTo>
                  <a:pt x="210172" y="881838"/>
                  <a:pt x="165722" y="883954"/>
                  <a:pt x="128680" y="717796"/>
                </a:cubicBezTo>
                <a:cubicBezTo>
                  <a:pt x="91638" y="551638"/>
                  <a:pt x="-1495" y="-13512"/>
                  <a:pt x="8030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32CCE79-B431-401D-8BC4-B88C3586CAEE}"/>
              </a:ext>
            </a:extLst>
          </p:cNvPr>
          <p:cNvSpPr/>
          <p:nvPr/>
        </p:nvSpPr>
        <p:spPr>
          <a:xfrm>
            <a:off x="10264940" y="4932382"/>
            <a:ext cx="1357564" cy="3226270"/>
          </a:xfrm>
          <a:custGeom>
            <a:avLst/>
            <a:gdLst>
              <a:gd name="connsiteX0" fmla="*/ 714210 w 1357564"/>
              <a:gd name="connsiteY0" fmla="*/ 1568 h 3226270"/>
              <a:gd name="connsiteX1" fmla="*/ 1279360 w 1357564"/>
              <a:gd name="connsiteY1" fmla="*/ 915968 h 3226270"/>
              <a:gd name="connsiteX2" fmla="*/ 1247610 w 1357564"/>
              <a:gd name="connsiteY2" fmla="*/ 833418 h 3226270"/>
              <a:gd name="connsiteX3" fmla="*/ 1349210 w 1357564"/>
              <a:gd name="connsiteY3" fmla="*/ 1500168 h 3226270"/>
              <a:gd name="connsiteX4" fmla="*/ 1336510 w 1357564"/>
              <a:gd name="connsiteY4" fmla="*/ 1430318 h 3226270"/>
              <a:gd name="connsiteX5" fmla="*/ 1215860 w 1357564"/>
              <a:gd name="connsiteY5" fmla="*/ 2078018 h 3226270"/>
              <a:gd name="connsiteX6" fmla="*/ 1260310 w 1357564"/>
              <a:gd name="connsiteY6" fmla="*/ 1919268 h 3226270"/>
              <a:gd name="connsiteX7" fmla="*/ 974560 w 1357564"/>
              <a:gd name="connsiteY7" fmla="*/ 2611418 h 3226270"/>
              <a:gd name="connsiteX8" fmla="*/ 1095210 w 1357564"/>
              <a:gd name="connsiteY8" fmla="*/ 2459018 h 3226270"/>
              <a:gd name="connsiteX9" fmla="*/ 809460 w 1357564"/>
              <a:gd name="connsiteY9" fmla="*/ 2738418 h 3226270"/>
              <a:gd name="connsiteX10" fmla="*/ 872960 w 1357564"/>
              <a:gd name="connsiteY10" fmla="*/ 2719368 h 3226270"/>
              <a:gd name="connsiteX11" fmla="*/ 66510 w 1357564"/>
              <a:gd name="connsiteY11" fmla="*/ 3189268 h 3226270"/>
              <a:gd name="connsiteX12" fmla="*/ 47460 w 1357564"/>
              <a:gd name="connsiteY12" fmla="*/ 3195618 h 3226270"/>
              <a:gd name="connsiteX13" fmla="*/ 606260 w 1357564"/>
              <a:gd name="connsiteY13" fmla="*/ 2897168 h 3226270"/>
              <a:gd name="connsiteX14" fmla="*/ 707860 w 1357564"/>
              <a:gd name="connsiteY14" fmla="*/ 2884468 h 3226270"/>
              <a:gd name="connsiteX15" fmla="*/ 993610 w 1357564"/>
              <a:gd name="connsiteY15" fmla="*/ 2452668 h 3226270"/>
              <a:gd name="connsiteX16" fmla="*/ 1273010 w 1357564"/>
              <a:gd name="connsiteY16" fmla="*/ 1690668 h 3226270"/>
              <a:gd name="connsiteX17" fmla="*/ 1260310 w 1357564"/>
              <a:gd name="connsiteY17" fmla="*/ 1709718 h 3226270"/>
              <a:gd name="connsiteX18" fmla="*/ 1298410 w 1357564"/>
              <a:gd name="connsiteY18" fmla="*/ 1195368 h 3226270"/>
              <a:gd name="connsiteX19" fmla="*/ 1222210 w 1357564"/>
              <a:gd name="connsiteY19" fmla="*/ 858818 h 3226270"/>
              <a:gd name="connsiteX20" fmla="*/ 1253960 w 1357564"/>
              <a:gd name="connsiteY20" fmla="*/ 852468 h 3226270"/>
              <a:gd name="connsiteX21" fmla="*/ 1215860 w 1357564"/>
              <a:gd name="connsiteY21" fmla="*/ 700068 h 3226270"/>
              <a:gd name="connsiteX22" fmla="*/ 714210 w 1357564"/>
              <a:gd name="connsiteY22" fmla="*/ 1568 h 322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57564" h="3226270">
                <a:moveTo>
                  <a:pt x="714210" y="1568"/>
                </a:moveTo>
                <a:cubicBezTo>
                  <a:pt x="724793" y="37551"/>
                  <a:pt x="1190460" y="777326"/>
                  <a:pt x="1279360" y="915968"/>
                </a:cubicBezTo>
                <a:cubicBezTo>
                  <a:pt x="1368260" y="1054610"/>
                  <a:pt x="1235968" y="736051"/>
                  <a:pt x="1247610" y="833418"/>
                </a:cubicBezTo>
                <a:cubicBezTo>
                  <a:pt x="1259252" y="930785"/>
                  <a:pt x="1334393" y="1400685"/>
                  <a:pt x="1349210" y="1500168"/>
                </a:cubicBezTo>
                <a:cubicBezTo>
                  <a:pt x="1364027" y="1599651"/>
                  <a:pt x="1358735" y="1334010"/>
                  <a:pt x="1336510" y="1430318"/>
                </a:cubicBezTo>
                <a:cubicBezTo>
                  <a:pt x="1314285" y="1526626"/>
                  <a:pt x="1228560" y="1996526"/>
                  <a:pt x="1215860" y="2078018"/>
                </a:cubicBezTo>
                <a:cubicBezTo>
                  <a:pt x="1203160" y="2159510"/>
                  <a:pt x="1300527" y="1830368"/>
                  <a:pt x="1260310" y="1919268"/>
                </a:cubicBezTo>
                <a:cubicBezTo>
                  <a:pt x="1220093" y="2008168"/>
                  <a:pt x="1002077" y="2521460"/>
                  <a:pt x="974560" y="2611418"/>
                </a:cubicBezTo>
                <a:cubicBezTo>
                  <a:pt x="947043" y="2701376"/>
                  <a:pt x="1122727" y="2437851"/>
                  <a:pt x="1095210" y="2459018"/>
                </a:cubicBezTo>
                <a:cubicBezTo>
                  <a:pt x="1067693" y="2480185"/>
                  <a:pt x="846502" y="2695026"/>
                  <a:pt x="809460" y="2738418"/>
                </a:cubicBezTo>
                <a:cubicBezTo>
                  <a:pt x="772418" y="2781810"/>
                  <a:pt x="996785" y="2644226"/>
                  <a:pt x="872960" y="2719368"/>
                </a:cubicBezTo>
                <a:cubicBezTo>
                  <a:pt x="749135" y="2794510"/>
                  <a:pt x="66510" y="3189268"/>
                  <a:pt x="66510" y="3189268"/>
                </a:cubicBezTo>
                <a:cubicBezTo>
                  <a:pt x="-71073" y="3268643"/>
                  <a:pt x="47460" y="3195618"/>
                  <a:pt x="47460" y="3195618"/>
                </a:cubicBezTo>
                <a:cubicBezTo>
                  <a:pt x="137418" y="3146935"/>
                  <a:pt x="496193" y="2949026"/>
                  <a:pt x="606260" y="2897168"/>
                </a:cubicBezTo>
                <a:cubicBezTo>
                  <a:pt x="716327" y="2845310"/>
                  <a:pt x="643302" y="2958551"/>
                  <a:pt x="707860" y="2884468"/>
                </a:cubicBezTo>
                <a:cubicBezTo>
                  <a:pt x="772418" y="2810385"/>
                  <a:pt x="899418" y="2651635"/>
                  <a:pt x="993610" y="2452668"/>
                </a:cubicBezTo>
                <a:cubicBezTo>
                  <a:pt x="1087802" y="2253701"/>
                  <a:pt x="1228560" y="1814493"/>
                  <a:pt x="1273010" y="1690668"/>
                </a:cubicBezTo>
                <a:cubicBezTo>
                  <a:pt x="1317460" y="1566843"/>
                  <a:pt x="1256077" y="1792268"/>
                  <a:pt x="1260310" y="1709718"/>
                </a:cubicBezTo>
                <a:cubicBezTo>
                  <a:pt x="1264543" y="1627168"/>
                  <a:pt x="1304760" y="1337185"/>
                  <a:pt x="1298410" y="1195368"/>
                </a:cubicBezTo>
                <a:cubicBezTo>
                  <a:pt x="1292060" y="1053551"/>
                  <a:pt x="1229618" y="915968"/>
                  <a:pt x="1222210" y="858818"/>
                </a:cubicBezTo>
                <a:cubicBezTo>
                  <a:pt x="1214802" y="801668"/>
                  <a:pt x="1255018" y="878926"/>
                  <a:pt x="1253960" y="852468"/>
                </a:cubicBezTo>
                <a:cubicBezTo>
                  <a:pt x="1252902" y="826010"/>
                  <a:pt x="1302643" y="840826"/>
                  <a:pt x="1215860" y="700068"/>
                </a:cubicBezTo>
                <a:cubicBezTo>
                  <a:pt x="1129077" y="559310"/>
                  <a:pt x="703627" y="-34415"/>
                  <a:pt x="714210" y="1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905FF40A-D419-4E87-9E62-6E801DAC677B}"/>
              </a:ext>
            </a:extLst>
          </p:cNvPr>
          <p:cNvSpPr/>
          <p:nvPr/>
        </p:nvSpPr>
        <p:spPr>
          <a:xfrm>
            <a:off x="11391194" y="5008018"/>
            <a:ext cx="574836" cy="3418588"/>
          </a:xfrm>
          <a:custGeom>
            <a:avLst/>
            <a:gdLst>
              <a:gd name="connsiteX0" fmla="*/ 26106 w 574836"/>
              <a:gd name="connsiteY0" fmla="*/ 97382 h 3418588"/>
              <a:gd name="connsiteX1" fmla="*/ 89606 w 574836"/>
              <a:gd name="connsiteY1" fmla="*/ 135482 h 3418588"/>
              <a:gd name="connsiteX2" fmla="*/ 540456 w 574836"/>
              <a:gd name="connsiteY2" fmla="*/ 1126082 h 3418588"/>
              <a:gd name="connsiteX3" fmla="*/ 470606 w 574836"/>
              <a:gd name="connsiteY3" fmla="*/ 986382 h 3418588"/>
              <a:gd name="connsiteX4" fmla="*/ 527756 w 574836"/>
              <a:gd name="connsiteY4" fmla="*/ 1703932 h 3418588"/>
              <a:gd name="connsiteX5" fmla="*/ 565856 w 574836"/>
              <a:gd name="connsiteY5" fmla="*/ 1551532 h 3418588"/>
              <a:gd name="connsiteX6" fmla="*/ 349956 w 574836"/>
              <a:gd name="connsiteY6" fmla="*/ 2535782 h 3418588"/>
              <a:gd name="connsiteX7" fmla="*/ 426156 w 574836"/>
              <a:gd name="connsiteY7" fmla="*/ 2383382 h 3418588"/>
              <a:gd name="connsiteX8" fmla="*/ 153106 w 574836"/>
              <a:gd name="connsiteY8" fmla="*/ 3399382 h 3418588"/>
              <a:gd name="connsiteX9" fmla="*/ 248356 w 574836"/>
              <a:gd name="connsiteY9" fmla="*/ 3005682 h 3418588"/>
              <a:gd name="connsiteX10" fmla="*/ 369006 w 574836"/>
              <a:gd name="connsiteY10" fmla="*/ 2472282 h 3418588"/>
              <a:gd name="connsiteX11" fmla="*/ 324556 w 574836"/>
              <a:gd name="connsiteY11" fmla="*/ 2484982 h 3418588"/>
              <a:gd name="connsiteX12" fmla="*/ 508706 w 574836"/>
              <a:gd name="connsiteY12" fmla="*/ 1227682 h 3418588"/>
              <a:gd name="connsiteX13" fmla="*/ 407106 w 574836"/>
              <a:gd name="connsiteY13" fmla="*/ 960982 h 3418588"/>
              <a:gd name="connsiteX14" fmla="*/ 26106 w 574836"/>
              <a:gd name="connsiteY14" fmla="*/ 97382 h 341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4836" h="3418588">
                <a:moveTo>
                  <a:pt x="26106" y="97382"/>
                </a:moveTo>
                <a:cubicBezTo>
                  <a:pt x="-26811" y="-40201"/>
                  <a:pt x="3881" y="-35968"/>
                  <a:pt x="89606" y="135482"/>
                </a:cubicBezTo>
                <a:cubicBezTo>
                  <a:pt x="175331" y="306932"/>
                  <a:pt x="476956" y="984265"/>
                  <a:pt x="540456" y="1126082"/>
                </a:cubicBezTo>
                <a:cubicBezTo>
                  <a:pt x="603956" y="1267899"/>
                  <a:pt x="472723" y="890074"/>
                  <a:pt x="470606" y="986382"/>
                </a:cubicBezTo>
                <a:cubicBezTo>
                  <a:pt x="468489" y="1082690"/>
                  <a:pt x="511881" y="1609740"/>
                  <a:pt x="527756" y="1703932"/>
                </a:cubicBezTo>
                <a:cubicBezTo>
                  <a:pt x="543631" y="1798124"/>
                  <a:pt x="595489" y="1412890"/>
                  <a:pt x="565856" y="1551532"/>
                </a:cubicBezTo>
                <a:cubicBezTo>
                  <a:pt x="536223" y="1690174"/>
                  <a:pt x="373239" y="2397140"/>
                  <a:pt x="349956" y="2535782"/>
                </a:cubicBezTo>
                <a:cubicBezTo>
                  <a:pt x="326673" y="2674424"/>
                  <a:pt x="458964" y="2239449"/>
                  <a:pt x="426156" y="2383382"/>
                </a:cubicBezTo>
                <a:cubicBezTo>
                  <a:pt x="393348" y="2527315"/>
                  <a:pt x="182739" y="3295665"/>
                  <a:pt x="153106" y="3399382"/>
                </a:cubicBezTo>
                <a:cubicBezTo>
                  <a:pt x="123473" y="3503099"/>
                  <a:pt x="212373" y="3160199"/>
                  <a:pt x="248356" y="3005682"/>
                </a:cubicBezTo>
                <a:cubicBezTo>
                  <a:pt x="284339" y="2851165"/>
                  <a:pt x="356306" y="2559065"/>
                  <a:pt x="369006" y="2472282"/>
                </a:cubicBezTo>
                <a:cubicBezTo>
                  <a:pt x="381706" y="2385499"/>
                  <a:pt x="301273" y="2692415"/>
                  <a:pt x="324556" y="2484982"/>
                </a:cubicBezTo>
                <a:cubicBezTo>
                  <a:pt x="347839" y="2277549"/>
                  <a:pt x="494948" y="1481682"/>
                  <a:pt x="508706" y="1227682"/>
                </a:cubicBezTo>
                <a:cubicBezTo>
                  <a:pt x="522464" y="973682"/>
                  <a:pt x="482248" y="1151482"/>
                  <a:pt x="407106" y="960982"/>
                </a:cubicBezTo>
                <a:cubicBezTo>
                  <a:pt x="331964" y="770482"/>
                  <a:pt x="79023" y="234965"/>
                  <a:pt x="26106" y="97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BDE5EEA-1CF7-47D6-AA44-57DCB659825A}"/>
              </a:ext>
            </a:extLst>
          </p:cNvPr>
          <p:cNvSpPr/>
          <p:nvPr/>
        </p:nvSpPr>
        <p:spPr>
          <a:xfrm>
            <a:off x="10392855" y="5698543"/>
            <a:ext cx="999193" cy="2567510"/>
          </a:xfrm>
          <a:custGeom>
            <a:avLst/>
            <a:gdLst>
              <a:gd name="connsiteX0" fmla="*/ 922845 w 999193"/>
              <a:gd name="connsiteY0" fmla="*/ 3757 h 2567510"/>
              <a:gd name="connsiteX1" fmla="*/ 916495 w 999193"/>
              <a:gd name="connsiteY1" fmla="*/ 1083257 h 2567510"/>
              <a:gd name="connsiteX2" fmla="*/ 922845 w 999193"/>
              <a:gd name="connsiteY2" fmla="*/ 956257 h 2567510"/>
              <a:gd name="connsiteX3" fmla="*/ 548195 w 999193"/>
              <a:gd name="connsiteY3" fmla="*/ 1953207 h 2567510"/>
              <a:gd name="connsiteX4" fmla="*/ 560895 w 999193"/>
              <a:gd name="connsiteY4" fmla="*/ 1819857 h 2567510"/>
              <a:gd name="connsiteX5" fmla="*/ 2095 w 999193"/>
              <a:gd name="connsiteY5" fmla="*/ 2562807 h 2567510"/>
              <a:gd name="connsiteX6" fmla="*/ 370395 w 999193"/>
              <a:gd name="connsiteY6" fmla="*/ 2137357 h 2567510"/>
              <a:gd name="connsiteX7" fmla="*/ 370395 w 999193"/>
              <a:gd name="connsiteY7" fmla="*/ 2150057 h 2567510"/>
              <a:gd name="connsiteX8" fmla="*/ 757745 w 999193"/>
              <a:gd name="connsiteY8" fmla="*/ 1597607 h 2567510"/>
              <a:gd name="connsiteX9" fmla="*/ 700595 w 999193"/>
              <a:gd name="connsiteY9" fmla="*/ 1553157 h 2567510"/>
              <a:gd name="connsiteX10" fmla="*/ 967295 w 999193"/>
              <a:gd name="connsiteY10" fmla="*/ 981657 h 2567510"/>
              <a:gd name="connsiteX11" fmla="*/ 948245 w 999193"/>
              <a:gd name="connsiteY11" fmla="*/ 956257 h 2567510"/>
              <a:gd name="connsiteX12" fmla="*/ 999045 w 999193"/>
              <a:gd name="connsiteY12" fmla="*/ 734007 h 2567510"/>
              <a:gd name="connsiteX13" fmla="*/ 922845 w 999193"/>
              <a:gd name="connsiteY13" fmla="*/ 3757 h 256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193" h="2567510">
                <a:moveTo>
                  <a:pt x="922845" y="3757"/>
                </a:moveTo>
                <a:cubicBezTo>
                  <a:pt x="909087" y="61965"/>
                  <a:pt x="916495" y="924507"/>
                  <a:pt x="916495" y="1083257"/>
                </a:cubicBezTo>
                <a:cubicBezTo>
                  <a:pt x="916495" y="1242007"/>
                  <a:pt x="984228" y="811266"/>
                  <a:pt x="922845" y="956257"/>
                </a:cubicBezTo>
                <a:cubicBezTo>
                  <a:pt x="861462" y="1101248"/>
                  <a:pt x="608520" y="1809274"/>
                  <a:pt x="548195" y="1953207"/>
                </a:cubicBezTo>
                <a:cubicBezTo>
                  <a:pt x="487870" y="2097140"/>
                  <a:pt x="651912" y="1718257"/>
                  <a:pt x="560895" y="1819857"/>
                </a:cubicBezTo>
                <a:cubicBezTo>
                  <a:pt x="469878" y="1921457"/>
                  <a:pt x="33845" y="2509890"/>
                  <a:pt x="2095" y="2562807"/>
                </a:cubicBezTo>
                <a:cubicBezTo>
                  <a:pt x="-29655" y="2615724"/>
                  <a:pt x="309012" y="2206149"/>
                  <a:pt x="370395" y="2137357"/>
                </a:cubicBezTo>
                <a:cubicBezTo>
                  <a:pt x="431778" y="2068565"/>
                  <a:pt x="305837" y="2240015"/>
                  <a:pt x="370395" y="2150057"/>
                </a:cubicBezTo>
                <a:cubicBezTo>
                  <a:pt x="434953" y="2060099"/>
                  <a:pt x="702712" y="1697090"/>
                  <a:pt x="757745" y="1597607"/>
                </a:cubicBezTo>
                <a:cubicBezTo>
                  <a:pt x="812778" y="1498124"/>
                  <a:pt x="665670" y="1655815"/>
                  <a:pt x="700595" y="1553157"/>
                </a:cubicBezTo>
                <a:cubicBezTo>
                  <a:pt x="735520" y="1450499"/>
                  <a:pt x="926020" y="1081140"/>
                  <a:pt x="967295" y="981657"/>
                </a:cubicBezTo>
                <a:cubicBezTo>
                  <a:pt x="1008570" y="882174"/>
                  <a:pt x="942953" y="997532"/>
                  <a:pt x="948245" y="956257"/>
                </a:cubicBezTo>
                <a:cubicBezTo>
                  <a:pt x="953537" y="914982"/>
                  <a:pt x="1002220" y="887465"/>
                  <a:pt x="999045" y="734007"/>
                </a:cubicBezTo>
                <a:cubicBezTo>
                  <a:pt x="995870" y="580549"/>
                  <a:pt x="936603" y="-54451"/>
                  <a:pt x="922845" y="3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930F99BB-A73C-48A4-818A-18D37B77AE44}"/>
              </a:ext>
            </a:extLst>
          </p:cNvPr>
          <p:cNvSpPr/>
          <p:nvPr/>
        </p:nvSpPr>
        <p:spPr>
          <a:xfrm>
            <a:off x="10095575" y="5720978"/>
            <a:ext cx="877256" cy="2763904"/>
          </a:xfrm>
          <a:custGeom>
            <a:avLst/>
            <a:gdLst>
              <a:gd name="connsiteX0" fmla="*/ 877225 w 877256"/>
              <a:gd name="connsiteY0" fmla="*/ 13072 h 2763904"/>
              <a:gd name="connsiteX1" fmla="*/ 762925 w 877256"/>
              <a:gd name="connsiteY1" fmla="*/ 1435472 h 2763904"/>
              <a:gd name="connsiteX2" fmla="*/ 801025 w 877256"/>
              <a:gd name="connsiteY2" fmla="*/ 1333872 h 2763904"/>
              <a:gd name="connsiteX3" fmla="*/ 400975 w 877256"/>
              <a:gd name="connsiteY3" fmla="*/ 2070472 h 2763904"/>
              <a:gd name="connsiteX4" fmla="*/ 508925 w 877256"/>
              <a:gd name="connsiteY4" fmla="*/ 1911722 h 2763904"/>
              <a:gd name="connsiteX5" fmla="*/ 7275 w 877256"/>
              <a:gd name="connsiteY5" fmla="*/ 2749922 h 2763904"/>
              <a:gd name="connsiteX6" fmla="*/ 197775 w 877256"/>
              <a:gd name="connsiteY6" fmla="*/ 2457822 h 2763904"/>
              <a:gd name="connsiteX7" fmla="*/ 426375 w 877256"/>
              <a:gd name="connsiteY7" fmla="*/ 2095872 h 2763904"/>
              <a:gd name="connsiteX8" fmla="*/ 464475 w 877256"/>
              <a:gd name="connsiteY8" fmla="*/ 2089522 h 2763904"/>
              <a:gd name="connsiteX9" fmla="*/ 724825 w 877256"/>
              <a:gd name="connsiteY9" fmla="*/ 1587872 h 2763904"/>
              <a:gd name="connsiteX10" fmla="*/ 693075 w 877256"/>
              <a:gd name="connsiteY10" fmla="*/ 1473572 h 2763904"/>
              <a:gd name="connsiteX11" fmla="*/ 781975 w 877256"/>
              <a:gd name="connsiteY11" fmla="*/ 1130672 h 2763904"/>
              <a:gd name="connsiteX12" fmla="*/ 750225 w 877256"/>
              <a:gd name="connsiteY12" fmla="*/ 749672 h 2763904"/>
              <a:gd name="connsiteX13" fmla="*/ 877225 w 877256"/>
              <a:gd name="connsiteY13" fmla="*/ 13072 h 276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7256" h="2763904">
                <a:moveTo>
                  <a:pt x="877225" y="13072"/>
                </a:moveTo>
                <a:cubicBezTo>
                  <a:pt x="879342" y="127372"/>
                  <a:pt x="775625" y="1215339"/>
                  <a:pt x="762925" y="1435472"/>
                </a:cubicBezTo>
                <a:cubicBezTo>
                  <a:pt x="750225" y="1655605"/>
                  <a:pt x="861350" y="1228039"/>
                  <a:pt x="801025" y="1333872"/>
                </a:cubicBezTo>
                <a:cubicBezTo>
                  <a:pt x="740700" y="1439705"/>
                  <a:pt x="449658" y="1974164"/>
                  <a:pt x="400975" y="2070472"/>
                </a:cubicBezTo>
                <a:cubicBezTo>
                  <a:pt x="352292" y="2166780"/>
                  <a:pt x="574542" y="1798480"/>
                  <a:pt x="508925" y="1911722"/>
                </a:cubicBezTo>
                <a:cubicBezTo>
                  <a:pt x="443308" y="2024964"/>
                  <a:pt x="59133" y="2658905"/>
                  <a:pt x="7275" y="2749922"/>
                </a:cubicBezTo>
                <a:cubicBezTo>
                  <a:pt x="-44583" y="2840939"/>
                  <a:pt x="197775" y="2457822"/>
                  <a:pt x="197775" y="2457822"/>
                </a:cubicBezTo>
                <a:cubicBezTo>
                  <a:pt x="267625" y="2348814"/>
                  <a:pt x="381925" y="2157255"/>
                  <a:pt x="426375" y="2095872"/>
                </a:cubicBezTo>
                <a:cubicBezTo>
                  <a:pt x="470825" y="2034489"/>
                  <a:pt x="414733" y="2174189"/>
                  <a:pt x="464475" y="2089522"/>
                </a:cubicBezTo>
                <a:cubicBezTo>
                  <a:pt x="514217" y="2004855"/>
                  <a:pt x="686725" y="1690530"/>
                  <a:pt x="724825" y="1587872"/>
                </a:cubicBezTo>
                <a:cubicBezTo>
                  <a:pt x="762925" y="1485214"/>
                  <a:pt x="683550" y="1549772"/>
                  <a:pt x="693075" y="1473572"/>
                </a:cubicBezTo>
                <a:cubicBezTo>
                  <a:pt x="702600" y="1397372"/>
                  <a:pt x="772450" y="1251322"/>
                  <a:pt x="781975" y="1130672"/>
                </a:cubicBezTo>
                <a:cubicBezTo>
                  <a:pt x="791500" y="1010022"/>
                  <a:pt x="734350" y="932764"/>
                  <a:pt x="750225" y="749672"/>
                </a:cubicBezTo>
                <a:cubicBezTo>
                  <a:pt x="766100" y="566580"/>
                  <a:pt x="875108" y="-101228"/>
                  <a:pt x="877225" y="1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6AF7F325-BA10-4F2D-8DBE-99FECD21FE76}"/>
              </a:ext>
            </a:extLst>
          </p:cNvPr>
          <p:cNvSpPr/>
          <p:nvPr/>
        </p:nvSpPr>
        <p:spPr>
          <a:xfrm>
            <a:off x="9871728" y="4879847"/>
            <a:ext cx="869885" cy="3771575"/>
          </a:xfrm>
          <a:custGeom>
            <a:avLst/>
            <a:gdLst>
              <a:gd name="connsiteX0" fmla="*/ 694672 w 869885"/>
              <a:gd name="connsiteY0" fmla="*/ 181103 h 3771575"/>
              <a:gd name="connsiteX1" fmla="*/ 853422 w 869885"/>
              <a:gd name="connsiteY1" fmla="*/ 1317753 h 3771575"/>
              <a:gd name="connsiteX2" fmla="*/ 853422 w 869885"/>
              <a:gd name="connsiteY2" fmla="*/ 1266953 h 3771575"/>
              <a:gd name="connsiteX3" fmla="*/ 751822 w 869885"/>
              <a:gd name="connsiteY3" fmla="*/ 2321053 h 3771575"/>
              <a:gd name="connsiteX4" fmla="*/ 758172 w 869885"/>
              <a:gd name="connsiteY4" fmla="*/ 2168653 h 3771575"/>
              <a:gd name="connsiteX5" fmla="*/ 218422 w 869885"/>
              <a:gd name="connsiteY5" fmla="*/ 3381503 h 3771575"/>
              <a:gd name="connsiteX6" fmla="*/ 313672 w 869885"/>
              <a:gd name="connsiteY6" fmla="*/ 3191003 h 3771575"/>
              <a:gd name="connsiteX7" fmla="*/ 53322 w 869885"/>
              <a:gd name="connsiteY7" fmla="*/ 3648203 h 3771575"/>
              <a:gd name="connsiteX8" fmla="*/ 8872 w 869885"/>
              <a:gd name="connsiteY8" fmla="*/ 3768853 h 3771575"/>
              <a:gd name="connsiteX9" fmla="*/ 173972 w 869885"/>
              <a:gd name="connsiteY9" fmla="*/ 3565653 h 3771575"/>
              <a:gd name="connsiteX10" fmla="*/ 116822 w 869885"/>
              <a:gd name="connsiteY10" fmla="*/ 3597403 h 3771575"/>
              <a:gd name="connsiteX11" fmla="*/ 205722 w 869885"/>
              <a:gd name="connsiteY11" fmla="*/ 3362453 h 3771575"/>
              <a:gd name="connsiteX12" fmla="*/ 408922 w 869885"/>
              <a:gd name="connsiteY12" fmla="*/ 2784603 h 3771575"/>
              <a:gd name="connsiteX13" fmla="*/ 447022 w 869885"/>
              <a:gd name="connsiteY13" fmla="*/ 2759203 h 3771575"/>
              <a:gd name="connsiteX14" fmla="*/ 739122 w 869885"/>
              <a:gd name="connsiteY14" fmla="*/ 2130553 h 3771575"/>
              <a:gd name="connsiteX15" fmla="*/ 758172 w 869885"/>
              <a:gd name="connsiteY15" fmla="*/ 1825753 h 3771575"/>
              <a:gd name="connsiteX16" fmla="*/ 796272 w 869885"/>
              <a:gd name="connsiteY16" fmla="*/ 1413003 h 3771575"/>
              <a:gd name="connsiteX17" fmla="*/ 796272 w 869885"/>
              <a:gd name="connsiteY17" fmla="*/ 1444753 h 3771575"/>
              <a:gd name="connsiteX18" fmla="*/ 643872 w 869885"/>
              <a:gd name="connsiteY18" fmla="*/ 130303 h 3771575"/>
              <a:gd name="connsiteX19" fmla="*/ 694672 w 869885"/>
              <a:gd name="connsiteY19" fmla="*/ 181103 h 37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9885" h="3771575">
                <a:moveTo>
                  <a:pt x="694672" y="181103"/>
                </a:moveTo>
                <a:cubicBezTo>
                  <a:pt x="729597" y="379011"/>
                  <a:pt x="826964" y="1136778"/>
                  <a:pt x="853422" y="1317753"/>
                </a:cubicBezTo>
                <a:cubicBezTo>
                  <a:pt x="879880" y="1498728"/>
                  <a:pt x="870355" y="1099736"/>
                  <a:pt x="853422" y="1266953"/>
                </a:cubicBezTo>
                <a:cubicBezTo>
                  <a:pt x="836489" y="1434170"/>
                  <a:pt x="767697" y="2170770"/>
                  <a:pt x="751822" y="2321053"/>
                </a:cubicBezTo>
                <a:cubicBezTo>
                  <a:pt x="735947" y="2471336"/>
                  <a:pt x="847072" y="1991911"/>
                  <a:pt x="758172" y="2168653"/>
                </a:cubicBezTo>
                <a:cubicBezTo>
                  <a:pt x="669272" y="2345395"/>
                  <a:pt x="292505" y="3211111"/>
                  <a:pt x="218422" y="3381503"/>
                </a:cubicBezTo>
                <a:cubicBezTo>
                  <a:pt x="144339" y="3551895"/>
                  <a:pt x="341189" y="3146553"/>
                  <a:pt x="313672" y="3191003"/>
                </a:cubicBezTo>
                <a:cubicBezTo>
                  <a:pt x="286155" y="3235453"/>
                  <a:pt x="104122" y="3551895"/>
                  <a:pt x="53322" y="3648203"/>
                </a:cubicBezTo>
                <a:cubicBezTo>
                  <a:pt x="2522" y="3744511"/>
                  <a:pt x="-11236" y="3782611"/>
                  <a:pt x="8872" y="3768853"/>
                </a:cubicBezTo>
                <a:cubicBezTo>
                  <a:pt x="28980" y="3755095"/>
                  <a:pt x="155980" y="3594228"/>
                  <a:pt x="173972" y="3565653"/>
                </a:cubicBezTo>
                <a:cubicBezTo>
                  <a:pt x="191964" y="3537078"/>
                  <a:pt x="111530" y="3631270"/>
                  <a:pt x="116822" y="3597403"/>
                </a:cubicBezTo>
                <a:cubicBezTo>
                  <a:pt x="122114" y="3563536"/>
                  <a:pt x="157039" y="3497920"/>
                  <a:pt x="205722" y="3362453"/>
                </a:cubicBezTo>
                <a:cubicBezTo>
                  <a:pt x="254405" y="3226986"/>
                  <a:pt x="368705" y="2885145"/>
                  <a:pt x="408922" y="2784603"/>
                </a:cubicBezTo>
                <a:cubicBezTo>
                  <a:pt x="449139" y="2684061"/>
                  <a:pt x="391989" y="2868211"/>
                  <a:pt x="447022" y="2759203"/>
                </a:cubicBezTo>
                <a:cubicBezTo>
                  <a:pt x="502055" y="2650195"/>
                  <a:pt x="687264" y="2286128"/>
                  <a:pt x="739122" y="2130553"/>
                </a:cubicBezTo>
                <a:cubicBezTo>
                  <a:pt x="790980" y="1974978"/>
                  <a:pt x="758172" y="1825753"/>
                  <a:pt x="758172" y="1825753"/>
                </a:cubicBezTo>
                <a:cubicBezTo>
                  <a:pt x="767697" y="1706161"/>
                  <a:pt x="789922" y="1476503"/>
                  <a:pt x="796272" y="1413003"/>
                </a:cubicBezTo>
                <a:cubicBezTo>
                  <a:pt x="802622" y="1349503"/>
                  <a:pt x="821672" y="1658536"/>
                  <a:pt x="796272" y="1444753"/>
                </a:cubicBezTo>
                <a:cubicBezTo>
                  <a:pt x="770872" y="1230970"/>
                  <a:pt x="667155" y="339853"/>
                  <a:pt x="643872" y="130303"/>
                </a:cubicBezTo>
                <a:cubicBezTo>
                  <a:pt x="620589" y="-79247"/>
                  <a:pt x="659747" y="-16805"/>
                  <a:pt x="694672" y="181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5234D7D-A9C5-44FE-ADD8-6BB3D01012ED}"/>
              </a:ext>
            </a:extLst>
          </p:cNvPr>
          <p:cNvSpPr/>
          <p:nvPr/>
        </p:nvSpPr>
        <p:spPr>
          <a:xfrm>
            <a:off x="12212413" y="5835873"/>
            <a:ext cx="620888" cy="2509565"/>
          </a:xfrm>
          <a:custGeom>
            <a:avLst/>
            <a:gdLst>
              <a:gd name="connsiteX0" fmla="*/ 4987 w 620888"/>
              <a:gd name="connsiteY0" fmla="*/ 6127 h 2509565"/>
              <a:gd name="connsiteX1" fmla="*/ 558707 w 620888"/>
              <a:gd name="connsiteY1" fmla="*/ 1392967 h 2509565"/>
              <a:gd name="connsiteX2" fmla="*/ 533307 w 620888"/>
              <a:gd name="connsiteY2" fmla="*/ 1291367 h 2509565"/>
              <a:gd name="connsiteX3" fmla="*/ 619667 w 620888"/>
              <a:gd name="connsiteY3" fmla="*/ 2236247 h 2509565"/>
              <a:gd name="connsiteX4" fmla="*/ 584107 w 620888"/>
              <a:gd name="connsiteY4" fmla="*/ 1870487 h 2509565"/>
              <a:gd name="connsiteX5" fmla="*/ 584107 w 620888"/>
              <a:gd name="connsiteY5" fmla="*/ 2490247 h 2509565"/>
              <a:gd name="connsiteX6" fmla="*/ 599347 w 620888"/>
              <a:gd name="connsiteY6" fmla="*/ 2302287 h 2509565"/>
              <a:gd name="connsiteX7" fmla="*/ 533307 w 620888"/>
              <a:gd name="connsiteY7" fmla="*/ 1794287 h 2509565"/>
              <a:gd name="connsiteX8" fmla="*/ 568867 w 620888"/>
              <a:gd name="connsiteY8" fmla="*/ 1672367 h 2509565"/>
              <a:gd name="connsiteX9" fmla="*/ 507907 w 620888"/>
              <a:gd name="connsiteY9" fmla="*/ 1408207 h 2509565"/>
              <a:gd name="connsiteX10" fmla="*/ 523147 w 620888"/>
              <a:gd name="connsiteY10" fmla="*/ 1372647 h 2509565"/>
              <a:gd name="connsiteX11" fmla="*/ 299627 w 620888"/>
              <a:gd name="connsiteY11" fmla="*/ 905287 h 2509565"/>
              <a:gd name="connsiteX12" fmla="*/ 4987 w 620888"/>
              <a:gd name="connsiteY12" fmla="*/ 6127 h 250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0888" h="2509565">
                <a:moveTo>
                  <a:pt x="4987" y="6127"/>
                </a:moveTo>
                <a:cubicBezTo>
                  <a:pt x="48167" y="87407"/>
                  <a:pt x="470654" y="1178760"/>
                  <a:pt x="558707" y="1392967"/>
                </a:cubicBezTo>
                <a:cubicBezTo>
                  <a:pt x="646760" y="1607174"/>
                  <a:pt x="523147" y="1150820"/>
                  <a:pt x="533307" y="1291367"/>
                </a:cubicBezTo>
                <a:cubicBezTo>
                  <a:pt x="543467" y="1431914"/>
                  <a:pt x="611200" y="2139727"/>
                  <a:pt x="619667" y="2236247"/>
                </a:cubicBezTo>
                <a:cubicBezTo>
                  <a:pt x="628134" y="2332767"/>
                  <a:pt x="590034" y="1828154"/>
                  <a:pt x="584107" y="1870487"/>
                </a:cubicBezTo>
                <a:cubicBezTo>
                  <a:pt x="578180" y="1912820"/>
                  <a:pt x="581567" y="2418280"/>
                  <a:pt x="584107" y="2490247"/>
                </a:cubicBezTo>
                <a:cubicBezTo>
                  <a:pt x="586647" y="2562214"/>
                  <a:pt x="607814" y="2418280"/>
                  <a:pt x="599347" y="2302287"/>
                </a:cubicBezTo>
                <a:cubicBezTo>
                  <a:pt x="590880" y="2186294"/>
                  <a:pt x="538387" y="1899274"/>
                  <a:pt x="533307" y="1794287"/>
                </a:cubicBezTo>
                <a:cubicBezTo>
                  <a:pt x="528227" y="1689300"/>
                  <a:pt x="573100" y="1736714"/>
                  <a:pt x="568867" y="1672367"/>
                </a:cubicBezTo>
                <a:cubicBezTo>
                  <a:pt x="564634" y="1608020"/>
                  <a:pt x="515527" y="1458160"/>
                  <a:pt x="507907" y="1408207"/>
                </a:cubicBezTo>
                <a:cubicBezTo>
                  <a:pt x="500287" y="1358254"/>
                  <a:pt x="557860" y="1456467"/>
                  <a:pt x="523147" y="1372647"/>
                </a:cubicBezTo>
                <a:cubicBezTo>
                  <a:pt x="488434" y="1288827"/>
                  <a:pt x="388527" y="1135580"/>
                  <a:pt x="299627" y="905287"/>
                </a:cubicBezTo>
                <a:cubicBezTo>
                  <a:pt x="210727" y="674994"/>
                  <a:pt x="-38193" y="-75153"/>
                  <a:pt x="4987" y="6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FB6762E-3256-43C5-B2D5-0A72EBF3E943}"/>
              </a:ext>
            </a:extLst>
          </p:cNvPr>
          <p:cNvSpPr/>
          <p:nvPr/>
        </p:nvSpPr>
        <p:spPr>
          <a:xfrm>
            <a:off x="9410752" y="4633666"/>
            <a:ext cx="837382" cy="3982717"/>
          </a:xfrm>
          <a:custGeom>
            <a:avLst/>
            <a:gdLst>
              <a:gd name="connsiteX0" fmla="*/ 291513 w 837382"/>
              <a:gd name="connsiteY0" fmla="*/ 5711 h 3982717"/>
              <a:gd name="connsiteX1" fmla="*/ 743901 w 837382"/>
              <a:gd name="connsiteY1" fmla="*/ 1410999 h 3982717"/>
              <a:gd name="connsiteX2" fmla="*/ 666899 w 837382"/>
              <a:gd name="connsiteY2" fmla="*/ 1074115 h 3982717"/>
              <a:gd name="connsiteX3" fmla="*/ 801652 w 837382"/>
              <a:gd name="connsiteY3" fmla="*/ 1468751 h 3982717"/>
              <a:gd name="connsiteX4" fmla="*/ 12381 w 837382"/>
              <a:gd name="connsiteY4" fmla="*/ 3923193 h 3982717"/>
              <a:gd name="connsiteX5" fmla="*/ 320389 w 837382"/>
              <a:gd name="connsiteY5" fmla="*/ 3230174 h 3982717"/>
              <a:gd name="connsiteX6" fmla="*/ 339640 w 837382"/>
              <a:gd name="connsiteY6" fmla="*/ 3297551 h 3982717"/>
              <a:gd name="connsiteX7" fmla="*/ 820903 w 837382"/>
              <a:gd name="connsiteY7" fmla="*/ 1815260 h 3982717"/>
              <a:gd name="connsiteX8" fmla="*/ 686149 w 837382"/>
              <a:gd name="connsiteY8" fmla="*/ 948987 h 3982717"/>
              <a:gd name="connsiteX9" fmla="*/ 291513 w 837382"/>
              <a:gd name="connsiteY9" fmla="*/ 5711 h 398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7382" h="3982717">
                <a:moveTo>
                  <a:pt x="291513" y="5711"/>
                </a:moveTo>
                <a:cubicBezTo>
                  <a:pt x="301138" y="82713"/>
                  <a:pt x="681337" y="1232932"/>
                  <a:pt x="743901" y="1410999"/>
                </a:cubicBezTo>
                <a:cubicBezTo>
                  <a:pt x="806465" y="1589066"/>
                  <a:pt x="657274" y="1064490"/>
                  <a:pt x="666899" y="1074115"/>
                </a:cubicBezTo>
                <a:cubicBezTo>
                  <a:pt x="676524" y="1083740"/>
                  <a:pt x="910738" y="993905"/>
                  <a:pt x="801652" y="1468751"/>
                </a:cubicBezTo>
                <a:cubicBezTo>
                  <a:pt x="692566" y="1943597"/>
                  <a:pt x="92591" y="3629623"/>
                  <a:pt x="12381" y="3923193"/>
                </a:cubicBezTo>
                <a:cubicBezTo>
                  <a:pt x="-67830" y="4216764"/>
                  <a:pt x="265846" y="3334448"/>
                  <a:pt x="320389" y="3230174"/>
                </a:cubicBezTo>
                <a:cubicBezTo>
                  <a:pt x="374932" y="3125900"/>
                  <a:pt x="256221" y="3533370"/>
                  <a:pt x="339640" y="3297551"/>
                </a:cubicBezTo>
                <a:cubicBezTo>
                  <a:pt x="423059" y="3061732"/>
                  <a:pt x="763152" y="2206687"/>
                  <a:pt x="820903" y="1815260"/>
                </a:cubicBezTo>
                <a:cubicBezTo>
                  <a:pt x="878654" y="1423833"/>
                  <a:pt x="772776" y="1247370"/>
                  <a:pt x="686149" y="948987"/>
                </a:cubicBezTo>
                <a:cubicBezTo>
                  <a:pt x="599522" y="650604"/>
                  <a:pt x="281888" y="-71291"/>
                  <a:pt x="291513" y="5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8A7C5C9B-5E8D-4959-9E07-E6CECF5194B3}"/>
              </a:ext>
            </a:extLst>
          </p:cNvPr>
          <p:cNvSpPr/>
          <p:nvPr/>
        </p:nvSpPr>
        <p:spPr>
          <a:xfrm>
            <a:off x="5983328" y="4508164"/>
            <a:ext cx="3558495" cy="5212594"/>
          </a:xfrm>
          <a:custGeom>
            <a:avLst/>
            <a:gdLst>
              <a:gd name="connsiteX0" fmla="*/ 3555308 w 3558495"/>
              <a:gd name="connsiteY0" fmla="*/ 6084 h 5212594"/>
              <a:gd name="connsiteX1" fmla="*/ 1630255 w 3558495"/>
              <a:gd name="connsiteY1" fmla="*/ 997487 h 5212594"/>
              <a:gd name="connsiteX2" fmla="*/ 1967139 w 3558495"/>
              <a:gd name="connsiteY2" fmla="*/ 785731 h 5212594"/>
              <a:gd name="connsiteX3" fmla="*/ 783232 w 3558495"/>
              <a:gd name="connsiteY3" fmla="*/ 2826287 h 5212594"/>
              <a:gd name="connsiteX4" fmla="*/ 1148992 w 3558495"/>
              <a:gd name="connsiteY4" fmla="*/ 2219895 h 5212594"/>
              <a:gd name="connsiteX5" fmla="*/ 51712 w 3558495"/>
              <a:gd name="connsiteY5" fmla="*/ 5078598 h 5212594"/>
              <a:gd name="connsiteX6" fmla="*/ 215341 w 3558495"/>
              <a:gd name="connsiteY6" fmla="*/ 4626211 h 5212594"/>
              <a:gd name="connsiteX7" fmla="*/ 542600 w 3558495"/>
              <a:gd name="connsiteY7" fmla="*/ 3577057 h 5212594"/>
              <a:gd name="connsiteX8" fmla="*/ 802483 w 3558495"/>
              <a:gd name="connsiteY8" fmla="*/ 3095794 h 5212594"/>
              <a:gd name="connsiteX9" fmla="*/ 1591754 w 3558495"/>
              <a:gd name="connsiteY9" fmla="*/ 1632754 h 5212594"/>
              <a:gd name="connsiteX10" fmla="*/ 2073017 w 3558495"/>
              <a:gd name="connsiteY10" fmla="*/ 631727 h 5212594"/>
              <a:gd name="connsiteX11" fmla="*/ 3555308 w 3558495"/>
              <a:gd name="connsiteY11" fmla="*/ 6084 h 52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58495" h="5212594">
                <a:moveTo>
                  <a:pt x="3555308" y="6084"/>
                </a:moveTo>
                <a:cubicBezTo>
                  <a:pt x="3481514" y="67044"/>
                  <a:pt x="1894950" y="867546"/>
                  <a:pt x="1630255" y="997487"/>
                </a:cubicBezTo>
                <a:cubicBezTo>
                  <a:pt x="1365560" y="1127428"/>
                  <a:pt x="2108310" y="480931"/>
                  <a:pt x="1967139" y="785731"/>
                </a:cubicBezTo>
                <a:cubicBezTo>
                  <a:pt x="1825968" y="1090531"/>
                  <a:pt x="919590" y="2587260"/>
                  <a:pt x="783232" y="2826287"/>
                </a:cubicBezTo>
                <a:cubicBezTo>
                  <a:pt x="646874" y="3065314"/>
                  <a:pt x="1270912" y="1844510"/>
                  <a:pt x="1148992" y="2219895"/>
                </a:cubicBezTo>
                <a:cubicBezTo>
                  <a:pt x="1027072" y="2595280"/>
                  <a:pt x="207320" y="4677545"/>
                  <a:pt x="51712" y="5078598"/>
                </a:cubicBezTo>
                <a:cubicBezTo>
                  <a:pt x="-103896" y="5479651"/>
                  <a:pt x="133526" y="4876468"/>
                  <a:pt x="215341" y="4626211"/>
                </a:cubicBezTo>
                <a:cubicBezTo>
                  <a:pt x="297156" y="4375954"/>
                  <a:pt x="444743" y="3832126"/>
                  <a:pt x="542600" y="3577057"/>
                </a:cubicBezTo>
                <a:cubicBezTo>
                  <a:pt x="640457" y="3321988"/>
                  <a:pt x="802483" y="3095794"/>
                  <a:pt x="802483" y="3095794"/>
                </a:cubicBezTo>
                <a:cubicBezTo>
                  <a:pt x="977342" y="2771744"/>
                  <a:pt x="1379998" y="2043432"/>
                  <a:pt x="1591754" y="1632754"/>
                </a:cubicBezTo>
                <a:cubicBezTo>
                  <a:pt x="1803510" y="1222076"/>
                  <a:pt x="1745758" y="907651"/>
                  <a:pt x="2073017" y="631727"/>
                </a:cubicBezTo>
                <a:cubicBezTo>
                  <a:pt x="2400276" y="355803"/>
                  <a:pt x="3629102" y="-54876"/>
                  <a:pt x="3555308" y="6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94AB4C93-F4F6-415A-A855-01357A66095C}"/>
              </a:ext>
            </a:extLst>
          </p:cNvPr>
          <p:cNvSpPr/>
          <p:nvPr/>
        </p:nvSpPr>
        <p:spPr>
          <a:xfrm>
            <a:off x="4531149" y="5222303"/>
            <a:ext cx="2942356" cy="5216881"/>
          </a:xfrm>
          <a:custGeom>
            <a:avLst/>
            <a:gdLst>
              <a:gd name="connsiteX0" fmla="*/ 2716674 w 2942356"/>
              <a:gd name="connsiteY0" fmla="*/ 148594 h 5216881"/>
              <a:gd name="connsiteX1" fmla="*/ 1195883 w 2942356"/>
              <a:gd name="connsiteY1" fmla="*/ 1650135 h 5216881"/>
              <a:gd name="connsiteX2" fmla="*/ 1455765 w 2942356"/>
              <a:gd name="connsiteY2" fmla="*/ 1467255 h 5216881"/>
              <a:gd name="connsiteX3" fmla="*/ 156354 w 2942356"/>
              <a:gd name="connsiteY3" fmla="*/ 4181579 h 5216881"/>
              <a:gd name="connsiteX4" fmla="*/ 214106 w 2942356"/>
              <a:gd name="connsiteY4" fmla="*/ 3883196 h 5216881"/>
              <a:gd name="connsiteX5" fmla="*/ 21600 w 2942356"/>
              <a:gd name="connsiteY5" fmla="*/ 5192232 h 5216881"/>
              <a:gd name="connsiteX6" fmla="*/ 79352 w 2942356"/>
              <a:gd name="connsiteY6" fmla="*/ 4605091 h 5216881"/>
              <a:gd name="connsiteX7" fmla="*/ 685744 w 2942356"/>
              <a:gd name="connsiteY7" fmla="*/ 2988046 h 5216881"/>
              <a:gd name="connsiteX8" fmla="*/ 1263259 w 2942356"/>
              <a:gd name="connsiteY8" fmla="*/ 1679011 h 5216881"/>
              <a:gd name="connsiteX9" fmla="*/ 1629019 w 2942356"/>
              <a:gd name="connsiteY9" fmla="*/ 1053369 h 5216881"/>
              <a:gd name="connsiteX10" fmla="*/ 2822552 w 2942356"/>
              <a:gd name="connsiteY10" fmla="*/ 158219 h 5216881"/>
              <a:gd name="connsiteX11" fmla="*/ 2716674 w 2942356"/>
              <a:gd name="connsiteY11" fmla="*/ 148594 h 52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2356" h="5216881">
                <a:moveTo>
                  <a:pt x="2716674" y="148594"/>
                </a:moveTo>
                <a:cubicBezTo>
                  <a:pt x="2445563" y="397247"/>
                  <a:pt x="1406034" y="1430358"/>
                  <a:pt x="1195883" y="1650135"/>
                </a:cubicBezTo>
                <a:cubicBezTo>
                  <a:pt x="985732" y="1869912"/>
                  <a:pt x="1629020" y="1045348"/>
                  <a:pt x="1455765" y="1467255"/>
                </a:cubicBezTo>
                <a:cubicBezTo>
                  <a:pt x="1282510" y="1889162"/>
                  <a:pt x="363297" y="3778922"/>
                  <a:pt x="156354" y="4181579"/>
                </a:cubicBezTo>
                <a:cubicBezTo>
                  <a:pt x="-50589" y="4584236"/>
                  <a:pt x="236565" y="3714754"/>
                  <a:pt x="214106" y="3883196"/>
                </a:cubicBezTo>
                <a:cubicBezTo>
                  <a:pt x="191647" y="4051638"/>
                  <a:pt x="44059" y="5071916"/>
                  <a:pt x="21600" y="5192232"/>
                </a:cubicBezTo>
                <a:cubicBezTo>
                  <a:pt x="-859" y="5312548"/>
                  <a:pt x="-31339" y="4972455"/>
                  <a:pt x="79352" y="4605091"/>
                </a:cubicBezTo>
                <a:cubicBezTo>
                  <a:pt x="190043" y="4237727"/>
                  <a:pt x="488426" y="3475726"/>
                  <a:pt x="685744" y="2988046"/>
                </a:cubicBezTo>
                <a:cubicBezTo>
                  <a:pt x="883062" y="2500366"/>
                  <a:pt x="1106046" y="2001457"/>
                  <a:pt x="1263259" y="1679011"/>
                </a:cubicBezTo>
                <a:cubicBezTo>
                  <a:pt x="1420471" y="1356565"/>
                  <a:pt x="1369137" y="1306834"/>
                  <a:pt x="1629019" y="1053369"/>
                </a:cubicBezTo>
                <a:cubicBezTo>
                  <a:pt x="1888901" y="799904"/>
                  <a:pt x="2641276" y="310619"/>
                  <a:pt x="2822552" y="158219"/>
                </a:cubicBezTo>
                <a:cubicBezTo>
                  <a:pt x="3003828" y="5819"/>
                  <a:pt x="2987785" y="-100059"/>
                  <a:pt x="2716674" y="148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920B1EB5-8438-4510-BFB2-9752E9598B8A}"/>
              </a:ext>
            </a:extLst>
          </p:cNvPr>
          <p:cNvSpPr/>
          <p:nvPr/>
        </p:nvSpPr>
        <p:spPr>
          <a:xfrm>
            <a:off x="6949662" y="4868039"/>
            <a:ext cx="2626964" cy="5388158"/>
          </a:xfrm>
          <a:custGeom>
            <a:avLst/>
            <a:gdLst>
              <a:gd name="connsiteX0" fmla="*/ 2617850 w 2626964"/>
              <a:gd name="connsiteY0" fmla="*/ 21595 h 5388158"/>
              <a:gd name="connsiteX1" fmla="*/ 1289563 w 2626964"/>
              <a:gd name="connsiteY1" fmla="*/ 1937022 h 5388158"/>
              <a:gd name="connsiteX2" fmla="*/ 1539820 w 2626964"/>
              <a:gd name="connsiteY2" fmla="*/ 1590513 h 5388158"/>
              <a:gd name="connsiteX3" fmla="*/ 663921 w 2626964"/>
              <a:gd name="connsiteY3" fmla="*/ 3323060 h 5388158"/>
              <a:gd name="connsiteX4" fmla="*/ 923803 w 2626964"/>
              <a:gd name="connsiteY4" fmla="*/ 2976550 h 5388158"/>
              <a:gd name="connsiteX5" fmla="*/ 19029 w 2626964"/>
              <a:gd name="connsiteY5" fmla="*/ 5325115 h 5388158"/>
              <a:gd name="connsiteX6" fmla="*/ 365538 w 2626964"/>
              <a:gd name="connsiteY6" fmla="*/ 4574344 h 5388158"/>
              <a:gd name="connsiteX7" fmla="*/ 1039306 w 2626964"/>
              <a:gd name="connsiteY7" fmla="*/ 3063178 h 5388158"/>
              <a:gd name="connsiteX8" fmla="*/ 904553 w 2626964"/>
              <a:gd name="connsiteY8" fmla="*/ 3072803 h 5388158"/>
              <a:gd name="connsiteX9" fmla="*/ 1337690 w 2626964"/>
              <a:gd name="connsiteY9" fmla="*/ 2206529 h 5388158"/>
              <a:gd name="connsiteX10" fmla="*/ 1847829 w 2626964"/>
              <a:gd name="connsiteY10" fmla="*/ 984121 h 5388158"/>
              <a:gd name="connsiteX11" fmla="*/ 2617850 w 2626964"/>
              <a:gd name="connsiteY11" fmla="*/ 21595 h 538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6964" h="5388158">
                <a:moveTo>
                  <a:pt x="2617850" y="21595"/>
                </a:moveTo>
                <a:cubicBezTo>
                  <a:pt x="2524806" y="180412"/>
                  <a:pt x="1469235" y="1675536"/>
                  <a:pt x="1289563" y="1937022"/>
                </a:cubicBezTo>
                <a:cubicBezTo>
                  <a:pt x="1109891" y="2198508"/>
                  <a:pt x="1644094" y="1359507"/>
                  <a:pt x="1539820" y="1590513"/>
                </a:cubicBezTo>
                <a:cubicBezTo>
                  <a:pt x="1435546" y="1821519"/>
                  <a:pt x="766591" y="3092054"/>
                  <a:pt x="663921" y="3323060"/>
                </a:cubicBezTo>
                <a:cubicBezTo>
                  <a:pt x="561251" y="3554066"/>
                  <a:pt x="1031285" y="2642874"/>
                  <a:pt x="923803" y="2976550"/>
                </a:cubicBezTo>
                <a:cubicBezTo>
                  <a:pt x="816321" y="3310226"/>
                  <a:pt x="112073" y="5058816"/>
                  <a:pt x="19029" y="5325115"/>
                </a:cubicBezTo>
                <a:cubicBezTo>
                  <a:pt x="-74015" y="5591414"/>
                  <a:pt x="195492" y="4951334"/>
                  <a:pt x="365538" y="4574344"/>
                </a:cubicBezTo>
                <a:cubicBezTo>
                  <a:pt x="535584" y="4197355"/>
                  <a:pt x="949470" y="3313435"/>
                  <a:pt x="1039306" y="3063178"/>
                </a:cubicBezTo>
                <a:cubicBezTo>
                  <a:pt x="1129142" y="2812921"/>
                  <a:pt x="854822" y="3215578"/>
                  <a:pt x="904553" y="3072803"/>
                </a:cubicBezTo>
                <a:cubicBezTo>
                  <a:pt x="954284" y="2930028"/>
                  <a:pt x="1180477" y="2554643"/>
                  <a:pt x="1337690" y="2206529"/>
                </a:cubicBezTo>
                <a:cubicBezTo>
                  <a:pt x="1494903" y="1858415"/>
                  <a:pt x="1629657" y="1348277"/>
                  <a:pt x="1847829" y="984121"/>
                </a:cubicBezTo>
                <a:cubicBezTo>
                  <a:pt x="2066001" y="619965"/>
                  <a:pt x="2710894" y="-137222"/>
                  <a:pt x="2617850" y="2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B4E67410-9D21-46C4-B923-6A32C2868325}"/>
              </a:ext>
            </a:extLst>
          </p:cNvPr>
          <p:cNvSpPr/>
          <p:nvPr/>
        </p:nvSpPr>
        <p:spPr>
          <a:xfrm>
            <a:off x="8726522" y="5493755"/>
            <a:ext cx="1126460" cy="3692101"/>
          </a:xfrm>
          <a:custGeom>
            <a:avLst/>
            <a:gdLst>
              <a:gd name="connsiteX0" fmla="*/ 1120122 w 1126460"/>
              <a:gd name="connsiteY0" fmla="*/ 2270 h 3692101"/>
              <a:gd name="connsiteX1" fmla="*/ 561857 w 1126460"/>
              <a:gd name="connsiteY1" fmla="*/ 984047 h 3692101"/>
              <a:gd name="connsiteX2" fmla="*/ 658110 w 1126460"/>
              <a:gd name="connsiteY2" fmla="*/ 772291 h 3692101"/>
              <a:gd name="connsiteX3" fmla="*/ 436729 w 1126460"/>
              <a:gd name="connsiteY3" fmla="*/ 2004325 h 3692101"/>
              <a:gd name="connsiteX4" fmla="*/ 542606 w 1126460"/>
              <a:gd name="connsiteY4" fmla="*/ 1551938 h 3692101"/>
              <a:gd name="connsiteX5" fmla="*/ 13217 w 1126460"/>
              <a:gd name="connsiteY5" fmla="*/ 3659870 h 3692101"/>
              <a:gd name="connsiteX6" fmla="*/ 157596 w 1126460"/>
              <a:gd name="connsiteY6" fmla="*/ 2822472 h 3692101"/>
              <a:gd name="connsiteX7" fmla="*/ 128720 w 1126460"/>
              <a:gd name="connsiteY7" fmla="*/ 2735845 h 3692101"/>
              <a:gd name="connsiteX8" fmla="*/ 455979 w 1126460"/>
              <a:gd name="connsiteY8" fmla="*/ 1436434 h 3692101"/>
              <a:gd name="connsiteX9" fmla="*/ 475230 w 1126460"/>
              <a:gd name="connsiteY9" fmla="*/ 1388308 h 3692101"/>
              <a:gd name="connsiteX10" fmla="*/ 840990 w 1126460"/>
              <a:gd name="connsiteY10" fmla="*/ 733790 h 3692101"/>
              <a:gd name="connsiteX11" fmla="*/ 1120122 w 1126460"/>
              <a:gd name="connsiteY11" fmla="*/ 2270 h 369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6460" h="3692101">
                <a:moveTo>
                  <a:pt x="1120122" y="2270"/>
                </a:moveTo>
                <a:cubicBezTo>
                  <a:pt x="1073600" y="43980"/>
                  <a:pt x="638859" y="855710"/>
                  <a:pt x="561857" y="984047"/>
                </a:cubicBezTo>
                <a:cubicBezTo>
                  <a:pt x="484855" y="1112384"/>
                  <a:pt x="678965" y="602245"/>
                  <a:pt x="658110" y="772291"/>
                </a:cubicBezTo>
                <a:cubicBezTo>
                  <a:pt x="637255" y="942337"/>
                  <a:pt x="455980" y="1874384"/>
                  <a:pt x="436729" y="2004325"/>
                </a:cubicBezTo>
                <a:cubicBezTo>
                  <a:pt x="417478" y="2134266"/>
                  <a:pt x="613191" y="1276014"/>
                  <a:pt x="542606" y="1551938"/>
                </a:cubicBezTo>
                <a:cubicBezTo>
                  <a:pt x="472021" y="1827862"/>
                  <a:pt x="77385" y="3448114"/>
                  <a:pt x="13217" y="3659870"/>
                </a:cubicBezTo>
                <a:cubicBezTo>
                  <a:pt x="-50951" y="3871626"/>
                  <a:pt x="138346" y="2976476"/>
                  <a:pt x="157596" y="2822472"/>
                </a:cubicBezTo>
                <a:cubicBezTo>
                  <a:pt x="176846" y="2668468"/>
                  <a:pt x="78990" y="2966851"/>
                  <a:pt x="128720" y="2735845"/>
                </a:cubicBezTo>
                <a:cubicBezTo>
                  <a:pt x="178450" y="2504839"/>
                  <a:pt x="398227" y="1661023"/>
                  <a:pt x="455979" y="1436434"/>
                </a:cubicBezTo>
                <a:cubicBezTo>
                  <a:pt x="513731" y="1211845"/>
                  <a:pt x="411061" y="1505415"/>
                  <a:pt x="475230" y="1388308"/>
                </a:cubicBezTo>
                <a:cubicBezTo>
                  <a:pt x="539398" y="1271201"/>
                  <a:pt x="736716" y="963192"/>
                  <a:pt x="840990" y="733790"/>
                </a:cubicBezTo>
                <a:cubicBezTo>
                  <a:pt x="945264" y="504388"/>
                  <a:pt x="1166644" y="-39440"/>
                  <a:pt x="1120122" y="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EF622CE-A8F1-4FE4-BEA5-3AA6F57DD266}"/>
              </a:ext>
            </a:extLst>
          </p:cNvPr>
          <p:cNvSpPr/>
          <p:nvPr/>
        </p:nvSpPr>
        <p:spPr>
          <a:xfrm>
            <a:off x="3867648" y="5763031"/>
            <a:ext cx="2117443" cy="4205079"/>
          </a:xfrm>
          <a:custGeom>
            <a:avLst/>
            <a:gdLst>
              <a:gd name="connsiteX0" fmla="*/ 2100015 w 2117443"/>
              <a:gd name="connsiteY0" fmla="*/ 31377 h 4205079"/>
              <a:gd name="connsiteX1" fmla="*/ 377093 w 2117443"/>
              <a:gd name="connsiteY1" fmla="*/ 2023807 h 4205079"/>
              <a:gd name="connsiteX2" fmla="*/ 608099 w 2117443"/>
              <a:gd name="connsiteY2" fmla="*/ 1812051 h 4205079"/>
              <a:gd name="connsiteX3" fmla="*/ 1708 w 2117443"/>
              <a:gd name="connsiteY3" fmla="*/ 4189491 h 4205079"/>
              <a:gd name="connsiteX4" fmla="*/ 425219 w 2117443"/>
              <a:gd name="connsiteY4" fmla="*/ 2841954 h 4205079"/>
              <a:gd name="connsiteX5" fmla="*/ 405969 w 2117443"/>
              <a:gd name="connsiteY5" fmla="*/ 2861205 h 4205079"/>
              <a:gd name="connsiteX6" fmla="*/ 867981 w 2117443"/>
              <a:gd name="connsiteY6" fmla="*/ 1330788 h 4205079"/>
              <a:gd name="connsiteX7" fmla="*/ 1243367 w 2117443"/>
              <a:gd name="connsiteY7" fmla="*/ 839900 h 4205079"/>
              <a:gd name="connsiteX8" fmla="*/ 2100015 w 2117443"/>
              <a:gd name="connsiteY8" fmla="*/ 31377 h 420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443" h="4205079">
                <a:moveTo>
                  <a:pt x="2100015" y="31377"/>
                </a:moveTo>
                <a:cubicBezTo>
                  <a:pt x="1955636" y="228695"/>
                  <a:pt x="625746" y="1727028"/>
                  <a:pt x="377093" y="2023807"/>
                </a:cubicBezTo>
                <a:cubicBezTo>
                  <a:pt x="128440" y="2320586"/>
                  <a:pt x="670663" y="1451104"/>
                  <a:pt x="608099" y="1812051"/>
                </a:cubicBezTo>
                <a:cubicBezTo>
                  <a:pt x="545535" y="2172998"/>
                  <a:pt x="32188" y="4017841"/>
                  <a:pt x="1708" y="4189491"/>
                </a:cubicBezTo>
                <a:cubicBezTo>
                  <a:pt x="-28772" y="4361141"/>
                  <a:pt x="357842" y="3063335"/>
                  <a:pt x="425219" y="2841954"/>
                </a:cubicBezTo>
                <a:cubicBezTo>
                  <a:pt x="492596" y="2620573"/>
                  <a:pt x="332175" y="3113066"/>
                  <a:pt x="405969" y="2861205"/>
                </a:cubicBezTo>
                <a:cubicBezTo>
                  <a:pt x="479763" y="2609344"/>
                  <a:pt x="728415" y="1667672"/>
                  <a:pt x="867981" y="1330788"/>
                </a:cubicBezTo>
                <a:cubicBezTo>
                  <a:pt x="1007547" y="993904"/>
                  <a:pt x="1036424" y="1056468"/>
                  <a:pt x="1243367" y="839900"/>
                </a:cubicBezTo>
                <a:cubicBezTo>
                  <a:pt x="1450310" y="623332"/>
                  <a:pt x="2244394" y="-165941"/>
                  <a:pt x="2100015" y="3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5D2F709F-2F7D-4D76-A012-11E0F8AF2E81}"/>
              </a:ext>
            </a:extLst>
          </p:cNvPr>
          <p:cNvSpPr/>
          <p:nvPr/>
        </p:nvSpPr>
        <p:spPr>
          <a:xfrm>
            <a:off x="5803801" y="9210672"/>
            <a:ext cx="2248483" cy="1634207"/>
          </a:xfrm>
          <a:custGeom>
            <a:avLst/>
            <a:gdLst>
              <a:gd name="connsiteX0" fmla="*/ 2156292 w 2248483"/>
              <a:gd name="connsiteY0" fmla="*/ 135459 h 1634207"/>
              <a:gd name="connsiteX1" fmla="*/ 1626902 w 2248483"/>
              <a:gd name="connsiteY1" fmla="*/ 1107610 h 1634207"/>
              <a:gd name="connsiteX2" fmla="*/ 1646153 w 2248483"/>
              <a:gd name="connsiteY2" fmla="*/ 1040233 h 1634207"/>
              <a:gd name="connsiteX3" fmla="*/ 1713530 w 2248483"/>
              <a:gd name="connsiteY3" fmla="*/ 1598499 h 1634207"/>
              <a:gd name="connsiteX4" fmla="*/ 1578776 w 2248483"/>
              <a:gd name="connsiteY4" fmla="*/ 1569623 h 1634207"/>
              <a:gd name="connsiteX5" fmla="*/ 519997 w 2248483"/>
              <a:gd name="connsiteY5" fmla="*/ 1502246 h 1634207"/>
              <a:gd name="connsiteX6" fmla="*/ 1174515 w 2248483"/>
              <a:gd name="connsiteY6" fmla="*/ 1617749 h 1634207"/>
              <a:gd name="connsiteX7" fmla="*/ 702877 w 2248483"/>
              <a:gd name="connsiteY7" fmla="*/ 1348242 h 1634207"/>
              <a:gd name="connsiteX8" fmla="*/ 233 w 2248483"/>
              <a:gd name="connsiteY8" fmla="*/ 876604 h 1634207"/>
              <a:gd name="connsiteX9" fmla="*/ 779879 w 2248483"/>
              <a:gd name="connsiteY9" fmla="*/ 1271240 h 1634207"/>
              <a:gd name="connsiteX10" fmla="*/ 693252 w 2248483"/>
              <a:gd name="connsiteY10" fmla="*/ 1232739 h 1634207"/>
              <a:gd name="connsiteX11" fmla="*/ 1376645 w 2248483"/>
              <a:gd name="connsiteY11" fmla="*/ 1540747 h 1634207"/>
              <a:gd name="connsiteX12" fmla="*/ 1655778 w 2248483"/>
              <a:gd name="connsiteY12" fmla="*/ 1405993 h 1634207"/>
              <a:gd name="connsiteX13" fmla="*/ 1578776 w 2248483"/>
              <a:gd name="connsiteY13" fmla="*/ 1242364 h 1634207"/>
              <a:gd name="connsiteX14" fmla="*/ 1675028 w 2248483"/>
              <a:gd name="connsiteY14" fmla="*/ 943981 h 1634207"/>
              <a:gd name="connsiteX15" fmla="*/ 2204418 w 2248483"/>
              <a:gd name="connsiteY15" fmla="*/ 96957 h 1634207"/>
              <a:gd name="connsiteX16" fmla="*/ 2156292 w 2248483"/>
              <a:gd name="connsiteY16" fmla="*/ 135459 h 163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8483" h="1634207">
                <a:moveTo>
                  <a:pt x="2156292" y="135459"/>
                </a:moveTo>
                <a:cubicBezTo>
                  <a:pt x="2060039" y="303901"/>
                  <a:pt x="1711925" y="956814"/>
                  <a:pt x="1626902" y="1107610"/>
                </a:cubicBezTo>
                <a:cubicBezTo>
                  <a:pt x="1541879" y="1258406"/>
                  <a:pt x="1631715" y="958418"/>
                  <a:pt x="1646153" y="1040233"/>
                </a:cubicBezTo>
                <a:cubicBezTo>
                  <a:pt x="1660591" y="1122048"/>
                  <a:pt x="1724759" y="1510267"/>
                  <a:pt x="1713530" y="1598499"/>
                </a:cubicBezTo>
                <a:cubicBezTo>
                  <a:pt x="1702301" y="1686731"/>
                  <a:pt x="1777698" y="1585665"/>
                  <a:pt x="1578776" y="1569623"/>
                </a:cubicBezTo>
                <a:cubicBezTo>
                  <a:pt x="1379854" y="1553581"/>
                  <a:pt x="587374" y="1494225"/>
                  <a:pt x="519997" y="1502246"/>
                </a:cubicBezTo>
                <a:cubicBezTo>
                  <a:pt x="452620" y="1510267"/>
                  <a:pt x="1144035" y="1643416"/>
                  <a:pt x="1174515" y="1617749"/>
                </a:cubicBezTo>
                <a:cubicBezTo>
                  <a:pt x="1204995" y="1592082"/>
                  <a:pt x="898591" y="1471766"/>
                  <a:pt x="702877" y="1348242"/>
                </a:cubicBezTo>
                <a:cubicBezTo>
                  <a:pt x="507163" y="1224718"/>
                  <a:pt x="-12601" y="889438"/>
                  <a:pt x="233" y="876604"/>
                </a:cubicBezTo>
                <a:cubicBezTo>
                  <a:pt x="13067" y="863770"/>
                  <a:pt x="664376" y="1211884"/>
                  <a:pt x="779879" y="1271240"/>
                </a:cubicBezTo>
                <a:cubicBezTo>
                  <a:pt x="895382" y="1330596"/>
                  <a:pt x="693252" y="1232739"/>
                  <a:pt x="693252" y="1232739"/>
                </a:cubicBezTo>
                <a:cubicBezTo>
                  <a:pt x="792713" y="1277657"/>
                  <a:pt x="1216224" y="1511871"/>
                  <a:pt x="1376645" y="1540747"/>
                </a:cubicBezTo>
                <a:cubicBezTo>
                  <a:pt x="1537066" y="1569623"/>
                  <a:pt x="1622089" y="1455724"/>
                  <a:pt x="1655778" y="1405993"/>
                </a:cubicBezTo>
                <a:cubicBezTo>
                  <a:pt x="1689466" y="1356263"/>
                  <a:pt x="1575568" y="1319366"/>
                  <a:pt x="1578776" y="1242364"/>
                </a:cubicBezTo>
                <a:cubicBezTo>
                  <a:pt x="1581984" y="1165362"/>
                  <a:pt x="1570754" y="1134882"/>
                  <a:pt x="1675028" y="943981"/>
                </a:cubicBezTo>
                <a:cubicBezTo>
                  <a:pt x="1779302" y="753080"/>
                  <a:pt x="2127416" y="236523"/>
                  <a:pt x="2204418" y="96957"/>
                </a:cubicBezTo>
                <a:cubicBezTo>
                  <a:pt x="2281420" y="-42609"/>
                  <a:pt x="2252545" y="-32983"/>
                  <a:pt x="2156292" y="135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68E1E9D-77F4-4159-88A7-E7C9C9CE55D9}"/>
              </a:ext>
            </a:extLst>
          </p:cNvPr>
          <p:cNvSpPr/>
          <p:nvPr/>
        </p:nvSpPr>
        <p:spPr>
          <a:xfrm>
            <a:off x="5714972" y="9650072"/>
            <a:ext cx="902340" cy="3217731"/>
          </a:xfrm>
          <a:custGeom>
            <a:avLst/>
            <a:gdLst>
              <a:gd name="connsiteX0" fmla="*/ 897584 w 902340"/>
              <a:gd name="connsiteY0" fmla="*/ 13692 h 3217731"/>
              <a:gd name="connsiteX1" fmla="*/ 146813 w 902340"/>
              <a:gd name="connsiteY1" fmla="*/ 1043595 h 3217731"/>
              <a:gd name="connsiteX2" fmla="*/ 243066 w 902340"/>
              <a:gd name="connsiteY2" fmla="*/ 822214 h 3217731"/>
              <a:gd name="connsiteX3" fmla="*/ 127563 w 902340"/>
              <a:gd name="connsiteY3" fmla="*/ 1919494 h 3217731"/>
              <a:gd name="connsiteX4" fmla="*/ 127563 w 902340"/>
              <a:gd name="connsiteY4" fmla="*/ 1688488 h 3217731"/>
              <a:gd name="connsiteX5" fmla="*/ 618451 w 902340"/>
              <a:gd name="connsiteY5" fmla="*/ 3180404 h 3217731"/>
              <a:gd name="connsiteX6" fmla="*/ 397070 w 902340"/>
              <a:gd name="connsiteY6" fmla="*/ 2660640 h 3217731"/>
              <a:gd name="connsiteX7" fmla="*/ 12060 w 902340"/>
              <a:gd name="connsiteY7" fmla="*/ 1495983 h 3217731"/>
              <a:gd name="connsiteX8" fmla="*/ 108312 w 902340"/>
              <a:gd name="connsiteY8" fmla="*/ 1505608 h 3217731"/>
              <a:gd name="connsiteX9" fmla="*/ 223815 w 902340"/>
              <a:gd name="connsiteY9" fmla="*/ 937717 h 3217731"/>
              <a:gd name="connsiteX10" fmla="*/ 454822 w 902340"/>
              <a:gd name="connsiteY10" fmla="*/ 485330 h 3217731"/>
              <a:gd name="connsiteX11" fmla="*/ 897584 w 902340"/>
              <a:gd name="connsiteY11" fmla="*/ 13692 h 321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2340" h="3217731">
                <a:moveTo>
                  <a:pt x="897584" y="13692"/>
                </a:moveTo>
                <a:cubicBezTo>
                  <a:pt x="846249" y="106736"/>
                  <a:pt x="255899" y="908841"/>
                  <a:pt x="146813" y="1043595"/>
                </a:cubicBezTo>
                <a:cubicBezTo>
                  <a:pt x="37727" y="1178349"/>
                  <a:pt x="246274" y="676231"/>
                  <a:pt x="243066" y="822214"/>
                </a:cubicBezTo>
                <a:cubicBezTo>
                  <a:pt x="239858" y="968197"/>
                  <a:pt x="146813" y="1775115"/>
                  <a:pt x="127563" y="1919494"/>
                </a:cubicBezTo>
                <a:cubicBezTo>
                  <a:pt x="108312" y="2063873"/>
                  <a:pt x="45748" y="1478336"/>
                  <a:pt x="127563" y="1688488"/>
                </a:cubicBezTo>
                <a:cubicBezTo>
                  <a:pt x="209378" y="1898640"/>
                  <a:pt x="573533" y="3018379"/>
                  <a:pt x="618451" y="3180404"/>
                </a:cubicBezTo>
                <a:cubicBezTo>
                  <a:pt x="663369" y="3342429"/>
                  <a:pt x="498135" y="2941377"/>
                  <a:pt x="397070" y="2660640"/>
                </a:cubicBezTo>
                <a:cubicBezTo>
                  <a:pt x="296005" y="2379903"/>
                  <a:pt x="60186" y="1688488"/>
                  <a:pt x="12060" y="1495983"/>
                </a:cubicBezTo>
                <a:cubicBezTo>
                  <a:pt x="-36066" y="1303478"/>
                  <a:pt x="73020" y="1598652"/>
                  <a:pt x="108312" y="1505608"/>
                </a:cubicBezTo>
                <a:cubicBezTo>
                  <a:pt x="143604" y="1412564"/>
                  <a:pt x="166063" y="1107763"/>
                  <a:pt x="223815" y="937717"/>
                </a:cubicBezTo>
                <a:cubicBezTo>
                  <a:pt x="281567" y="767671"/>
                  <a:pt x="339319" y="644147"/>
                  <a:pt x="454822" y="485330"/>
                </a:cubicBezTo>
                <a:cubicBezTo>
                  <a:pt x="570325" y="326513"/>
                  <a:pt x="948919" y="-79352"/>
                  <a:pt x="897584" y="13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11DF0EF9-0374-4139-98DC-D26EE75449A7}"/>
              </a:ext>
            </a:extLst>
          </p:cNvPr>
          <p:cNvSpPr/>
          <p:nvPr/>
        </p:nvSpPr>
        <p:spPr>
          <a:xfrm>
            <a:off x="4881478" y="7619840"/>
            <a:ext cx="1478597" cy="5706522"/>
          </a:xfrm>
          <a:custGeom>
            <a:avLst/>
            <a:gdLst>
              <a:gd name="connsiteX0" fmla="*/ 1355693 w 1478597"/>
              <a:gd name="connsiteY0" fmla="*/ 292126 h 5706522"/>
              <a:gd name="connsiteX1" fmla="*/ 1297941 w 1478597"/>
              <a:gd name="connsiteY1" fmla="*/ 321002 h 5706522"/>
              <a:gd name="connsiteX2" fmla="*/ 37031 w 1478597"/>
              <a:gd name="connsiteY2" fmla="*/ 3083453 h 5706522"/>
              <a:gd name="connsiteX3" fmla="*/ 325789 w 1478597"/>
              <a:gd name="connsiteY3" fmla="*/ 2554063 h 5706522"/>
              <a:gd name="connsiteX4" fmla="*/ 219911 w 1478597"/>
              <a:gd name="connsiteY4" fmla="*/ 2919823 h 5706522"/>
              <a:gd name="connsiteX5" fmla="*/ 345040 w 1478597"/>
              <a:gd name="connsiteY5" fmla="*/ 4758248 h 5706522"/>
              <a:gd name="connsiteX6" fmla="*/ 277663 w 1478597"/>
              <a:gd name="connsiteY6" fmla="*/ 4373238 h 5706522"/>
              <a:gd name="connsiteX7" fmla="*/ 595297 w 1478597"/>
              <a:gd name="connsiteY7" fmla="*/ 5682274 h 5706522"/>
              <a:gd name="connsiteX8" fmla="*/ 489419 w 1478597"/>
              <a:gd name="connsiteY8" fmla="*/ 5152884 h 5706522"/>
              <a:gd name="connsiteX9" fmla="*/ 325789 w 1478597"/>
              <a:gd name="connsiteY9" fmla="*/ 4267360 h 5706522"/>
              <a:gd name="connsiteX10" fmla="*/ 345040 w 1478597"/>
              <a:gd name="connsiteY10" fmla="*/ 4199983 h 5706522"/>
              <a:gd name="connsiteX11" fmla="*/ 171785 w 1478597"/>
              <a:gd name="connsiteY11" fmla="*/ 3054577 h 5706522"/>
              <a:gd name="connsiteX12" fmla="*/ 191036 w 1478597"/>
              <a:gd name="connsiteY12" fmla="*/ 3073827 h 5706522"/>
              <a:gd name="connsiteX13" fmla="*/ 210286 w 1478597"/>
              <a:gd name="connsiteY13" fmla="*/ 2428935 h 5706522"/>
              <a:gd name="connsiteX14" fmla="*/ 1355693 w 1478597"/>
              <a:gd name="connsiteY14" fmla="*/ 292126 h 570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78597" h="5706522">
                <a:moveTo>
                  <a:pt x="1355693" y="292126"/>
                </a:moveTo>
                <a:cubicBezTo>
                  <a:pt x="1536969" y="-59196"/>
                  <a:pt x="1517718" y="-144219"/>
                  <a:pt x="1297941" y="321002"/>
                </a:cubicBezTo>
                <a:cubicBezTo>
                  <a:pt x="1078164" y="786223"/>
                  <a:pt x="199056" y="2711276"/>
                  <a:pt x="37031" y="3083453"/>
                </a:cubicBezTo>
                <a:cubicBezTo>
                  <a:pt x="-124994" y="3455630"/>
                  <a:pt x="295309" y="2581335"/>
                  <a:pt x="325789" y="2554063"/>
                </a:cubicBezTo>
                <a:cubicBezTo>
                  <a:pt x="356269" y="2526791"/>
                  <a:pt x="216703" y="2552459"/>
                  <a:pt x="219911" y="2919823"/>
                </a:cubicBezTo>
                <a:cubicBezTo>
                  <a:pt x="223119" y="3287187"/>
                  <a:pt x="335415" y="4516012"/>
                  <a:pt x="345040" y="4758248"/>
                </a:cubicBezTo>
                <a:cubicBezTo>
                  <a:pt x="354665" y="5000484"/>
                  <a:pt x="235954" y="4219234"/>
                  <a:pt x="277663" y="4373238"/>
                </a:cubicBezTo>
                <a:cubicBezTo>
                  <a:pt x="319372" y="4527242"/>
                  <a:pt x="560004" y="5552333"/>
                  <a:pt x="595297" y="5682274"/>
                </a:cubicBezTo>
                <a:cubicBezTo>
                  <a:pt x="630590" y="5812215"/>
                  <a:pt x="534337" y="5388703"/>
                  <a:pt x="489419" y="5152884"/>
                </a:cubicBezTo>
                <a:cubicBezTo>
                  <a:pt x="444501" y="4917065"/>
                  <a:pt x="349852" y="4426177"/>
                  <a:pt x="325789" y="4267360"/>
                </a:cubicBezTo>
                <a:cubicBezTo>
                  <a:pt x="301726" y="4108543"/>
                  <a:pt x="370707" y="4402114"/>
                  <a:pt x="345040" y="4199983"/>
                </a:cubicBezTo>
                <a:cubicBezTo>
                  <a:pt x="319373" y="3997852"/>
                  <a:pt x="197452" y="3242270"/>
                  <a:pt x="171785" y="3054577"/>
                </a:cubicBezTo>
                <a:cubicBezTo>
                  <a:pt x="146118" y="2866884"/>
                  <a:pt x="184619" y="3178101"/>
                  <a:pt x="191036" y="3073827"/>
                </a:cubicBezTo>
                <a:cubicBezTo>
                  <a:pt x="197453" y="2969553"/>
                  <a:pt x="12968" y="2892552"/>
                  <a:pt x="210286" y="2428935"/>
                </a:cubicBezTo>
                <a:cubicBezTo>
                  <a:pt x="407604" y="1965318"/>
                  <a:pt x="1174417" y="643448"/>
                  <a:pt x="1355693" y="29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24E85A7-73E7-4A78-80FF-A5C687311335}"/>
              </a:ext>
            </a:extLst>
          </p:cNvPr>
          <p:cNvSpPr/>
          <p:nvPr/>
        </p:nvSpPr>
        <p:spPr>
          <a:xfrm>
            <a:off x="3699345" y="9882499"/>
            <a:ext cx="596071" cy="5266312"/>
          </a:xfrm>
          <a:custGeom>
            <a:avLst/>
            <a:gdLst>
              <a:gd name="connsiteX0" fmla="*/ 487644 w 596071"/>
              <a:gd name="connsiteY0" fmla="*/ 204777 h 5266312"/>
              <a:gd name="connsiteX1" fmla="*/ 44882 w 596071"/>
              <a:gd name="connsiteY1" fmla="*/ 1648566 h 5266312"/>
              <a:gd name="connsiteX2" fmla="*/ 73758 w 596071"/>
              <a:gd name="connsiteY2" fmla="*/ 1302057 h 5266312"/>
              <a:gd name="connsiteX3" fmla="*/ 564647 w 596071"/>
              <a:gd name="connsiteY3" fmla="*/ 3900878 h 5266312"/>
              <a:gd name="connsiteX4" fmla="*/ 545396 w 596071"/>
              <a:gd name="connsiteY4" fmla="*/ 3640996 h 5266312"/>
              <a:gd name="connsiteX5" fmla="*/ 535771 w 596071"/>
              <a:gd name="connsiteY5" fmla="*/ 4382141 h 5266312"/>
              <a:gd name="connsiteX6" fmla="*/ 458769 w 596071"/>
              <a:gd name="connsiteY6" fmla="*/ 5258040 h 5266312"/>
              <a:gd name="connsiteX7" fmla="*/ 439518 w 596071"/>
              <a:gd name="connsiteY7" fmla="*/ 4728650 h 5266312"/>
              <a:gd name="connsiteX8" fmla="*/ 449143 w 596071"/>
              <a:gd name="connsiteY8" fmla="*/ 3246360 h 5266312"/>
              <a:gd name="connsiteX9" fmla="*/ 478019 w 596071"/>
              <a:gd name="connsiteY9" fmla="*/ 3361863 h 5266312"/>
              <a:gd name="connsiteX10" fmla="*/ 218137 w 596071"/>
              <a:gd name="connsiteY10" fmla="*/ 1388684 h 5266312"/>
              <a:gd name="connsiteX11" fmla="*/ 497270 w 596071"/>
              <a:gd name="connsiteY11" fmla="*/ 137400 h 5266312"/>
              <a:gd name="connsiteX12" fmla="*/ 487644 w 596071"/>
              <a:gd name="connsiteY12" fmla="*/ 204777 h 526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6071" h="5266312">
                <a:moveTo>
                  <a:pt x="487644" y="204777"/>
                </a:moveTo>
                <a:cubicBezTo>
                  <a:pt x="412246" y="456638"/>
                  <a:pt x="113863" y="1465686"/>
                  <a:pt x="44882" y="1648566"/>
                </a:cubicBezTo>
                <a:cubicBezTo>
                  <a:pt x="-24099" y="1831446"/>
                  <a:pt x="-12869" y="926672"/>
                  <a:pt x="73758" y="1302057"/>
                </a:cubicBezTo>
                <a:cubicBezTo>
                  <a:pt x="160385" y="1677442"/>
                  <a:pt x="486041" y="3511055"/>
                  <a:pt x="564647" y="3900878"/>
                </a:cubicBezTo>
                <a:cubicBezTo>
                  <a:pt x="643253" y="4290701"/>
                  <a:pt x="550209" y="3560786"/>
                  <a:pt x="545396" y="3640996"/>
                </a:cubicBezTo>
                <a:cubicBezTo>
                  <a:pt x="540583" y="3721207"/>
                  <a:pt x="550209" y="4112634"/>
                  <a:pt x="535771" y="4382141"/>
                </a:cubicBezTo>
                <a:cubicBezTo>
                  <a:pt x="521333" y="4651648"/>
                  <a:pt x="474811" y="5200289"/>
                  <a:pt x="458769" y="5258040"/>
                </a:cubicBezTo>
                <a:cubicBezTo>
                  <a:pt x="442727" y="5315792"/>
                  <a:pt x="441122" y="5063930"/>
                  <a:pt x="439518" y="4728650"/>
                </a:cubicBezTo>
                <a:cubicBezTo>
                  <a:pt x="437914" y="4393370"/>
                  <a:pt x="442726" y="3474158"/>
                  <a:pt x="449143" y="3246360"/>
                </a:cubicBezTo>
                <a:cubicBezTo>
                  <a:pt x="455560" y="3018562"/>
                  <a:pt x="516520" y="3671476"/>
                  <a:pt x="478019" y="3361863"/>
                </a:cubicBezTo>
                <a:cubicBezTo>
                  <a:pt x="439518" y="3052250"/>
                  <a:pt x="214929" y="1926094"/>
                  <a:pt x="218137" y="1388684"/>
                </a:cubicBezTo>
                <a:cubicBezTo>
                  <a:pt x="221345" y="851274"/>
                  <a:pt x="457165" y="337926"/>
                  <a:pt x="497270" y="137400"/>
                </a:cubicBezTo>
                <a:cubicBezTo>
                  <a:pt x="537375" y="-63126"/>
                  <a:pt x="563042" y="-47084"/>
                  <a:pt x="487644" y="204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B20AF20-4F9B-4DE9-B8E3-249156AE1626}"/>
              </a:ext>
            </a:extLst>
          </p:cNvPr>
          <p:cNvSpPr/>
          <p:nvPr/>
        </p:nvSpPr>
        <p:spPr>
          <a:xfrm>
            <a:off x="2357547" y="12083168"/>
            <a:ext cx="3672858" cy="4410208"/>
          </a:xfrm>
          <a:custGeom>
            <a:avLst/>
            <a:gdLst>
              <a:gd name="connsiteX0" fmla="*/ 3340609 w 3672858"/>
              <a:gd name="connsiteY0" fmla="*/ 15788 h 4410208"/>
              <a:gd name="connsiteX1" fmla="*/ 3610116 w 3672858"/>
              <a:gd name="connsiteY1" fmla="*/ 2306600 h 4410208"/>
              <a:gd name="connsiteX2" fmla="*/ 3648617 w 3672858"/>
              <a:gd name="connsiteY2" fmla="*/ 1998592 h 4410208"/>
              <a:gd name="connsiteX3" fmla="*/ 3302108 w 3672858"/>
              <a:gd name="connsiteY3" fmla="*/ 2614609 h 4410208"/>
              <a:gd name="connsiteX4" fmla="*/ 2243329 w 3672858"/>
              <a:gd name="connsiteY4" fmla="*/ 3942895 h 4410208"/>
              <a:gd name="connsiteX5" fmla="*/ 2272205 w 3672858"/>
              <a:gd name="connsiteY5" fmla="*/ 3837017 h 4410208"/>
              <a:gd name="connsiteX6" fmla="*/ 809165 w 3672858"/>
              <a:gd name="connsiteY6" fmla="*/ 4366407 h 4410208"/>
              <a:gd name="connsiteX7" fmla="*/ 530032 w 3672858"/>
              <a:gd name="connsiteY7" fmla="*/ 4376032 h 4410208"/>
              <a:gd name="connsiteX8" fmla="*/ 433779 w 3672858"/>
              <a:gd name="connsiteY8" fmla="*/ 4337531 h 4410208"/>
              <a:gd name="connsiteX9" fmla="*/ 39144 w 3672858"/>
              <a:gd name="connsiteY9" fmla="*/ 4385657 h 4410208"/>
              <a:gd name="connsiteX10" fmla="*/ 1511809 w 3672858"/>
              <a:gd name="connsiteY10" fmla="*/ 4125775 h 4410208"/>
              <a:gd name="connsiteX11" fmla="*/ 2416584 w 3672858"/>
              <a:gd name="connsiteY11" fmla="*/ 3923645 h 4410208"/>
              <a:gd name="connsiteX12" fmla="*/ 2426209 w 3672858"/>
              <a:gd name="connsiteY12" fmla="*/ 3817767 h 4410208"/>
              <a:gd name="connsiteX13" fmla="*/ 3359859 w 3672858"/>
              <a:gd name="connsiteY13" fmla="*/ 2441354 h 4410208"/>
              <a:gd name="connsiteX14" fmla="*/ 3456112 w 3672858"/>
              <a:gd name="connsiteY14" fmla="*/ 2316226 h 4410208"/>
              <a:gd name="connsiteX15" fmla="*/ 3533114 w 3672858"/>
              <a:gd name="connsiteY15" fmla="*/ 1921590 h 4410208"/>
              <a:gd name="connsiteX16" fmla="*/ 3533114 w 3672858"/>
              <a:gd name="connsiteY16" fmla="*/ 1526954 h 4410208"/>
              <a:gd name="connsiteX17" fmla="*/ 3523489 w 3672858"/>
              <a:gd name="connsiteY17" fmla="*/ 1305573 h 4410208"/>
              <a:gd name="connsiteX18" fmla="*/ 3340609 w 3672858"/>
              <a:gd name="connsiteY18" fmla="*/ 15788 h 441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72858" h="4410208">
                <a:moveTo>
                  <a:pt x="3340609" y="15788"/>
                </a:moveTo>
                <a:cubicBezTo>
                  <a:pt x="3355047" y="182626"/>
                  <a:pt x="3558781" y="1976133"/>
                  <a:pt x="3610116" y="2306600"/>
                </a:cubicBezTo>
                <a:cubicBezTo>
                  <a:pt x="3661451" y="2637067"/>
                  <a:pt x="3699952" y="1947257"/>
                  <a:pt x="3648617" y="1998592"/>
                </a:cubicBezTo>
                <a:cubicBezTo>
                  <a:pt x="3597282" y="2049927"/>
                  <a:pt x="3536323" y="2290559"/>
                  <a:pt x="3302108" y="2614609"/>
                </a:cubicBezTo>
                <a:cubicBezTo>
                  <a:pt x="3067893" y="2938659"/>
                  <a:pt x="2414979" y="3739160"/>
                  <a:pt x="2243329" y="3942895"/>
                </a:cubicBezTo>
                <a:cubicBezTo>
                  <a:pt x="2071679" y="4146630"/>
                  <a:pt x="2511232" y="3766432"/>
                  <a:pt x="2272205" y="3837017"/>
                </a:cubicBezTo>
                <a:cubicBezTo>
                  <a:pt x="2033178" y="3907602"/>
                  <a:pt x="1099527" y="4276571"/>
                  <a:pt x="809165" y="4366407"/>
                </a:cubicBezTo>
                <a:cubicBezTo>
                  <a:pt x="518803" y="4456243"/>
                  <a:pt x="592596" y="4380845"/>
                  <a:pt x="530032" y="4376032"/>
                </a:cubicBezTo>
                <a:cubicBezTo>
                  <a:pt x="467468" y="4371219"/>
                  <a:pt x="515594" y="4335927"/>
                  <a:pt x="433779" y="4337531"/>
                </a:cubicBezTo>
                <a:cubicBezTo>
                  <a:pt x="351964" y="4339135"/>
                  <a:pt x="-140528" y="4420950"/>
                  <a:pt x="39144" y="4385657"/>
                </a:cubicBezTo>
                <a:cubicBezTo>
                  <a:pt x="218816" y="4350364"/>
                  <a:pt x="1115569" y="4202777"/>
                  <a:pt x="1511809" y="4125775"/>
                </a:cubicBezTo>
                <a:cubicBezTo>
                  <a:pt x="1908049" y="4048773"/>
                  <a:pt x="2264184" y="3974980"/>
                  <a:pt x="2416584" y="3923645"/>
                </a:cubicBezTo>
                <a:cubicBezTo>
                  <a:pt x="2568984" y="3872310"/>
                  <a:pt x="2268997" y="4064815"/>
                  <a:pt x="2426209" y="3817767"/>
                </a:cubicBezTo>
                <a:cubicBezTo>
                  <a:pt x="2583421" y="3570719"/>
                  <a:pt x="3188209" y="2691611"/>
                  <a:pt x="3359859" y="2441354"/>
                </a:cubicBezTo>
                <a:cubicBezTo>
                  <a:pt x="3531509" y="2191097"/>
                  <a:pt x="3427236" y="2402853"/>
                  <a:pt x="3456112" y="2316226"/>
                </a:cubicBezTo>
                <a:cubicBezTo>
                  <a:pt x="3484988" y="2229599"/>
                  <a:pt x="3520280" y="2053135"/>
                  <a:pt x="3533114" y="1921590"/>
                </a:cubicBezTo>
                <a:cubicBezTo>
                  <a:pt x="3545948" y="1790045"/>
                  <a:pt x="3534718" y="1629623"/>
                  <a:pt x="3533114" y="1526954"/>
                </a:cubicBezTo>
                <a:cubicBezTo>
                  <a:pt x="3531510" y="1424285"/>
                  <a:pt x="3555573" y="1557434"/>
                  <a:pt x="3523489" y="1305573"/>
                </a:cubicBezTo>
                <a:cubicBezTo>
                  <a:pt x="3491405" y="1053712"/>
                  <a:pt x="3326171" y="-151050"/>
                  <a:pt x="3340609" y="15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12583B43-8DDF-4996-9A9F-05FF8371C7A2}"/>
              </a:ext>
            </a:extLst>
          </p:cNvPr>
          <p:cNvSpPr/>
          <p:nvPr/>
        </p:nvSpPr>
        <p:spPr>
          <a:xfrm>
            <a:off x="6907093" y="12826219"/>
            <a:ext cx="1904087" cy="4017113"/>
          </a:xfrm>
          <a:custGeom>
            <a:avLst/>
            <a:gdLst>
              <a:gd name="connsiteX0" fmla="*/ 42347 w 1904087"/>
              <a:gd name="connsiteY0" fmla="*/ 52383 h 4017113"/>
              <a:gd name="connsiteX1" fmla="*/ 1033749 w 1904087"/>
              <a:gd name="connsiteY1" fmla="*/ 1765680 h 4017113"/>
              <a:gd name="connsiteX2" fmla="*/ 918246 w 1904087"/>
              <a:gd name="connsiteY2" fmla="*/ 1573175 h 4017113"/>
              <a:gd name="connsiteX3" fmla="*/ 1851896 w 1904087"/>
              <a:gd name="connsiteY3" fmla="*/ 2988088 h 4017113"/>
              <a:gd name="connsiteX4" fmla="*/ 1794145 w 1904087"/>
              <a:gd name="connsiteY4" fmla="*/ 2747457 h 4017113"/>
              <a:gd name="connsiteX5" fmla="*/ 1871147 w 1904087"/>
              <a:gd name="connsiteY5" fmla="*/ 4008366 h 4017113"/>
              <a:gd name="connsiteX6" fmla="*/ 1813395 w 1904087"/>
              <a:gd name="connsiteY6" fmla="*/ 3276846 h 4017113"/>
              <a:gd name="connsiteX7" fmla="*/ 1803770 w 1904087"/>
              <a:gd name="connsiteY7" fmla="*/ 2708956 h 4017113"/>
              <a:gd name="connsiteX8" fmla="*/ 1601640 w 1904087"/>
              <a:gd name="connsiteY8" fmla="*/ 2468324 h 4017113"/>
              <a:gd name="connsiteX9" fmla="*/ 1033749 w 1904087"/>
              <a:gd name="connsiteY9" fmla="*/ 1765680 h 4017113"/>
              <a:gd name="connsiteX10" fmla="*/ 1178128 w 1904087"/>
              <a:gd name="connsiteY10" fmla="*/ 1861933 h 4017113"/>
              <a:gd name="connsiteX11" fmla="*/ 706490 w 1904087"/>
              <a:gd name="connsiteY11" fmla="*/ 1014909 h 4017113"/>
              <a:gd name="connsiteX12" fmla="*/ 234852 w 1904087"/>
              <a:gd name="connsiteY12" fmla="*/ 495145 h 4017113"/>
              <a:gd name="connsiteX13" fmla="*/ 42347 w 1904087"/>
              <a:gd name="connsiteY13" fmla="*/ 52383 h 401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4087" h="4017113">
                <a:moveTo>
                  <a:pt x="42347" y="52383"/>
                </a:moveTo>
                <a:cubicBezTo>
                  <a:pt x="175496" y="264139"/>
                  <a:pt x="887766" y="1512215"/>
                  <a:pt x="1033749" y="1765680"/>
                </a:cubicBezTo>
                <a:cubicBezTo>
                  <a:pt x="1179732" y="2019145"/>
                  <a:pt x="918246" y="1573175"/>
                  <a:pt x="918246" y="1573175"/>
                </a:cubicBezTo>
                <a:cubicBezTo>
                  <a:pt x="1054604" y="1776910"/>
                  <a:pt x="1705913" y="2792374"/>
                  <a:pt x="1851896" y="2988088"/>
                </a:cubicBezTo>
                <a:cubicBezTo>
                  <a:pt x="1997879" y="3183802"/>
                  <a:pt x="1790937" y="2577411"/>
                  <a:pt x="1794145" y="2747457"/>
                </a:cubicBezTo>
                <a:cubicBezTo>
                  <a:pt x="1797353" y="2917503"/>
                  <a:pt x="1867939" y="3920135"/>
                  <a:pt x="1871147" y="4008366"/>
                </a:cubicBezTo>
                <a:cubicBezTo>
                  <a:pt x="1874355" y="4096597"/>
                  <a:pt x="1824624" y="3493414"/>
                  <a:pt x="1813395" y="3276846"/>
                </a:cubicBezTo>
                <a:cubicBezTo>
                  <a:pt x="1802166" y="3060278"/>
                  <a:pt x="1839062" y="2843710"/>
                  <a:pt x="1803770" y="2708956"/>
                </a:cubicBezTo>
                <a:cubicBezTo>
                  <a:pt x="1768478" y="2574202"/>
                  <a:pt x="1729977" y="2625537"/>
                  <a:pt x="1601640" y="2468324"/>
                </a:cubicBezTo>
                <a:cubicBezTo>
                  <a:pt x="1473303" y="2311111"/>
                  <a:pt x="1104334" y="1866745"/>
                  <a:pt x="1033749" y="1765680"/>
                </a:cubicBezTo>
                <a:cubicBezTo>
                  <a:pt x="963164" y="1664615"/>
                  <a:pt x="1232671" y="1987061"/>
                  <a:pt x="1178128" y="1861933"/>
                </a:cubicBezTo>
                <a:cubicBezTo>
                  <a:pt x="1123585" y="1736805"/>
                  <a:pt x="863703" y="1242707"/>
                  <a:pt x="706490" y="1014909"/>
                </a:cubicBezTo>
                <a:cubicBezTo>
                  <a:pt x="549277" y="787111"/>
                  <a:pt x="347147" y="661983"/>
                  <a:pt x="234852" y="495145"/>
                </a:cubicBezTo>
                <a:cubicBezTo>
                  <a:pt x="122557" y="328307"/>
                  <a:pt x="-90802" y="-159373"/>
                  <a:pt x="42347" y="52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68AE26BF-A725-430E-895B-DC4513BC97A8}"/>
              </a:ext>
            </a:extLst>
          </p:cNvPr>
          <p:cNvSpPr/>
          <p:nvPr/>
        </p:nvSpPr>
        <p:spPr>
          <a:xfrm>
            <a:off x="8315408" y="15294515"/>
            <a:ext cx="706804" cy="2436427"/>
          </a:xfrm>
          <a:custGeom>
            <a:avLst/>
            <a:gdLst>
              <a:gd name="connsiteX0" fmla="*/ 819 w 706804"/>
              <a:gd name="connsiteY0" fmla="*/ 28 h 2436427"/>
              <a:gd name="connsiteX1" fmla="*/ 568710 w 706804"/>
              <a:gd name="connsiteY1" fmla="*/ 789300 h 2436427"/>
              <a:gd name="connsiteX2" fmla="*/ 568710 w 706804"/>
              <a:gd name="connsiteY2" fmla="*/ 914428 h 2436427"/>
              <a:gd name="connsiteX3" fmla="*/ 443581 w 706804"/>
              <a:gd name="connsiteY3" fmla="*/ 1742201 h 2436427"/>
              <a:gd name="connsiteX4" fmla="*/ 539834 w 706804"/>
              <a:gd name="connsiteY4" fmla="*/ 1482319 h 2436427"/>
              <a:gd name="connsiteX5" fmla="*/ 77821 w 706804"/>
              <a:gd name="connsiteY5" fmla="*/ 2406344 h 2436427"/>
              <a:gd name="connsiteX6" fmla="*/ 356954 w 706804"/>
              <a:gd name="connsiteY6" fmla="*/ 2136837 h 2436427"/>
              <a:gd name="connsiteX7" fmla="*/ 703464 w 706804"/>
              <a:gd name="connsiteY7" fmla="*/ 1395691 h 2436427"/>
              <a:gd name="connsiteX8" fmla="*/ 530209 w 706804"/>
              <a:gd name="connsiteY8" fmla="*/ 1511194 h 2436427"/>
              <a:gd name="connsiteX9" fmla="*/ 491708 w 706804"/>
              <a:gd name="connsiteY9" fmla="*/ 1001056 h 2436427"/>
              <a:gd name="connsiteX10" fmla="*/ 443581 w 706804"/>
              <a:gd name="connsiteY10" fmla="*/ 760424 h 2436427"/>
              <a:gd name="connsiteX11" fmla="*/ 819 w 706804"/>
              <a:gd name="connsiteY11" fmla="*/ 28 h 243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804" h="2436427">
                <a:moveTo>
                  <a:pt x="819" y="28"/>
                </a:moveTo>
                <a:cubicBezTo>
                  <a:pt x="21674" y="4841"/>
                  <a:pt x="474062" y="636900"/>
                  <a:pt x="568710" y="789300"/>
                </a:cubicBezTo>
                <a:cubicBezTo>
                  <a:pt x="663358" y="941700"/>
                  <a:pt x="589565" y="755611"/>
                  <a:pt x="568710" y="914428"/>
                </a:cubicBezTo>
                <a:cubicBezTo>
                  <a:pt x="547855" y="1073245"/>
                  <a:pt x="448394" y="1647553"/>
                  <a:pt x="443581" y="1742201"/>
                </a:cubicBezTo>
                <a:cubicBezTo>
                  <a:pt x="438768" y="1836849"/>
                  <a:pt x="600794" y="1371629"/>
                  <a:pt x="539834" y="1482319"/>
                </a:cubicBezTo>
                <a:cubicBezTo>
                  <a:pt x="478874" y="1593010"/>
                  <a:pt x="108301" y="2297258"/>
                  <a:pt x="77821" y="2406344"/>
                </a:cubicBezTo>
                <a:cubicBezTo>
                  <a:pt x="47341" y="2515430"/>
                  <a:pt x="252680" y="2305279"/>
                  <a:pt x="356954" y="2136837"/>
                </a:cubicBezTo>
                <a:cubicBezTo>
                  <a:pt x="461228" y="1968395"/>
                  <a:pt x="674588" y="1499965"/>
                  <a:pt x="703464" y="1395691"/>
                </a:cubicBezTo>
                <a:cubicBezTo>
                  <a:pt x="732340" y="1291417"/>
                  <a:pt x="565502" y="1576966"/>
                  <a:pt x="530209" y="1511194"/>
                </a:cubicBezTo>
                <a:cubicBezTo>
                  <a:pt x="494916" y="1445422"/>
                  <a:pt x="506146" y="1126184"/>
                  <a:pt x="491708" y="1001056"/>
                </a:cubicBezTo>
                <a:cubicBezTo>
                  <a:pt x="477270" y="875928"/>
                  <a:pt x="523792" y="928866"/>
                  <a:pt x="443581" y="760424"/>
                </a:cubicBezTo>
                <a:cubicBezTo>
                  <a:pt x="363370" y="591982"/>
                  <a:pt x="-20036" y="-4785"/>
                  <a:pt x="81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CA36A4C9-B615-4CAF-BF17-61483862ECD9}"/>
              </a:ext>
            </a:extLst>
          </p:cNvPr>
          <p:cNvSpPr/>
          <p:nvPr/>
        </p:nvSpPr>
        <p:spPr>
          <a:xfrm>
            <a:off x="5471531" y="13013267"/>
            <a:ext cx="2095359" cy="3496905"/>
          </a:xfrm>
          <a:custGeom>
            <a:avLst/>
            <a:gdLst>
              <a:gd name="connsiteX0" fmla="*/ 1352781 w 2095359"/>
              <a:gd name="connsiteY0" fmla="*/ 89 h 3496905"/>
              <a:gd name="connsiteX1" fmla="*/ 2045800 w 2095359"/>
              <a:gd name="connsiteY1" fmla="*/ 1857765 h 3496905"/>
              <a:gd name="connsiteX2" fmla="*/ 2016924 w 2095359"/>
              <a:gd name="connsiteY2" fmla="*/ 1636384 h 3496905"/>
              <a:gd name="connsiteX3" fmla="*/ 1834044 w 2095359"/>
              <a:gd name="connsiteY3" fmla="*/ 2675912 h 3496905"/>
              <a:gd name="connsiteX4" fmla="*/ 1949547 w 2095359"/>
              <a:gd name="connsiteY4" fmla="*/ 2329402 h 3496905"/>
              <a:gd name="connsiteX5" fmla="*/ 1429783 w 2095359"/>
              <a:gd name="connsiteY5" fmla="*/ 3089798 h 3496905"/>
              <a:gd name="connsiteX6" fmla="*/ 5244 w 2095359"/>
              <a:gd name="connsiteY6" fmla="*/ 3494059 h 3496905"/>
              <a:gd name="connsiteX7" fmla="*/ 967770 w 2095359"/>
              <a:gd name="connsiteY7" fmla="*/ 3263053 h 3496905"/>
              <a:gd name="connsiteX8" fmla="*/ 1487534 w 2095359"/>
              <a:gd name="connsiteY8" fmla="*/ 3128299 h 3496905"/>
              <a:gd name="connsiteX9" fmla="*/ 1323905 w 2095359"/>
              <a:gd name="connsiteY9" fmla="*/ 3118674 h 3496905"/>
              <a:gd name="connsiteX10" fmla="*/ 1785917 w 2095359"/>
              <a:gd name="connsiteY10" fmla="*/ 2627786 h 3496905"/>
              <a:gd name="connsiteX11" fmla="*/ 1805168 w 2095359"/>
              <a:gd name="connsiteY11" fmla="*/ 2493032 h 3496905"/>
              <a:gd name="connsiteX12" fmla="*/ 1959172 w 2095359"/>
              <a:gd name="connsiteY12" fmla="*/ 1780762 h 3496905"/>
              <a:gd name="connsiteX13" fmla="*/ 1352781 w 2095359"/>
              <a:gd name="connsiteY13" fmla="*/ 89 h 349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95359" h="3496905">
                <a:moveTo>
                  <a:pt x="1352781" y="89"/>
                </a:moveTo>
                <a:cubicBezTo>
                  <a:pt x="1367219" y="12923"/>
                  <a:pt x="1935110" y="1585049"/>
                  <a:pt x="2045800" y="1857765"/>
                </a:cubicBezTo>
                <a:cubicBezTo>
                  <a:pt x="2156491" y="2130481"/>
                  <a:pt x="2052217" y="1500026"/>
                  <a:pt x="2016924" y="1636384"/>
                </a:cubicBezTo>
                <a:cubicBezTo>
                  <a:pt x="1981631" y="1772742"/>
                  <a:pt x="1845273" y="2560409"/>
                  <a:pt x="1834044" y="2675912"/>
                </a:cubicBezTo>
                <a:cubicBezTo>
                  <a:pt x="1822815" y="2791415"/>
                  <a:pt x="2016924" y="2260421"/>
                  <a:pt x="1949547" y="2329402"/>
                </a:cubicBezTo>
                <a:cubicBezTo>
                  <a:pt x="1882170" y="2398383"/>
                  <a:pt x="1753833" y="2895689"/>
                  <a:pt x="1429783" y="3089798"/>
                </a:cubicBezTo>
                <a:cubicBezTo>
                  <a:pt x="1105733" y="3283907"/>
                  <a:pt x="82246" y="3465183"/>
                  <a:pt x="5244" y="3494059"/>
                </a:cubicBezTo>
                <a:cubicBezTo>
                  <a:pt x="-71758" y="3522935"/>
                  <a:pt x="720722" y="3324013"/>
                  <a:pt x="967770" y="3263053"/>
                </a:cubicBezTo>
                <a:cubicBezTo>
                  <a:pt x="1214818" y="3202093"/>
                  <a:pt x="1428178" y="3152362"/>
                  <a:pt x="1487534" y="3128299"/>
                </a:cubicBezTo>
                <a:cubicBezTo>
                  <a:pt x="1546890" y="3104236"/>
                  <a:pt x="1274175" y="3202093"/>
                  <a:pt x="1323905" y="3118674"/>
                </a:cubicBezTo>
                <a:cubicBezTo>
                  <a:pt x="1373635" y="3035255"/>
                  <a:pt x="1705707" y="2732059"/>
                  <a:pt x="1785917" y="2627786"/>
                </a:cubicBezTo>
                <a:cubicBezTo>
                  <a:pt x="1866127" y="2523513"/>
                  <a:pt x="1776292" y="2634203"/>
                  <a:pt x="1805168" y="2493032"/>
                </a:cubicBezTo>
                <a:cubicBezTo>
                  <a:pt x="1834044" y="2351861"/>
                  <a:pt x="2032966" y="2201065"/>
                  <a:pt x="1959172" y="1780762"/>
                </a:cubicBezTo>
                <a:cubicBezTo>
                  <a:pt x="1885378" y="1360459"/>
                  <a:pt x="1338343" y="-12745"/>
                  <a:pt x="1352781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65A7BC5-B387-4DAB-954D-774F6FAFC411}"/>
              </a:ext>
            </a:extLst>
          </p:cNvPr>
          <p:cNvSpPr/>
          <p:nvPr/>
        </p:nvSpPr>
        <p:spPr>
          <a:xfrm>
            <a:off x="6673808" y="14108649"/>
            <a:ext cx="1286358" cy="2554068"/>
          </a:xfrm>
          <a:custGeom>
            <a:avLst/>
            <a:gdLst>
              <a:gd name="connsiteX0" fmla="*/ 853148 w 1286358"/>
              <a:gd name="connsiteY0" fmla="*/ 1987 h 2554068"/>
              <a:gd name="connsiteX1" fmla="*/ 1209283 w 1286358"/>
              <a:gd name="connsiteY1" fmla="*/ 1474652 h 2554068"/>
              <a:gd name="connsiteX2" fmla="*/ 1161156 w 1286358"/>
              <a:gd name="connsiteY2" fmla="*/ 1320648 h 2554068"/>
              <a:gd name="connsiteX3" fmla="*/ 1036028 w 1286358"/>
              <a:gd name="connsiteY3" fmla="*/ 1888538 h 2554068"/>
              <a:gd name="connsiteX4" fmla="*/ 1113030 w 1286358"/>
              <a:gd name="connsiteY4" fmla="*/ 1676783 h 2554068"/>
              <a:gd name="connsiteX5" fmla="*/ 814647 w 1286358"/>
              <a:gd name="connsiteY5" fmla="*/ 2254298 h 2554068"/>
              <a:gd name="connsiteX6" fmla="*/ 6125 w 1286358"/>
              <a:gd name="connsiteY6" fmla="*/ 2552682 h 2554068"/>
              <a:gd name="connsiteX7" fmla="*/ 468137 w 1286358"/>
              <a:gd name="connsiteY7" fmla="*/ 2360176 h 2554068"/>
              <a:gd name="connsiteX8" fmla="*/ 930150 w 1286358"/>
              <a:gd name="connsiteY8" fmla="*/ 2225423 h 2554068"/>
              <a:gd name="connsiteX9" fmla="*/ 843523 w 1286358"/>
              <a:gd name="connsiteY9" fmla="*/ 2225423 h 2554068"/>
              <a:gd name="connsiteX10" fmla="*/ 1247784 w 1286358"/>
              <a:gd name="connsiteY10" fmla="*/ 1570905 h 2554068"/>
              <a:gd name="connsiteX11" fmla="*/ 1228533 w 1286358"/>
              <a:gd name="connsiteY11" fmla="*/ 1166644 h 2554068"/>
              <a:gd name="connsiteX12" fmla="*/ 853148 w 1286358"/>
              <a:gd name="connsiteY12" fmla="*/ 1987 h 255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6358" h="2554068">
                <a:moveTo>
                  <a:pt x="853148" y="1987"/>
                </a:moveTo>
                <a:cubicBezTo>
                  <a:pt x="849940" y="53322"/>
                  <a:pt x="1157948" y="1254875"/>
                  <a:pt x="1209283" y="1474652"/>
                </a:cubicBezTo>
                <a:cubicBezTo>
                  <a:pt x="1260618" y="1694429"/>
                  <a:pt x="1190032" y="1251667"/>
                  <a:pt x="1161156" y="1320648"/>
                </a:cubicBezTo>
                <a:cubicBezTo>
                  <a:pt x="1132280" y="1389629"/>
                  <a:pt x="1044049" y="1829182"/>
                  <a:pt x="1036028" y="1888538"/>
                </a:cubicBezTo>
                <a:cubicBezTo>
                  <a:pt x="1028007" y="1947894"/>
                  <a:pt x="1149927" y="1615823"/>
                  <a:pt x="1113030" y="1676783"/>
                </a:cubicBezTo>
                <a:cubicBezTo>
                  <a:pt x="1076133" y="1737743"/>
                  <a:pt x="999131" y="2108315"/>
                  <a:pt x="814647" y="2254298"/>
                </a:cubicBezTo>
                <a:cubicBezTo>
                  <a:pt x="630163" y="2400281"/>
                  <a:pt x="63877" y="2535036"/>
                  <a:pt x="6125" y="2552682"/>
                </a:cubicBezTo>
                <a:cubicBezTo>
                  <a:pt x="-51627" y="2570328"/>
                  <a:pt x="314133" y="2414719"/>
                  <a:pt x="468137" y="2360176"/>
                </a:cubicBezTo>
                <a:cubicBezTo>
                  <a:pt x="622141" y="2305633"/>
                  <a:pt x="867586" y="2247882"/>
                  <a:pt x="930150" y="2225423"/>
                </a:cubicBezTo>
                <a:cubicBezTo>
                  <a:pt x="992714" y="2202964"/>
                  <a:pt x="790584" y="2334509"/>
                  <a:pt x="843523" y="2225423"/>
                </a:cubicBezTo>
                <a:cubicBezTo>
                  <a:pt x="896462" y="2116337"/>
                  <a:pt x="1183616" y="1747368"/>
                  <a:pt x="1247784" y="1570905"/>
                </a:cubicBezTo>
                <a:cubicBezTo>
                  <a:pt x="1311952" y="1394442"/>
                  <a:pt x="1289493" y="1424922"/>
                  <a:pt x="1228533" y="1166644"/>
                </a:cubicBezTo>
                <a:cubicBezTo>
                  <a:pt x="1167573" y="908366"/>
                  <a:pt x="856356" y="-49348"/>
                  <a:pt x="853148" y="1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0296A3D4-5D52-43DA-AA66-C0360CE5E70D}"/>
              </a:ext>
            </a:extLst>
          </p:cNvPr>
          <p:cNvSpPr/>
          <p:nvPr/>
        </p:nvSpPr>
        <p:spPr>
          <a:xfrm>
            <a:off x="7361978" y="14870906"/>
            <a:ext cx="888677" cy="2204798"/>
          </a:xfrm>
          <a:custGeom>
            <a:avLst/>
            <a:gdLst>
              <a:gd name="connsiteX0" fmla="*/ 636616 w 888677"/>
              <a:gd name="connsiteY0" fmla="*/ 126 h 2204798"/>
              <a:gd name="connsiteX1" fmla="*/ 857997 w 888677"/>
              <a:gd name="connsiteY1" fmla="*/ 1597919 h 2204798"/>
              <a:gd name="connsiteX2" fmla="*/ 819496 w 888677"/>
              <a:gd name="connsiteY2" fmla="*/ 1405414 h 2204798"/>
              <a:gd name="connsiteX3" fmla="*/ 877247 w 888677"/>
              <a:gd name="connsiteY3" fmla="*/ 1761549 h 2204798"/>
              <a:gd name="connsiteX4" fmla="*/ 588489 w 888677"/>
              <a:gd name="connsiteY4" fmla="*/ 2011806 h 2204798"/>
              <a:gd name="connsiteX5" fmla="*/ 1348 w 888677"/>
              <a:gd name="connsiteY5" fmla="*/ 2194686 h 2204798"/>
              <a:gd name="connsiteX6" fmla="*/ 424860 w 888677"/>
              <a:gd name="connsiteY6" fmla="*/ 2175435 h 2204798"/>
              <a:gd name="connsiteX7" fmla="*/ 338233 w 888677"/>
              <a:gd name="connsiteY7" fmla="*/ 2127309 h 2204798"/>
              <a:gd name="connsiteX8" fmla="*/ 761744 w 888677"/>
              <a:gd name="connsiteY8" fmla="*/ 1973305 h 2204798"/>
              <a:gd name="connsiteX9" fmla="*/ 867622 w 888677"/>
              <a:gd name="connsiteY9" fmla="*/ 1828926 h 2204798"/>
              <a:gd name="connsiteX10" fmla="*/ 867622 w 888677"/>
              <a:gd name="connsiteY10" fmla="*/ 1511292 h 2204798"/>
              <a:gd name="connsiteX11" fmla="*/ 636616 w 888677"/>
              <a:gd name="connsiteY11" fmla="*/ 126 h 220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8677" h="2204798">
                <a:moveTo>
                  <a:pt x="636616" y="126"/>
                </a:moveTo>
                <a:cubicBezTo>
                  <a:pt x="635012" y="14564"/>
                  <a:pt x="827517" y="1363704"/>
                  <a:pt x="857997" y="1597919"/>
                </a:cubicBezTo>
                <a:cubicBezTo>
                  <a:pt x="888477" y="1832134"/>
                  <a:pt x="816288" y="1378142"/>
                  <a:pt x="819496" y="1405414"/>
                </a:cubicBezTo>
                <a:cubicBezTo>
                  <a:pt x="822704" y="1432686"/>
                  <a:pt x="915748" y="1660484"/>
                  <a:pt x="877247" y="1761549"/>
                </a:cubicBezTo>
                <a:cubicBezTo>
                  <a:pt x="838746" y="1862614"/>
                  <a:pt x="734472" y="1939617"/>
                  <a:pt x="588489" y="2011806"/>
                </a:cubicBezTo>
                <a:cubicBezTo>
                  <a:pt x="442506" y="2083996"/>
                  <a:pt x="28619" y="2167415"/>
                  <a:pt x="1348" y="2194686"/>
                </a:cubicBezTo>
                <a:cubicBezTo>
                  <a:pt x="-25923" y="2221957"/>
                  <a:pt x="368713" y="2186664"/>
                  <a:pt x="424860" y="2175435"/>
                </a:cubicBezTo>
                <a:cubicBezTo>
                  <a:pt x="481007" y="2164206"/>
                  <a:pt x="282086" y="2160997"/>
                  <a:pt x="338233" y="2127309"/>
                </a:cubicBezTo>
                <a:cubicBezTo>
                  <a:pt x="394380" y="2093621"/>
                  <a:pt x="673513" y="2023036"/>
                  <a:pt x="761744" y="1973305"/>
                </a:cubicBezTo>
                <a:cubicBezTo>
                  <a:pt x="849976" y="1923575"/>
                  <a:pt x="849976" y="1905928"/>
                  <a:pt x="867622" y="1828926"/>
                </a:cubicBezTo>
                <a:cubicBezTo>
                  <a:pt x="885268" y="1751924"/>
                  <a:pt x="904519" y="1812884"/>
                  <a:pt x="867622" y="1511292"/>
                </a:cubicBezTo>
                <a:cubicBezTo>
                  <a:pt x="830725" y="1209700"/>
                  <a:pt x="638220" y="-14312"/>
                  <a:pt x="63661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F0D79D0-74F4-4240-8022-2678E5031F14}"/>
              </a:ext>
            </a:extLst>
          </p:cNvPr>
          <p:cNvSpPr/>
          <p:nvPr/>
        </p:nvSpPr>
        <p:spPr>
          <a:xfrm>
            <a:off x="2360697" y="16149795"/>
            <a:ext cx="4104184" cy="1610614"/>
          </a:xfrm>
          <a:custGeom>
            <a:avLst/>
            <a:gdLst>
              <a:gd name="connsiteX0" fmla="*/ 35994 w 4104184"/>
              <a:gd name="connsiteY0" fmla="*/ 1608816 h 1610614"/>
              <a:gd name="connsiteX1" fmla="*/ 93745 w 4104184"/>
              <a:gd name="connsiteY1" fmla="*/ 1599190 h 1610614"/>
              <a:gd name="connsiteX2" fmla="*/ 1662663 w 4104184"/>
              <a:gd name="connsiteY2" fmla="*/ 1464437 h 1610614"/>
              <a:gd name="connsiteX3" fmla="*/ 1489408 w 4104184"/>
              <a:gd name="connsiteY3" fmla="*/ 1502938 h 1610614"/>
              <a:gd name="connsiteX4" fmla="*/ 2788819 w 4104184"/>
              <a:gd name="connsiteY4" fmla="*/ 684790 h 1610614"/>
              <a:gd name="connsiteX5" fmla="*/ 2654065 w 4104184"/>
              <a:gd name="connsiteY5" fmla="*/ 684790 h 1610614"/>
              <a:gd name="connsiteX6" fmla="*/ 4088229 w 4104184"/>
              <a:gd name="connsiteY6" fmla="*/ 20647 h 1610614"/>
              <a:gd name="connsiteX7" fmla="*/ 3414461 w 4104184"/>
              <a:gd name="connsiteY7" fmla="*/ 193902 h 1610614"/>
              <a:gd name="connsiteX8" fmla="*/ 3279707 w 4104184"/>
              <a:gd name="connsiteY8" fmla="*/ 453784 h 1610614"/>
              <a:gd name="connsiteX9" fmla="*/ 3462587 w 4104184"/>
              <a:gd name="connsiteY9" fmla="*/ 386407 h 1610614"/>
              <a:gd name="connsiteX10" fmla="*/ 2346057 w 4104184"/>
              <a:gd name="connsiteY10" fmla="*/ 992799 h 1610614"/>
              <a:gd name="connsiteX11" fmla="*/ 1566410 w 4104184"/>
              <a:gd name="connsiteY11" fmla="*/ 1377809 h 1610614"/>
              <a:gd name="connsiteX12" fmla="*/ 35994 w 4104184"/>
              <a:gd name="connsiteY12" fmla="*/ 1608816 h 16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4184" h="1610614">
                <a:moveTo>
                  <a:pt x="35994" y="1608816"/>
                </a:moveTo>
                <a:cubicBezTo>
                  <a:pt x="-70686" y="1616034"/>
                  <a:pt x="93745" y="1599190"/>
                  <a:pt x="93745" y="1599190"/>
                </a:cubicBezTo>
                <a:lnTo>
                  <a:pt x="1662663" y="1464437"/>
                </a:lnTo>
                <a:cubicBezTo>
                  <a:pt x="1895273" y="1448395"/>
                  <a:pt x="1301715" y="1632879"/>
                  <a:pt x="1489408" y="1502938"/>
                </a:cubicBezTo>
                <a:cubicBezTo>
                  <a:pt x="1677101" y="1372997"/>
                  <a:pt x="2594710" y="821148"/>
                  <a:pt x="2788819" y="684790"/>
                </a:cubicBezTo>
                <a:cubicBezTo>
                  <a:pt x="2982928" y="548432"/>
                  <a:pt x="2437497" y="795480"/>
                  <a:pt x="2654065" y="684790"/>
                </a:cubicBezTo>
                <a:cubicBezTo>
                  <a:pt x="2870633" y="574100"/>
                  <a:pt x="3961496" y="102462"/>
                  <a:pt x="4088229" y="20647"/>
                </a:cubicBezTo>
                <a:cubicBezTo>
                  <a:pt x="4214962" y="-61168"/>
                  <a:pt x="3549215" y="121713"/>
                  <a:pt x="3414461" y="193902"/>
                </a:cubicBezTo>
                <a:cubicBezTo>
                  <a:pt x="3279707" y="266091"/>
                  <a:pt x="3271686" y="421700"/>
                  <a:pt x="3279707" y="453784"/>
                </a:cubicBezTo>
                <a:cubicBezTo>
                  <a:pt x="3287728" y="485868"/>
                  <a:pt x="3618195" y="296571"/>
                  <a:pt x="3462587" y="386407"/>
                </a:cubicBezTo>
                <a:cubicBezTo>
                  <a:pt x="3306979" y="476243"/>
                  <a:pt x="2662086" y="827565"/>
                  <a:pt x="2346057" y="992799"/>
                </a:cubicBezTo>
                <a:cubicBezTo>
                  <a:pt x="2030028" y="1158033"/>
                  <a:pt x="1957838" y="1279952"/>
                  <a:pt x="1566410" y="1377809"/>
                </a:cubicBezTo>
                <a:cubicBezTo>
                  <a:pt x="1174983" y="1475666"/>
                  <a:pt x="586237" y="1527803"/>
                  <a:pt x="35994" y="1608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56412C5-56DC-47D0-A666-DBE3F2BF0FA2}"/>
              </a:ext>
            </a:extLst>
          </p:cNvPr>
          <p:cNvSpPr/>
          <p:nvPr/>
        </p:nvSpPr>
        <p:spPr>
          <a:xfrm>
            <a:off x="1305469" y="13699915"/>
            <a:ext cx="5319205" cy="3455839"/>
          </a:xfrm>
          <a:custGeom>
            <a:avLst/>
            <a:gdLst>
              <a:gd name="connsiteX0" fmla="*/ 5268586 w 5319205"/>
              <a:gd name="connsiteY0" fmla="*/ 54586 h 3455839"/>
              <a:gd name="connsiteX1" fmla="*/ 4719946 w 5319205"/>
              <a:gd name="connsiteY1" fmla="*/ 1787133 h 3455839"/>
              <a:gd name="connsiteX2" fmla="*/ 4864325 w 5319205"/>
              <a:gd name="connsiteY2" fmla="*/ 1026738 h 3455839"/>
              <a:gd name="connsiteX3" fmla="*/ 4460064 w 5319205"/>
              <a:gd name="connsiteY3" fmla="*/ 1989264 h 3455839"/>
              <a:gd name="connsiteX4" fmla="*/ 3160653 w 5319205"/>
              <a:gd name="connsiteY4" fmla="*/ 2894039 h 3455839"/>
              <a:gd name="connsiteX5" fmla="*/ 3670792 w 5319205"/>
              <a:gd name="connsiteY5" fmla="*/ 2566780 h 3455839"/>
              <a:gd name="connsiteX6" fmla="*/ 2121125 w 5319205"/>
              <a:gd name="connsiteY6" fmla="*/ 3076919 h 3455839"/>
              <a:gd name="connsiteX7" fmla="*/ 2727516 w 5319205"/>
              <a:gd name="connsiteY7" fmla="*/ 3038418 h 3455839"/>
              <a:gd name="connsiteX8" fmla="*/ 1360729 w 5319205"/>
              <a:gd name="connsiteY8" fmla="*/ 3394552 h 3455839"/>
              <a:gd name="connsiteX9" fmla="*/ 831339 w 5319205"/>
              <a:gd name="connsiteY9" fmla="*/ 3433053 h 3455839"/>
              <a:gd name="connsiteX10" fmla="*/ 3567 w 5319205"/>
              <a:gd name="connsiteY10" fmla="*/ 3153921 h 3455839"/>
              <a:gd name="connsiteX11" fmla="*/ 1177849 w 5319205"/>
              <a:gd name="connsiteY11" fmla="*/ 3394552 h 3455839"/>
              <a:gd name="connsiteX12" fmla="*/ 253824 w 5319205"/>
              <a:gd name="connsiteY12" fmla="*/ 3346426 h 3455839"/>
              <a:gd name="connsiteX13" fmla="*/ 1995996 w 5319205"/>
              <a:gd name="connsiteY13" fmla="*/ 3279049 h 3455839"/>
              <a:gd name="connsiteX14" fmla="*/ 2862270 w 5319205"/>
              <a:gd name="connsiteY14" fmla="*/ 2990291 h 3455839"/>
              <a:gd name="connsiteX15" fmla="*/ 2804518 w 5319205"/>
              <a:gd name="connsiteY15" fmla="*/ 2990291 h 3455839"/>
              <a:gd name="connsiteX16" fmla="*/ 4498565 w 5319205"/>
              <a:gd name="connsiteY16" fmla="*/ 1989264 h 3455839"/>
              <a:gd name="connsiteX17" fmla="*/ 4517815 w 5319205"/>
              <a:gd name="connsiteY17" fmla="*/ 2008514 h 3455839"/>
              <a:gd name="connsiteX18" fmla="*/ 5210834 w 5319205"/>
              <a:gd name="connsiteY18" fmla="*/ 574350 h 3455839"/>
              <a:gd name="connsiteX19" fmla="*/ 5268586 w 5319205"/>
              <a:gd name="connsiteY19" fmla="*/ 54586 h 345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19205" h="3455839">
                <a:moveTo>
                  <a:pt x="5268586" y="54586"/>
                </a:moveTo>
                <a:cubicBezTo>
                  <a:pt x="5186771" y="256716"/>
                  <a:pt x="4787323" y="1625108"/>
                  <a:pt x="4719946" y="1787133"/>
                </a:cubicBezTo>
                <a:cubicBezTo>
                  <a:pt x="4652569" y="1949158"/>
                  <a:pt x="4907639" y="993050"/>
                  <a:pt x="4864325" y="1026738"/>
                </a:cubicBezTo>
                <a:cubicBezTo>
                  <a:pt x="4821011" y="1060427"/>
                  <a:pt x="4744009" y="1678047"/>
                  <a:pt x="4460064" y="1989264"/>
                </a:cubicBezTo>
                <a:cubicBezTo>
                  <a:pt x="4176119" y="2300481"/>
                  <a:pt x="3292198" y="2797786"/>
                  <a:pt x="3160653" y="2894039"/>
                </a:cubicBezTo>
                <a:cubicBezTo>
                  <a:pt x="3029108" y="2990292"/>
                  <a:pt x="3844047" y="2536300"/>
                  <a:pt x="3670792" y="2566780"/>
                </a:cubicBezTo>
                <a:cubicBezTo>
                  <a:pt x="3497537" y="2597260"/>
                  <a:pt x="2278338" y="2998313"/>
                  <a:pt x="2121125" y="3076919"/>
                </a:cubicBezTo>
                <a:cubicBezTo>
                  <a:pt x="1963912" y="3155525"/>
                  <a:pt x="2854249" y="2985479"/>
                  <a:pt x="2727516" y="3038418"/>
                </a:cubicBezTo>
                <a:cubicBezTo>
                  <a:pt x="2600783" y="3091357"/>
                  <a:pt x="1676758" y="3328780"/>
                  <a:pt x="1360729" y="3394552"/>
                </a:cubicBezTo>
                <a:cubicBezTo>
                  <a:pt x="1044700" y="3460324"/>
                  <a:pt x="1057533" y="3473158"/>
                  <a:pt x="831339" y="3433053"/>
                </a:cubicBezTo>
                <a:cubicBezTo>
                  <a:pt x="605145" y="3392948"/>
                  <a:pt x="-54185" y="3160338"/>
                  <a:pt x="3567" y="3153921"/>
                </a:cubicBezTo>
                <a:cubicBezTo>
                  <a:pt x="61319" y="3147504"/>
                  <a:pt x="1136139" y="3362468"/>
                  <a:pt x="1177849" y="3394552"/>
                </a:cubicBezTo>
                <a:cubicBezTo>
                  <a:pt x="1219558" y="3426636"/>
                  <a:pt x="117466" y="3365676"/>
                  <a:pt x="253824" y="3346426"/>
                </a:cubicBezTo>
                <a:cubicBezTo>
                  <a:pt x="390182" y="3327176"/>
                  <a:pt x="1561255" y="3338405"/>
                  <a:pt x="1995996" y="3279049"/>
                </a:cubicBezTo>
                <a:cubicBezTo>
                  <a:pt x="2430737" y="3219693"/>
                  <a:pt x="2727516" y="3038417"/>
                  <a:pt x="2862270" y="2990291"/>
                </a:cubicBezTo>
                <a:cubicBezTo>
                  <a:pt x="2997024" y="2942165"/>
                  <a:pt x="2531802" y="3157129"/>
                  <a:pt x="2804518" y="2990291"/>
                </a:cubicBezTo>
                <a:cubicBezTo>
                  <a:pt x="3077234" y="2823453"/>
                  <a:pt x="4213016" y="2152893"/>
                  <a:pt x="4498565" y="1989264"/>
                </a:cubicBezTo>
                <a:cubicBezTo>
                  <a:pt x="4784114" y="1825635"/>
                  <a:pt x="4399103" y="2244333"/>
                  <a:pt x="4517815" y="2008514"/>
                </a:cubicBezTo>
                <a:cubicBezTo>
                  <a:pt x="4636526" y="1772695"/>
                  <a:pt x="5087310" y="895192"/>
                  <a:pt x="5210834" y="574350"/>
                </a:cubicBezTo>
                <a:cubicBezTo>
                  <a:pt x="5334358" y="253508"/>
                  <a:pt x="5350401" y="-147544"/>
                  <a:pt x="5268586" y="54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B620CA3-C097-4524-9341-04D803649356}"/>
              </a:ext>
            </a:extLst>
          </p:cNvPr>
          <p:cNvSpPr/>
          <p:nvPr/>
        </p:nvSpPr>
        <p:spPr>
          <a:xfrm>
            <a:off x="4318591" y="10883554"/>
            <a:ext cx="867060" cy="4690620"/>
          </a:xfrm>
          <a:custGeom>
            <a:avLst/>
            <a:gdLst>
              <a:gd name="connsiteX0" fmla="*/ 426664 w 867060"/>
              <a:gd name="connsiteY0" fmla="*/ 2619 h 4690620"/>
              <a:gd name="connsiteX1" fmla="*/ 426664 w 867060"/>
              <a:gd name="connsiteY1" fmla="*/ 1648539 h 4690620"/>
              <a:gd name="connsiteX2" fmla="*/ 426664 w 867060"/>
              <a:gd name="connsiteY2" fmla="*/ 1090273 h 4690620"/>
              <a:gd name="connsiteX3" fmla="*/ 407413 w 867060"/>
              <a:gd name="connsiteY3" fmla="*/ 1706290 h 4690620"/>
              <a:gd name="connsiteX4" fmla="*/ 561417 w 867060"/>
              <a:gd name="connsiteY4" fmla="*/ 2793945 h 4690620"/>
              <a:gd name="connsiteX5" fmla="*/ 484415 w 867060"/>
              <a:gd name="connsiteY5" fmla="*/ 2582189 h 4690620"/>
              <a:gd name="connsiteX6" fmla="*/ 725047 w 867060"/>
              <a:gd name="connsiteY6" fmla="*/ 3227082 h 4690620"/>
              <a:gd name="connsiteX7" fmla="*/ 12777 w 867060"/>
              <a:gd name="connsiteY7" fmla="*/ 4651621 h 4690620"/>
              <a:gd name="connsiteX8" fmla="*/ 311161 w 867060"/>
              <a:gd name="connsiteY8" fmla="*/ 4218484 h 4690620"/>
              <a:gd name="connsiteX9" fmla="*/ 859801 w 867060"/>
              <a:gd name="connsiteY9" fmla="*/ 3467713 h 4690620"/>
              <a:gd name="connsiteX10" fmla="*/ 619169 w 867060"/>
              <a:gd name="connsiteY10" fmla="*/ 3506214 h 4690620"/>
              <a:gd name="connsiteX11" fmla="*/ 522916 w 867060"/>
              <a:gd name="connsiteY11" fmla="*/ 2813195 h 4690620"/>
              <a:gd name="connsiteX12" fmla="*/ 417038 w 867060"/>
              <a:gd name="connsiteY12" fmla="*/ 2553313 h 4690620"/>
              <a:gd name="connsiteX13" fmla="*/ 445914 w 867060"/>
              <a:gd name="connsiteY13" fmla="*/ 2524438 h 4690620"/>
              <a:gd name="connsiteX14" fmla="*/ 426664 w 867060"/>
              <a:gd name="connsiteY14" fmla="*/ 1513785 h 4690620"/>
              <a:gd name="connsiteX15" fmla="*/ 484415 w 867060"/>
              <a:gd name="connsiteY15" fmla="*/ 1273153 h 4690620"/>
              <a:gd name="connsiteX16" fmla="*/ 426664 w 867060"/>
              <a:gd name="connsiteY16" fmla="*/ 2619 h 469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7060" h="4690620">
                <a:moveTo>
                  <a:pt x="426664" y="2619"/>
                </a:moveTo>
                <a:cubicBezTo>
                  <a:pt x="417039" y="65183"/>
                  <a:pt x="426664" y="1467263"/>
                  <a:pt x="426664" y="1648539"/>
                </a:cubicBezTo>
                <a:cubicBezTo>
                  <a:pt x="426664" y="1829815"/>
                  <a:pt x="429873" y="1080648"/>
                  <a:pt x="426664" y="1090273"/>
                </a:cubicBezTo>
                <a:cubicBezTo>
                  <a:pt x="423455" y="1099898"/>
                  <a:pt x="384954" y="1422345"/>
                  <a:pt x="407413" y="1706290"/>
                </a:cubicBezTo>
                <a:cubicBezTo>
                  <a:pt x="429872" y="1990235"/>
                  <a:pt x="548583" y="2647962"/>
                  <a:pt x="561417" y="2793945"/>
                </a:cubicBezTo>
                <a:cubicBezTo>
                  <a:pt x="574251" y="2939928"/>
                  <a:pt x="457143" y="2510000"/>
                  <a:pt x="484415" y="2582189"/>
                </a:cubicBezTo>
                <a:cubicBezTo>
                  <a:pt x="511687" y="2654379"/>
                  <a:pt x="803653" y="2882177"/>
                  <a:pt x="725047" y="3227082"/>
                </a:cubicBezTo>
                <a:cubicBezTo>
                  <a:pt x="646441" y="3571987"/>
                  <a:pt x="81758" y="4486387"/>
                  <a:pt x="12777" y="4651621"/>
                </a:cubicBezTo>
                <a:cubicBezTo>
                  <a:pt x="-56204" y="4816855"/>
                  <a:pt x="169990" y="4415802"/>
                  <a:pt x="311161" y="4218484"/>
                </a:cubicBezTo>
                <a:cubicBezTo>
                  <a:pt x="452332" y="4021166"/>
                  <a:pt x="808466" y="3586425"/>
                  <a:pt x="859801" y="3467713"/>
                </a:cubicBezTo>
                <a:cubicBezTo>
                  <a:pt x="911136" y="3349001"/>
                  <a:pt x="675316" y="3615300"/>
                  <a:pt x="619169" y="3506214"/>
                </a:cubicBezTo>
                <a:cubicBezTo>
                  <a:pt x="563022" y="3397128"/>
                  <a:pt x="556605" y="2972012"/>
                  <a:pt x="522916" y="2813195"/>
                </a:cubicBezTo>
                <a:cubicBezTo>
                  <a:pt x="489228" y="2654378"/>
                  <a:pt x="429872" y="2601439"/>
                  <a:pt x="417038" y="2553313"/>
                </a:cubicBezTo>
                <a:cubicBezTo>
                  <a:pt x="404204" y="2505187"/>
                  <a:pt x="444310" y="2697693"/>
                  <a:pt x="445914" y="2524438"/>
                </a:cubicBezTo>
                <a:cubicBezTo>
                  <a:pt x="447518" y="2351183"/>
                  <a:pt x="420247" y="1722332"/>
                  <a:pt x="426664" y="1513785"/>
                </a:cubicBezTo>
                <a:cubicBezTo>
                  <a:pt x="433081" y="1305238"/>
                  <a:pt x="482811" y="1529827"/>
                  <a:pt x="484415" y="1273153"/>
                </a:cubicBezTo>
                <a:cubicBezTo>
                  <a:pt x="486019" y="1016479"/>
                  <a:pt x="436289" y="-59945"/>
                  <a:pt x="426664" y="2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9C20C972-D024-47DA-AB3F-6A7F4FFFDCFE}"/>
              </a:ext>
            </a:extLst>
          </p:cNvPr>
          <p:cNvSpPr/>
          <p:nvPr/>
        </p:nvSpPr>
        <p:spPr>
          <a:xfrm>
            <a:off x="10280302" y="14037646"/>
            <a:ext cx="451293" cy="1767549"/>
          </a:xfrm>
          <a:custGeom>
            <a:avLst/>
            <a:gdLst>
              <a:gd name="connsiteX0" fmla="*/ 451198 w 451293"/>
              <a:gd name="connsiteY0" fmla="*/ 8554 h 1767549"/>
              <a:gd name="connsiteX1" fmla="*/ 355948 w 451293"/>
              <a:gd name="connsiteY1" fmla="*/ 586404 h 1767549"/>
              <a:gd name="connsiteX2" fmla="*/ 324198 w 451293"/>
              <a:gd name="connsiteY2" fmla="*/ 484804 h 1767549"/>
              <a:gd name="connsiteX3" fmla="*/ 317848 w 451293"/>
              <a:gd name="connsiteY3" fmla="*/ 834054 h 1767549"/>
              <a:gd name="connsiteX4" fmla="*/ 343248 w 451293"/>
              <a:gd name="connsiteY4" fmla="*/ 821354 h 1767549"/>
              <a:gd name="connsiteX5" fmla="*/ 348 w 451293"/>
              <a:gd name="connsiteY5" fmla="*/ 1767504 h 1767549"/>
              <a:gd name="connsiteX6" fmla="*/ 279748 w 451293"/>
              <a:gd name="connsiteY6" fmla="*/ 859454 h 1767549"/>
              <a:gd name="connsiteX7" fmla="*/ 336898 w 451293"/>
              <a:gd name="connsiteY7" fmla="*/ 281604 h 1767549"/>
              <a:gd name="connsiteX8" fmla="*/ 451198 w 451293"/>
              <a:gd name="connsiteY8" fmla="*/ 8554 h 176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293" h="1767549">
                <a:moveTo>
                  <a:pt x="451198" y="8554"/>
                </a:moveTo>
                <a:cubicBezTo>
                  <a:pt x="454373" y="59354"/>
                  <a:pt x="377115" y="507029"/>
                  <a:pt x="355948" y="586404"/>
                </a:cubicBezTo>
                <a:cubicBezTo>
                  <a:pt x="334781" y="665779"/>
                  <a:pt x="330548" y="443529"/>
                  <a:pt x="324198" y="484804"/>
                </a:cubicBezTo>
                <a:cubicBezTo>
                  <a:pt x="317848" y="526079"/>
                  <a:pt x="317848" y="834054"/>
                  <a:pt x="317848" y="834054"/>
                </a:cubicBezTo>
                <a:cubicBezTo>
                  <a:pt x="321023" y="890146"/>
                  <a:pt x="396165" y="665779"/>
                  <a:pt x="343248" y="821354"/>
                </a:cubicBezTo>
                <a:cubicBezTo>
                  <a:pt x="290331" y="976929"/>
                  <a:pt x="10931" y="1761154"/>
                  <a:pt x="348" y="1767504"/>
                </a:cubicBezTo>
                <a:cubicBezTo>
                  <a:pt x="-10235" y="1773854"/>
                  <a:pt x="223656" y="1107104"/>
                  <a:pt x="279748" y="859454"/>
                </a:cubicBezTo>
                <a:cubicBezTo>
                  <a:pt x="335840" y="611804"/>
                  <a:pt x="308323" y="419187"/>
                  <a:pt x="336898" y="281604"/>
                </a:cubicBezTo>
                <a:cubicBezTo>
                  <a:pt x="365473" y="144021"/>
                  <a:pt x="448023" y="-42246"/>
                  <a:pt x="451198" y="8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312E8A36-5A22-4822-8A6F-C31065EBE25B}"/>
              </a:ext>
            </a:extLst>
          </p:cNvPr>
          <p:cNvSpPr/>
          <p:nvPr/>
        </p:nvSpPr>
        <p:spPr>
          <a:xfrm>
            <a:off x="10020648" y="15512993"/>
            <a:ext cx="317190" cy="2507220"/>
          </a:xfrm>
          <a:custGeom>
            <a:avLst/>
            <a:gdLst>
              <a:gd name="connsiteX0" fmla="*/ 285402 w 317190"/>
              <a:gd name="connsiteY0" fmla="*/ 57 h 2507220"/>
              <a:gd name="connsiteX1" fmla="*/ 317152 w 317190"/>
              <a:gd name="connsiteY1" fmla="*/ 425507 h 2507220"/>
              <a:gd name="connsiteX2" fmla="*/ 279052 w 317190"/>
              <a:gd name="connsiteY2" fmla="*/ 419157 h 2507220"/>
              <a:gd name="connsiteX3" fmla="*/ 120302 w 317190"/>
              <a:gd name="connsiteY3" fmla="*/ 920807 h 2507220"/>
              <a:gd name="connsiteX4" fmla="*/ 152052 w 317190"/>
              <a:gd name="connsiteY4" fmla="*/ 870007 h 2507220"/>
              <a:gd name="connsiteX5" fmla="*/ 12352 w 317190"/>
              <a:gd name="connsiteY5" fmla="*/ 1720907 h 2507220"/>
              <a:gd name="connsiteX6" fmla="*/ 37752 w 317190"/>
              <a:gd name="connsiteY6" fmla="*/ 1593907 h 2507220"/>
              <a:gd name="connsiteX7" fmla="*/ 18702 w 317190"/>
              <a:gd name="connsiteY7" fmla="*/ 2470207 h 2507220"/>
              <a:gd name="connsiteX8" fmla="*/ 31402 w 317190"/>
              <a:gd name="connsiteY8" fmla="*/ 2241607 h 2507220"/>
              <a:gd name="connsiteX9" fmla="*/ 12352 w 317190"/>
              <a:gd name="connsiteY9" fmla="*/ 1314507 h 2507220"/>
              <a:gd name="connsiteX10" fmla="*/ 247302 w 317190"/>
              <a:gd name="connsiteY10" fmla="*/ 457257 h 2507220"/>
              <a:gd name="connsiteX11" fmla="*/ 285402 w 317190"/>
              <a:gd name="connsiteY11" fmla="*/ 57 h 25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190" h="2507220">
                <a:moveTo>
                  <a:pt x="285402" y="57"/>
                </a:moveTo>
                <a:cubicBezTo>
                  <a:pt x="297044" y="-5235"/>
                  <a:pt x="318210" y="355657"/>
                  <a:pt x="317152" y="425507"/>
                </a:cubicBezTo>
                <a:cubicBezTo>
                  <a:pt x="316094" y="495357"/>
                  <a:pt x="311860" y="336607"/>
                  <a:pt x="279052" y="419157"/>
                </a:cubicBezTo>
                <a:cubicBezTo>
                  <a:pt x="246244" y="501707"/>
                  <a:pt x="141469" y="845665"/>
                  <a:pt x="120302" y="920807"/>
                </a:cubicBezTo>
                <a:cubicBezTo>
                  <a:pt x="99135" y="995949"/>
                  <a:pt x="170044" y="736657"/>
                  <a:pt x="152052" y="870007"/>
                </a:cubicBezTo>
                <a:cubicBezTo>
                  <a:pt x="134060" y="1003357"/>
                  <a:pt x="31402" y="1600257"/>
                  <a:pt x="12352" y="1720907"/>
                </a:cubicBezTo>
                <a:cubicBezTo>
                  <a:pt x="-6698" y="1841557"/>
                  <a:pt x="36694" y="1469024"/>
                  <a:pt x="37752" y="1593907"/>
                </a:cubicBezTo>
                <a:cubicBezTo>
                  <a:pt x="38810" y="1718790"/>
                  <a:pt x="19760" y="2362257"/>
                  <a:pt x="18702" y="2470207"/>
                </a:cubicBezTo>
                <a:cubicBezTo>
                  <a:pt x="17644" y="2578157"/>
                  <a:pt x="32460" y="2434224"/>
                  <a:pt x="31402" y="2241607"/>
                </a:cubicBezTo>
                <a:cubicBezTo>
                  <a:pt x="30344" y="2048990"/>
                  <a:pt x="-23631" y="1611899"/>
                  <a:pt x="12352" y="1314507"/>
                </a:cubicBezTo>
                <a:cubicBezTo>
                  <a:pt x="48335" y="1017115"/>
                  <a:pt x="201794" y="673157"/>
                  <a:pt x="247302" y="457257"/>
                </a:cubicBezTo>
                <a:cubicBezTo>
                  <a:pt x="292810" y="241357"/>
                  <a:pt x="273760" y="5349"/>
                  <a:pt x="28540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5768A5CE-63A9-4127-AECE-F819D535F05A}"/>
              </a:ext>
            </a:extLst>
          </p:cNvPr>
          <p:cNvSpPr/>
          <p:nvPr/>
        </p:nvSpPr>
        <p:spPr>
          <a:xfrm>
            <a:off x="10070389" y="17849552"/>
            <a:ext cx="485513" cy="1083935"/>
          </a:xfrm>
          <a:custGeom>
            <a:avLst/>
            <a:gdLst>
              <a:gd name="connsiteX0" fmla="*/ 7061 w 485513"/>
              <a:gd name="connsiteY0" fmla="*/ 298 h 1083935"/>
              <a:gd name="connsiteX1" fmla="*/ 89611 w 485513"/>
              <a:gd name="connsiteY1" fmla="*/ 622598 h 1083935"/>
              <a:gd name="connsiteX2" fmla="*/ 70561 w 485513"/>
              <a:gd name="connsiteY2" fmla="*/ 578148 h 1083935"/>
              <a:gd name="connsiteX3" fmla="*/ 165811 w 485513"/>
              <a:gd name="connsiteY3" fmla="*/ 794048 h 1083935"/>
              <a:gd name="connsiteX4" fmla="*/ 483311 w 485513"/>
              <a:gd name="connsiteY4" fmla="*/ 1079798 h 1083935"/>
              <a:gd name="connsiteX5" fmla="*/ 292811 w 485513"/>
              <a:gd name="connsiteY5" fmla="*/ 946448 h 1083935"/>
              <a:gd name="connsiteX6" fmla="*/ 32461 w 485513"/>
              <a:gd name="connsiteY6" fmla="*/ 711498 h 1083935"/>
              <a:gd name="connsiteX7" fmla="*/ 7061 w 485513"/>
              <a:gd name="connsiteY7" fmla="*/ 298 h 108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513" h="1083935">
                <a:moveTo>
                  <a:pt x="7061" y="298"/>
                </a:moveTo>
                <a:cubicBezTo>
                  <a:pt x="16586" y="-14519"/>
                  <a:pt x="79028" y="526290"/>
                  <a:pt x="89611" y="622598"/>
                </a:cubicBezTo>
                <a:cubicBezTo>
                  <a:pt x="100194" y="718906"/>
                  <a:pt x="57861" y="549573"/>
                  <a:pt x="70561" y="578148"/>
                </a:cubicBezTo>
                <a:cubicBezTo>
                  <a:pt x="83261" y="606723"/>
                  <a:pt x="97019" y="710440"/>
                  <a:pt x="165811" y="794048"/>
                </a:cubicBezTo>
                <a:cubicBezTo>
                  <a:pt x="234603" y="877656"/>
                  <a:pt x="462144" y="1054398"/>
                  <a:pt x="483311" y="1079798"/>
                </a:cubicBezTo>
                <a:cubicBezTo>
                  <a:pt x="504478" y="1105198"/>
                  <a:pt x="367953" y="1007831"/>
                  <a:pt x="292811" y="946448"/>
                </a:cubicBezTo>
                <a:cubicBezTo>
                  <a:pt x="217669" y="885065"/>
                  <a:pt x="73736" y="872364"/>
                  <a:pt x="32461" y="711498"/>
                </a:cubicBezTo>
                <a:cubicBezTo>
                  <a:pt x="-8814" y="550632"/>
                  <a:pt x="-2464" y="15115"/>
                  <a:pt x="7061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476FE86-5DA7-4B91-B7A1-159D6BC4EBD9}"/>
              </a:ext>
            </a:extLst>
          </p:cNvPr>
          <p:cNvSpPr/>
          <p:nvPr/>
        </p:nvSpPr>
        <p:spPr>
          <a:xfrm>
            <a:off x="11366467" y="14122235"/>
            <a:ext cx="622338" cy="1749826"/>
          </a:xfrm>
          <a:custGeom>
            <a:avLst/>
            <a:gdLst>
              <a:gd name="connsiteX0" fmla="*/ 33 w 622338"/>
              <a:gd name="connsiteY0" fmla="*/ 165 h 1749826"/>
              <a:gd name="connsiteX1" fmla="*/ 31783 w 622338"/>
              <a:gd name="connsiteY1" fmla="*/ 552615 h 1749826"/>
              <a:gd name="connsiteX2" fmla="*/ 50833 w 622338"/>
              <a:gd name="connsiteY2" fmla="*/ 419265 h 1749826"/>
              <a:gd name="connsiteX3" fmla="*/ 279433 w 622338"/>
              <a:gd name="connsiteY3" fmla="*/ 1143165 h 1749826"/>
              <a:gd name="connsiteX4" fmla="*/ 247683 w 622338"/>
              <a:gd name="connsiteY4" fmla="*/ 1041565 h 1749826"/>
              <a:gd name="connsiteX5" fmla="*/ 508033 w 622338"/>
              <a:gd name="connsiteY5" fmla="*/ 1530515 h 1749826"/>
              <a:gd name="connsiteX6" fmla="*/ 596933 w 622338"/>
              <a:gd name="connsiteY6" fmla="*/ 1314615 h 1749826"/>
              <a:gd name="connsiteX7" fmla="*/ 622333 w 622338"/>
              <a:gd name="connsiteY7" fmla="*/ 1193965 h 1749826"/>
              <a:gd name="connsiteX8" fmla="*/ 596933 w 622338"/>
              <a:gd name="connsiteY8" fmla="*/ 1295565 h 1749826"/>
              <a:gd name="connsiteX9" fmla="*/ 463583 w 622338"/>
              <a:gd name="connsiteY9" fmla="*/ 1733715 h 1749826"/>
              <a:gd name="connsiteX10" fmla="*/ 431833 w 622338"/>
              <a:gd name="connsiteY10" fmla="*/ 1625765 h 1749826"/>
              <a:gd name="connsiteX11" fmla="*/ 355633 w 622338"/>
              <a:gd name="connsiteY11" fmla="*/ 1346365 h 1749826"/>
              <a:gd name="connsiteX12" fmla="*/ 241333 w 622338"/>
              <a:gd name="connsiteY12" fmla="*/ 1035215 h 1749826"/>
              <a:gd name="connsiteX13" fmla="*/ 69883 w 622338"/>
              <a:gd name="connsiteY13" fmla="*/ 635165 h 1749826"/>
              <a:gd name="connsiteX14" fmla="*/ 38133 w 622338"/>
              <a:gd name="connsiteY14" fmla="*/ 495465 h 1749826"/>
              <a:gd name="connsiteX15" fmla="*/ 33 w 622338"/>
              <a:gd name="connsiteY15" fmla="*/ 165 h 174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2338" h="1749826">
                <a:moveTo>
                  <a:pt x="33" y="165"/>
                </a:moveTo>
                <a:cubicBezTo>
                  <a:pt x="-1025" y="9690"/>
                  <a:pt x="23316" y="482765"/>
                  <a:pt x="31783" y="552615"/>
                </a:cubicBezTo>
                <a:cubicBezTo>
                  <a:pt x="40250" y="622465"/>
                  <a:pt x="9558" y="320840"/>
                  <a:pt x="50833" y="419265"/>
                </a:cubicBezTo>
                <a:cubicBezTo>
                  <a:pt x="92108" y="517690"/>
                  <a:pt x="246625" y="1039448"/>
                  <a:pt x="279433" y="1143165"/>
                </a:cubicBezTo>
                <a:cubicBezTo>
                  <a:pt x="312241" y="1246882"/>
                  <a:pt x="209583" y="977007"/>
                  <a:pt x="247683" y="1041565"/>
                </a:cubicBezTo>
                <a:cubicBezTo>
                  <a:pt x="285783" y="1106123"/>
                  <a:pt x="449825" y="1485007"/>
                  <a:pt x="508033" y="1530515"/>
                </a:cubicBezTo>
                <a:cubicBezTo>
                  <a:pt x="566241" y="1576023"/>
                  <a:pt x="577883" y="1370707"/>
                  <a:pt x="596933" y="1314615"/>
                </a:cubicBezTo>
                <a:cubicBezTo>
                  <a:pt x="615983" y="1258523"/>
                  <a:pt x="622333" y="1197140"/>
                  <a:pt x="622333" y="1193965"/>
                </a:cubicBezTo>
                <a:cubicBezTo>
                  <a:pt x="622333" y="1190790"/>
                  <a:pt x="623391" y="1205607"/>
                  <a:pt x="596933" y="1295565"/>
                </a:cubicBezTo>
                <a:cubicBezTo>
                  <a:pt x="570475" y="1385523"/>
                  <a:pt x="491100" y="1678682"/>
                  <a:pt x="463583" y="1733715"/>
                </a:cubicBezTo>
                <a:cubicBezTo>
                  <a:pt x="436066" y="1788748"/>
                  <a:pt x="449825" y="1690323"/>
                  <a:pt x="431833" y="1625765"/>
                </a:cubicBezTo>
                <a:cubicBezTo>
                  <a:pt x="413841" y="1561207"/>
                  <a:pt x="387383" y="1444790"/>
                  <a:pt x="355633" y="1346365"/>
                </a:cubicBezTo>
                <a:cubicBezTo>
                  <a:pt x="323883" y="1247940"/>
                  <a:pt x="288958" y="1153748"/>
                  <a:pt x="241333" y="1035215"/>
                </a:cubicBezTo>
                <a:cubicBezTo>
                  <a:pt x="193708" y="916682"/>
                  <a:pt x="103750" y="725123"/>
                  <a:pt x="69883" y="635165"/>
                </a:cubicBezTo>
                <a:cubicBezTo>
                  <a:pt x="36016" y="545207"/>
                  <a:pt x="50833" y="597065"/>
                  <a:pt x="38133" y="495465"/>
                </a:cubicBezTo>
                <a:cubicBezTo>
                  <a:pt x="25433" y="393865"/>
                  <a:pt x="1091" y="-9360"/>
                  <a:pt x="33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F27BA16C-79C2-4989-9FB3-95962E9805BE}"/>
              </a:ext>
            </a:extLst>
          </p:cNvPr>
          <p:cNvSpPr/>
          <p:nvPr/>
        </p:nvSpPr>
        <p:spPr>
          <a:xfrm>
            <a:off x="11080785" y="14248251"/>
            <a:ext cx="600746" cy="1817829"/>
          </a:xfrm>
          <a:custGeom>
            <a:avLst/>
            <a:gdLst>
              <a:gd name="connsiteX0" fmla="*/ 38065 w 600746"/>
              <a:gd name="connsiteY0" fmla="*/ 1149 h 1817829"/>
              <a:gd name="connsiteX1" fmla="*/ 25365 w 600746"/>
              <a:gd name="connsiteY1" fmla="*/ 496449 h 1817829"/>
              <a:gd name="connsiteX2" fmla="*/ 6315 w 600746"/>
              <a:gd name="connsiteY2" fmla="*/ 286899 h 1817829"/>
              <a:gd name="connsiteX3" fmla="*/ 146015 w 600746"/>
              <a:gd name="connsiteY3" fmla="*/ 1004449 h 1817829"/>
              <a:gd name="connsiteX4" fmla="*/ 88865 w 600746"/>
              <a:gd name="connsiteY4" fmla="*/ 807599 h 1817829"/>
              <a:gd name="connsiteX5" fmla="*/ 571465 w 600746"/>
              <a:gd name="connsiteY5" fmla="*/ 1715649 h 1817829"/>
              <a:gd name="connsiteX6" fmla="*/ 552415 w 600746"/>
              <a:gd name="connsiteY6" fmla="*/ 1372749 h 1817829"/>
              <a:gd name="connsiteX7" fmla="*/ 596865 w 600746"/>
              <a:gd name="connsiteY7" fmla="*/ 1810899 h 1817829"/>
              <a:gd name="connsiteX8" fmla="*/ 463515 w 600746"/>
              <a:gd name="connsiteY8" fmla="*/ 1614049 h 1817829"/>
              <a:gd name="connsiteX9" fmla="*/ 228565 w 600746"/>
              <a:gd name="connsiteY9" fmla="*/ 1252099 h 1817829"/>
              <a:gd name="connsiteX10" fmla="*/ 285715 w 600746"/>
              <a:gd name="connsiteY10" fmla="*/ 1201299 h 1817829"/>
              <a:gd name="connsiteX11" fmla="*/ 95215 w 600746"/>
              <a:gd name="connsiteY11" fmla="*/ 909199 h 1817829"/>
              <a:gd name="connsiteX12" fmla="*/ 31715 w 600746"/>
              <a:gd name="connsiteY12" fmla="*/ 661549 h 1817829"/>
              <a:gd name="connsiteX13" fmla="*/ 38065 w 600746"/>
              <a:gd name="connsiteY13" fmla="*/ 1149 h 1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0746" h="1817829">
                <a:moveTo>
                  <a:pt x="38065" y="1149"/>
                </a:moveTo>
                <a:cubicBezTo>
                  <a:pt x="37007" y="-26368"/>
                  <a:pt x="30657" y="448824"/>
                  <a:pt x="25365" y="496449"/>
                </a:cubicBezTo>
                <a:cubicBezTo>
                  <a:pt x="20073" y="544074"/>
                  <a:pt x="-13793" y="202232"/>
                  <a:pt x="6315" y="286899"/>
                </a:cubicBezTo>
                <a:cubicBezTo>
                  <a:pt x="26423" y="371566"/>
                  <a:pt x="132257" y="917666"/>
                  <a:pt x="146015" y="1004449"/>
                </a:cubicBezTo>
                <a:cubicBezTo>
                  <a:pt x="159773" y="1091232"/>
                  <a:pt x="17957" y="689066"/>
                  <a:pt x="88865" y="807599"/>
                </a:cubicBezTo>
                <a:cubicBezTo>
                  <a:pt x="159773" y="926132"/>
                  <a:pt x="494207" y="1621457"/>
                  <a:pt x="571465" y="1715649"/>
                </a:cubicBezTo>
                <a:cubicBezTo>
                  <a:pt x="648723" y="1809841"/>
                  <a:pt x="548182" y="1356874"/>
                  <a:pt x="552415" y="1372749"/>
                </a:cubicBezTo>
                <a:cubicBezTo>
                  <a:pt x="556648" y="1388624"/>
                  <a:pt x="611682" y="1770682"/>
                  <a:pt x="596865" y="1810899"/>
                </a:cubicBezTo>
                <a:cubicBezTo>
                  <a:pt x="582048" y="1851116"/>
                  <a:pt x="524898" y="1707182"/>
                  <a:pt x="463515" y="1614049"/>
                </a:cubicBezTo>
                <a:cubicBezTo>
                  <a:pt x="402132" y="1520916"/>
                  <a:pt x="258198" y="1320891"/>
                  <a:pt x="228565" y="1252099"/>
                </a:cubicBezTo>
                <a:cubicBezTo>
                  <a:pt x="198932" y="1183307"/>
                  <a:pt x="307940" y="1258449"/>
                  <a:pt x="285715" y="1201299"/>
                </a:cubicBezTo>
                <a:cubicBezTo>
                  <a:pt x="263490" y="1144149"/>
                  <a:pt x="137548" y="999157"/>
                  <a:pt x="95215" y="909199"/>
                </a:cubicBezTo>
                <a:cubicBezTo>
                  <a:pt x="52882" y="819241"/>
                  <a:pt x="40182" y="812891"/>
                  <a:pt x="31715" y="661549"/>
                </a:cubicBezTo>
                <a:cubicBezTo>
                  <a:pt x="23248" y="510207"/>
                  <a:pt x="39123" y="28666"/>
                  <a:pt x="38065" y="1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A3F4686A-8EF3-4DFD-8AE4-01A917009AD4}"/>
              </a:ext>
            </a:extLst>
          </p:cNvPr>
          <p:cNvSpPr/>
          <p:nvPr/>
        </p:nvSpPr>
        <p:spPr>
          <a:xfrm>
            <a:off x="10735907" y="14595471"/>
            <a:ext cx="870526" cy="2077541"/>
          </a:xfrm>
          <a:custGeom>
            <a:avLst/>
            <a:gdLst>
              <a:gd name="connsiteX0" fmla="*/ 1943 w 870526"/>
              <a:gd name="connsiteY0" fmla="*/ 15879 h 2077541"/>
              <a:gd name="connsiteX1" fmla="*/ 274993 w 870526"/>
              <a:gd name="connsiteY1" fmla="*/ 898529 h 2077541"/>
              <a:gd name="connsiteX2" fmla="*/ 230543 w 870526"/>
              <a:gd name="connsiteY2" fmla="*/ 803279 h 2077541"/>
              <a:gd name="connsiteX3" fmla="*/ 389293 w 870526"/>
              <a:gd name="connsiteY3" fmla="*/ 1470029 h 2077541"/>
              <a:gd name="connsiteX4" fmla="*/ 351193 w 870526"/>
              <a:gd name="connsiteY4" fmla="*/ 1374779 h 2077541"/>
              <a:gd name="connsiteX5" fmla="*/ 719493 w 870526"/>
              <a:gd name="connsiteY5" fmla="*/ 1978029 h 2077541"/>
              <a:gd name="connsiteX6" fmla="*/ 865543 w 870526"/>
              <a:gd name="connsiteY6" fmla="*/ 1489079 h 2077541"/>
              <a:gd name="connsiteX7" fmla="*/ 827443 w 870526"/>
              <a:gd name="connsiteY7" fmla="*/ 1698629 h 2077541"/>
              <a:gd name="connsiteX8" fmla="*/ 738543 w 870526"/>
              <a:gd name="connsiteY8" fmla="*/ 2073279 h 2077541"/>
              <a:gd name="connsiteX9" fmla="*/ 598843 w 870526"/>
              <a:gd name="connsiteY9" fmla="*/ 1876429 h 2077541"/>
              <a:gd name="connsiteX10" fmla="*/ 376593 w 870526"/>
              <a:gd name="connsiteY10" fmla="*/ 1501779 h 2077541"/>
              <a:gd name="connsiteX11" fmla="*/ 382943 w 870526"/>
              <a:gd name="connsiteY11" fmla="*/ 1489079 h 2077541"/>
              <a:gd name="connsiteX12" fmla="*/ 262293 w 870526"/>
              <a:gd name="connsiteY12" fmla="*/ 1050929 h 2077541"/>
              <a:gd name="connsiteX13" fmla="*/ 173393 w 870526"/>
              <a:gd name="connsiteY13" fmla="*/ 727079 h 2077541"/>
              <a:gd name="connsiteX14" fmla="*/ 192443 w 870526"/>
              <a:gd name="connsiteY14" fmla="*/ 746129 h 2077541"/>
              <a:gd name="connsiteX15" fmla="*/ 154343 w 870526"/>
              <a:gd name="connsiteY15" fmla="*/ 358779 h 2077541"/>
              <a:gd name="connsiteX16" fmla="*/ 1943 w 870526"/>
              <a:gd name="connsiteY16" fmla="*/ 15879 h 207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526" h="2077541">
                <a:moveTo>
                  <a:pt x="1943" y="15879"/>
                </a:moveTo>
                <a:cubicBezTo>
                  <a:pt x="22051" y="105837"/>
                  <a:pt x="236893" y="767296"/>
                  <a:pt x="274993" y="898529"/>
                </a:cubicBezTo>
                <a:cubicBezTo>
                  <a:pt x="313093" y="1029762"/>
                  <a:pt x="211493" y="708029"/>
                  <a:pt x="230543" y="803279"/>
                </a:cubicBezTo>
                <a:cubicBezTo>
                  <a:pt x="249593" y="898529"/>
                  <a:pt x="369185" y="1374779"/>
                  <a:pt x="389293" y="1470029"/>
                </a:cubicBezTo>
                <a:cubicBezTo>
                  <a:pt x="409401" y="1565279"/>
                  <a:pt x="296160" y="1290113"/>
                  <a:pt x="351193" y="1374779"/>
                </a:cubicBezTo>
                <a:cubicBezTo>
                  <a:pt x="406226" y="1459445"/>
                  <a:pt x="633768" y="1958979"/>
                  <a:pt x="719493" y="1978029"/>
                </a:cubicBezTo>
                <a:cubicBezTo>
                  <a:pt x="805218" y="1997079"/>
                  <a:pt x="847551" y="1535646"/>
                  <a:pt x="865543" y="1489079"/>
                </a:cubicBezTo>
                <a:cubicBezTo>
                  <a:pt x="883535" y="1442512"/>
                  <a:pt x="848610" y="1601262"/>
                  <a:pt x="827443" y="1698629"/>
                </a:cubicBezTo>
                <a:cubicBezTo>
                  <a:pt x="806276" y="1795996"/>
                  <a:pt x="776643" y="2043646"/>
                  <a:pt x="738543" y="2073279"/>
                </a:cubicBezTo>
                <a:cubicBezTo>
                  <a:pt x="700443" y="2102912"/>
                  <a:pt x="659168" y="1971679"/>
                  <a:pt x="598843" y="1876429"/>
                </a:cubicBezTo>
                <a:cubicBezTo>
                  <a:pt x="538518" y="1781179"/>
                  <a:pt x="412576" y="1566337"/>
                  <a:pt x="376593" y="1501779"/>
                </a:cubicBezTo>
                <a:cubicBezTo>
                  <a:pt x="340610" y="1437221"/>
                  <a:pt x="401993" y="1564221"/>
                  <a:pt x="382943" y="1489079"/>
                </a:cubicBezTo>
                <a:cubicBezTo>
                  <a:pt x="363893" y="1413937"/>
                  <a:pt x="297218" y="1177929"/>
                  <a:pt x="262293" y="1050929"/>
                </a:cubicBezTo>
                <a:cubicBezTo>
                  <a:pt x="227368" y="923929"/>
                  <a:pt x="185035" y="777879"/>
                  <a:pt x="173393" y="727079"/>
                </a:cubicBezTo>
                <a:cubicBezTo>
                  <a:pt x="161751" y="676279"/>
                  <a:pt x="195618" y="807512"/>
                  <a:pt x="192443" y="746129"/>
                </a:cubicBezTo>
                <a:cubicBezTo>
                  <a:pt x="189268" y="684746"/>
                  <a:pt x="185035" y="475196"/>
                  <a:pt x="154343" y="358779"/>
                </a:cubicBezTo>
                <a:cubicBezTo>
                  <a:pt x="123651" y="242362"/>
                  <a:pt x="-18165" y="-74079"/>
                  <a:pt x="1943" y="15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47D8492-D6D3-4F0F-AE06-F323EC490472}"/>
              </a:ext>
            </a:extLst>
          </p:cNvPr>
          <p:cNvSpPr/>
          <p:nvPr/>
        </p:nvSpPr>
        <p:spPr>
          <a:xfrm>
            <a:off x="10243716" y="15690733"/>
            <a:ext cx="449990" cy="2015764"/>
          </a:xfrm>
          <a:custGeom>
            <a:avLst/>
            <a:gdLst>
              <a:gd name="connsiteX0" fmla="*/ 176634 w 449990"/>
              <a:gd name="connsiteY0" fmla="*/ 117 h 2015764"/>
              <a:gd name="connsiteX1" fmla="*/ 30584 w 449990"/>
              <a:gd name="connsiteY1" fmla="*/ 1035167 h 2015764"/>
              <a:gd name="connsiteX2" fmla="*/ 36934 w 449990"/>
              <a:gd name="connsiteY2" fmla="*/ 895467 h 2015764"/>
              <a:gd name="connsiteX3" fmla="*/ 417934 w 449990"/>
              <a:gd name="connsiteY3" fmla="*/ 1905117 h 2015764"/>
              <a:gd name="connsiteX4" fmla="*/ 322684 w 449990"/>
              <a:gd name="connsiteY4" fmla="*/ 1816217 h 2015764"/>
              <a:gd name="connsiteX5" fmla="*/ 449684 w 449990"/>
              <a:gd name="connsiteY5" fmla="*/ 2013067 h 2015764"/>
              <a:gd name="connsiteX6" fmla="*/ 278234 w 449990"/>
              <a:gd name="connsiteY6" fmla="*/ 1644767 h 2015764"/>
              <a:gd name="connsiteX7" fmla="*/ 106784 w 449990"/>
              <a:gd name="connsiteY7" fmla="*/ 971667 h 2015764"/>
              <a:gd name="connsiteX8" fmla="*/ 176634 w 449990"/>
              <a:gd name="connsiteY8" fmla="*/ 117 h 2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990" h="2015764">
                <a:moveTo>
                  <a:pt x="176634" y="117"/>
                </a:moveTo>
                <a:cubicBezTo>
                  <a:pt x="163934" y="10700"/>
                  <a:pt x="53867" y="885942"/>
                  <a:pt x="30584" y="1035167"/>
                </a:cubicBezTo>
                <a:cubicBezTo>
                  <a:pt x="7301" y="1184392"/>
                  <a:pt x="-27624" y="750475"/>
                  <a:pt x="36934" y="895467"/>
                </a:cubicBezTo>
                <a:cubicBezTo>
                  <a:pt x="101492" y="1040459"/>
                  <a:pt x="370309" y="1751659"/>
                  <a:pt x="417934" y="1905117"/>
                </a:cubicBezTo>
                <a:cubicBezTo>
                  <a:pt x="465559" y="2058575"/>
                  <a:pt x="317392" y="1798225"/>
                  <a:pt x="322684" y="1816217"/>
                </a:cubicBezTo>
                <a:cubicBezTo>
                  <a:pt x="327976" y="1834209"/>
                  <a:pt x="457092" y="2041642"/>
                  <a:pt x="449684" y="2013067"/>
                </a:cubicBezTo>
                <a:cubicBezTo>
                  <a:pt x="442276" y="1984492"/>
                  <a:pt x="335384" y="1818334"/>
                  <a:pt x="278234" y="1644767"/>
                </a:cubicBezTo>
                <a:cubicBezTo>
                  <a:pt x="221084" y="1471200"/>
                  <a:pt x="119484" y="1248950"/>
                  <a:pt x="106784" y="971667"/>
                </a:cubicBezTo>
                <a:cubicBezTo>
                  <a:pt x="94084" y="694384"/>
                  <a:pt x="189334" y="-10466"/>
                  <a:pt x="17663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B5DB472-5533-491B-8DA7-6EEA0D8358FB}"/>
              </a:ext>
            </a:extLst>
          </p:cNvPr>
          <p:cNvSpPr/>
          <p:nvPr/>
        </p:nvSpPr>
        <p:spPr>
          <a:xfrm>
            <a:off x="10159760" y="16303766"/>
            <a:ext cx="153220" cy="1759621"/>
          </a:xfrm>
          <a:custGeom>
            <a:avLst/>
            <a:gdLst>
              <a:gd name="connsiteX0" fmla="*/ 152640 w 153220"/>
              <a:gd name="connsiteY0" fmla="*/ 9384 h 1759621"/>
              <a:gd name="connsiteX1" fmla="*/ 101840 w 153220"/>
              <a:gd name="connsiteY1" fmla="*/ 1057134 h 1759621"/>
              <a:gd name="connsiteX2" fmla="*/ 95490 w 153220"/>
              <a:gd name="connsiteY2" fmla="*/ 822184 h 1759621"/>
              <a:gd name="connsiteX3" fmla="*/ 6590 w 153220"/>
              <a:gd name="connsiteY3" fmla="*/ 1730234 h 1759621"/>
              <a:gd name="connsiteX4" fmla="*/ 12940 w 153220"/>
              <a:gd name="connsiteY4" fmla="*/ 1450834 h 1759621"/>
              <a:gd name="connsiteX5" fmla="*/ 63740 w 153220"/>
              <a:gd name="connsiteY5" fmla="*/ 593584 h 1759621"/>
              <a:gd name="connsiteX6" fmla="*/ 152640 w 153220"/>
              <a:gd name="connsiteY6" fmla="*/ 9384 h 175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20" h="1759621">
                <a:moveTo>
                  <a:pt x="152640" y="9384"/>
                </a:moveTo>
                <a:cubicBezTo>
                  <a:pt x="158990" y="86642"/>
                  <a:pt x="111365" y="921667"/>
                  <a:pt x="101840" y="1057134"/>
                </a:cubicBezTo>
                <a:cubicBezTo>
                  <a:pt x="92315" y="1192601"/>
                  <a:pt x="111365" y="710001"/>
                  <a:pt x="95490" y="822184"/>
                </a:cubicBezTo>
                <a:cubicBezTo>
                  <a:pt x="79615" y="934367"/>
                  <a:pt x="20348" y="1625459"/>
                  <a:pt x="6590" y="1730234"/>
                </a:cubicBezTo>
                <a:cubicBezTo>
                  <a:pt x="-7168" y="1835009"/>
                  <a:pt x="3415" y="1640276"/>
                  <a:pt x="12940" y="1450834"/>
                </a:cubicBezTo>
                <a:cubicBezTo>
                  <a:pt x="22465" y="1261392"/>
                  <a:pt x="40457" y="837001"/>
                  <a:pt x="63740" y="593584"/>
                </a:cubicBezTo>
                <a:cubicBezTo>
                  <a:pt x="87023" y="350167"/>
                  <a:pt x="146290" y="-67874"/>
                  <a:pt x="152640" y="9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0530904F-5677-481A-AAF5-2D715F074B5A}"/>
              </a:ext>
            </a:extLst>
          </p:cNvPr>
          <p:cNvSpPr/>
          <p:nvPr/>
        </p:nvSpPr>
        <p:spPr>
          <a:xfrm>
            <a:off x="10566286" y="14803283"/>
            <a:ext cx="725446" cy="1998989"/>
          </a:xfrm>
          <a:custGeom>
            <a:avLst/>
            <a:gdLst>
              <a:gd name="connsiteX0" fmla="*/ 101714 w 725446"/>
              <a:gd name="connsiteY0" fmla="*/ 4917 h 1998989"/>
              <a:gd name="connsiteX1" fmla="*/ 63614 w 725446"/>
              <a:gd name="connsiteY1" fmla="*/ 1122517 h 1998989"/>
              <a:gd name="connsiteX2" fmla="*/ 57264 w 725446"/>
              <a:gd name="connsiteY2" fmla="*/ 963767 h 1998989"/>
              <a:gd name="connsiteX3" fmla="*/ 228714 w 725446"/>
              <a:gd name="connsiteY3" fmla="*/ 1827367 h 1998989"/>
              <a:gd name="connsiteX4" fmla="*/ 724014 w 725446"/>
              <a:gd name="connsiteY4" fmla="*/ 1840067 h 1998989"/>
              <a:gd name="connsiteX5" fmla="*/ 368414 w 725446"/>
              <a:gd name="connsiteY5" fmla="*/ 1909917 h 1998989"/>
              <a:gd name="connsiteX6" fmla="*/ 50914 w 725446"/>
              <a:gd name="connsiteY6" fmla="*/ 1998817 h 1998989"/>
              <a:gd name="connsiteX7" fmla="*/ 317614 w 725446"/>
              <a:gd name="connsiteY7" fmla="*/ 1928967 h 1998989"/>
              <a:gd name="connsiteX8" fmla="*/ 171564 w 725446"/>
              <a:gd name="connsiteY8" fmla="*/ 1808317 h 1998989"/>
              <a:gd name="connsiteX9" fmla="*/ 89014 w 725446"/>
              <a:gd name="connsiteY9" fmla="*/ 1376517 h 1998989"/>
              <a:gd name="connsiteX10" fmla="*/ 114 w 725446"/>
              <a:gd name="connsiteY10" fmla="*/ 741517 h 1998989"/>
              <a:gd name="connsiteX11" fmla="*/ 101714 w 725446"/>
              <a:gd name="connsiteY11" fmla="*/ 4917 h 199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5446" h="1998989">
                <a:moveTo>
                  <a:pt x="101714" y="4917"/>
                </a:moveTo>
                <a:cubicBezTo>
                  <a:pt x="112297" y="68417"/>
                  <a:pt x="71022" y="962709"/>
                  <a:pt x="63614" y="1122517"/>
                </a:cubicBezTo>
                <a:cubicBezTo>
                  <a:pt x="56206" y="1282325"/>
                  <a:pt x="29747" y="846292"/>
                  <a:pt x="57264" y="963767"/>
                </a:cubicBezTo>
                <a:cubicBezTo>
                  <a:pt x="84781" y="1081242"/>
                  <a:pt x="117589" y="1681317"/>
                  <a:pt x="228714" y="1827367"/>
                </a:cubicBezTo>
                <a:cubicBezTo>
                  <a:pt x="339839" y="1973417"/>
                  <a:pt x="700731" y="1826309"/>
                  <a:pt x="724014" y="1840067"/>
                </a:cubicBezTo>
                <a:cubicBezTo>
                  <a:pt x="747297" y="1853825"/>
                  <a:pt x="480597" y="1883459"/>
                  <a:pt x="368414" y="1909917"/>
                </a:cubicBezTo>
                <a:cubicBezTo>
                  <a:pt x="256231" y="1936375"/>
                  <a:pt x="59381" y="1995642"/>
                  <a:pt x="50914" y="1998817"/>
                </a:cubicBezTo>
                <a:cubicBezTo>
                  <a:pt x="42447" y="2001992"/>
                  <a:pt x="297506" y="1960717"/>
                  <a:pt x="317614" y="1928967"/>
                </a:cubicBezTo>
                <a:cubicBezTo>
                  <a:pt x="337722" y="1897217"/>
                  <a:pt x="209664" y="1900392"/>
                  <a:pt x="171564" y="1808317"/>
                </a:cubicBezTo>
                <a:cubicBezTo>
                  <a:pt x="133464" y="1716242"/>
                  <a:pt x="117589" y="1554317"/>
                  <a:pt x="89014" y="1376517"/>
                </a:cubicBezTo>
                <a:cubicBezTo>
                  <a:pt x="60439" y="1198717"/>
                  <a:pt x="-3061" y="973292"/>
                  <a:pt x="114" y="741517"/>
                </a:cubicBezTo>
                <a:cubicBezTo>
                  <a:pt x="3289" y="509742"/>
                  <a:pt x="91131" y="-58583"/>
                  <a:pt x="101714" y="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34A8BAF-7BCB-4F15-B562-2920D520D648}"/>
              </a:ext>
            </a:extLst>
          </p:cNvPr>
          <p:cNvSpPr/>
          <p:nvPr/>
        </p:nvSpPr>
        <p:spPr>
          <a:xfrm>
            <a:off x="4765033" y="16413432"/>
            <a:ext cx="1722718" cy="498190"/>
          </a:xfrm>
          <a:custGeom>
            <a:avLst/>
            <a:gdLst>
              <a:gd name="connsiteX0" fmla="*/ 7 w 1722718"/>
              <a:gd name="connsiteY0" fmla="*/ 497888 h 498190"/>
              <a:gd name="connsiteX1" fmla="*/ 726447 w 1722718"/>
              <a:gd name="connsiteY1" fmla="*/ 111808 h 498190"/>
              <a:gd name="connsiteX2" fmla="*/ 706127 w 1722718"/>
              <a:gd name="connsiteY2" fmla="*/ 147368 h 498190"/>
              <a:gd name="connsiteX3" fmla="*/ 1285247 w 1722718"/>
              <a:gd name="connsiteY3" fmla="*/ 61008 h 498190"/>
              <a:gd name="connsiteX4" fmla="*/ 1722127 w 1722718"/>
              <a:gd name="connsiteY4" fmla="*/ 142288 h 498190"/>
              <a:gd name="connsiteX5" fmla="*/ 1193807 w 1722718"/>
              <a:gd name="connsiteY5" fmla="*/ 45768 h 498190"/>
              <a:gd name="connsiteX6" fmla="*/ 934727 w 1722718"/>
              <a:gd name="connsiteY6" fmla="*/ 20368 h 498190"/>
              <a:gd name="connsiteX7" fmla="*/ 741687 w 1722718"/>
              <a:gd name="connsiteY7" fmla="*/ 40688 h 498190"/>
              <a:gd name="connsiteX8" fmla="*/ 7 w 1722718"/>
              <a:gd name="connsiteY8" fmla="*/ 497888 h 49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2718" h="498190">
                <a:moveTo>
                  <a:pt x="7" y="497888"/>
                </a:moveTo>
                <a:cubicBezTo>
                  <a:pt x="-2533" y="509741"/>
                  <a:pt x="608760" y="170228"/>
                  <a:pt x="726447" y="111808"/>
                </a:cubicBezTo>
                <a:cubicBezTo>
                  <a:pt x="844134" y="53388"/>
                  <a:pt x="612994" y="155835"/>
                  <a:pt x="706127" y="147368"/>
                </a:cubicBezTo>
                <a:cubicBezTo>
                  <a:pt x="799260" y="138901"/>
                  <a:pt x="1115914" y="61855"/>
                  <a:pt x="1285247" y="61008"/>
                </a:cubicBezTo>
                <a:cubicBezTo>
                  <a:pt x="1454580" y="60161"/>
                  <a:pt x="1737367" y="144828"/>
                  <a:pt x="1722127" y="142288"/>
                </a:cubicBezTo>
                <a:cubicBezTo>
                  <a:pt x="1706887" y="139748"/>
                  <a:pt x="1325040" y="66088"/>
                  <a:pt x="1193807" y="45768"/>
                </a:cubicBezTo>
                <a:cubicBezTo>
                  <a:pt x="1062574" y="25448"/>
                  <a:pt x="1010080" y="21215"/>
                  <a:pt x="934727" y="20368"/>
                </a:cubicBezTo>
                <a:cubicBezTo>
                  <a:pt x="859374" y="19521"/>
                  <a:pt x="894087" y="-36359"/>
                  <a:pt x="741687" y="40688"/>
                </a:cubicBezTo>
                <a:cubicBezTo>
                  <a:pt x="589287" y="117735"/>
                  <a:pt x="2547" y="486035"/>
                  <a:pt x="7" y="497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5E2EBC49-9F47-400C-BAD5-866B6AD2F9C9}"/>
              </a:ext>
            </a:extLst>
          </p:cNvPr>
          <p:cNvSpPr/>
          <p:nvPr/>
        </p:nvSpPr>
        <p:spPr>
          <a:xfrm>
            <a:off x="6240262" y="16494658"/>
            <a:ext cx="1126092" cy="299930"/>
          </a:xfrm>
          <a:custGeom>
            <a:avLst/>
            <a:gdLst>
              <a:gd name="connsiteX0" fmla="*/ 84338 w 1126092"/>
              <a:gd name="connsiteY0" fmla="*/ 20422 h 299930"/>
              <a:gd name="connsiteX1" fmla="*/ 160538 w 1126092"/>
              <a:gd name="connsiteY1" fmla="*/ 25502 h 299930"/>
              <a:gd name="connsiteX2" fmla="*/ 780298 w 1126092"/>
              <a:gd name="connsiteY2" fmla="*/ 177902 h 299930"/>
              <a:gd name="connsiteX3" fmla="*/ 759978 w 1126092"/>
              <a:gd name="connsiteY3" fmla="*/ 162662 h 299930"/>
              <a:gd name="connsiteX4" fmla="*/ 1125738 w 1126092"/>
              <a:gd name="connsiteY4" fmla="*/ 299822 h 299930"/>
              <a:gd name="connsiteX5" fmla="*/ 820938 w 1126092"/>
              <a:gd name="connsiteY5" fmla="*/ 137262 h 299930"/>
              <a:gd name="connsiteX6" fmla="*/ 500898 w 1126092"/>
              <a:gd name="connsiteY6" fmla="*/ 40742 h 299930"/>
              <a:gd name="connsiteX7" fmla="*/ 23378 w 1126092"/>
              <a:gd name="connsiteY7" fmla="*/ 102 h 299930"/>
              <a:gd name="connsiteX8" fmla="*/ 84338 w 1126092"/>
              <a:gd name="connsiteY8" fmla="*/ 20422 h 29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6092" h="299930">
                <a:moveTo>
                  <a:pt x="84338" y="20422"/>
                </a:moveTo>
                <a:cubicBezTo>
                  <a:pt x="107198" y="24655"/>
                  <a:pt x="44545" y="-745"/>
                  <a:pt x="160538" y="25502"/>
                </a:cubicBezTo>
                <a:cubicBezTo>
                  <a:pt x="276531" y="51749"/>
                  <a:pt x="680391" y="155042"/>
                  <a:pt x="780298" y="177902"/>
                </a:cubicBezTo>
                <a:cubicBezTo>
                  <a:pt x="880205" y="200762"/>
                  <a:pt x="702405" y="142342"/>
                  <a:pt x="759978" y="162662"/>
                </a:cubicBezTo>
                <a:cubicBezTo>
                  <a:pt x="817551" y="182982"/>
                  <a:pt x="1115578" y="304055"/>
                  <a:pt x="1125738" y="299822"/>
                </a:cubicBezTo>
                <a:cubicBezTo>
                  <a:pt x="1135898" y="295589"/>
                  <a:pt x="925078" y="180442"/>
                  <a:pt x="820938" y="137262"/>
                </a:cubicBezTo>
                <a:cubicBezTo>
                  <a:pt x="716798" y="94082"/>
                  <a:pt x="633825" y="63602"/>
                  <a:pt x="500898" y="40742"/>
                </a:cubicBezTo>
                <a:cubicBezTo>
                  <a:pt x="367971" y="17882"/>
                  <a:pt x="93651" y="-1591"/>
                  <a:pt x="23378" y="102"/>
                </a:cubicBezTo>
                <a:cubicBezTo>
                  <a:pt x="-46895" y="1795"/>
                  <a:pt x="61478" y="16189"/>
                  <a:pt x="84338" y="20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CCB8051-AC8C-4E30-A6A4-FE27B8C87E8C}"/>
              </a:ext>
            </a:extLst>
          </p:cNvPr>
          <p:cNvSpPr/>
          <p:nvPr/>
        </p:nvSpPr>
        <p:spPr>
          <a:xfrm>
            <a:off x="4545611" y="16926560"/>
            <a:ext cx="250024" cy="775737"/>
          </a:xfrm>
          <a:custGeom>
            <a:avLst/>
            <a:gdLst>
              <a:gd name="connsiteX0" fmla="*/ 249909 w 250024"/>
              <a:gd name="connsiteY0" fmla="*/ 0 h 775737"/>
              <a:gd name="connsiteX1" fmla="*/ 122909 w 250024"/>
              <a:gd name="connsiteY1" fmla="*/ 350520 h 775737"/>
              <a:gd name="connsiteX2" fmla="*/ 143229 w 250024"/>
              <a:gd name="connsiteY2" fmla="*/ 284480 h 775737"/>
              <a:gd name="connsiteX3" fmla="*/ 6069 w 250024"/>
              <a:gd name="connsiteY3" fmla="*/ 751840 h 775737"/>
              <a:gd name="connsiteX4" fmla="*/ 31469 w 250024"/>
              <a:gd name="connsiteY4" fmla="*/ 670560 h 775737"/>
              <a:gd name="connsiteX5" fmla="*/ 97509 w 250024"/>
              <a:gd name="connsiteY5" fmla="*/ 350520 h 775737"/>
              <a:gd name="connsiteX6" fmla="*/ 249909 w 250024"/>
              <a:gd name="connsiteY6" fmla="*/ 0 h 77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024" h="775737">
                <a:moveTo>
                  <a:pt x="249909" y="0"/>
                </a:moveTo>
                <a:cubicBezTo>
                  <a:pt x="254142" y="0"/>
                  <a:pt x="140689" y="303107"/>
                  <a:pt x="122909" y="350520"/>
                </a:cubicBezTo>
                <a:cubicBezTo>
                  <a:pt x="105129" y="397933"/>
                  <a:pt x="162702" y="217593"/>
                  <a:pt x="143229" y="284480"/>
                </a:cubicBezTo>
                <a:cubicBezTo>
                  <a:pt x="123756" y="351367"/>
                  <a:pt x="24696" y="687493"/>
                  <a:pt x="6069" y="751840"/>
                </a:cubicBezTo>
                <a:cubicBezTo>
                  <a:pt x="-12558" y="816187"/>
                  <a:pt x="16229" y="737447"/>
                  <a:pt x="31469" y="670560"/>
                </a:cubicBezTo>
                <a:cubicBezTo>
                  <a:pt x="46709" y="603673"/>
                  <a:pt x="65336" y="461433"/>
                  <a:pt x="97509" y="350520"/>
                </a:cubicBezTo>
                <a:cubicBezTo>
                  <a:pt x="129682" y="239607"/>
                  <a:pt x="245676" y="0"/>
                  <a:pt x="2499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3251C40D-D088-48FA-8D02-B88E180D0B8D}"/>
              </a:ext>
            </a:extLst>
          </p:cNvPr>
          <p:cNvSpPr/>
          <p:nvPr/>
        </p:nvSpPr>
        <p:spPr>
          <a:xfrm>
            <a:off x="4576064" y="17004364"/>
            <a:ext cx="1338351" cy="623339"/>
          </a:xfrm>
          <a:custGeom>
            <a:avLst/>
            <a:gdLst>
              <a:gd name="connsiteX0" fmla="*/ 1016 w 1338351"/>
              <a:gd name="connsiteY0" fmla="*/ 623236 h 623339"/>
              <a:gd name="connsiteX1" fmla="*/ 321056 w 1338351"/>
              <a:gd name="connsiteY1" fmla="*/ 247316 h 623339"/>
              <a:gd name="connsiteX2" fmla="*/ 300736 w 1338351"/>
              <a:gd name="connsiteY2" fmla="*/ 293036 h 623339"/>
              <a:gd name="connsiteX3" fmla="*/ 763016 w 1338351"/>
              <a:gd name="connsiteY3" fmla="*/ 115236 h 623339"/>
              <a:gd name="connsiteX4" fmla="*/ 722376 w 1338351"/>
              <a:gd name="connsiteY4" fmla="*/ 125396 h 623339"/>
              <a:gd name="connsiteX5" fmla="*/ 1083056 w 1338351"/>
              <a:gd name="connsiteY5" fmla="*/ 13636 h 623339"/>
              <a:gd name="connsiteX6" fmla="*/ 1337056 w 1338351"/>
              <a:gd name="connsiteY6" fmla="*/ 33956 h 623339"/>
              <a:gd name="connsiteX7" fmla="*/ 976376 w 1338351"/>
              <a:gd name="connsiteY7" fmla="*/ 3476 h 623339"/>
              <a:gd name="connsiteX8" fmla="*/ 676656 w 1338351"/>
              <a:gd name="connsiteY8" fmla="*/ 130476 h 623339"/>
              <a:gd name="connsiteX9" fmla="*/ 442976 w 1338351"/>
              <a:gd name="connsiteY9" fmla="*/ 206676 h 623339"/>
              <a:gd name="connsiteX10" fmla="*/ 1016 w 1338351"/>
              <a:gd name="connsiteY10" fmla="*/ 623236 h 6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8351" h="623339">
                <a:moveTo>
                  <a:pt x="1016" y="623236"/>
                </a:moveTo>
                <a:cubicBezTo>
                  <a:pt x="-19304" y="630009"/>
                  <a:pt x="271103" y="302349"/>
                  <a:pt x="321056" y="247316"/>
                </a:cubicBezTo>
                <a:cubicBezTo>
                  <a:pt x="371009" y="192283"/>
                  <a:pt x="227076" y="315049"/>
                  <a:pt x="300736" y="293036"/>
                </a:cubicBezTo>
                <a:cubicBezTo>
                  <a:pt x="374396" y="271023"/>
                  <a:pt x="692743" y="143176"/>
                  <a:pt x="763016" y="115236"/>
                </a:cubicBezTo>
                <a:cubicBezTo>
                  <a:pt x="833289" y="87296"/>
                  <a:pt x="722376" y="125396"/>
                  <a:pt x="722376" y="125396"/>
                </a:cubicBezTo>
                <a:cubicBezTo>
                  <a:pt x="775716" y="108463"/>
                  <a:pt x="980609" y="28876"/>
                  <a:pt x="1083056" y="13636"/>
                </a:cubicBezTo>
                <a:cubicBezTo>
                  <a:pt x="1185503" y="-1604"/>
                  <a:pt x="1354836" y="35649"/>
                  <a:pt x="1337056" y="33956"/>
                </a:cubicBezTo>
                <a:cubicBezTo>
                  <a:pt x="1319276" y="32263"/>
                  <a:pt x="1086443" y="-12611"/>
                  <a:pt x="976376" y="3476"/>
                </a:cubicBezTo>
                <a:cubicBezTo>
                  <a:pt x="866309" y="19563"/>
                  <a:pt x="765556" y="96609"/>
                  <a:pt x="676656" y="130476"/>
                </a:cubicBezTo>
                <a:cubicBezTo>
                  <a:pt x="587756" y="164343"/>
                  <a:pt x="553889" y="125396"/>
                  <a:pt x="442976" y="206676"/>
                </a:cubicBezTo>
                <a:cubicBezTo>
                  <a:pt x="332063" y="287956"/>
                  <a:pt x="21336" y="616463"/>
                  <a:pt x="1016" y="623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80CD25FF-A818-45EF-B013-7A63E5522503}"/>
              </a:ext>
            </a:extLst>
          </p:cNvPr>
          <p:cNvSpPr/>
          <p:nvPr/>
        </p:nvSpPr>
        <p:spPr>
          <a:xfrm>
            <a:off x="4594299" y="16911676"/>
            <a:ext cx="2418695" cy="538475"/>
          </a:xfrm>
          <a:custGeom>
            <a:avLst/>
            <a:gdLst>
              <a:gd name="connsiteX0" fmla="*/ 53901 w 2418695"/>
              <a:gd name="connsiteY0" fmla="*/ 497484 h 538475"/>
              <a:gd name="connsiteX1" fmla="*/ 109781 w 2418695"/>
              <a:gd name="connsiteY1" fmla="*/ 487324 h 538475"/>
              <a:gd name="connsiteX2" fmla="*/ 622861 w 2418695"/>
              <a:gd name="connsiteY2" fmla="*/ 162204 h 538475"/>
              <a:gd name="connsiteX3" fmla="*/ 597461 w 2418695"/>
              <a:gd name="connsiteY3" fmla="*/ 182524 h 538475"/>
              <a:gd name="connsiteX4" fmla="*/ 1008941 w 2418695"/>
              <a:gd name="connsiteY4" fmla="*/ 50444 h 538475"/>
              <a:gd name="connsiteX5" fmla="*/ 978461 w 2418695"/>
              <a:gd name="connsiteY5" fmla="*/ 55524 h 538475"/>
              <a:gd name="connsiteX6" fmla="*/ 1745541 w 2418695"/>
              <a:gd name="connsiteY6" fmla="*/ 75844 h 538475"/>
              <a:gd name="connsiteX7" fmla="*/ 1699821 w 2418695"/>
              <a:gd name="connsiteY7" fmla="*/ 70764 h 538475"/>
              <a:gd name="connsiteX8" fmla="*/ 2395781 w 2418695"/>
              <a:gd name="connsiteY8" fmla="*/ 253644 h 538475"/>
              <a:gd name="connsiteX9" fmla="*/ 2197661 w 2418695"/>
              <a:gd name="connsiteY9" fmla="*/ 167284 h 538475"/>
              <a:gd name="connsiteX10" fmla="*/ 1669341 w 2418695"/>
              <a:gd name="connsiteY10" fmla="*/ 14884 h 538475"/>
              <a:gd name="connsiteX11" fmla="*/ 1339141 w 2418695"/>
              <a:gd name="connsiteY11" fmla="*/ 9804 h 538475"/>
              <a:gd name="connsiteX12" fmla="*/ 963221 w 2418695"/>
              <a:gd name="connsiteY12" fmla="*/ 50444 h 538475"/>
              <a:gd name="connsiteX13" fmla="*/ 744781 w 2418695"/>
              <a:gd name="connsiteY13" fmla="*/ 96164 h 538475"/>
              <a:gd name="connsiteX14" fmla="*/ 53901 w 2418695"/>
              <a:gd name="connsiteY14" fmla="*/ 497484 h 53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8695" h="538475">
                <a:moveTo>
                  <a:pt x="53901" y="497484"/>
                </a:moveTo>
                <a:cubicBezTo>
                  <a:pt x="-51932" y="562677"/>
                  <a:pt x="14954" y="543204"/>
                  <a:pt x="109781" y="487324"/>
                </a:cubicBezTo>
                <a:cubicBezTo>
                  <a:pt x="204608" y="431444"/>
                  <a:pt x="541581" y="213004"/>
                  <a:pt x="622861" y="162204"/>
                </a:cubicBezTo>
                <a:cubicBezTo>
                  <a:pt x="704141" y="111404"/>
                  <a:pt x="533114" y="201151"/>
                  <a:pt x="597461" y="182524"/>
                </a:cubicBezTo>
                <a:cubicBezTo>
                  <a:pt x="661808" y="163897"/>
                  <a:pt x="945441" y="71611"/>
                  <a:pt x="1008941" y="50444"/>
                </a:cubicBezTo>
                <a:cubicBezTo>
                  <a:pt x="1072441" y="29277"/>
                  <a:pt x="978461" y="55524"/>
                  <a:pt x="978461" y="55524"/>
                </a:cubicBezTo>
                <a:lnTo>
                  <a:pt x="1745541" y="75844"/>
                </a:lnTo>
                <a:cubicBezTo>
                  <a:pt x="1865768" y="78384"/>
                  <a:pt x="1591448" y="41131"/>
                  <a:pt x="1699821" y="70764"/>
                </a:cubicBezTo>
                <a:cubicBezTo>
                  <a:pt x="1808194" y="100397"/>
                  <a:pt x="2312808" y="237557"/>
                  <a:pt x="2395781" y="253644"/>
                </a:cubicBezTo>
                <a:cubicBezTo>
                  <a:pt x="2478754" y="269731"/>
                  <a:pt x="2318734" y="207077"/>
                  <a:pt x="2197661" y="167284"/>
                </a:cubicBezTo>
                <a:cubicBezTo>
                  <a:pt x="2076588" y="127491"/>
                  <a:pt x="1812428" y="41131"/>
                  <a:pt x="1669341" y="14884"/>
                </a:cubicBezTo>
                <a:cubicBezTo>
                  <a:pt x="1526254" y="-11363"/>
                  <a:pt x="1456828" y="3877"/>
                  <a:pt x="1339141" y="9804"/>
                </a:cubicBezTo>
                <a:cubicBezTo>
                  <a:pt x="1221454" y="15731"/>
                  <a:pt x="1062281" y="36051"/>
                  <a:pt x="963221" y="50444"/>
                </a:cubicBezTo>
                <a:cubicBezTo>
                  <a:pt x="864161" y="64837"/>
                  <a:pt x="891254" y="23351"/>
                  <a:pt x="744781" y="96164"/>
                </a:cubicBezTo>
                <a:cubicBezTo>
                  <a:pt x="598308" y="168977"/>
                  <a:pt x="159734" y="432291"/>
                  <a:pt x="53901" y="497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8A4E993F-0ED4-4FAB-9E8E-86967D90B2B6}"/>
              </a:ext>
            </a:extLst>
          </p:cNvPr>
          <p:cNvSpPr/>
          <p:nvPr/>
        </p:nvSpPr>
        <p:spPr>
          <a:xfrm>
            <a:off x="5470692" y="17027768"/>
            <a:ext cx="1238749" cy="163377"/>
          </a:xfrm>
          <a:custGeom>
            <a:avLst/>
            <a:gdLst>
              <a:gd name="connsiteX0" fmla="*/ 468 w 1238749"/>
              <a:gd name="connsiteY0" fmla="*/ 20712 h 163377"/>
              <a:gd name="connsiteX1" fmla="*/ 655788 w 1238749"/>
              <a:gd name="connsiteY1" fmla="*/ 30872 h 163377"/>
              <a:gd name="connsiteX2" fmla="*/ 488148 w 1238749"/>
              <a:gd name="connsiteY2" fmla="*/ 392 h 163377"/>
              <a:gd name="connsiteX3" fmla="*/ 884388 w 1238749"/>
              <a:gd name="connsiteY3" fmla="*/ 56272 h 163377"/>
              <a:gd name="connsiteX4" fmla="*/ 1234908 w 1238749"/>
              <a:gd name="connsiteY4" fmla="*/ 162952 h 163377"/>
              <a:gd name="connsiteX5" fmla="*/ 1062188 w 1238749"/>
              <a:gd name="connsiteY5" fmla="*/ 91832 h 163377"/>
              <a:gd name="connsiteX6" fmla="*/ 919948 w 1238749"/>
              <a:gd name="connsiteY6" fmla="*/ 46112 h 163377"/>
              <a:gd name="connsiteX7" fmla="*/ 772628 w 1238749"/>
              <a:gd name="connsiteY7" fmla="*/ 5472 h 163377"/>
              <a:gd name="connsiteX8" fmla="*/ 468 w 1238749"/>
              <a:gd name="connsiteY8" fmla="*/ 20712 h 16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749" h="163377">
                <a:moveTo>
                  <a:pt x="468" y="20712"/>
                </a:moveTo>
                <a:cubicBezTo>
                  <a:pt x="-19005" y="24945"/>
                  <a:pt x="574508" y="34259"/>
                  <a:pt x="655788" y="30872"/>
                </a:cubicBezTo>
                <a:cubicBezTo>
                  <a:pt x="737068" y="27485"/>
                  <a:pt x="450048" y="-3841"/>
                  <a:pt x="488148" y="392"/>
                </a:cubicBezTo>
                <a:cubicBezTo>
                  <a:pt x="526248" y="4625"/>
                  <a:pt x="759928" y="29179"/>
                  <a:pt x="884388" y="56272"/>
                </a:cubicBezTo>
                <a:cubicBezTo>
                  <a:pt x="1008848" y="83365"/>
                  <a:pt x="1205275" y="157025"/>
                  <a:pt x="1234908" y="162952"/>
                </a:cubicBezTo>
                <a:cubicBezTo>
                  <a:pt x="1264541" y="168879"/>
                  <a:pt x="1114681" y="111305"/>
                  <a:pt x="1062188" y="91832"/>
                </a:cubicBezTo>
                <a:cubicBezTo>
                  <a:pt x="1009695" y="72359"/>
                  <a:pt x="968208" y="60505"/>
                  <a:pt x="919948" y="46112"/>
                </a:cubicBezTo>
                <a:cubicBezTo>
                  <a:pt x="871688" y="31719"/>
                  <a:pt x="920795" y="7165"/>
                  <a:pt x="772628" y="5472"/>
                </a:cubicBezTo>
                <a:lnTo>
                  <a:pt x="468" y="207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C2BAD0F-DB32-4F4F-B2C2-53F08855241D}"/>
              </a:ext>
            </a:extLst>
          </p:cNvPr>
          <p:cNvSpPr/>
          <p:nvPr/>
        </p:nvSpPr>
        <p:spPr>
          <a:xfrm>
            <a:off x="6520878" y="17076798"/>
            <a:ext cx="1533132" cy="686063"/>
          </a:xfrm>
          <a:custGeom>
            <a:avLst/>
            <a:gdLst>
              <a:gd name="connsiteX0" fmla="*/ 6922 w 1533132"/>
              <a:gd name="connsiteY0" fmla="*/ 4702 h 686063"/>
              <a:gd name="connsiteX1" fmla="*/ 676847 w 1533132"/>
              <a:gd name="connsiteY1" fmla="*/ 233302 h 686063"/>
              <a:gd name="connsiteX2" fmla="*/ 651447 w 1533132"/>
              <a:gd name="connsiteY2" fmla="*/ 220602 h 686063"/>
              <a:gd name="connsiteX3" fmla="*/ 1026097 w 1533132"/>
              <a:gd name="connsiteY3" fmla="*/ 401577 h 686063"/>
              <a:gd name="connsiteX4" fmla="*/ 1013397 w 1533132"/>
              <a:gd name="connsiteY4" fmla="*/ 388877 h 686063"/>
              <a:gd name="connsiteX5" fmla="*/ 1521397 w 1533132"/>
              <a:gd name="connsiteY5" fmla="*/ 677802 h 686063"/>
              <a:gd name="connsiteX6" fmla="*/ 1334072 w 1533132"/>
              <a:gd name="connsiteY6" fmla="*/ 585727 h 686063"/>
              <a:gd name="connsiteX7" fmla="*/ 921322 w 1533132"/>
              <a:gd name="connsiteY7" fmla="*/ 360302 h 686063"/>
              <a:gd name="connsiteX8" fmla="*/ 597472 w 1533132"/>
              <a:gd name="connsiteY8" fmla="*/ 217427 h 686063"/>
              <a:gd name="connsiteX9" fmla="*/ 343472 w 1533132"/>
              <a:gd name="connsiteY9" fmla="*/ 90427 h 686063"/>
              <a:gd name="connsiteX10" fmla="*/ 6922 w 1533132"/>
              <a:gd name="connsiteY10" fmla="*/ 4702 h 6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3132" h="686063">
                <a:moveTo>
                  <a:pt x="6922" y="4702"/>
                </a:moveTo>
                <a:cubicBezTo>
                  <a:pt x="62484" y="28514"/>
                  <a:pt x="569426" y="197319"/>
                  <a:pt x="676847" y="233302"/>
                </a:cubicBezTo>
                <a:cubicBezTo>
                  <a:pt x="784268" y="269285"/>
                  <a:pt x="651447" y="220602"/>
                  <a:pt x="651447" y="220602"/>
                </a:cubicBezTo>
                <a:lnTo>
                  <a:pt x="1026097" y="401577"/>
                </a:lnTo>
                <a:cubicBezTo>
                  <a:pt x="1086422" y="429623"/>
                  <a:pt x="930847" y="342840"/>
                  <a:pt x="1013397" y="388877"/>
                </a:cubicBezTo>
                <a:cubicBezTo>
                  <a:pt x="1095947" y="434915"/>
                  <a:pt x="1467951" y="644994"/>
                  <a:pt x="1521397" y="677802"/>
                </a:cubicBezTo>
                <a:cubicBezTo>
                  <a:pt x="1574843" y="710610"/>
                  <a:pt x="1434084" y="638644"/>
                  <a:pt x="1334072" y="585727"/>
                </a:cubicBezTo>
                <a:cubicBezTo>
                  <a:pt x="1234060" y="532810"/>
                  <a:pt x="1044089" y="421685"/>
                  <a:pt x="921322" y="360302"/>
                </a:cubicBezTo>
                <a:cubicBezTo>
                  <a:pt x="798555" y="298919"/>
                  <a:pt x="693780" y="262406"/>
                  <a:pt x="597472" y="217427"/>
                </a:cubicBezTo>
                <a:cubicBezTo>
                  <a:pt x="501164" y="172448"/>
                  <a:pt x="441368" y="127469"/>
                  <a:pt x="343472" y="90427"/>
                </a:cubicBezTo>
                <a:cubicBezTo>
                  <a:pt x="245576" y="53385"/>
                  <a:pt x="-48640" y="-19110"/>
                  <a:pt x="6922" y="4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524B15A7-9097-463B-A677-026AF6362562}"/>
              </a:ext>
            </a:extLst>
          </p:cNvPr>
          <p:cNvSpPr/>
          <p:nvPr/>
        </p:nvSpPr>
        <p:spPr>
          <a:xfrm>
            <a:off x="6984970" y="17166797"/>
            <a:ext cx="818392" cy="413585"/>
          </a:xfrm>
          <a:custGeom>
            <a:avLst/>
            <a:gdLst>
              <a:gd name="connsiteX0" fmla="*/ 30 w 818392"/>
              <a:gd name="connsiteY0" fmla="*/ 428 h 413585"/>
              <a:gd name="connsiteX1" fmla="*/ 466755 w 818392"/>
              <a:gd name="connsiteY1" fmla="*/ 238553 h 413585"/>
              <a:gd name="connsiteX2" fmla="*/ 428655 w 818392"/>
              <a:gd name="connsiteY2" fmla="*/ 206803 h 413585"/>
              <a:gd name="connsiteX3" fmla="*/ 806480 w 818392"/>
              <a:gd name="connsiteY3" fmla="*/ 406828 h 413585"/>
              <a:gd name="connsiteX4" fmla="*/ 698530 w 818392"/>
              <a:gd name="connsiteY4" fmla="*/ 349678 h 413585"/>
              <a:gd name="connsiteX5" fmla="*/ 444530 w 818392"/>
              <a:gd name="connsiteY5" fmla="*/ 184578 h 413585"/>
              <a:gd name="connsiteX6" fmla="*/ 30 w 818392"/>
              <a:gd name="connsiteY6" fmla="*/ 428 h 41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392" h="413585">
                <a:moveTo>
                  <a:pt x="30" y="428"/>
                </a:moveTo>
                <a:cubicBezTo>
                  <a:pt x="3734" y="9424"/>
                  <a:pt x="395318" y="204157"/>
                  <a:pt x="466755" y="238553"/>
                </a:cubicBezTo>
                <a:cubicBezTo>
                  <a:pt x="538192" y="272949"/>
                  <a:pt x="372034" y="178757"/>
                  <a:pt x="428655" y="206803"/>
                </a:cubicBezTo>
                <a:cubicBezTo>
                  <a:pt x="485276" y="234849"/>
                  <a:pt x="806480" y="406828"/>
                  <a:pt x="806480" y="406828"/>
                </a:cubicBezTo>
                <a:cubicBezTo>
                  <a:pt x="851459" y="430641"/>
                  <a:pt x="758855" y="386720"/>
                  <a:pt x="698530" y="349678"/>
                </a:cubicBezTo>
                <a:cubicBezTo>
                  <a:pt x="638205" y="312636"/>
                  <a:pt x="557772" y="242786"/>
                  <a:pt x="444530" y="184578"/>
                </a:cubicBezTo>
                <a:cubicBezTo>
                  <a:pt x="331288" y="126370"/>
                  <a:pt x="-3674" y="-8568"/>
                  <a:pt x="30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5FD4AA58-DE68-484D-A229-F0EE99965A50}"/>
              </a:ext>
            </a:extLst>
          </p:cNvPr>
          <p:cNvSpPr/>
          <p:nvPr/>
        </p:nvSpPr>
        <p:spPr>
          <a:xfrm>
            <a:off x="7321550" y="16792505"/>
            <a:ext cx="975006" cy="896314"/>
          </a:xfrm>
          <a:custGeom>
            <a:avLst/>
            <a:gdLst>
              <a:gd name="connsiteX0" fmla="*/ 0 w 975006"/>
              <a:gd name="connsiteY0" fmla="*/ 70 h 896314"/>
              <a:gd name="connsiteX1" fmla="*/ 409575 w 975006"/>
              <a:gd name="connsiteY1" fmla="*/ 339795 h 896314"/>
              <a:gd name="connsiteX2" fmla="*/ 368300 w 975006"/>
              <a:gd name="connsiteY2" fmla="*/ 314395 h 896314"/>
              <a:gd name="connsiteX3" fmla="*/ 600075 w 975006"/>
              <a:gd name="connsiteY3" fmla="*/ 574745 h 896314"/>
              <a:gd name="connsiteX4" fmla="*/ 581025 w 975006"/>
              <a:gd name="connsiteY4" fmla="*/ 558870 h 896314"/>
              <a:gd name="connsiteX5" fmla="*/ 965200 w 975006"/>
              <a:gd name="connsiteY5" fmla="*/ 889070 h 896314"/>
              <a:gd name="connsiteX6" fmla="*/ 828675 w 975006"/>
              <a:gd name="connsiteY6" fmla="*/ 762070 h 896314"/>
              <a:gd name="connsiteX7" fmla="*/ 482600 w 975006"/>
              <a:gd name="connsiteY7" fmla="*/ 476320 h 896314"/>
              <a:gd name="connsiteX8" fmla="*/ 409575 w 975006"/>
              <a:gd name="connsiteY8" fmla="*/ 371545 h 896314"/>
              <a:gd name="connsiteX9" fmla="*/ 0 w 975006"/>
              <a:gd name="connsiteY9" fmla="*/ 70 h 89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006" h="896314">
                <a:moveTo>
                  <a:pt x="0" y="70"/>
                </a:moveTo>
                <a:cubicBezTo>
                  <a:pt x="0" y="-5222"/>
                  <a:pt x="348192" y="287407"/>
                  <a:pt x="409575" y="339795"/>
                </a:cubicBezTo>
                <a:cubicBezTo>
                  <a:pt x="470958" y="392183"/>
                  <a:pt x="336550" y="275237"/>
                  <a:pt x="368300" y="314395"/>
                </a:cubicBezTo>
                <a:cubicBezTo>
                  <a:pt x="400050" y="353553"/>
                  <a:pt x="564621" y="533999"/>
                  <a:pt x="600075" y="574745"/>
                </a:cubicBezTo>
                <a:cubicBezTo>
                  <a:pt x="635529" y="615491"/>
                  <a:pt x="581025" y="558870"/>
                  <a:pt x="581025" y="558870"/>
                </a:cubicBezTo>
                <a:lnTo>
                  <a:pt x="965200" y="889070"/>
                </a:lnTo>
                <a:cubicBezTo>
                  <a:pt x="1006475" y="922937"/>
                  <a:pt x="909108" y="830862"/>
                  <a:pt x="828675" y="762070"/>
                </a:cubicBezTo>
                <a:cubicBezTo>
                  <a:pt x="748242" y="693278"/>
                  <a:pt x="552450" y="541407"/>
                  <a:pt x="482600" y="476320"/>
                </a:cubicBezTo>
                <a:cubicBezTo>
                  <a:pt x="412750" y="411233"/>
                  <a:pt x="486833" y="450920"/>
                  <a:pt x="409575" y="371545"/>
                </a:cubicBezTo>
                <a:cubicBezTo>
                  <a:pt x="332317" y="292170"/>
                  <a:pt x="0" y="5362"/>
                  <a:pt x="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EF265425-EC6A-44EB-8280-7837BBB353D8}"/>
              </a:ext>
            </a:extLst>
          </p:cNvPr>
          <p:cNvSpPr/>
          <p:nvPr/>
        </p:nvSpPr>
        <p:spPr>
          <a:xfrm>
            <a:off x="7312919" y="16696769"/>
            <a:ext cx="1504782" cy="1209502"/>
          </a:xfrm>
          <a:custGeom>
            <a:avLst/>
            <a:gdLst>
              <a:gd name="connsiteX0" fmla="*/ 5456 w 1504782"/>
              <a:gd name="connsiteY0" fmla="*/ 16431 h 1209502"/>
              <a:gd name="connsiteX1" fmla="*/ 62606 w 1504782"/>
              <a:gd name="connsiteY1" fmla="*/ 45006 h 1209502"/>
              <a:gd name="connsiteX2" fmla="*/ 389631 w 1504782"/>
              <a:gd name="connsiteY2" fmla="*/ 397431 h 1209502"/>
              <a:gd name="connsiteX3" fmla="*/ 408681 w 1504782"/>
              <a:gd name="connsiteY3" fmla="*/ 391081 h 1209502"/>
              <a:gd name="connsiteX4" fmla="*/ 665856 w 1504782"/>
              <a:gd name="connsiteY4" fmla="*/ 676831 h 1209502"/>
              <a:gd name="connsiteX5" fmla="*/ 691256 w 1504782"/>
              <a:gd name="connsiteY5" fmla="*/ 686356 h 1209502"/>
              <a:gd name="connsiteX6" fmla="*/ 1030981 w 1504782"/>
              <a:gd name="connsiteY6" fmla="*/ 991156 h 1209502"/>
              <a:gd name="connsiteX7" fmla="*/ 1027806 w 1504782"/>
              <a:gd name="connsiteY7" fmla="*/ 994331 h 1209502"/>
              <a:gd name="connsiteX8" fmla="*/ 1500881 w 1504782"/>
              <a:gd name="connsiteY8" fmla="*/ 1207056 h 1209502"/>
              <a:gd name="connsiteX9" fmla="*/ 1231006 w 1504782"/>
              <a:gd name="connsiteY9" fmla="*/ 1095931 h 1209502"/>
              <a:gd name="connsiteX10" fmla="*/ 846831 w 1504782"/>
              <a:gd name="connsiteY10" fmla="*/ 886381 h 1209502"/>
              <a:gd name="connsiteX11" fmla="*/ 456306 w 1504782"/>
              <a:gd name="connsiteY11" fmla="*/ 460931 h 1209502"/>
              <a:gd name="connsiteX12" fmla="*/ 138806 w 1504782"/>
              <a:gd name="connsiteY12" fmla="*/ 152956 h 1209502"/>
              <a:gd name="connsiteX13" fmla="*/ 5456 w 1504782"/>
              <a:gd name="connsiteY13" fmla="*/ 16431 h 120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4782" h="1209502">
                <a:moveTo>
                  <a:pt x="5456" y="16431"/>
                </a:moveTo>
                <a:cubicBezTo>
                  <a:pt x="-7244" y="-1561"/>
                  <a:pt x="-1423" y="-18494"/>
                  <a:pt x="62606" y="45006"/>
                </a:cubicBezTo>
                <a:cubicBezTo>
                  <a:pt x="126635" y="108506"/>
                  <a:pt x="331952" y="339752"/>
                  <a:pt x="389631" y="397431"/>
                </a:cubicBezTo>
                <a:cubicBezTo>
                  <a:pt x="447310" y="455110"/>
                  <a:pt x="362644" y="344514"/>
                  <a:pt x="408681" y="391081"/>
                </a:cubicBezTo>
                <a:cubicBezTo>
                  <a:pt x="454718" y="437648"/>
                  <a:pt x="618760" y="627619"/>
                  <a:pt x="665856" y="676831"/>
                </a:cubicBezTo>
                <a:cubicBezTo>
                  <a:pt x="712952" y="726044"/>
                  <a:pt x="630402" y="633969"/>
                  <a:pt x="691256" y="686356"/>
                </a:cubicBezTo>
                <a:cubicBezTo>
                  <a:pt x="752110" y="738743"/>
                  <a:pt x="974889" y="939827"/>
                  <a:pt x="1030981" y="991156"/>
                </a:cubicBezTo>
                <a:cubicBezTo>
                  <a:pt x="1087073" y="1042485"/>
                  <a:pt x="1027806" y="994331"/>
                  <a:pt x="1027806" y="994331"/>
                </a:cubicBezTo>
                <a:lnTo>
                  <a:pt x="1500881" y="1207056"/>
                </a:lnTo>
                <a:cubicBezTo>
                  <a:pt x="1534748" y="1223989"/>
                  <a:pt x="1340014" y="1149377"/>
                  <a:pt x="1231006" y="1095931"/>
                </a:cubicBezTo>
                <a:cubicBezTo>
                  <a:pt x="1121998" y="1042485"/>
                  <a:pt x="975948" y="992214"/>
                  <a:pt x="846831" y="886381"/>
                </a:cubicBezTo>
                <a:cubicBezTo>
                  <a:pt x="717714" y="780548"/>
                  <a:pt x="574310" y="583169"/>
                  <a:pt x="456306" y="460931"/>
                </a:cubicBezTo>
                <a:cubicBezTo>
                  <a:pt x="338302" y="338694"/>
                  <a:pt x="210773" y="224394"/>
                  <a:pt x="138806" y="152956"/>
                </a:cubicBezTo>
                <a:cubicBezTo>
                  <a:pt x="66839" y="81519"/>
                  <a:pt x="18156" y="34423"/>
                  <a:pt x="5456" y="16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FA0D3E9-70B6-45A9-8E89-4524744C78D7}"/>
              </a:ext>
            </a:extLst>
          </p:cNvPr>
          <p:cNvSpPr/>
          <p:nvPr/>
        </p:nvSpPr>
        <p:spPr>
          <a:xfrm>
            <a:off x="6688182" y="17182515"/>
            <a:ext cx="977547" cy="644714"/>
          </a:xfrm>
          <a:custGeom>
            <a:avLst/>
            <a:gdLst>
              <a:gd name="connsiteX0" fmla="*/ 1543 w 977547"/>
              <a:gd name="connsiteY0" fmla="*/ 585 h 644714"/>
              <a:gd name="connsiteX1" fmla="*/ 585743 w 977547"/>
              <a:gd name="connsiteY1" fmla="*/ 264110 h 644714"/>
              <a:gd name="connsiteX2" fmla="*/ 550818 w 977547"/>
              <a:gd name="connsiteY2" fmla="*/ 235535 h 644714"/>
              <a:gd name="connsiteX3" fmla="*/ 969918 w 977547"/>
              <a:gd name="connsiteY3" fmla="*/ 638760 h 644714"/>
              <a:gd name="connsiteX4" fmla="*/ 792118 w 977547"/>
              <a:gd name="connsiteY4" fmla="*/ 457785 h 644714"/>
              <a:gd name="connsiteX5" fmla="*/ 426993 w 977547"/>
              <a:gd name="connsiteY5" fmla="*/ 200610 h 644714"/>
              <a:gd name="connsiteX6" fmla="*/ 1543 w 977547"/>
              <a:gd name="connsiteY6" fmla="*/ 585 h 64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547" h="644714">
                <a:moveTo>
                  <a:pt x="1543" y="585"/>
                </a:moveTo>
                <a:cubicBezTo>
                  <a:pt x="28001" y="11168"/>
                  <a:pt x="494197" y="224952"/>
                  <a:pt x="585743" y="264110"/>
                </a:cubicBezTo>
                <a:cubicBezTo>
                  <a:pt x="677289" y="303268"/>
                  <a:pt x="486789" y="173093"/>
                  <a:pt x="550818" y="235535"/>
                </a:cubicBezTo>
                <a:cubicBezTo>
                  <a:pt x="614847" y="297977"/>
                  <a:pt x="929701" y="601718"/>
                  <a:pt x="969918" y="638760"/>
                </a:cubicBezTo>
                <a:cubicBezTo>
                  <a:pt x="1010135" y="675802"/>
                  <a:pt x="882606" y="530810"/>
                  <a:pt x="792118" y="457785"/>
                </a:cubicBezTo>
                <a:cubicBezTo>
                  <a:pt x="701631" y="384760"/>
                  <a:pt x="558226" y="275752"/>
                  <a:pt x="426993" y="200610"/>
                </a:cubicBezTo>
                <a:cubicBezTo>
                  <a:pt x="295760" y="125468"/>
                  <a:pt x="-24915" y="-9998"/>
                  <a:pt x="1543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3A29A08C-3AA3-404F-84A8-BE8D46601437}"/>
              </a:ext>
            </a:extLst>
          </p:cNvPr>
          <p:cNvSpPr/>
          <p:nvPr/>
        </p:nvSpPr>
        <p:spPr>
          <a:xfrm>
            <a:off x="6584950" y="17164050"/>
            <a:ext cx="663995" cy="282577"/>
          </a:xfrm>
          <a:custGeom>
            <a:avLst/>
            <a:gdLst>
              <a:gd name="connsiteX0" fmla="*/ 0 w 663995"/>
              <a:gd name="connsiteY0" fmla="*/ 0 h 282577"/>
              <a:gd name="connsiteX1" fmla="*/ 406400 w 663995"/>
              <a:gd name="connsiteY1" fmla="*/ 187325 h 282577"/>
              <a:gd name="connsiteX2" fmla="*/ 384175 w 663995"/>
              <a:gd name="connsiteY2" fmla="*/ 174625 h 282577"/>
              <a:gd name="connsiteX3" fmla="*/ 663575 w 663995"/>
              <a:gd name="connsiteY3" fmla="*/ 282575 h 282577"/>
              <a:gd name="connsiteX4" fmla="*/ 441325 w 663995"/>
              <a:gd name="connsiteY4" fmla="*/ 171450 h 282577"/>
              <a:gd name="connsiteX5" fmla="*/ 200025 w 663995"/>
              <a:gd name="connsiteY5" fmla="*/ 63500 h 282577"/>
              <a:gd name="connsiteX6" fmla="*/ 0 w 663995"/>
              <a:gd name="connsiteY6" fmla="*/ 0 h 28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995" h="282577">
                <a:moveTo>
                  <a:pt x="0" y="0"/>
                </a:moveTo>
                <a:lnTo>
                  <a:pt x="406400" y="187325"/>
                </a:lnTo>
                <a:cubicBezTo>
                  <a:pt x="470429" y="216429"/>
                  <a:pt x="341313" y="158750"/>
                  <a:pt x="384175" y="174625"/>
                </a:cubicBezTo>
                <a:cubicBezTo>
                  <a:pt x="427037" y="190500"/>
                  <a:pt x="654050" y="283104"/>
                  <a:pt x="663575" y="282575"/>
                </a:cubicBezTo>
                <a:cubicBezTo>
                  <a:pt x="673100" y="282046"/>
                  <a:pt x="518583" y="207962"/>
                  <a:pt x="441325" y="171450"/>
                </a:cubicBezTo>
                <a:cubicBezTo>
                  <a:pt x="364067" y="134938"/>
                  <a:pt x="268288" y="94192"/>
                  <a:pt x="200025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7E00432-CAE7-4B82-97A3-26788BB83947}"/>
              </a:ext>
            </a:extLst>
          </p:cNvPr>
          <p:cNvSpPr/>
          <p:nvPr/>
        </p:nvSpPr>
        <p:spPr>
          <a:xfrm>
            <a:off x="8810623" y="17893929"/>
            <a:ext cx="1106014" cy="1076855"/>
          </a:xfrm>
          <a:custGeom>
            <a:avLst/>
            <a:gdLst>
              <a:gd name="connsiteX0" fmla="*/ 2 w 1106014"/>
              <a:gd name="connsiteY0" fmla="*/ 371 h 1076855"/>
              <a:gd name="connsiteX1" fmla="*/ 473077 w 1106014"/>
              <a:gd name="connsiteY1" fmla="*/ 216271 h 1076855"/>
              <a:gd name="connsiteX2" fmla="*/ 406402 w 1106014"/>
              <a:gd name="connsiteY2" fmla="*/ 174996 h 1076855"/>
              <a:gd name="connsiteX3" fmla="*/ 625477 w 1106014"/>
              <a:gd name="connsiteY3" fmla="*/ 327396 h 1076855"/>
              <a:gd name="connsiteX4" fmla="*/ 609602 w 1106014"/>
              <a:gd name="connsiteY4" fmla="*/ 321046 h 1076855"/>
              <a:gd name="connsiteX5" fmla="*/ 825502 w 1106014"/>
              <a:gd name="connsiteY5" fmla="*/ 676646 h 1076855"/>
              <a:gd name="connsiteX6" fmla="*/ 777877 w 1106014"/>
              <a:gd name="connsiteY6" fmla="*/ 622671 h 1076855"/>
              <a:gd name="connsiteX7" fmla="*/ 920752 w 1106014"/>
              <a:gd name="connsiteY7" fmla="*/ 886196 h 1076855"/>
              <a:gd name="connsiteX8" fmla="*/ 1104902 w 1106014"/>
              <a:gd name="connsiteY8" fmla="*/ 1073521 h 1076855"/>
              <a:gd name="connsiteX9" fmla="*/ 990602 w 1106014"/>
              <a:gd name="connsiteY9" fmla="*/ 978271 h 1076855"/>
              <a:gd name="connsiteX10" fmla="*/ 844552 w 1106014"/>
              <a:gd name="connsiteY10" fmla="*/ 641721 h 1076855"/>
              <a:gd name="connsiteX11" fmla="*/ 571502 w 1106014"/>
              <a:gd name="connsiteY11" fmla="*/ 343271 h 1076855"/>
              <a:gd name="connsiteX12" fmla="*/ 479427 w 1106014"/>
              <a:gd name="connsiteY12" fmla="*/ 276596 h 1076855"/>
              <a:gd name="connsiteX13" fmla="*/ 2 w 1106014"/>
              <a:gd name="connsiteY13" fmla="*/ 371 h 107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6014" h="1076855">
                <a:moveTo>
                  <a:pt x="2" y="371"/>
                </a:moveTo>
                <a:cubicBezTo>
                  <a:pt x="-1056" y="-9683"/>
                  <a:pt x="405344" y="187167"/>
                  <a:pt x="473077" y="216271"/>
                </a:cubicBezTo>
                <a:cubicBezTo>
                  <a:pt x="540810" y="245375"/>
                  <a:pt x="381002" y="156475"/>
                  <a:pt x="406402" y="174996"/>
                </a:cubicBezTo>
                <a:cubicBezTo>
                  <a:pt x="431802" y="193517"/>
                  <a:pt x="591610" y="303054"/>
                  <a:pt x="625477" y="327396"/>
                </a:cubicBezTo>
                <a:cubicBezTo>
                  <a:pt x="659344" y="351738"/>
                  <a:pt x="576265" y="262838"/>
                  <a:pt x="609602" y="321046"/>
                </a:cubicBezTo>
                <a:cubicBezTo>
                  <a:pt x="642940" y="379254"/>
                  <a:pt x="797456" y="626375"/>
                  <a:pt x="825502" y="676646"/>
                </a:cubicBezTo>
                <a:cubicBezTo>
                  <a:pt x="853548" y="726917"/>
                  <a:pt x="762002" y="587746"/>
                  <a:pt x="777877" y="622671"/>
                </a:cubicBezTo>
                <a:cubicBezTo>
                  <a:pt x="793752" y="657596"/>
                  <a:pt x="866248" y="811054"/>
                  <a:pt x="920752" y="886196"/>
                </a:cubicBezTo>
                <a:cubicBezTo>
                  <a:pt x="975256" y="961338"/>
                  <a:pt x="1093260" y="1058175"/>
                  <a:pt x="1104902" y="1073521"/>
                </a:cubicBezTo>
                <a:cubicBezTo>
                  <a:pt x="1116544" y="1088867"/>
                  <a:pt x="1033994" y="1050238"/>
                  <a:pt x="990602" y="978271"/>
                </a:cubicBezTo>
                <a:cubicBezTo>
                  <a:pt x="947210" y="906304"/>
                  <a:pt x="914402" y="747554"/>
                  <a:pt x="844552" y="641721"/>
                </a:cubicBezTo>
                <a:cubicBezTo>
                  <a:pt x="774702" y="535888"/>
                  <a:pt x="632356" y="404125"/>
                  <a:pt x="571502" y="343271"/>
                </a:cubicBezTo>
                <a:cubicBezTo>
                  <a:pt x="510648" y="282417"/>
                  <a:pt x="574677" y="331629"/>
                  <a:pt x="479427" y="276596"/>
                </a:cubicBezTo>
                <a:cubicBezTo>
                  <a:pt x="384177" y="221563"/>
                  <a:pt x="1060" y="10425"/>
                  <a:pt x="2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10929630-D12D-4AF2-BEBE-44ED60828BD1}"/>
              </a:ext>
            </a:extLst>
          </p:cNvPr>
          <p:cNvSpPr/>
          <p:nvPr/>
        </p:nvSpPr>
        <p:spPr>
          <a:xfrm>
            <a:off x="3581712" y="17402606"/>
            <a:ext cx="1134748" cy="1684769"/>
          </a:xfrm>
          <a:custGeom>
            <a:avLst/>
            <a:gdLst>
              <a:gd name="connsiteX0" fmla="*/ 1134221 w 1134748"/>
              <a:gd name="connsiteY0" fmla="*/ 627 h 1684769"/>
              <a:gd name="connsiteX1" fmla="*/ 647388 w 1134748"/>
              <a:gd name="connsiteY1" fmla="*/ 694894 h 1684769"/>
              <a:gd name="connsiteX2" fmla="*/ 715121 w 1134748"/>
              <a:gd name="connsiteY2" fmla="*/ 546727 h 1684769"/>
              <a:gd name="connsiteX3" fmla="*/ 338355 w 1134748"/>
              <a:gd name="connsiteY3" fmla="*/ 1147861 h 1684769"/>
              <a:gd name="connsiteX4" fmla="*/ 478055 w 1134748"/>
              <a:gd name="connsiteY4" fmla="*/ 927727 h 1684769"/>
              <a:gd name="connsiteX5" fmla="*/ 25088 w 1134748"/>
              <a:gd name="connsiteY5" fmla="*/ 1647394 h 1684769"/>
              <a:gd name="connsiteX6" fmla="*/ 147855 w 1134748"/>
              <a:gd name="connsiteY6" fmla="*/ 1461127 h 1684769"/>
              <a:gd name="connsiteX7" fmla="*/ 892921 w 1134748"/>
              <a:gd name="connsiteY7" fmla="*/ 432427 h 1684769"/>
              <a:gd name="connsiteX8" fmla="*/ 744755 w 1134748"/>
              <a:gd name="connsiteY8" fmla="*/ 567894 h 1684769"/>
              <a:gd name="connsiteX9" fmla="*/ 1134221 w 1134748"/>
              <a:gd name="connsiteY9" fmla="*/ 627 h 168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4748" h="1684769">
                <a:moveTo>
                  <a:pt x="1134221" y="627"/>
                </a:moveTo>
                <a:cubicBezTo>
                  <a:pt x="1117993" y="21794"/>
                  <a:pt x="717238" y="603877"/>
                  <a:pt x="647388" y="694894"/>
                </a:cubicBezTo>
                <a:cubicBezTo>
                  <a:pt x="577538" y="785911"/>
                  <a:pt x="766626" y="471233"/>
                  <a:pt x="715121" y="546727"/>
                </a:cubicBezTo>
                <a:cubicBezTo>
                  <a:pt x="663615" y="622222"/>
                  <a:pt x="377866" y="1084361"/>
                  <a:pt x="338355" y="1147861"/>
                </a:cubicBezTo>
                <a:cubicBezTo>
                  <a:pt x="298844" y="1211361"/>
                  <a:pt x="478055" y="927727"/>
                  <a:pt x="478055" y="927727"/>
                </a:cubicBezTo>
                <a:lnTo>
                  <a:pt x="25088" y="1647394"/>
                </a:lnTo>
                <a:cubicBezTo>
                  <a:pt x="-29945" y="1736294"/>
                  <a:pt x="3216" y="1663621"/>
                  <a:pt x="147855" y="1461127"/>
                </a:cubicBezTo>
                <a:cubicBezTo>
                  <a:pt x="292494" y="1258633"/>
                  <a:pt x="793438" y="581299"/>
                  <a:pt x="892921" y="432427"/>
                </a:cubicBezTo>
                <a:cubicBezTo>
                  <a:pt x="992404" y="283555"/>
                  <a:pt x="702422" y="635627"/>
                  <a:pt x="744755" y="567894"/>
                </a:cubicBezTo>
                <a:cubicBezTo>
                  <a:pt x="787088" y="500161"/>
                  <a:pt x="1150449" y="-20540"/>
                  <a:pt x="1134221" y="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4D12DB1-309F-47BD-B507-747989F15D81}"/>
              </a:ext>
            </a:extLst>
          </p:cNvPr>
          <p:cNvSpPr/>
          <p:nvPr/>
        </p:nvSpPr>
        <p:spPr>
          <a:xfrm>
            <a:off x="5537098" y="16483756"/>
            <a:ext cx="516915" cy="546973"/>
          </a:xfrm>
          <a:custGeom>
            <a:avLst/>
            <a:gdLst>
              <a:gd name="connsiteX0" fmla="*/ 516569 w 516915"/>
              <a:gd name="connsiteY0" fmla="*/ 844 h 546973"/>
              <a:gd name="connsiteX1" fmla="*/ 160969 w 516915"/>
              <a:gd name="connsiteY1" fmla="*/ 246377 h 546973"/>
              <a:gd name="connsiteX2" fmla="*/ 249869 w 516915"/>
              <a:gd name="connsiteY2" fmla="*/ 191344 h 546973"/>
              <a:gd name="connsiteX3" fmla="*/ 144035 w 516915"/>
              <a:gd name="connsiteY3" fmla="*/ 292944 h 546973"/>
              <a:gd name="connsiteX4" fmla="*/ 102 w 516915"/>
              <a:gd name="connsiteY4" fmla="*/ 546944 h 546973"/>
              <a:gd name="connsiteX5" fmla="*/ 122869 w 516915"/>
              <a:gd name="connsiteY5" fmla="*/ 276011 h 546973"/>
              <a:gd name="connsiteX6" fmla="*/ 224469 w 516915"/>
              <a:gd name="connsiteY6" fmla="*/ 170177 h 546973"/>
              <a:gd name="connsiteX7" fmla="*/ 516569 w 516915"/>
              <a:gd name="connsiteY7" fmla="*/ 844 h 54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915" h="546973">
                <a:moveTo>
                  <a:pt x="516569" y="844"/>
                </a:moveTo>
                <a:cubicBezTo>
                  <a:pt x="505986" y="13544"/>
                  <a:pt x="205419" y="214627"/>
                  <a:pt x="160969" y="246377"/>
                </a:cubicBezTo>
                <a:cubicBezTo>
                  <a:pt x="116519" y="278127"/>
                  <a:pt x="252691" y="183583"/>
                  <a:pt x="249869" y="191344"/>
                </a:cubicBezTo>
                <a:cubicBezTo>
                  <a:pt x="247047" y="199105"/>
                  <a:pt x="185663" y="233677"/>
                  <a:pt x="144035" y="292944"/>
                </a:cubicBezTo>
                <a:cubicBezTo>
                  <a:pt x="102407" y="352211"/>
                  <a:pt x="3630" y="549766"/>
                  <a:pt x="102" y="546944"/>
                </a:cubicBezTo>
                <a:cubicBezTo>
                  <a:pt x="-3426" y="544122"/>
                  <a:pt x="85475" y="338805"/>
                  <a:pt x="122869" y="276011"/>
                </a:cubicBezTo>
                <a:cubicBezTo>
                  <a:pt x="160263" y="213217"/>
                  <a:pt x="156736" y="218155"/>
                  <a:pt x="224469" y="170177"/>
                </a:cubicBezTo>
                <a:cubicBezTo>
                  <a:pt x="292202" y="122199"/>
                  <a:pt x="527152" y="-11856"/>
                  <a:pt x="516569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FC607DC0-7288-4BE4-8511-EF8A3FD73BA1}"/>
              </a:ext>
            </a:extLst>
          </p:cNvPr>
          <p:cNvSpPr/>
          <p:nvPr/>
        </p:nvSpPr>
        <p:spPr>
          <a:xfrm>
            <a:off x="5742506" y="16752746"/>
            <a:ext cx="298632" cy="113117"/>
          </a:xfrm>
          <a:custGeom>
            <a:avLst/>
            <a:gdLst>
              <a:gd name="connsiteX0" fmla="*/ 11 w 298632"/>
              <a:gd name="connsiteY0" fmla="*/ 11254 h 113117"/>
              <a:gd name="connsiteX1" fmla="*/ 162994 w 298632"/>
              <a:gd name="connsiteY1" fmla="*/ 7021 h 113117"/>
              <a:gd name="connsiteX2" fmla="*/ 298461 w 298632"/>
              <a:gd name="connsiteY2" fmla="*/ 112854 h 113117"/>
              <a:gd name="connsiteX3" fmla="*/ 190511 w 298632"/>
              <a:gd name="connsiteY3" fmla="*/ 36654 h 113117"/>
              <a:gd name="connsiteX4" fmla="*/ 154527 w 298632"/>
              <a:gd name="connsiteY4" fmla="*/ 21837 h 113117"/>
              <a:gd name="connsiteX5" fmla="*/ 11 w 298632"/>
              <a:gd name="connsiteY5" fmla="*/ 11254 h 11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632" h="113117">
                <a:moveTo>
                  <a:pt x="11" y="11254"/>
                </a:moveTo>
                <a:cubicBezTo>
                  <a:pt x="1422" y="8785"/>
                  <a:pt x="113252" y="-9912"/>
                  <a:pt x="162994" y="7021"/>
                </a:cubicBezTo>
                <a:cubicBezTo>
                  <a:pt x="212736" y="23954"/>
                  <a:pt x="293875" y="107915"/>
                  <a:pt x="298461" y="112854"/>
                </a:cubicBezTo>
                <a:cubicBezTo>
                  <a:pt x="303047" y="117793"/>
                  <a:pt x="214500" y="51823"/>
                  <a:pt x="190511" y="36654"/>
                </a:cubicBezTo>
                <a:cubicBezTo>
                  <a:pt x="166522" y="21485"/>
                  <a:pt x="183808" y="25012"/>
                  <a:pt x="154527" y="21837"/>
                </a:cubicBezTo>
                <a:cubicBezTo>
                  <a:pt x="125246" y="18662"/>
                  <a:pt x="-1400" y="13723"/>
                  <a:pt x="11" y="1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F0F611A1-4074-43DC-82C1-2330FFEEB8BF}"/>
              </a:ext>
            </a:extLst>
          </p:cNvPr>
          <p:cNvSpPr/>
          <p:nvPr/>
        </p:nvSpPr>
        <p:spPr>
          <a:xfrm>
            <a:off x="6067388" y="16700452"/>
            <a:ext cx="327130" cy="180531"/>
          </a:xfrm>
          <a:custGeom>
            <a:avLst/>
            <a:gdLst>
              <a:gd name="connsiteX0" fmla="*/ 37 w 327130"/>
              <a:gd name="connsiteY0" fmla="*/ 177848 h 180531"/>
              <a:gd name="connsiteX1" fmla="*/ 146087 w 327130"/>
              <a:gd name="connsiteY1" fmla="*/ 161973 h 180531"/>
              <a:gd name="connsiteX2" fmla="*/ 158787 w 327130"/>
              <a:gd name="connsiteY2" fmla="*/ 177848 h 180531"/>
              <a:gd name="connsiteX3" fmla="*/ 155612 w 327130"/>
              <a:gd name="connsiteY3" fmla="*/ 107998 h 180531"/>
              <a:gd name="connsiteX4" fmla="*/ 327062 w 327130"/>
              <a:gd name="connsiteY4" fmla="*/ 48 h 180531"/>
              <a:gd name="connsiteX5" fmla="*/ 133387 w 327130"/>
              <a:gd name="connsiteY5" fmla="*/ 95298 h 180531"/>
              <a:gd name="connsiteX6" fmla="*/ 37 w 327130"/>
              <a:gd name="connsiteY6" fmla="*/ 177848 h 18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130" h="180531">
                <a:moveTo>
                  <a:pt x="37" y="177848"/>
                </a:moveTo>
                <a:cubicBezTo>
                  <a:pt x="2154" y="188960"/>
                  <a:pt x="119629" y="161973"/>
                  <a:pt x="146087" y="161973"/>
                </a:cubicBezTo>
                <a:cubicBezTo>
                  <a:pt x="172545" y="161973"/>
                  <a:pt x="157200" y="186844"/>
                  <a:pt x="158787" y="177848"/>
                </a:cubicBezTo>
                <a:cubicBezTo>
                  <a:pt x="160374" y="168852"/>
                  <a:pt x="127566" y="137631"/>
                  <a:pt x="155612" y="107998"/>
                </a:cubicBezTo>
                <a:cubicBezTo>
                  <a:pt x="183658" y="78365"/>
                  <a:pt x="330766" y="2165"/>
                  <a:pt x="327062" y="48"/>
                </a:cubicBezTo>
                <a:cubicBezTo>
                  <a:pt x="323358" y="-2069"/>
                  <a:pt x="181541" y="66194"/>
                  <a:pt x="133387" y="95298"/>
                </a:cubicBezTo>
                <a:cubicBezTo>
                  <a:pt x="85233" y="124402"/>
                  <a:pt x="-2080" y="166736"/>
                  <a:pt x="37" y="177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2189A30A-BCC6-4D9F-98BF-54861EFA81A3}"/>
              </a:ext>
            </a:extLst>
          </p:cNvPr>
          <p:cNvSpPr/>
          <p:nvPr/>
        </p:nvSpPr>
        <p:spPr>
          <a:xfrm>
            <a:off x="5891637" y="16528677"/>
            <a:ext cx="503504" cy="543587"/>
          </a:xfrm>
          <a:custGeom>
            <a:avLst/>
            <a:gdLst>
              <a:gd name="connsiteX0" fmla="*/ 502813 w 503504"/>
              <a:gd name="connsiteY0" fmla="*/ 373 h 543587"/>
              <a:gd name="connsiteX1" fmla="*/ 391688 w 503504"/>
              <a:gd name="connsiteY1" fmla="*/ 70223 h 543587"/>
              <a:gd name="connsiteX2" fmla="*/ 391688 w 503504"/>
              <a:gd name="connsiteY2" fmla="*/ 136898 h 543587"/>
              <a:gd name="connsiteX3" fmla="*/ 312313 w 503504"/>
              <a:gd name="connsiteY3" fmla="*/ 136898 h 543587"/>
              <a:gd name="connsiteX4" fmla="*/ 271038 w 503504"/>
              <a:gd name="connsiteY4" fmla="*/ 197223 h 543587"/>
              <a:gd name="connsiteX5" fmla="*/ 185313 w 503504"/>
              <a:gd name="connsiteY5" fmla="*/ 213098 h 543587"/>
              <a:gd name="connsiteX6" fmla="*/ 185313 w 503504"/>
              <a:gd name="connsiteY6" fmla="*/ 244848 h 543587"/>
              <a:gd name="connsiteX7" fmla="*/ 7513 w 503504"/>
              <a:gd name="connsiteY7" fmla="*/ 536948 h 543587"/>
              <a:gd name="connsiteX8" fmla="*/ 48788 w 503504"/>
              <a:gd name="connsiteY8" fmla="*/ 428998 h 543587"/>
              <a:gd name="connsiteX9" fmla="*/ 191663 w 503504"/>
              <a:gd name="connsiteY9" fmla="*/ 200398 h 543587"/>
              <a:gd name="connsiteX10" fmla="*/ 331363 w 503504"/>
              <a:gd name="connsiteY10" fmla="*/ 101973 h 543587"/>
              <a:gd name="connsiteX11" fmla="*/ 502813 w 503504"/>
              <a:gd name="connsiteY11" fmla="*/ 373 h 54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504" h="543587">
                <a:moveTo>
                  <a:pt x="502813" y="373"/>
                </a:moveTo>
                <a:cubicBezTo>
                  <a:pt x="512867" y="-4919"/>
                  <a:pt x="410209" y="47469"/>
                  <a:pt x="391688" y="70223"/>
                </a:cubicBezTo>
                <a:cubicBezTo>
                  <a:pt x="373167" y="92977"/>
                  <a:pt x="404917" y="125786"/>
                  <a:pt x="391688" y="136898"/>
                </a:cubicBezTo>
                <a:cubicBezTo>
                  <a:pt x="378459" y="148010"/>
                  <a:pt x="332421" y="126844"/>
                  <a:pt x="312313" y="136898"/>
                </a:cubicBezTo>
                <a:cubicBezTo>
                  <a:pt x="292205" y="146952"/>
                  <a:pt x="292205" y="184523"/>
                  <a:pt x="271038" y="197223"/>
                </a:cubicBezTo>
                <a:cubicBezTo>
                  <a:pt x="249871" y="209923"/>
                  <a:pt x="199600" y="205161"/>
                  <a:pt x="185313" y="213098"/>
                </a:cubicBezTo>
                <a:cubicBezTo>
                  <a:pt x="171026" y="221035"/>
                  <a:pt x="214946" y="190873"/>
                  <a:pt x="185313" y="244848"/>
                </a:cubicBezTo>
                <a:cubicBezTo>
                  <a:pt x="155680" y="298823"/>
                  <a:pt x="30267" y="506256"/>
                  <a:pt x="7513" y="536948"/>
                </a:cubicBezTo>
                <a:cubicBezTo>
                  <a:pt x="-15241" y="567640"/>
                  <a:pt x="18096" y="485090"/>
                  <a:pt x="48788" y="428998"/>
                </a:cubicBezTo>
                <a:cubicBezTo>
                  <a:pt x="79480" y="372906"/>
                  <a:pt x="144567" y="254902"/>
                  <a:pt x="191663" y="200398"/>
                </a:cubicBezTo>
                <a:cubicBezTo>
                  <a:pt x="238759" y="145894"/>
                  <a:pt x="281621" y="135310"/>
                  <a:pt x="331363" y="101973"/>
                </a:cubicBezTo>
                <a:cubicBezTo>
                  <a:pt x="381105" y="68636"/>
                  <a:pt x="492759" y="5665"/>
                  <a:pt x="502813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669E64F4-DC38-4788-80CB-6B3A65ABE56B}"/>
              </a:ext>
            </a:extLst>
          </p:cNvPr>
          <p:cNvSpPr/>
          <p:nvPr/>
        </p:nvSpPr>
        <p:spPr>
          <a:xfrm>
            <a:off x="5175472" y="17079960"/>
            <a:ext cx="314188" cy="1114474"/>
          </a:xfrm>
          <a:custGeom>
            <a:avLst/>
            <a:gdLst>
              <a:gd name="connsiteX0" fmla="*/ 314103 w 314188"/>
              <a:gd name="connsiteY0" fmla="*/ 1540 h 1114474"/>
              <a:gd name="connsiteX1" fmla="*/ 190278 w 314188"/>
              <a:gd name="connsiteY1" fmla="*/ 353965 h 1114474"/>
              <a:gd name="connsiteX2" fmla="*/ 196628 w 314188"/>
              <a:gd name="connsiteY2" fmla="*/ 312690 h 1114474"/>
              <a:gd name="connsiteX3" fmla="*/ 85503 w 314188"/>
              <a:gd name="connsiteY3" fmla="*/ 712740 h 1114474"/>
              <a:gd name="connsiteX4" fmla="*/ 104553 w 314188"/>
              <a:gd name="connsiteY4" fmla="*/ 649240 h 1114474"/>
              <a:gd name="connsiteX5" fmla="*/ 2953 w 314188"/>
              <a:gd name="connsiteY5" fmla="*/ 1100090 h 1114474"/>
              <a:gd name="connsiteX6" fmla="*/ 41053 w 314188"/>
              <a:gd name="connsiteY6" fmla="*/ 954040 h 1114474"/>
              <a:gd name="connsiteX7" fmla="*/ 180753 w 314188"/>
              <a:gd name="connsiteY7" fmla="*/ 471440 h 1114474"/>
              <a:gd name="connsiteX8" fmla="*/ 168053 w 314188"/>
              <a:gd name="connsiteY8" fmla="*/ 490490 h 1114474"/>
              <a:gd name="connsiteX9" fmla="*/ 209328 w 314188"/>
              <a:gd name="connsiteY9" fmla="*/ 236490 h 1114474"/>
              <a:gd name="connsiteX10" fmla="*/ 314103 w 314188"/>
              <a:gd name="connsiteY10" fmla="*/ 1540 h 111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188" h="1114474">
                <a:moveTo>
                  <a:pt x="314103" y="1540"/>
                </a:moveTo>
                <a:cubicBezTo>
                  <a:pt x="310928" y="21119"/>
                  <a:pt x="209857" y="302107"/>
                  <a:pt x="190278" y="353965"/>
                </a:cubicBezTo>
                <a:cubicBezTo>
                  <a:pt x="170699" y="405823"/>
                  <a:pt x="214090" y="252894"/>
                  <a:pt x="196628" y="312690"/>
                </a:cubicBezTo>
                <a:cubicBezTo>
                  <a:pt x="179166" y="372486"/>
                  <a:pt x="100849" y="656648"/>
                  <a:pt x="85503" y="712740"/>
                </a:cubicBezTo>
                <a:cubicBezTo>
                  <a:pt x="70157" y="768832"/>
                  <a:pt x="118311" y="584682"/>
                  <a:pt x="104553" y="649240"/>
                </a:cubicBezTo>
                <a:cubicBezTo>
                  <a:pt x="90795" y="713798"/>
                  <a:pt x="13536" y="1049290"/>
                  <a:pt x="2953" y="1100090"/>
                </a:cubicBezTo>
                <a:cubicBezTo>
                  <a:pt x="-7630" y="1150890"/>
                  <a:pt x="11420" y="1058815"/>
                  <a:pt x="41053" y="954040"/>
                </a:cubicBezTo>
                <a:cubicBezTo>
                  <a:pt x="70686" y="849265"/>
                  <a:pt x="159586" y="548698"/>
                  <a:pt x="180753" y="471440"/>
                </a:cubicBezTo>
                <a:cubicBezTo>
                  <a:pt x="201920" y="394182"/>
                  <a:pt x="163290" y="529648"/>
                  <a:pt x="168053" y="490490"/>
                </a:cubicBezTo>
                <a:cubicBezTo>
                  <a:pt x="172815" y="451332"/>
                  <a:pt x="187632" y="319040"/>
                  <a:pt x="209328" y="236490"/>
                </a:cubicBezTo>
                <a:cubicBezTo>
                  <a:pt x="231024" y="153940"/>
                  <a:pt x="317278" y="-18039"/>
                  <a:pt x="314103" y="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11DADA7F-6035-4B64-90D8-989358EE72E9}"/>
              </a:ext>
            </a:extLst>
          </p:cNvPr>
          <p:cNvSpPr/>
          <p:nvPr/>
        </p:nvSpPr>
        <p:spPr>
          <a:xfrm>
            <a:off x="5162064" y="18151181"/>
            <a:ext cx="167004" cy="779545"/>
          </a:xfrm>
          <a:custGeom>
            <a:avLst/>
            <a:gdLst>
              <a:gd name="connsiteX0" fmla="*/ 486 w 167004"/>
              <a:gd name="connsiteY0" fmla="*/ 294 h 779545"/>
              <a:gd name="connsiteX1" fmla="*/ 156061 w 167004"/>
              <a:gd name="connsiteY1" fmla="*/ 305094 h 779545"/>
              <a:gd name="connsiteX2" fmla="*/ 149711 w 167004"/>
              <a:gd name="connsiteY2" fmla="*/ 279694 h 779545"/>
              <a:gd name="connsiteX3" fmla="*/ 114786 w 167004"/>
              <a:gd name="connsiteY3" fmla="*/ 489244 h 779545"/>
              <a:gd name="connsiteX4" fmla="*/ 111611 w 167004"/>
              <a:gd name="connsiteY4" fmla="*/ 457494 h 779545"/>
              <a:gd name="connsiteX5" fmla="*/ 133836 w 167004"/>
              <a:gd name="connsiteY5" fmla="*/ 774994 h 779545"/>
              <a:gd name="connsiteX6" fmla="*/ 133836 w 167004"/>
              <a:gd name="connsiteY6" fmla="*/ 625769 h 779545"/>
              <a:gd name="connsiteX7" fmla="*/ 165586 w 167004"/>
              <a:gd name="connsiteY7" fmla="*/ 359069 h 779545"/>
              <a:gd name="connsiteX8" fmla="*/ 108436 w 167004"/>
              <a:gd name="connsiteY8" fmla="*/ 251119 h 779545"/>
              <a:gd name="connsiteX9" fmla="*/ 486 w 167004"/>
              <a:gd name="connsiteY9" fmla="*/ 294 h 77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04" h="779545">
                <a:moveTo>
                  <a:pt x="486" y="294"/>
                </a:moveTo>
                <a:cubicBezTo>
                  <a:pt x="8424" y="9290"/>
                  <a:pt x="131190" y="258527"/>
                  <a:pt x="156061" y="305094"/>
                </a:cubicBezTo>
                <a:cubicBezTo>
                  <a:pt x="180932" y="351661"/>
                  <a:pt x="156590" y="249002"/>
                  <a:pt x="149711" y="279694"/>
                </a:cubicBezTo>
                <a:cubicBezTo>
                  <a:pt x="142832" y="310386"/>
                  <a:pt x="121136" y="459611"/>
                  <a:pt x="114786" y="489244"/>
                </a:cubicBezTo>
                <a:cubicBezTo>
                  <a:pt x="108436" y="518877"/>
                  <a:pt x="108436" y="409869"/>
                  <a:pt x="111611" y="457494"/>
                </a:cubicBezTo>
                <a:cubicBezTo>
                  <a:pt x="114786" y="505119"/>
                  <a:pt x="130132" y="746948"/>
                  <a:pt x="133836" y="774994"/>
                </a:cubicBezTo>
                <a:cubicBezTo>
                  <a:pt x="137540" y="803040"/>
                  <a:pt x="128544" y="695090"/>
                  <a:pt x="133836" y="625769"/>
                </a:cubicBezTo>
                <a:cubicBezTo>
                  <a:pt x="139128" y="556448"/>
                  <a:pt x="169819" y="421511"/>
                  <a:pt x="165586" y="359069"/>
                </a:cubicBezTo>
                <a:cubicBezTo>
                  <a:pt x="161353" y="296627"/>
                  <a:pt x="132778" y="311444"/>
                  <a:pt x="108436" y="251119"/>
                </a:cubicBezTo>
                <a:cubicBezTo>
                  <a:pt x="84094" y="190794"/>
                  <a:pt x="-7452" y="-8702"/>
                  <a:pt x="486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8CE0E173-C044-4CEC-8D08-7D62805D3ECE}"/>
              </a:ext>
            </a:extLst>
          </p:cNvPr>
          <p:cNvSpPr/>
          <p:nvPr/>
        </p:nvSpPr>
        <p:spPr>
          <a:xfrm>
            <a:off x="5731892" y="17052582"/>
            <a:ext cx="192727" cy="569185"/>
          </a:xfrm>
          <a:custGeom>
            <a:avLst/>
            <a:gdLst>
              <a:gd name="connsiteX0" fmla="*/ 192658 w 192727"/>
              <a:gd name="connsiteY0" fmla="*/ 343 h 569185"/>
              <a:gd name="connsiteX1" fmla="*/ 91058 w 192727"/>
              <a:gd name="connsiteY1" fmla="*/ 146393 h 569185"/>
              <a:gd name="connsiteX2" fmla="*/ 87883 w 192727"/>
              <a:gd name="connsiteY2" fmla="*/ 235293 h 569185"/>
              <a:gd name="connsiteX3" fmla="*/ 78358 w 192727"/>
              <a:gd name="connsiteY3" fmla="*/ 222593 h 569185"/>
              <a:gd name="connsiteX4" fmla="*/ 75183 w 192727"/>
              <a:gd name="connsiteY4" fmla="*/ 241643 h 569185"/>
              <a:gd name="connsiteX5" fmla="*/ 72008 w 192727"/>
              <a:gd name="connsiteY5" fmla="*/ 355943 h 569185"/>
              <a:gd name="connsiteX6" fmla="*/ 68833 w 192727"/>
              <a:gd name="connsiteY6" fmla="*/ 327368 h 569185"/>
              <a:gd name="connsiteX7" fmla="*/ 2158 w 192727"/>
              <a:gd name="connsiteY7" fmla="*/ 565493 h 569185"/>
              <a:gd name="connsiteX8" fmla="*/ 24383 w 192727"/>
              <a:gd name="connsiteY8" fmla="*/ 457543 h 569185"/>
              <a:gd name="connsiteX9" fmla="*/ 103758 w 192727"/>
              <a:gd name="connsiteY9" fmla="*/ 260693 h 569185"/>
              <a:gd name="connsiteX10" fmla="*/ 106933 w 192727"/>
              <a:gd name="connsiteY10" fmla="*/ 190843 h 569185"/>
              <a:gd name="connsiteX11" fmla="*/ 192658 w 192727"/>
              <a:gd name="connsiteY11" fmla="*/ 343 h 5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727" h="569185">
                <a:moveTo>
                  <a:pt x="192658" y="343"/>
                </a:moveTo>
                <a:cubicBezTo>
                  <a:pt x="190012" y="-7065"/>
                  <a:pt x="108520" y="107235"/>
                  <a:pt x="91058" y="146393"/>
                </a:cubicBezTo>
                <a:cubicBezTo>
                  <a:pt x="73596" y="185551"/>
                  <a:pt x="90000" y="222593"/>
                  <a:pt x="87883" y="235293"/>
                </a:cubicBezTo>
                <a:cubicBezTo>
                  <a:pt x="85766" y="247993"/>
                  <a:pt x="80475" y="221535"/>
                  <a:pt x="78358" y="222593"/>
                </a:cubicBezTo>
                <a:cubicBezTo>
                  <a:pt x="76241" y="223651"/>
                  <a:pt x="76241" y="219418"/>
                  <a:pt x="75183" y="241643"/>
                </a:cubicBezTo>
                <a:cubicBezTo>
                  <a:pt x="74125" y="263868"/>
                  <a:pt x="73066" y="341656"/>
                  <a:pt x="72008" y="355943"/>
                </a:cubicBezTo>
                <a:cubicBezTo>
                  <a:pt x="70950" y="370230"/>
                  <a:pt x="80475" y="292443"/>
                  <a:pt x="68833" y="327368"/>
                </a:cubicBezTo>
                <a:cubicBezTo>
                  <a:pt x="57191" y="362293"/>
                  <a:pt x="9566" y="543797"/>
                  <a:pt x="2158" y="565493"/>
                </a:cubicBezTo>
                <a:cubicBezTo>
                  <a:pt x="-5250" y="587189"/>
                  <a:pt x="7450" y="508343"/>
                  <a:pt x="24383" y="457543"/>
                </a:cubicBezTo>
                <a:cubicBezTo>
                  <a:pt x="41316" y="406743"/>
                  <a:pt x="90000" y="305143"/>
                  <a:pt x="103758" y="260693"/>
                </a:cubicBezTo>
                <a:cubicBezTo>
                  <a:pt x="117516" y="216243"/>
                  <a:pt x="92116" y="233705"/>
                  <a:pt x="106933" y="190843"/>
                </a:cubicBezTo>
                <a:cubicBezTo>
                  <a:pt x="121750" y="147981"/>
                  <a:pt x="195304" y="7751"/>
                  <a:pt x="192658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3EF13DF2-523C-4508-9B32-24A43167CF70}"/>
              </a:ext>
            </a:extLst>
          </p:cNvPr>
          <p:cNvSpPr/>
          <p:nvPr/>
        </p:nvSpPr>
        <p:spPr>
          <a:xfrm>
            <a:off x="5644289" y="17601602"/>
            <a:ext cx="117978" cy="1359919"/>
          </a:xfrm>
          <a:custGeom>
            <a:avLst/>
            <a:gdLst>
              <a:gd name="connsiteX0" fmla="*/ 73886 w 117978"/>
              <a:gd name="connsiteY0" fmla="*/ 598 h 1359919"/>
              <a:gd name="connsiteX1" fmla="*/ 102461 w 117978"/>
              <a:gd name="connsiteY1" fmla="*/ 251423 h 1359919"/>
              <a:gd name="connsiteX2" fmla="*/ 115161 w 117978"/>
              <a:gd name="connsiteY2" fmla="*/ 222848 h 1359919"/>
              <a:gd name="connsiteX3" fmla="*/ 48486 w 117978"/>
              <a:gd name="connsiteY3" fmla="*/ 362548 h 1359919"/>
              <a:gd name="connsiteX4" fmla="*/ 58011 w 117978"/>
              <a:gd name="connsiteY4" fmla="*/ 356198 h 1359919"/>
              <a:gd name="connsiteX5" fmla="*/ 51661 w 117978"/>
              <a:gd name="connsiteY5" fmla="*/ 641948 h 1359919"/>
              <a:gd name="connsiteX6" fmla="*/ 70711 w 117978"/>
              <a:gd name="connsiteY6" fmla="*/ 581623 h 1359919"/>
              <a:gd name="connsiteX7" fmla="*/ 54836 w 117978"/>
              <a:gd name="connsiteY7" fmla="*/ 759423 h 1359919"/>
              <a:gd name="connsiteX8" fmla="*/ 64361 w 117978"/>
              <a:gd name="connsiteY8" fmla="*/ 743548 h 1359919"/>
              <a:gd name="connsiteX9" fmla="*/ 86586 w 117978"/>
              <a:gd name="connsiteY9" fmla="*/ 867373 h 1359919"/>
              <a:gd name="connsiteX10" fmla="*/ 51661 w 117978"/>
              <a:gd name="connsiteY10" fmla="*/ 921348 h 1359919"/>
              <a:gd name="connsiteX11" fmla="*/ 45311 w 117978"/>
              <a:gd name="connsiteY11" fmla="*/ 1013423 h 1359919"/>
              <a:gd name="connsiteX12" fmla="*/ 861 w 117978"/>
              <a:gd name="connsiteY12" fmla="*/ 1346798 h 1359919"/>
              <a:gd name="connsiteX13" fmla="*/ 19911 w 117978"/>
              <a:gd name="connsiteY13" fmla="*/ 1219798 h 1359919"/>
              <a:gd name="connsiteX14" fmla="*/ 67536 w 117978"/>
              <a:gd name="connsiteY14" fmla="*/ 559398 h 1359919"/>
              <a:gd name="connsiteX15" fmla="*/ 86586 w 117978"/>
              <a:gd name="connsiteY15" fmla="*/ 333973 h 1359919"/>
              <a:gd name="connsiteX16" fmla="*/ 73886 w 117978"/>
              <a:gd name="connsiteY16" fmla="*/ 598 h 135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7978" h="1359919">
                <a:moveTo>
                  <a:pt x="73886" y="598"/>
                </a:moveTo>
                <a:cubicBezTo>
                  <a:pt x="76532" y="-13160"/>
                  <a:pt x="95582" y="214381"/>
                  <a:pt x="102461" y="251423"/>
                </a:cubicBezTo>
                <a:cubicBezTo>
                  <a:pt x="109340" y="288465"/>
                  <a:pt x="124157" y="204327"/>
                  <a:pt x="115161" y="222848"/>
                </a:cubicBezTo>
                <a:cubicBezTo>
                  <a:pt x="106165" y="241369"/>
                  <a:pt x="48486" y="362548"/>
                  <a:pt x="48486" y="362548"/>
                </a:cubicBezTo>
                <a:cubicBezTo>
                  <a:pt x="38961" y="384773"/>
                  <a:pt x="57482" y="309631"/>
                  <a:pt x="58011" y="356198"/>
                </a:cubicBezTo>
                <a:cubicBezTo>
                  <a:pt x="58540" y="402765"/>
                  <a:pt x="49544" y="604377"/>
                  <a:pt x="51661" y="641948"/>
                </a:cubicBezTo>
                <a:cubicBezTo>
                  <a:pt x="53778" y="679519"/>
                  <a:pt x="70182" y="562044"/>
                  <a:pt x="70711" y="581623"/>
                </a:cubicBezTo>
                <a:cubicBezTo>
                  <a:pt x="71240" y="601202"/>
                  <a:pt x="55894" y="732436"/>
                  <a:pt x="54836" y="759423"/>
                </a:cubicBezTo>
                <a:cubicBezTo>
                  <a:pt x="53778" y="786410"/>
                  <a:pt x="59069" y="725556"/>
                  <a:pt x="64361" y="743548"/>
                </a:cubicBezTo>
                <a:cubicBezTo>
                  <a:pt x="69653" y="761540"/>
                  <a:pt x="88703" y="837740"/>
                  <a:pt x="86586" y="867373"/>
                </a:cubicBezTo>
                <a:cubicBezTo>
                  <a:pt x="84469" y="897006"/>
                  <a:pt x="58540" y="897006"/>
                  <a:pt x="51661" y="921348"/>
                </a:cubicBezTo>
                <a:cubicBezTo>
                  <a:pt x="44782" y="945690"/>
                  <a:pt x="53778" y="942515"/>
                  <a:pt x="45311" y="1013423"/>
                </a:cubicBezTo>
                <a:cubicBezTo>
                  <a:pt x="36844" y="1084331"/>
                  <a:pt x="5094" y="1312402"/>
                  <a:pt x="861" y="1346798"/>
                </a:cubicBezTo>
                <a:cubicBezTo>
                  <a:pt x="-3372" y="1381194"/>
                  <a:pt x="8799" y="1351031"/>
                  <a:pt x="19911" y="1219798"/>
                </a:cubicBezTo>
                <a:cubicBezTo>
                  <a:pt x="31023" y="1088565"/>
                  <a:pt x="56424" y="707035"/>
                  <a:pt x="67536" y="559398"/>
                </a:cubicBezTo>
                <a:cubicBezTo>
                  <a:pt x="78648" y="411761"/>
                  <a:pt x="82353" y="426577"/>
                  <a:pt x="86586" y="333973"/>
                </a:cubicBezTo>
                <a:cubicBezTo>
                  <a:pt x="90819" y="241369"/>
                  <a:pt x="71240" y="14356"/>
                  <a:pt x="73886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8251E6E2-72DD-4C38-BD9A-F8899D88449F}"/>
              </a:ext>
            </a:extLst>
          </p:cNvPr>
          <p:cNvSpPr/>
          <p:nvPr/>
        </p:nvSpPr>
        <p:spPr>
          <a:xfrm>
            <a:off x="5713719" y="17022667"/>
            <a:ext cx="404910" cy="1947870"/>
          </a:xfrm>
          <a:custGeom>
            <a:avLst/>
            <a:gdLst>
              <a:gd name="connsiteX0" fmla="*/ 404506 w 404910"/>
              <a:gd name="connsiteY0" fmla="*/ 1683 h 1947870"/>
              <a:gd name="connsiteX1" fmla="*/ 264806 w 404910"/>
              <a:gd name="connsiteY1" fmla="*/ 42958 h 1947870"/>
              <a:gd name="connsiteX2" fmla="*/ 185431 w 404910"/>
              <a:gd name="connsiteY2" fmla="*/ 204883 h 1947870"/>
              <a:gd name="connsiteX3" fmla="*/ 201306 w 404910"/>
              <a:gd name="connsiteY3" fmla="*/ 173133 h 1947870"/>
              <a:gd name="connsiteX4" fmla="*/ 175906 w 404910"/>
              <a:gd name="connsiteY4" fmla="*/ 373158 h 1947870"/>
              <a:gd name="connsiteX5" fmla="*/ 175906 w 404910"/>
              <a:gd name="connsiteY5" fmla="*/ 331883 h 1947870"/>
              <a:gd name="connsiteX6" fmla="*/ 128281 w 404910"/>
              <a:gd name="connsiteY6" fmla="*/ 544608 h 1947870"/>
              <a:gd name="connsiteX7" fmla="*/ 140981 w 404910"/>
              <a:gd name="connsiteY7" fmla="*/ 509683 h 1947870"/>
              <a:gd name="connsiteX8" fmla="*/ 118756 w 404910"/>
              <a:gd name="connsiteY8" fmla="*/ 658908 h 1947870"/>
              <a:gd name="connsiteX9" fmla="*/ 118756 w 404910"/>
              <a:gd name="connsiteY9" fmla="*/ 754158 h 1947870"/>
              <a:gd name="connsiteX10" fmla="*/ 115581 w 404910"/>
              <a:gd name="connsiteY10" fmla="*/ 722408 h 1947870"/>
              <a:gd name="connsiteX11" fmla="*/ 61606 w 404910"/>
              <a:gd name="connsiteY11" fmla="*/ 957358 h 1947870"/>
              <a:gd name="connsiteX12" fmla="*/ 80656 w 404910"/>
              <a:gd name="connsiteY12" fmla="*/ 887508 h 1947870"/>
              <a:gd name="connsiteX13" fmla="*/ 61606 w 404910"/>
              <a:gd name="connsiteY13" fmla="*/ 1055783 h 1947870"/>
              <a:gd name="connsiteX14" fmla="*/ 61606 w 404910"/>
              <a:gd name="connsiteY14" fmla="*/ 1224058 h 1947870"/>
              <a:gd name="connsiteX15" fmla="*/ 58431 w 404910"/>
              <a:gd name="connsiteY15" fmla="*/ 1208183 h 1947870"/>
              <a:gd name="connsiteX16" fmla="*/ 67956 w 404910"/>
              <a:gd name="connsiteY16" fmla="*/ 1484408 h 1947870"/>
              <a:gd name="connsiteX17" fmla="*/ 67956 w 404910"/>
              <a:gd name="connsiteY17" fmla="*/ 1449483 h 1947870"/>
              <a:gd name="connsiteX18" fmla="*/ 52081 w 404910"/>
              <a:gd name="connsiteY18" fmla="*/ 1703483 h 1947870"/>
              <a:gd name="connsiteX19" fmla="*/ 48906 w 404910"/>
              <a:gd name="connsiteY19" fmla="*/ 1674908 h 1947870"/>
              <a:gd name="connsiteX20" fmla="*/ 1281 w 404910"/>
              <a:gd name="connsiteY20" fmla="*/ 1932083 h 1947870"/>
              <a:gd name="connsiteX21" fmla="*/ 20331 w 404910"/>
              <a:gd name="connsiteY21" fmla="*/ 1814608 h 1947870"/>
              <a:gd name="connsiteX22" fmla="*/ 90181 w 404910"/>
              <a:gd name="connsiteY22" fmla="*/ 963708 h 1947870"/>
              <a:gd name="connsiteX23" fmla="*/ 118756 w 404910"/>
              <a:gd name="connsiteY23" fmla="*/ 554133 h 1947870"/>
              <a:gd name="connsiteX24" fmla="*/ 156856 w 404910"/>
              <a:gd name="connsiteY24" fmla="*/ 296958 h 1947870"/>
              <a:gd name="connsiteX25" fmla="*/ 217181 w 404910"/>
              <a:gd name="connsiteY25" fmla="*/ 84233 h 1947870"/>
              <a:gd name="connsiteX26" fmla="*/ 404506 w 404910"/>
              <a:gd name="connsiteY26" fmla="*/ 1683 h 19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4910" h="1947870">
                <a:moveTo>
                  <a:pt x="404506" y="1683"/>
                </a:moveTo>
                <a:cubicBezTo>
                  <a:pt x="412444" y="-5196"/>
                  <a:pt x="301318" y="9091"/>
                  <a:pt x="264806" y="42958"/>
                </a:cubicBezTo>
                <a:cubicBezTo>
                  <a:pt x="228294" y="76825"/>
                  <a:pt x="196014" y="183187"/>
                  <a:pt x="185431" y="204883"/>
                </a:cubicBezTo>
                <a:cubicBezTo>
                  <a:pt x="174848" y="226579"/>
                  <a:pt x="202893" y="145087"/>
                  <a:pt x="201306" y="173133"/>
                </a:cubicBezTo>
                <a:cubicBezTo>
                  <a:pt x="199719" y="201179"/>
                  <a:pt x="180139" y="346700"/>
                  <a:pt x="175906" y="373158"/>
                </a:cubicBezTo>
                <a:cubicBezTo>
                  <a:pt x="171673" y="399616"/>
                  <a:pt x="183844" y="303308"/>
                  <a:pt x="175906" y="331883"/>
                </a:cubicBezTo>
                <a:cubicBezTo>
                  <a:pt x="167968" y="360458"/>
                  <a:pt x="134102" y="514975"/>
                  <a:pt x="128281" y="544608"/>
                </a:cubicBezTo>
                <a:cubicBezTo>
                  <a:pt x="122460" y="574241"/>
                  <a:pt x="142568" y="490633"/>
                  <a:pt x="140981" y="509683"/>
                </a:cubicBezTo>
                <a:cubicBezTo>
                  <a:pt x="139394" y="528733"/>
                  <a:pt x="122460" y="618162"/>
                  <a:pt x="118756" y="658908"/>
                </a:cubicBezTo>
                <a:cubicBezTo>
                  <a:pt x="115052" y="699654"/>
                  <a:pt x="119285" y="743575"/>
                  <a:pt x="118756" y="754158"/>
                </a:cubicBezTo>
                <a:cubicBezTo>
                  <a:pt x="118227" y="764741"/>
                  <a:pt x="125106" y="688541"/>
                  <a:pt x="115581" y="722408"/>
                </a:cubicBezTo>
                <a:cubicBezTo>
                  <a:pt x="106056" y="756275"/>
                  <a:pt x="67427" y="929841"/>
                  <a:pt x="61606" y="957358"/>
                </a:cubicBezTo>
                <a:cubicBezTo>
                  <a:pt x="55785" y="984875"/>
                  <a:pt x="80656" y="871104"/>
                  <a:pt x="80656" y="887508"/>
                </a:cubicBezTo>
                <a:cubicBezTo>
                  <a:pt x="80656" y="903912"/>
                  <a:pt x="64781" y="999691"/>
                  <a:pt x="61606" y="1055783"/>
                </a:cubicBezTo>
                <a:cubicBezTo>
                  <a:pt x="58431" y="1111875"/>
                  <a:pt x="62135" y="1198658"/>
                  <a:pt x="61606" y="1224058"/>
                </a:cubicBezTo>
                <a:cubicBezTo>
                  <a:pt x="61077" y="1249458"/>
                  <a:pt x="57373" y="1164791"/>
                  <a:pt x="58431" y="1208183"/>
                </a:cubicBezTo>
                <a:cubicBezTo>
                  <a:pt x="59489" y="1251575"/>
                  <a:pt x="66368" y="1444191"/>
                  <a:pt x="67956" y="1484408"/>
                </a:cubicBezTo>
                <a:cubicBezTo>
                  <a:pt x="69544" y="1524625"/>
                  <a:pt x="70602" y="1412971"/>
                  <a:pt x="67956" y="1449483"/>
                </a:cubicBezTo>
                <a:cubicBezTo>
                  <a:pt x="65310" y="1485995"/>
                  <a:pt x="55256" y="1665912"/>
                  <a:pt x="52081" y="1703483"/>
                </a:cubicBezTo>
                <a:cubicBezTo>
                  <a:pt x="48906" y="1741054"/>
                  <a:pt x="57373" y="1636808"/>
                  <a:pt x="48906" y="1674908"/>
                </a:cubicBezTo>
                <a:cubicBezTo>
                  <a:pt x="40439" y="1713008"/>
                  <a:pt x="6043" y="1908800"/>
                  <a:pt x="1281" y="1932083"/>
                </a:cubicBezTo>
                <a:cubicBezTo>
                  <a:pt x="-3482" y="1955366"/>
                  <a:pt x="5514" y="1976004"/>
                  <a:pt x="20331" y="1814608"/>
                </a:cubicBezTo>
                <a:cubicBezTo>
                  <a:pt x="35148" y="1653212"/>
                  <a:pt x="73777" y="1173787"/>
                  <a:pt x="90181" y="963708"/>
                </a:cubicBezTo>
                <a:cubicBezTo>
                  <a:pt x="106585" y="753629"/>
                  <a:pt x="107643" y="665258"/>
                  <a:pt x="118756" y="554133"/>
                </a:cubicBezTo>
                <a:cubicBezTo>
                  <a:pt x="129868" y="443008"/>
                  <a:pt x="140452" y="375275"/>
                  <a:pt x="156856" y="296958"/>
                </a:cubicBezTo>
                <a:cubicBezTo>
                  <a:pt x="173260" y="218641"/>
                  <a:pt x="175377" y="132387"/>
                  <a:pt x="217181" y="84233"/>
                </a:cubicBezTo>
                <a:cubicBezTo>
                  <a:pt x="258985" y="36079"/>
                  <a:pt x="396568" y="8562"/>
                  <a:pt x="404506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F3AADFD7-7A42-4652-A607-0C36CC64EE96}"/>
              </a:ext>
            </a:extLst>
          </p:cNvPr>
          <p:cNvSpPr/>
          <p:nvPr/>
        </p:nvSpPr>
        <p:spPr>
          <a:xfrm>
            <a:off x="7460999" y="17582519"/>
            <a:ext cx="1490334" cy="1107460"/>
          </a:xfrm>
          <a:custGeom>
            <a:avLst/>
            <a:gdLst>
              <a:gd name="connsiteX0" fmla="*/ 251 w 1490334"/>
              <a:gd name="connsiteY0" fmla="*/ 631 h 1107460"/>
              <a:gd name="connsiteX1" fmla="*/ 873376 w 1490334"/>
              <a:gd name="connsiteY1" fmla="*/ 559431 h 1107460"/>
              <a:gd name="connsiteX2" fmla="*/ 822576 w 1490334"/>
              <a:gd name="connsiteY2" fmla="*/ 524506 h 1107460"/>
              <a:gd name="connsiteX3" fmla="*/ 1479801 w 1490334"/>
              <a:gd name="connsiteY3" fmla="*/ 1099181 h 1107460"/>
              <a:gd name="connsiteX4" fmla="*/ 1244851 w 1490334"/>
              <a:gd name="connsiteY4" fmla="*/ 880106 h 1107460"/>
              <a:gd name="connsiteX5" fmla="*/ 787651 w 1490334"/>
              <a:gd name="connsiteY5" fmla="*/ 457831 h 1107460"/>
              <a:gd name="connsiteX6" fmla="*/ 251 w 1490334"/>
              <a:gd name="connsiteY6" fmla="*/ 631 h 110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0334" h="1107460">
                <a:moveTo>
                  <a:pt x="251" y="631"/>
                </a:moveTo>
                <a:cubicBezTo>
                  <a:pt x="14538" y="17564"/>
                  <a:pt x="736322" y="472119"/>
                  <a:pt x="873376" y="559431"/>
                </a:cubicBezTo>
                <a:cubicBezTo>
                  <a:pt x="1010430" y="646743"/>
                  <a:pt x="721505" y="434548"/>
                  <a:pt x="822576" y="524506"/>
                </a:cubicBezTo>
                <a:cubicBezTo>
                  <a:pt x="923647" y="614464"/>
                  <a:pt x="1409422" y="1039914"/>
                  <a:pt x="1479801" y="1099181"/>
                </a:cubicBezTo>
                <a:cubicBezTo>
                  <a:pt x="1550180" y="1158448"/>
                  <a:pt x="1244851" y="880106"/>
                  <a:pt x="1244851" y="880106"/>
                </a:cubicBezTo>
                <a:cubicBezTo>
                  <a:pt x="1129493" y="773214"/>
                  <a:pt x="991909" y="603881"/>
                  <a:pt x="787651" y="457831"/>
                </a:cubicBezTo>
                <a:cubicBezTo>
                  <a:pt x="583393" y="311781"/>
                  <a:pt x="-14036" y="-16302"/>
                  <a:pt x="251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0AD2962-BE74-49ED-A9D5-B1F49810E5D1}"/>
              </a:ext>
            </a:extLst>
          </p:cNvPr>
          <p:cNvSpPr/>
          <p:nvPr/>
        </p:nvSpPr>
        <p:spPr>
          <a:xfrm>
            <a:off x="6022934" y="17096959"/>
            <a:ext cx="1431448" cy="813438"/>
          </a:xfrm>
          <a:custGeom>
            <a:avLst/>
            <a:gdLst>
              <a:gd name="connsiteX0" fmla="*/ 41 w 1431448"/>
              <a:gd name="connsiteY0" fmla="*/ 416 h 813438"/>
              <a:gd name="connsiteX1" fmla="*/ 666791 w 1431448"/>
              <a:gd name="connsiteY1" fmla="*/ 222666 h 813438"/>
              <a:gd name="connsiteX2" fmla="*/ 612816 w 1431448"/>
              <a:gd name="connsiteY2" fmla="*/ 184566 h 813438"/>
              <a:gd name="connsiteX3" fmla="*/ 1403391 w 1431448"/>
              <a:gd name="connsiteY3" fmla="*/ 794166 h 813438"/>
              <a:gd name="connsiteX4" fmla="*/ 1219241 w 1431448"/>
              <a:gd name="connsiteY4" fmla="*/ 632241 h 813438"/>
              <a:gd name="connsiteX5" fmla="*/ 879516 w 1431448"/>
              <a:gd name="connsiteY5" fmla="*/ 340141 h 813438"/>
              <a:gd name="connsiteX6" fmla="*/ 635041 w 1431448"/>
              <a:gd name="connsiteY6" fmla="*/ 171866 h 813438"/>
              <a:gd name="connsiteX7" fmla="*/ 41 w 1431448"/>
              <a:gd name="connsiteY7" fmla="*/ 416 h 8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448" h="813438">
                <a:moveTo>
                  <a:pt x="41" y="416"/>
                </a:moveTo>
                <a:cubicBezTo>
                  <a:pt x="5333" y="8883"/>
                  <a:pt x="564662" y="191974"/>
                  <a:pt x="666791" y="222666"/>
                </a:cubicBezTo>
                <a:cubicBezTo>
                  <a:pt x="768920" y="253358"/>
                  <a:pt x="612816" y="184566"/>
                  <a:pt x="612816" y="184566"/>
                </a:cubicBezTo>
                <a:lnTo>
                  <a:pt x="1403391" y="794166"/>
                </a:lnTo>
                <a:cubicBezTo>
                  <a:pt x="1504462" y="868778"/>
                  <a:pt x="1306553" y="707912"/>
                  <a:pt x="1219241" y="632241"/>
                </a:cubicBezTo>
                <a:cubicBezTo>
                  <a:pt x="1131929" y="556570"/>
                  <a:pt x="976883" y="416870"/>
                  <a:pt x="879516" y="340141"/>
                </a:cubicBezTo>
                <a:cubicBezTo>
                  <a:pt x="782149" y="263412"/>
                  <a:pt x="778974" y="229016"/>
                  <a:pt x="635041" y="171866"/>
                </a:cubicBezTo>
                <a:cubicBezTo>
                  <a:pt x="491108" y="114716"/>
                  <a:pt x="-5251" y="-8051"/>
                  <a:pt x="41" y="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B569D2D-4359-4B6E-81C7-707F11039324}"/>
              </a:ext>
            </a:extLst>
          </p:cNvPr>
          <p:cNvSpPr/>
          <p:nvPr/>
        </p:nvSpPr>
        <p:spPr>
          <a:xfrm>
            <a:off x="5929683" y="17264331"/>
            <a:ext cx="1452192" cy="753794"/>
          </a:xfrm>
          <a:custGeom>
            <a:avLst/>
            <a:gdLst>
              <a:gd name="connsiteX0" fmla="*/ 1217 w 1452192"/>
              <a:gd name="connsiteY0" fmla="*/ 1319 h 753794"/>
              <a:gd name="connsiteX1" fmla="*/ 667967 w 1452192"/>
              <a:gd name="connsiteY1" fmla="*/ 293419 h 753794"/>
              <a:gd name="connsiteX2" fmla="*/ 652092 w 1452192"/>
              <a:gd name="connsiteY2" fmla="*/ 274369 h 753794"/>
              <a:gd name="connsiteX3" fmla="*/ 937842 w 1452192"/>
              <a:gd name="connsiteY3" fmla="*/ 452169 h 753794"/>
              <a:gd name="connsiteX4" fmla="*/ 921967 w 1452192"/>
              <a:gd name="connsiteY4" fmla="*/ 439469 h 753794"/>
              <a:gd name="connsiteX5" fmla="*/ 1452192 w 1452192"/>
              <a:gd name="connsiteY5" fmla="*/ 753794 h 753794"/>
              <a:gd name="connsiteX6" fmla="*/ 1233117 w 1452192"/>
              <a:gd name="connsiteY6" fmla="*/ 623619 h 753794"/>
              <a:gd name="connsiteX7" fmla="*/ 613992 w 1452192"/>
              <a:gd name="connsiteY7" fmla="*/ 242619 h 753794"/>
              <a:gd name="connsiteX8" fmla="*/ 506042 w 1452192"/>
              <a:gd name="connsiteY8" fmla="*/ 188644 h 753794"/>
              <a:gd name="connsiteX9" fmla="*/ 1217 w 1452192"/>
              <a:gd name="connsiteY9" fmla="*/ 1319 h 75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192" h="753794">
                <a:moveTo>
                  <a:pt x="1217" y="1319"/>
                </a:moveTo>
                <a:cubicBezTo>
                  <a:pt x="28205" y="18782"/>
                  <a:pt x="559488" y="247911"/>
                  <a:pt x="667967" y="293419"/>
                </a:cubicBezTo>
                <a:cubicBezTo>
                  <a:pt x="776446" y="338927"/>
                  <a:pt x="607113" y="247911"/>
                  <a:pt x="652092" y="274369"/>
                </a:cubicBezTo>
                <a:cubicBezTo>
                  <a:pt x="697071" y="300827"/>
                  <a:pt x="892863" y="424652"/>
                  <a:pt x="937842" y="452169"/>
                </a:cubicBezTo>
                <a:cubicBezTo>
                  <a:pt x="982821" y="479686"/>
                  <a:pt x="921967" y="439469"/>
                  <a:pt x="921967" y="439469"/>
                </a:cubicBezTo>
                <a:lnTo>
                  <a:pt x="1452192" y="753794"/>
                </a:lnTo>
                <a:lnTo>
                  <a:pt x="1233117" y="623619"/>
                </a:lnTo>
                <a:lnTo>
                  <a:pt x="613992" y="242619"/>
                </a:lnTo>
                <a:cubicBezTo>
                  <a:pt x="492813" y="170123"/>
                  <a:pt x="608171" y="232565"/>
                  <a:pt x="506042" y="188644"/>
                </a:cubicBezTo>
                <a:cubicBezTo>
                  <a:pt x="403913" y="144723"/>
                  <a:pt x="-25771" y="-16144"/>
                  <a:pt x="1217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1BAD418-57ED-414F-99EB-B2D4E03E430E}"/>
              </a:ext>
            </a:extLst>
          </p:cNvPr>
          <p:cNvSpPr/>
          <p:nvPr/>
        </p:nvSpPr>
        <p:spPr>
          <a:xfrm>
            <a:off x="5897253" y="17348186"/>
            <a:ext cx="849505" cy="485964"/>
          </a:xfrm>
          <a:custGeom>
            <a:avLst/>
            <a:gdLst>
              <a:gd name="connsiteX0" fmla="*/ 33647 w 849505"/>
              <a:gd name="connsiteY0" fmla="*/ 14 h 485964"/>
              <a:gd name="connsiteX1" fmla="*/ 8247 w 849505"/>
              <a:gd name="connsiteY1" fmla="*/ 161939 h 485964"/>
              <a:gd name="connsiteX2" fmla="*/ 201922 w 849505"/>
              <a:gd name="connsiteY2" fmla="*/ 215914 h 485964"/>
              <a:gd name="connsiteX3" fmla="*/ 408297 w 849505"/>
              <a:gd name="connsiteY3" fmla="*/ 257189 h 485964"/>
              <a:gd name="connsiteX4" fmla="*/ 840097 w 849505"/>
              <a:gd name="connsiteY4" fmla="*/ 482614 h 485964"/>
              <a:gd name="connsiteX5" fmla="*/ 674997 w 849505"/>
              <a:gd name="connsiteY5" fmla="*/ 384189 h 485964"/>
              <a:gd name="connsiteX6" fmla="*/ 319397 w 849505"/>
              <a:gd name="connsiteY6" fmla="*/ 273064 h 485964"/>
              <a:gd name="connsiteX7" fmla="*/ 36822 w 849505"/>
              <a:gd name="connsiteY7" fmla="*/ 212739 h 485964"/>
              <a:gd name="connsiteX8" fmla="*/ 14597 w 849505"/>
              <a:gd name="connsiteY8" fmla="*/ 171464 h 485964"/>
              <a:gd name="connsiteX9" fmla="*/ 33647 w 849505"/>
              <a:gd name="connsiteY9" fmla="*/ 14 h 48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505" h="485964">
                <a:moveTo>
                  <a:pt x="33647" y="14"/>
                </a:moveTo>
                <a:cubicBezTo>
                  <a:pt x="32589" y="-1574"/>
                  <a:pt x="-19799" y="125956"/>
                  <a:pt x="8247" y="161939"/>
                </a:cubicBezTo>
                <a:cubicBezTo>
                  <a:pt x="36293" y="197922"/>
                  <a:pt x="135247" y="200039"/>
                  <a:pt x="201922" y="215914"/>
                </a:cubicBezTo>
                <a:cubicBezTo>
                  <a:pt x="268597" y="231789"/>
                  <a:pt x="301935" y="212739"/>
                  <a:pt x="408297" y="257189"/>
                </a:cubicBezTo>
                <a:cubicBezTo>
                  <a:pt x="514660" y="301639"/>
                  <a:pt x="795647" y="461447"/>
                  <a:pt x="840097" y="482614"/>
                </a:cubicBezTo>
                <a:cubicBezTo>
                  <a:pt x="884547" y="503781"/>
                  <a:pt x="761780" y="419114"/>
                  <a:pt x="674997" y="384189"/>
                </a:cubicBezTo>
                <a:cubicBezTo>
                  <a:pt x="588214" y="349264"/>
                  <a:pt x="425760" y="301639"/>
                  <a:pt x="319397" y="273064"/>
                </a:cubicBezTo>
                <a:cubicBezTo>
                  <a:pt x="213035" y="244489"/>
                  <a:pt x="87622" y="229672"/>
                  <a:pt x="36822" y="212739"/>
                </a:cubicBezTo>
                <a:cubicBezTo>
                  <a:pt x="-13978" y="195806"/>
                  <a:pt x="10893" y="210622"/>
                  <a:pt x="14597" y="171464"/>
                </a:cubicBezTo>
                <a:cubicBezTo>
                  <a:pt x="18301" y="132306"/>
                  <a:pt x="34705" y="1602"/>
                  <a:pt x="336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F68A2D8C-A71F-428D-94C0-0C7E856E6BA5}"/>
              </a:ext>
            </a:extLst>
          </p:cNvPr>
          <p:cNvSpPr/>
          <p:nvPr/>
        </p:nvSpPr>
        <p:spPr>
          <a:xfrm>
            <a:off x="5841194" y="17589499"/>
            <a:ext cx="793011" cy="518260"/>
          </a:xfrm>
          <a:custGeom>
            <a:avLst/>
            <a:gdLst>
              <a:gd name="connsiteX0" fmla="*/ 57956 w 793011"/>
              <a:gd name="connsiteY0" fmla="*/ 1 h 518260"/>
              <a:gd name="connsiteX1" fmla="*/ 806 w 793011"/>
              <a:gd name="connsiteY1" fmla="*/ 196851 h 518260"/>
              <a:gd name="connsiteX2" fmla="*/ 108756 w 793011"/>
              <a:gd name="connsiteY2" fmla="*/ 257176 h 518260"/>
              <a:gd name="connsiteX3" fmla="*/ 391331 w 793011"/>
              <a:gd name="connsiteY3" fmla="*/ 352426 h 518260"/>
              <a:gd name="connsiteX4" fmla="*/ 788206 w 793011"/>
              <a:gd name="connsiteY4" fmla="*/ 517526 h 518260"/>
              <a:gd name="connsiteX5" fmla="*/ 597706 w 793011"/>
              <a:gd name="connsiteY5" fmla="*/ 409576 h 518260"/>
              <a:gd name="connsiteX6" fmla="*/ 394506 w 793011"/>
              <a:gd name="connsiteY6" fmla="*/ 327026 h 518260"/>
              <a:gd name="connsiteX7" fmla="*/ 29381 w 793011"/>
              <a:gd name="connsiteY7" fmla="*/ 200026 h 518260"/>
              <a:gd name="connsiteX8" fmla="*/ 57956 w 793011"/>
              <a:gd name="connsiteY8" fmla="*/ 1 h 51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011" h="518260">
                <a:moveTo>
                  <a:pt x="57956" y="1"/>
                </a:moveTo>
                <a:cubicBezTo>
                  <a:pt x="53193" y="-528"/>
                  <a:pt x="-7661" y="153989"/>
                  <a:pt x="806" y="196851"/>
                </a:cubicBezTo>
                <a:cubicBezTo>
                  <a:pt x="9273" y="239713"/>
                  <a:pt x="43668" y="231247"/>
                  <a:pt x="108756" y="257176"/>
                </a:cubicBezTo>
                <a:cubicBezTo>
                  <a:pt x="173844" y="283105"/>
                  <a:pt x="278089" y="309034"/>
                  <a:pt x="391331" y="352426"/>
                </a:cubicBezTo>
                <a:cubicBezTo>
                  <a:pt x="504573" y="395818"/>
                  <a:pt x="753810" y="508001"/>
                  <a:pt x="788206" y="517526"/>
                </a:cubicBezTo>
                <a:cubicBezTo>
                  <a:pt x="822602" y="527051"/>
                  <a:pt x="663323" y="441326"/>
                  <a:pt x="597706" y="409576"/>
                </a:cubicBezTo>
                <a:cubicBezTo>
                  <a:pt x="532089" y="377826"/>
                  <a:pt x="489227" y="361951"/>
                  <a:pt x="394506" y="327026"/>
                </a:cubicBezTo>
                <a:cubicBezTo>
                  <a:pt x="299785" y="292101"/>
                  <a:pt x="83356" y="252414"/>
                  <a:pt x="29381" y="200026"/>
                </a:cubicBezTo>
                <a:cubicBezTo>
                  <a:pt x="-24594" y="147639"/>
                  <a:pt x="62719" y="530"/>
                  <a:pt x="5795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5F4B300A-9DAD-4B88-B875-E8CBB5E4950D}"/>
              </a:ext>
            </a:extLst>
          </p:cNvPr>
          <p:cNvSpPr/>
          <p:nvPr/>
        </p:nvSpPr>
        <p:spPr>
          <a:xfrm>
            <a:off x="5879282" y="17935298"/>
            <a:ext cx="366572" cy="145303"/>
          </a:xfrm>
          <a:custGeom>
            <a:avLst/>
            <a:gdLst>
              <a:gd name="connsiteX0" fmla="*/ 3993 w 366572"/>
              <a:gd name="connsiteY0" fmla="*/ 277 h 145303"/>
              <a:gd name="connsiteX1" fmla="*/ 362768 w 366572"/>
              <a:gd name="connsiteY1" fmla="*/ 139977 h 145303"/>
              <a:gd name="connsiteX2" fmla="*/ 181793 w 366572"/>
              <a:gd name="connsiteY2" fmla="*/ 105052 h 145303"/>
              <a:gd name="connsiteX3" fmla="*/ 3993 w 366572"/>
              <a:gd name="connsiteY3" fmla="*/ 277 h 1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572" h="145303">
                <a:moveTo>
                  <a:pt x="3993" y="277"/>
                </a:moveTo>
                <a:cubicBezTo>
                  <a:pt x="34156" y="6098"/>
                  <a:pt x="333135" y="122515"/>
                  <a:pt x="362768" y="139977"/>
                </a:cubicBezTo>
                <a:cubicBezTo>
                  <a:pt x="392401" y="157439"/>
                  <a:pt x="241060" y="128335"/>
                  <a:pt x="181793" y="105052"/>
                </a:cubicBezTo>
                <a:cubicBezTo>
                  <a:pt x="122526" y="81769"/>
                  <a:pt x="-26170" y="-5544"/>
                  <a:pt x="399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A7F6CA7-0EFB-4878-AC84-0BC55C5C6266}"/>
              </a:ext>
            </a:extLst>
          </p:cNvPr>
          <p:cNvSpPr/>
          <p:nvPr/>
        </p:nvSpPr>
        <p:spPr>
          <a:xfrm>
            <a:off x="5828067" y="17998133"/>
            <a:ext cx="602665" cy="455931"/>
          </a:xfrm>
          <a:custGeom>
            <a:avLst/>
            <a:gdLst>
              <a:gd name="connsiteX0" fmla="*/ 71083 w 602665"/>
              <a:gd name="connsiteY0" fmla="*/ 942 h 455931"/>
              <a:gd name="connsiteX1" fmla="*/ 10758 w 602665"/>
              <a:gd name="connsiteY1" fmla="*/ 121592 h 455931"/>
              <a:gd name="connsiteX2" fmla="*/ 4408 w 602665"/>
              <a:gd name="connsiteY2" fmla="*/ 302567 h 455931"/>
              <a:gd name="connsiteX3" fmla="*/ 58383 w 602665"/>
              <a:gd name="connsiteY3" fmla="*/ 315267 h 455931"/>
              <a:gd name="connsiteX4" fmla="*/ 290158 w 602665"/>
              <a:gd name="connsiteY4" fmla="*/ 394642 h 455931"/>
              <a:gd name="connsiteX5" fmla="*/ 601308 w 602665"/>
              <a:gd name="connsiteY5" fmla="*/ 454967 h 455931"/>
              <a:gd name="connsiteX6" fmla="*/ 391758 w 602665"/>
              <a:gd name="connsiteY6" fmla="*/ 426392 h 455931"/>
              <a:gd name="connsiteX7" fmla="*/ 115533 w 602665"/>
              <a:gd name="connsiteY7" fmla="*/ 356542 h 455931"/>
              <a:gd name="connsiteX8" fmla="*/ 32983 w 602665"/>
              <a:gd name="connsiteY8" fmla="*/ 242242 h 455931"/>
              <a:gd name="connsiteX9" fmla="*/ 32983 w 602665"/>
              <a:gd name="connsiteY9" fmla="*/ 185092 h 455931"/>
              <a:gd name="connsiteX10" fmla="*/ 71083 w 602665"/>
              <a:gd name="connsiteY10" fmla="*/ 942 h 45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2665" h="455931">
                <a:moveTo>
                  <a:pt x="71083" y="942"/>
                </a:moveTo>
                <a:cubicBezTo>
                  <a:pt x="67379" y="-9641"/>
                  <a:pt x="21870" y="71321"/>
                  <a:pt x="10758" y="121592"/>
                </a:cubicBezTo>
                <a:cubicBezTo>
                  <a:pt x="-354" y="171863"/>
                  <a:pt x="-3529" y="270288"/>
                  <a:pt x="4408" y="302567"/>
                </a:cubicBezTo>
                <a:cubicBezTo>
                  <a:pt x="12345" y="334846"/>
                  <a:pt x="10758" y="299921"/>
                  <a:pt x="58383" y="315267"/>
                </a:cubicBezTo>
                <a:cubicBezTo>
                  <a:pt x="106008" y="330613"/>
                  <a:pt x="199671" y="371359"/>
                  <a:pt x="290158" y="394642"/>
                </a:cubicBezTo>
                <a:cubicBezTo>
                  <a:pt x="380645" y="417925"/>
                  <a:pt x="584375" y="449675"/>
                  <a:pt x="601308" y="454967"/>
                </a:cubicBezTo>
                <a:cubicBezTo>
                  <a:pt x="618241" y="460259"/>
                  <a:pt x="472720" y="442796"/>
                  <a:pt x="391758" y="426392"/>
                </a:cubicBezTo>
                <a:cubicBezTo>
                  <a:pt x="310796" y="409988"/>
                  <a:pt x="175329" y="387234"/>
                  <a:pt x="115533" y="356542"/>
                </a:cubicBezTo>
                <a:cubicBezTo>
                  <a:pt x="55737" y="325850"/>
                  <a:pt x="46741" y="270817"/>
                  <a:pt x="32983" y="242242"/>
                </a:cubicBezTo>
                <a:cubicBezTo>
                  <a:pt x="19225" y="213667"/>
                  <a:pt x="27162" y="222134"/>
                  <a:pt x="32983" y="185092"/>
                </a:cubicBezTo>
                <a:cubicBezTo>
                  <a:pt x="38804" y="148050"/>
                  <a:pt x="74787" y="11525"/>
                  <a:pt x="71083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6C5D0BEE-11F2-4DDB-8E16-F983CC063CE8}"/>
              </a:ext>
            </a:extLst>
          </p:cNvPr>
          <p:cNvSpPr/>
          <p:nvPr/>
        </p:nvSpPr>
        <p:spPr>
          <a:xfrm>
            <a:off x="5797049" y="18471808"/>
            <a:ext cx="397720" cy="275770"/>
          </a:xfrm>
          <a:custGeom>
            <a:avLst/>
            <a:gdLst>
              <a:gd name="connsiteX0" fmla="*/ 25901 w 397720"/>
              <a:gd name="connsiteY0" fmla="*/ 342 h 275770"/>
              <a:gd name="connsiteX1" fmla="*/ 501 w 397720"/>
              <a:gd name="connsiteY1" fmla="*/ 143217 h 275770"/>
              <a:gd name="connsiteX2" fmla="*/ 51301 w 397720"/>
              <a:gd name="connsiteY2" fmla="*/ 140042 h 275770"/>
              <a:gd name="connsiteX3" fmla="*/ 394201 w 397720"/>
              <a:gd name="connsiteY3" fmla="*/ 273392 h 275770"/>
              <a:gd name="connsiteX4" fmla="*/ 238626 w 397720"/>
              <a:gd name="connsiteY4" fmla="*/ 228942 h 275770"/>
              <a:gd name="connsiteX5" fmla="*/ 35426 w 397720"/>
              <a:gd name="connsiteY5" fmla="*/ 162267 h 275770"/>
              <a:gd name="connsiteX6" fmla="*/ 35426 w 397720"/>
              <a:gd name="connsiteY6" fmla="*/ 105117 h 275770"/>
              <a:gd name="connsiteX7" fmla="*/ 25901 w 397720"/>
              <a:gd name="connsiteY7" fmla="*/ 342 h 27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720" h="275770">
                <a:moveTo>
                  <a:pt x="25901" y="342"/>
                </a:moveTo>
                <a:cubicBezTo>
                  <a:pt x="20080" y="6692"/>
                  <a:pt x="-3732" y="119934"/>
                  <a:pt x="501" y="143217"/>
                </a:cubicBezTo>
                <a:cubicBezTo>
                  <a:pt x="4734" y="166500"/>
                  <a:pt x="-14316" y="118346"/>
                  <a:pt x="51301" y="140042"/>
                </a:cubicBezTo>
                <a:cubicBezTo>
                  <a:pt x="116918" y="161738"/>
                  <a:pt x="362980" y="258575"/>
                  <a:pt x="394201" y="273392"/>
                </a:cubicBezTo>
                <a:cubicBezTo>
                  <a:pt x="425422" y="288209"/>
                  <a:pt x="238626" y="228942"/>
                  <a:pt x="238626" y="228942"/>
                </a:cubicBezTo>
                <a:cubicBezTo>
                  <a:pt x="178830" y="210421"/>
                  <a:pt x="69293" y="182905"/>
                  <a:pt x="35426" y="162267"/>
                </a:cubicBezTo>
                <a:cubicBezTo>
                  <a:pt x="1559" y="141630"/>
                  <a:pt x="32251" y="132634"/>
                  <a:pt x="35426" y="105117"/>
                </a:cubicBezTo>
                <a:cubicBezTo>
                  <a:pt x="38601" y="77600"/>
                  <a:pt x="31722" y="-6008"/>
                  <a:pt x="25901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B07D9AF0-7193-4B87-9C1A-35495C0804A6}"/>
              </a:ext>
            </a:extLst>
          </p:cNvPr>
          <p:cNvSpPr/>
          <p:nvPr/>
        </p:nvSpPr>
        <p:spPr>
          <a:xfrm>
            <a:off x="7762217" y="17909011"/>
            <a:ext cx="541628" cy="522738"/>
          </a:xfrm>
          <a:custGeom>
            <a:avLst/>
            <a:gdLst>
              <a:gd name="connsiteX0" fmla="*/ 13358 w 541628"/>
              <a:gd name="connsiteY0" fmla="*/ 20214 h 522738"/>
              <a:gd name="connsiteX1" fmla="*/ 70508 w 541628"/>
              <a:gd name="connsiteY1" fmla="*/ 48789 h 522738"/>
              <a:gd name="connsiteX2" fmla="*/ 527708 w 541628"/>
              <a:gd name="connsiteY2" fmla="*/ 505989 h 522738"/>
              <a:gd name="connsiteX3" fmla="*/ 413408 w 541628"/>
              <a:gd name="connsiteY3" fmla="*/ 413914 h 522738"/>
              <a:gd name="connsiteX4" fmla="*/ 308633 w 541628"/>
              <a:gd name="connsiteY4" fmla="*/ 321839 h 522738"/>
              <a:gd name="connsiteX5" fmla="*/ 384833 w 541628"/>
              <a:gd name="connsiteY5" fmla="*/ 356764 h 522738"/>
              <a:gd name="connsiteX6" fmla="*/ 191158 w 541628"/>
              <a:gd name="connsiteY6" fmla="*/ 112289 h 522738"/>
              <a:gd name="connsiteX7" fmla="*/ 13358 w 541628"/>
              <a:gd name="connsiteY7" fmla="*/ 20214 h 52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628" h="522738">
                <a:moveTo>
                  <a:pt x="13358" y="20214"/>
                </a:moveTo>
                <a:cubicBezTo>
                  <a:pt x="-6750" y="9631"/>
                  <a:pt x="-15217" y="-32174"/>
                  <a:pt x="70508" y="48789"/>
                </a:cubicBezTo>
                <a:cubicBezTo>
                  <a:pt x="156233" y="129752"/>
                  <a:pt x="470558" y="445135"/>
                  <a:pt x="527708" y="505989"/>
                </a:cubicBezTo>
                <a:cubicBezTo>
                  <a:pt x="584858" y="566843"/>
                  <a:pt x="449921" y="444606"/>
                  <a:pt x="413408" y="413914"/>
                </a:cubicBezTo>
                <a:cubicBezTo>
                  <a:pt x="376896" y="383222"/>
                  <a:pt x="313396" y="331364"/>
                  <a:pt x="308633" y="321839"/>
                </a:cubicBezTo>
                <a:cubicBezTo>
                  <a:pt x="303870" y="312314"/>
                  <a:pt x="404412" y="391689"/>
                  <a:pt x="384833" y="356764"/>
                </a:cubicBezTo>
                <a:cubicBezTo>
                  <a:pt x="365254" y="321839"/>
                  <a:pt x="250425" y="170497"/>
                  <a:pt x="191158" y="112289"/>
                </a:cubicBezTo>
                <a:cubicBezTo>
                  <a:pt x="131891" y="54081"/>
                  <a:pt x="33466" y="30797"/>
                  <a:pt x="13358" y="20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ED20FDC9-127A-4ADF-AA98-809A79FD368E}"/>
              </a:ext>
            </a:extLst>
          </p:cNvPr>
          <p:cNvSpPr/>
          <p:nvPr/>
        </p:nvSpPr>
        <p:spPr>
          <a:xfrm>
            <a:off x="8958893" y="18326474"/>
            <a:ext cx="664582" cy="666688"/>
          </a:xfrm>
          <a:custGeom>
            <a:avLst/>
            <a:gdLst>
              <a:gd name="connsiteX0" fmla="*/ 957 w 664582"/>
              <a:gd name="connsiteY0" fmla="*/ 2801 h 666688"/>
              <a:gd name="connsiteX1" fmla="*/ 413707 w 664582"/>
              <a:gd name="connsiteY1" fmla="*/ 428251 h 666688"/>
              <a:gd name="connsiteX2" fmla="*/ 426407 w 664582"/>
              <a:gd name="connsiteY2" fmla="*/ 425076 h 666688"/>
              <a:gd name="connsiteX3" fmla="*/ 664532 w 664582"/>
              <a:gd name="connsiteY3" fmla="*/ 666376 h 666688"/>
              <a:gd name="connsiteX4" fmla="*/ 404182 w 664582"/>
              <a:gd name="connsiteY4" fmla="*/ 367926 h 666688"/>
              <a:gd name="connsiteX5" fmla="*/ 302582 w 664582"/>
              <a:gd name="connsiteY5" fmla="*/ 250451 h 666688"/>
              <a:gd name="connsiteX6" fmla="*/ 957 w 664582"/>
              <a:gd name="connsiteY6" fmla="*/ 2801 h 6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82" h="666688">
                <a:moveTo>
                  <a:pt x="957" y="2801"/>
                </a:moveTo>
                <a:cubicBezTo>
                  <a:pt x="19478" y="32434"/>
                  <a:pt x="342799" y="357872"/>
                  <a:pt x="413707" y="428251"/>
                </a:cubicBezTo>
                <a:cubicBezTo>
                  <a:pt x="484615" y="498630"/>
                  <a:pt x="384603" y="385388"/>
                  <a:pt x="426407" y="425076"/>
                </a:cubicBezTo>
                <a:cubicBezTo>
                  <a:pt x="468211" y="464764"/>
                  <a:pt x="668236" y="675901"/>
                  <a:pt x="664532" y="666376"/>
                </a:cubicBezTo>
                <a:cubicBezTo>
                  <a:pt x="660828" y="656851"/>
                  <a:pt x="464507" y="437247"/>
                  <a:pt x="404182" y="367926"/>
                </a:cubicBezTo>
                <a:cubicBezTo>
                  <a:pt x="343857" y="298605"/>
                  <a:pt x="367140" y="313951"/>
                  <a:pt x="302582" y="250451"/>
                </a:cubicBezTo>
                <a:cubicBezTo>
                  <a:pt x="238024" y="186951"/>
                  <a:pt x="-17564" y="-26832"/>
                  <a:pt x="957" y="2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5B5B643E-6BA2-4D73-87A6-E61F872D9A2F}"/>
              </a:ext>
            </a:extLst>
          </p:cNvPr>
          <p:cNvSpPr/>
          <p:nvPr/>
        </p:nvSpPr>
        <p:spPr>
          <a:xfrm>
            <a:off x="9114737" y="18313277"/>
            <a:ext cx="684193" cy="558473"/>
          </a:xfrm>
          <a:custGeom>
            <a:avLst/>
            <a:gdLst>
              <a:gd name="connsiteX0" fmla="*/ 688 w 684193"/>
              <a:gd name="connsiteY0" fmla="*/ 123 h 558473"/>
              <a:gd name="connsiteX1" fmla="*/ 391213 w 684193"/>
              <a:gd name="connsiteY1" fmla="*/ 254123 h 558473"/>
              <a:gd name="connsiteX2" fmla="*/ 343588 w 684193"/>
              <a:gd name="connsiteY2" fmla="*/ 247773 h 558473"/>
              <a:gd name="connsiteX3" fmla="*/ 676963 w 684193"/>
              <a:gd name="connsiteY3" fmla="*/ 549398 h 558473"/>
              <a:gd name="connsiteX4" fmla="*/ 556313 w 684193"/>
              <a:gd name="connsiteY4" fmla="*/ 466848 h 558473"/>
              <a:gd name="connsiteX5" fmla="*/ 362638 w 684193"/>
              <a:gd name="connsiteY5" fmla="*/ 333498 h 558473"/>
              <a:gd name="connsiteX6" fmla="*/ 419788 w 684193"/>
              <a:gd name="connsiteY6" fmla="*/ 377948 h 558473"/>
              <a:gd name="connsiteX7" fmla="*/ 299138 w 684193"/>
              <a:gd name="connsiteY7" fmla="*/ 222373 h 558473"/>
              <a:gd name="connsiteX8" fmla="*/ 688 w 684193"/>
              <a:gd name="connsiteY8" fmla="*/ 123 h 5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193" h="558473">
                <a:moveTo>
                  <a:pt x="688" y="123"/>
                </a:moveTo>
                <a:cubicBezTo>
                  <a:pt x="16034" y="5415"/>
                  <a:pt x="334063" y="212848"/>
                  <a:pt x="391213" y="254123"/>
                </a:cubicBezTo>
                <a:cubicBezTo>
                  <a:pt x="448363" y="295398"/>
                  <a:pt x="295963" y="198561"/>
                  <a:pt x="343588" y="247773"/>
                </a:cubicBezTo>
                <a:cubicBezTo>
                  <a:pt x="391213" y="296986"/>
                  <a:pt x="641509" y="512886"/>
                  <a:pt x="676963" y="549398"/>
                </a:cubicBezTo>
                <a:cubicBezTo>
                  <a:pt x="712417" y="585911"/>
                  <a:pt x="608700" y="502831"/>
                  <a:pt x="556313" y="466848"/>
                </a:cubicBezTo>
                <a:lnTo>
                  <a:pt x="362638" y="333498"/>
                </a:lnTo>
                <a:cubicBezTo>
                  <a:pt x="339884" y="318681"/>
                  <a:pt x="430371" y="396469"/>
                  <a:pt x="419788" y="377948"/>
                </a:cubicBezTo>
                <a:cubicBezTo>
                  <a:pt x="409205" y="359427"/>
                  <a:pt x="367400" y="283227"/>
                  <a:pt x="299138" y="222373"/>
                </a:cubicBezTo>
                <a:cubicBezTo>
                  <a:pt x="230876" y="161519"/>
                  <a:pt x="-14658" y="-5169"/>
                  <a:pt x="688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EFBCDB04-B9E8-402A-A6FA-1B1F521DCA23}"/>
              </a:ext>
            </a:extLst>
          </p:cNvPr>
          <p:cNvSpPr/>
          <p:nvPr/>
        </p:nvSpPr>
        <p:spPr>
          <a:xfrm>
            <a:off x="6927664" y="16781439"/>
            <a:ext cx="905913" cy="724641"/>
          </a:xfrm>
          <a:custGeom>
            <a:avLst/>
            <a:gdLst>
              <a:gd name="connsiteX0" fmla="*/ 6536 w 905913"/>
              <a:gd name="connsiteY0" fmla="*/ 7961 h 724641"/>
              <a:gd name="connsiteX1" fmla="*/ 511361 w 905913"/>
              <a:gd name="connsiteY1" fmla="*/ 404836 h 724641"/>
              <a:gd name="connsiteX2" fmla="*/ 470086 w 905913"/>
              <a:gd name="connsiteY2" fmla="*/ 325461 h 724641"/>
              <a:gd name="connsiteX3" fmla="*/ 898711 w 905913"/>
              <a:gd name="connsiteY3" fmla="*/ 722336 h 724641"/>
              <a:gd name="connsiteX4" fmla="*/ 708211 w 905913"/>
              <a:gd name="connsiteY4" fmla="*/ 474686 h 724641"/>
              <a:gd name="connsiteX5" fmla="*/ 314511 w 905913"/>
              <a:gd name="connsiteY5" fmla="*/ 182586 h 724641"/>
              <a:gd name="connsiteX6" fmla="*/ 177986 w 905913"/>
              <a:gd name="connsiteY6" fmla="*/ 30186 h 724641"/>
              <a:gd name="connsiteX7" fmla="*/ 320861 w 905913"/>
              <a:gd name="connsiteY7" fmla="*/ 217511 h 724641"/>
              <a:gd name="connsiteX8" fmla="*/ 228786 w 905913"/>
              <a:gd name="connsiteY8" fmla="*/ 144486 h 724641"/>
              <a:gd name="connsiteX9" fmla="*/ 6536 w 905913"/>
              <a:gd name="connsiteY9" fmla="*/ 7961 h 72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913" h="724641">
                <a:moveTo>
                  <a:pt x="6536" y="7961"/>
                </a:moveTo>
                <a:cubicBezTo>
                  <a:pt x="53632" y="51353"/>
                  <a:pt x="434103" y="351919"/>
                  <a:pt x="511361" y="404836"/>
                </a:cubicBezTo>
                <a:cubicBezTo>
                  <a:pt x="588619" y="457753"/>
                  <a:pt x="405528" y="272544"/>
                  <a:pt x="470086" y="325461"/>
                </a:cubicBezTo>
                <a:cubicBezTo>
                  <a:pt x="534644" y="378378"/>
                  <a:pt x="859024" y="697465"/>
                  <a:pt x="898711" y="722336"/>
                </a:cubicBezTo>
                <a:cubicBezTo>
                  <a:pt x="938398" y="747207"/>
                  <a:pt x="805578" y="564644"/>
                  <a:pt x="708211" y="474686"/>
                </a:cubicBezTo>
                <a:cubicBezTo>
                  <a:pt x="610844" y="384728"/>
                  <a:pt x="402882" y="256669"/>
                  <a:pt x="314511" y="182586"/>
                </a:cubicBezTo>
                <a:cubicBezTo>
                  <a:pt x="226140" y="108503"/>
                  <a:pt x="176928" y="24365"/>
                  <a:pt x="177986" y="30186"/>
                </a:cubicBezTo>
                <a:cubicBezTo>
                  <a:pt x="179044" y="36007"/>
                  <a:pt x="312394" y="198461"/>
                  <a:pt x="320861" y="217511"/>
                </a:cubicBezTo>
                <a:cubicBezTo>
                  <a:pt x="329328" y="236561"/>
                  <a:pt x="276940" y="177824"/>
                  <a:pt x="228786" y="144486"/>
                </a:cubicBezTo>
                <a:cubicBezTo>
                  <a:pt x="180632" y="111149"/>
                  <a:pt x="-40560" y="-35431"/>
                  <a:pt x="6536" y="7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70379517-F014-4055-ADA6-E9B61C52BEC2}"/>
              </a:ext>
            </a:extLst>
          </p:cNvPr>
          <p:cNvSpPr/>
          <p:nvPr/>
        </p:nvSpPr>
        <p:spPr>
          <a:xfrm>
            <a:off x="6253112" y="16541527"/>
            <a:ext cx="415516" cy="337437"/>
          </a:xfrm>
          <a:custGeom>
            <a:avLst/>
            <a:gdLst>
              <a:gd name="connsiteX0" fmla="*/ 260401 w 415516"/>
              <a:gd name="connsiteY0" fmla="*/ 1811 h 337437"/>
              <a:gd name="connsiteX1" fmla="*/ 184201 w 415516"/>
              <a:gd name="connsiteY1" fmla="*/ 55786 h 337437"/>
              <a:gd name="connsiteX2" fmla="*/ 382638 w 415516"/>
              <a:gd name="connsiteY2" fmla="*/ 149448 h 337437"/>
              <a:gd name="connsiteX3" fmla="*/ 396926 w 415516"/>
              <a:gd name="connsiteY3" fmla="*/ 158973 h 337437"/>
              <a:gd name="connsiteX4" fmla="*/ 408038 w 415516"/>
              <a:gd name="connsiteY4" fmla="*/ 216123 h 337437"/>
              <a:gd name="connsiteX5" fmla="*/ 274688 w 415516"/>
              <a:gd name="connsiteY5" fmla="*/ 336773 h 337437"/>
              <a:gd name="connsiteX6" fmla="*/ 327076 w 415516"/>
              <a:gd name="connsiteY6" fmla="*/ 260573 h 337437"/>
              <a:gd name="connsiteX7" fmla="*/ 388988 w 415516"/>
              <a:gd name="connsiteY7" fmla="*/ 173261 h 337437"/>
              <a:gd name="connsiteX8" fmla="*/ 277863 w 415516"/>
              <a:gd name="connsiteY8" fmla="*/ 125636 h 337437"/>
              <a:gd name="connsiteX9" fmla="*/ 125463 w 415516"/>
              <a:gd name="connsiteY9" fmla="*/ 55786 h 337437"/>
              <a:gd name="connsiteX10" fmla="*/ 51 w 415516"/>
              <a:gd name="connsiteY10" fmla="*/ 171673 h 337437"/>
              <a:gd name="connsiteX11" fmla="*/ 139751 w 415516"/>
              <a:gd name="connsiteY11" fmla="*/ 28798 h 337437"/>
              <a:gd name="connsiteX12" fmla="*/ 260401 w 415516"/>
              <a:gd name="connsiteY12" fmla="*/ 1811 h 3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5516" h="337437">
                <a:moveTo>
                  <a:pt x="260401" y="1811"/>
                </a:moveTo>
                <a:cubicBezTo>
                  <a:pt x="267809" y="6309"/>
                  <a:pt x="163828" y="31180"/>
                  <a:pt x="184201" y="55786"/>
                </a:cubicBezTo>
                <a:cubicBezTo>
                  <a:pt x="204574" y="80392"/>
                  <a:pt x="347184" y="132250"/>
                  <a:pt x="382638" y="149448"/>
                </a:cubicBezTo>
                <a:cubicBezTo>
                  <a:pt x="418092" y="166646"/>
                  <a:pt x="392693" y="147861"/>
                  <a:pt x="396926" y="158973"/>
                </a:cubicBezTo>
                <a:cubicBezTo>
                  <a:pt x="401159" y="170086"/>
                  <a:pt x="428411" y="186490"/>
                  <a:pt x="408038" y="216123"/>
                </a:cubicBezTo>
                <a:cubicBezTo>
                  <a:pt x="387665" y="245756"/>
                  <a:pt x="288182" y="329365"/>
                  <a:pt x="274688" y="336773"/>
                </a:cubicBezTo>
                <a:cubicBezTo>
                  <a:pt x="261194" y="344181"/>
                  <a:pt x="308026" y="287825"/>
                  <a:pt x="327076" y="260573"/>
                </a:cubicBezTo>
                <a:cubicBezTo>
                  <a:pt x="346126" y="233321"/>
                  <a:pt x="397190" y="195750"/>
                  <a:pt x="388988" y="173261"/>
                </a:cubicBezTo>
                <a:cubicBezTo>
                  <a:pt x="380786" y="150772"/>
                  <a:pt x="321784" y="145215"/>
                  <a:pt x="277863" y="125636"/>
                </a:cubicBezTo>
                <a:cubicBezTo>
                  <a:pt x="233942" y="106057"/>
                  <a:pt x="171765" y="48113"/>
                  <a:pt x="125463" y="55786"/>
                </a:cubicBezTo>
                <a:cubicBezTo>
                  <a:pt x="79161" y="63459"/>
                  <a:pt x="-2330" y="176171"/>
                  <a:pt x="51" y="171673"/>
                </a:cubicBezTo>
                <a:cubicBezTo>
                  <a:pt x="2432" y="167175"/>
                  <a:pt x="92391" y="58167"/>
                  <a:pt x="139751" y="28798"/>
                </a:cubicBezTo>
                <a:cubicBezTo>
                  <a:pt x="187111" y="-571"/>
                  <a:pt x="252993" y="-2687"/>
                  <a:pt x="260401" y="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19424FC-327B-4A9E-8C8B-A52BDB7C9DC5}"/>
              </a:ext>
            </a:extLst>
          </p:cNvPr>
          <p:cNvSpPr/>
          <p:nvPr/>
        </p:nvSpPr>
        <p:spPr>
          <a:xfrm>
            <a:off x="4287515" y="17570558"/>
            <a:ext cx="981113" cy="591194"/>
          </a:xfrm>
          <a:custGeom>
            <a:avLst/>
            <a:gdLst>
              <a:gd name="connsiteX0" fmla="*/ 980445 w 981113"/>
              <a:gd name="connsiteY0" fmla="*/ 1162 h 591194"/>
              <a:gd name="connsiteX1" fmla="*/ 421645 w 981113"/>
              <a:gd name="connsiteY1" fmla="*/ 402482 h 591194"/>
              <a:gd name="connsiteX2" fmla="*/ 533405 w 981113"/>
              <a:gd name="connsiteY2" fmla="*/ 377082 h 591194"/>
              <a:gd name="connsiteX3" fmla="*/ 5 w 981113"/>
              <a:gd name="connsiteY3" fmla="*/ 590442 h 591194"/>
              <a:gd name="connsiteX4" fmla="*/ 523245 w 981113"/>
              <a:gd name="connsiteY4" fmla="*/ 290722 h 591194"/>
              <a:gd name="connsiteX5" fmla="*/ 980445 w 981113"/>
              <a:gd name="connsiteY5" fmla="*/ 1162 h 59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113" h="591194">
                <a:moveTo>
                  <a:pt x="980445" y="1162"/>
                </a:moveTo>
                <a:cubicBezTo>
                  <a:pt x="963512" y="19789"/>
                  <a:pt x="496152" y="339829"/>
                  <a:pt x="421645" y="402482"/>
                </a:cubicBezTo>
                <a:cubicBezTo>
                  <a:pt x="347138" y="465135"/>
                  <a:pt x="603678" y="345755"/>
                  <a:pt x="533405" y="377082"/>
                </a:cubicBezTo>
                <a:cubicBezTo>
                  <a:pt x="463132" y="408409"/>
                  <a:pt x="1698" y="604835"/>
                  <a:pt x="5" y="590442"/>
                </a:cubicBezTo>
                <a:cubicBezTo>
                  <a:pt x="-1688" y="576049"/>
                  <a:pt x="358145" y="388935"/>
                  <a:pt x="523245" y="290722"/>
                </a:cubicBezTo>
                <a:cubicBezTo>
                  <a:pt x="688345" y="192509"/>
                  <a:pt x="997378" y="-17465"/>
                  <a:pt x="980445" y="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C517C9A-BFEC-458D-9465-57874B38C9B1}"/>
              </a:ext>
            </a:extLst>
          </p:cNvPr>
          <p:cNvSpPr/>
          <p:nvPr/>
        </p:nvSpPr>
        <p:spPr>
          <a:xfrm>
            <a:off x="5460214" y="17412326"/>
            <a:ext cx="241173" cy="708886"/>
          </a:xfrm>
          <a:custGeom>
            <a:avLst/>
            <a:gdLst>
              <a:gd name="connsiteX0" fmla="*/ 239546 w 241173"/>
              <a:gd name="connsiteY0" fmla="*/ 1914 h 708886"/>
              <a:gd name="connsiteX1" fmla="*/ 10946 w 241173"/>
              <a:gd name="connsiteY1" fmla="*/ 459114 h 708886"/>
              <a:gd name="connsiteX2" fmla="*/ 56666 w 241173"/>
              <a:gd name="connsiteY2" fmla="*/ 418474 h 708886"/>
              <a:gd name="connsiteX3" fmla="*/ 786 w 241173"/>
              <a:gd name="connsiteY3" fmla="*/ 708034 h 708886"/>
              <a:gd name="connsiteX4" fmla="*/ 107466 w 241173"/>
              <a:gd name="connsiteY4" fmla="*/ 311794 h 708886"/>
              <a:gd name="connsiteX5" fmla="*/ 239546 w 241173"/>
              <a:gd name="connsiteY5" fmla="*/ 1914 h 70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173" h="708886">
                <a:moveTo>
                  <a:pt x="239546" y="1914"/>
                </a:moveTo>
                <a:cubicBezTo>
                  <a:pt x="223459" y="26467"/>
                  <a:pt x="41426" y="389687"/>
                  <a:pt x="10946" y="459114"/>
                </a:cubicBezTo>
                <a:cubicBezTo>
                  <a:pt x="-19534" y="528541"/>
                  <a:pt x="58359" y="376987"/>
                  <a:pt x="56666" y="418474"/>
                </a:cubicBezTo>
                <a:cubicBezTo>
                  <a:pt x="54973" y="459961"/>
                  <a:pt x="-7681" y="725814"/>
                  <a:pt x="786" y="708034"/>
                </a:cubicBezTo>
                <a:cubicBezTo>
                  <a:pt x="9253" y="690254"/>
                  <a:pt x="66826" y="428634"/>
                  <a:pt x="107466" y="311794"/>
                </a:cubicBezTo>
                <a:cubicBezTo>
                  <a:pt x="148106" y="194954"/>
                  <a:pt x="255633" y="-22639"/>
                  <a:pt x="239546" y="1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B1326C5F-6B97-4DC6-9842-E0E15530A104}"/>
              </a:ext>
            </a:extLst>
          </p:cNvPr>
          <p:cNvSpPr/>
          <p:nvPr/>
        </p:nvSpPr>
        <p:spPr>
          <a:xfrm>
            <a:off x="5425420" y="18069439"/>
            <a:ext cx="158276" cy="892508"/>
          </a:xfrm>
          <a:custGeom>
            <a:avLst/>
            <a:gdLst>
              <a:gd name="connsiteX0" fmla="*/ 157500 w 158276"/>
              <a:gd name="connsiteY0" fmla="*/ 121 h 892508"/>
              <a:gd name="connsiteX1" fmla="*/ 10180 w 158276"/>
              <a:gd name="connsiteY1" fmla="*/ 279521 h 892508"/>
              <a:gd name="connsiteX2" fmla="*/ 15260 w 158276"/>
              <a:gd name="connsiteY2" fmla="*/ 289681 h 892508"/>
              <a:gd name="connsiteX3" fmla="*/ 30500 w 158276"/>
              <a:gd name="connsiteY3" fmla="*/ 442081 h 892508"/>
              <a:gd name="connsiteX4" fmla="*/ 30500 w 158276"/>
              <a:gd name="connsiteY4" fmla="*/ 416681 h 892508"/>
              <a:gd name="connsiteX5" fmla="*/ 20 w 158276"/>
              <a:gd name="connsiteY5" fmla="*/ 889121 h 892508"/>
              <a:gd name="connsiteX6" fmla="*/ 35580 w 158276"/>
              <a:gd name="connsiteY6" fmla="*/ 609721 h 892508"/>
              <a:gd name="connsiteX7" fmla="*/ 66060 w 158276"/>
              <a:gd name="connsiteY7" fmla="*/ 249041 h 892508"/>
              <a:gd name="connsiteX8" fmla="*/ 157500 w 158276"/>
              <a:gd name="connsiteY8" fmla="*/ 121 h 8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276" h="892508">
                <a:moveTo>
                  <a:pt x="157500" y="121"/>
                </a:moveTo>
                <a:cubicBezTo>
                  <a:pt x="148187" y="5201"/>
                  <a:pt x="33887" y="231261"/>
                  <a:pt x="10180" y="279521"/>
                </a:cubicBezTo>
                <a:cubicBezTo>
                  <a:pt x="-13527" y="327781"/>
                  <a:pt x="11873" y="262588"/>
                  <a:pt x="15260" y="289681"/>
                </a:cubicBezTo>
                <a:cubicBezTo>
                  <a:pt x="18647" y="316774"/>
                  <a:pt x="27960" y="420914"/>
                  <a:pt x="30500" y="442081"/>
                </a:cubicBezTo>
                <a:cubicBezTo>
                  <a:pt x="33040" y="463248"/>
                  <a:pt x="35580" y="342175"/>
                  <a:pt x="30500" y="416681"/>
                </a:cubicBezTo>
                <a:cubicBezTo>
                  <a:pt x="25420" y="491187"/>
                  <a:pt x="-827" y="856948"/>
                  <a:pt x="20" y="889121"/>
                </a:cubicBezTo>
                <a:cubicBezTo>
                  <a:pt x="867" y="921294"/>
                  <a:pt x="24573" y="716401"/>
                  <a:pt x="35580" y="609721"/>
                </a:cubicBezTo>
                <a:cubicBezTo>
                  <a:pt x="46587" y="503041"/>
                  <a:pt x="42353" y="347254"/>
                  <a:pt x="66060" y="249041"/>
                </a:cubicBezTo>
                <a:cubicBezTo>
                  <a:pt x="89767" y="150828"/>
                  <a:pt x="166813" y="-4959"/>
                  <a:pt x="157500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510D431-211D-4AA2-90B8-16E3FA390723}"/>
              </a:ext>
            </a:extLst>
          </p:cNvPr>
          <p:cNvSpPr/>
          <p:nvPr/>
        </p:nvSpPr>
        <p:spPr>
          <a:xfrm>
            <a:off x="5454727" y="18242190"/>
            <a:ext cx="138638" cy="766182"/>
          </a:xfrm>
          <a:custGeom>
            <a:avLst/>
            <a:gdLst>
              <a:gd name="connsiteX0" fmla="*/ 72313 w 138638"/>
              <a:gd name="connsiteY0" fmla="*/ 90 h 766182"/>
              <a:gd name="connsiteX1" fmla="*/ 97713 w 138638"/>
              <a:gd name="connsiteY1" fmla="*/ 320130 h 766182"/>
              <a:gd name="connsiteX2" fmla="*/ 107873 w 138638"/>
              <a:gd name="connsiteY2" fmla="*/ 228690 h 766182"/>
              <a:gd name="connsiteX3" fmla="*/ 92633 w 138638"/>
              <a:gd name="connsiteY3" fmla="*/ 381090 h 766182"/>
              <a:gd name="connsiteX4" fmla="*/ 1193 w 138638"/>
              <a:gd name="connsiteY4" fmla="*/ 762090 h 766182"/>
              <a:gd name="connsiteX5" fmla="*/ 46913 w 138638"/>
              <a:gd name="connsiteY5" fmla="*/ 569050 h 766182"/>
              <a:gd name="connsiteX6" fmla="*/ 138353 w 138638"/>
              <a:gd name="connsiteY6" fmla="*/ 355690 h 766182"/>
              <a:gd name="connsiteX7" fmla="*/ 72313 w 138638"/>
              <a:gd name="connsiteY7" fmla="*/ 90 h 76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638" h="766182">
                <a:moveTo>
                  <a:pt x="72313" y="90"/>
                </a:moveTo>
                <a:cubicBezTo>
                  <a:pt x="65540" y="-5837"/>
                  <a:pt x="91786" y="282030"/>
                  <a:pt x="97713" y="320130"/>
                </a:cubicBezTo>
                <a:cubicBezTo>
                  <a:pt x="103640" y="358230"/>
                  <a:pt x="108720" y="218530"/>
                  <a:pt x="107873" y="228690"/>
                </a:cubicBezTo>
                <a:cubicBezTo>
                  <a:pt x="107026" y="238850"/>
                  <a:pt x="110413" y="292190"/>
                  <a:pt x="92633" y="381090"/>
                </a:cubicBezTo>
                <a:cubicBezTo>
                  <a:pt x="74853" y="469990"/>
                  <a:pt x="8813" y="730763"/>
                  <a:pt x="1193" y="762090"/>
                </a:cubicBezTo>
                <a:cubicBezTo>
                  <a:pt x="-6427" y="793417"/>
                  <a:pt x="24053" y="636783"/>
                  <a:pt x="46913" y="569050"/>
                </a:cubicBezTo>
                <a:cubicBezTo>
                  <a:pt x="69773" y="501317"/>
                  <a:pt x="133273" y="450517"/>
                  <a:pt x="138353" y="355690"/>
                </a:cubicBezTo>
                <a:cubicBezTo>
                  <a:pt x="143433" y="260863"/>
                  <a:pt x="79086" y="6017"/>
                  <a:pt x="7231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4CCDCCAE-5784-4BB4-BD20-10F49B12A953}"/>
              </a:ext>
            </a:extLst>
          </p:cNvPr>
          <p:cNvSpPr/>
          <p:nvPr/>
        </p:nvSpPr>
        <p:spPr>
          <a:xfrm>
            <a:off x="3868526" y="18104665"/>
            <a:ext cx="845717" cy="988709"/>
          </a:xfrm>
          <a:custGeom>
            <a:avLst/>
            <a:gdLst>
              <a:gd name="connsiteX0" fmla="*/ 845714 w 845717"/>
              <a:gd name="connsiteY0" fmla="*/ 455 h 988709"/>
              <a:gd name="connsiteX1" fmla="*/ 647594 w 845717"/>
              <a:gd name="connsiteY1" fmla="*/ 157935 h 988709"/>
              <a:gd name="connsiteX2" fmla="*/ 642514 w 845717"/>
              <a:gd name="connsiteY2" fmla="*/ 183335 h 988709"/>
              <a:gd name="connsiteX3" fmla="*/ 606954 w 845717"/>
              <a:gd name="connsiteY3" fmla="*/ 417015 h 988709"/>
              <a:gd name="connsiteX4" fmla="*/ 515514 w 845717"/>
              <a:gd name="connsiteY4" fmla="*/ 503375 h 988709"/>
              <a:gd name="connsiteX5" fmla="*/ 27834 w 845717"/>
              <a:gd name="connsiteY5" fmla="*/ 970735 h 988709"/>
              <a:gd name="connsiteX6" fmla="*/ 114194 w 845717"/>
              <a:gd name="connsiteY6" fmla="*/ 843735 h 988709"/>
              <a:gd name="connsiteX7" fmla="*/ 566314 w 845717"/>
              <a:gd name="connsiteY7" fmla="*/ 391615 h 988709"/>
              <a:gd name="connsiteX8" fmla="*/ 652674 w 845717"/>
              <a:gd name="connsiteY8" fmla="*/ 213815 h 988709"/>
              <a:gd name="connsiteX9" fmla="*/ 845714 w 845717"/>
              <a:gd name="connsiteY9" fmla="*/ 455 h 98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5717" h="988709">
                <a:moveTo>
                  <a:pt x="845714" y="455"/>
                </a:moveTo>
                <a:cubicBezTo>
                  <a:pt x="844867" y="-8858"/>
                  <a:pt x="681461" y="127455"/>
                  <a:pt x="647594" y="157935"/>
                </a:cubicBezTo>
                <a:cubicBezTo>
                  <a:pt x="613727" y="188415"/>
                  <a:pt x="649287" y="140155"/>
                  <a:pt x="642514" y="183335"/>
                </a:cubicBezTo>
                <a:cubicBezTo>
                  <a:pt x="635741" y="226515"/>
                  <a:pt x="628121" y="363675"/>
                  <a:pt x="606954" y="417015"/>
                </a:cubicBezTo>
                <a:cubicBezTo>
                  <a:pt x="585787" y="470355"/>
                  <a:pt x="515514" y="503375"/>
                  <a:pt x="515514" y="503375"/>
                </a:cubicBezTo>
                <a:cubicBezTo>
                  <a:pt x="418994" y="595662"/>
                  <a:pt x="94721" y="914008"/>
                  <a:pt x="27834" y="970735"/>
                </a:cubicBezTo>
                <a:cubicBezTo>
                  <a:pt x="-39053" y="1027462"/>
                  <a:pt x="24447" y="940255"/>
                  <a:pt x="114194" y="843735"/>
                </a:cubicBezTo>
                <a:cubicBezTo>
                  <a:pt x="203941" y="747215"/>
                  <a:pt x="476567" y="496602"/>
                  <a:pt x="566314" y="391615"/>
                </a:cubicBezTo>
                <a:cubicBezTo>
                  <a:pt x="656061" y="286628"/>
                  <a:pt x="601874" y="277315"/>
                  <a:pt x="652674" y="213815"/>
                </a:cubicBezTo>
                <a:cubicBezTo>
                  <a:pt x="703474" y="150315"/>
                  <a:pt x="846561" y="9768"/>
                  <a:pt x="845714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0683333-E77F-4C10-9037-AD0D9708F3A4}"/>
              </a:ext>
            </a:extLst>
          </p:cNvPr>
          <p:cNvSpPr/>
          <p:nvPr/>
        </p:nvSpPr>
        <p:spPr>
          <a:xfrm>
            <a:off x="4291909" y="18077949"/>
            <a:ext cx="762693" cy="931442"/>
          </a:xfrm>
          <a:custGeom>
            <a:avLst/>
            <a:gdLst>
              <a:gd name="connsiteX0" fmla="*/ 498531 w 762693"/>
              <a:gd name="connsiteY0" fmla="*/ 11931 h 931442"/>
              <a:gd name="connsiteX1" fmla="*/ 762691 w 762693"/>
              <a:gd name="connsiteY1" fmla="*/ 382771 h 931442"/>
              <a:gd name="connsiteX2" fmla="*/ 503611 w 762693"/>
              <a:gd name="connsiteY2" fmla="*/ 357371 h 931442"/>
              <a:gd name="connsiteX3" fmla="*/ 315651 w 762693"/>
              <a:gd name="connsiteY3" fmla="*/ 418331 h 931442"/>
              <a:gd name="connsiteX4" fmla="*/ 132771 w 762693"/>
              <a:gd name="connsiteY4" fmla="*/ 768851 h 931442"/>
              <a:gd name="connsiteX5" fmla="*/ 691 w 762693"/>
              <a:gd name="connsiteY5" fmla="*/ 931411 h 931442"/>
              <a:gd name="connsiteX6" fmla="*/ 97211 w 762693"/>
              <a:gd name="connsiteY6" fmla="*/ 779011 h 931442"/>
              <a:gd name="connsiteX7" fmla="*/ 422331 w 762693"/>
              <a:gd name="connsiteY7" fmla="*/ 413251 h 931442"/>
              <a:gd name="connsiteX8" fmla="*/ 742371 w 762693"/>
              <a:gd name="connsiteY8" fmla="*/ 423411 h 931442"/>
              <a:gd name="connsiteX9" fmla="*/ 701731 w 762693"/>
              <a:gd name="connsiteY9" fmla="*/ 337051 h 931442"/>
              <a:gd name="connsiteX10" fmla="*/ 508691 w 762693"/>
              <a:gd name="connsiteY10" fmla="*/ 113531 h 931442"/>
              <a:gd name="connsiteX11" fmla="*/ 498531 w 762693"/>
              <a:gd name="connsiteY11" fmla="*/ 11931 h 93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2693" h="931442">
                <a:moveTo>
                  <a:pt x="498531" y="11931"/>
                </a:moveTo>
                <a:cubicBezTo>
                  <a:pt x="540864" y="56804"/>
                  <a:pt x="761844" y="325198"/>
                  <a:pt x="762691" y="382771"/>
                </a:cubicBezTo>
                <a:cubicBezTo>
                  <a:pt x="763538" y="440344"/>
                  <a:pt x="578118" y="351444"/>
                  <a:pt x="503611" y="357371"/>
                </a:cubicBezTo>
                <a:cubicBezTo>
                  <a:pt x="429104" y="363298"/>
                  <a:pt x="377458" y="349751"/>
                  <a:pt x="315651" y="418331"/>
                </a:cubicBezTo>
                <a:cubicBezTo>
                  <a:pt x="253844" y="486911"/>
                  <a:pt x="185264" y="683338"/>
                  <a:pt x="132771" y="768851"/>
                </a:cubicBezTo>
                <a:cubicBezTo>
                  <a:pt x="80278" y="854364"/>
                  <a:pt x="6618" y="929718"/>
                  <a:pt x="691" y="931411"/>
                </a:cubicBezTo>
                <a:cubicBezTo>
                  <a:pt x="-5236" y="933104"/>
                  <a:pt x="26938" y="865371"/>
                  <a:pt x="97211" y="779011"/>
                </a:cubicBezTo>
                <a:cubicBezTo>
                  <a:pt x="167484" y="692651"/>
                  <a:pt x="314804" y="472518"/>
                  <a:pt x="422331" y="413251"/>
                </a:cubicBezTo>
                <a:cubicBezTo>
                  <a:pt x="529858" y="353984"/>
                  <a:pt x="695804" y="436111"/>
                  <a:pt x="742371" y="423411"/>
                </a:cubicBezTo>
                <a:cubicBezTo>
                  <a:pt x="788938" y="410711"/>
                  <a:pt x="740678" y="388698"/>
                  <a:pt x="701731" y="337051"/>
                </a:cubicBezTo>
                <a:cubicBezTo>
                  <a:pt x="662784" y="285404"/>
                  <a:pt x="543404" y="167718"/>
                  <a:pt x="508691" y="113531"/>
                </a:cubicBezTo>
                <a:cubicBezTo>
                  <a:pt x="473978" y="59344"/>
                  <a:pt x="456198" y="-32942"/>
                  <a:pt x="498531" y="11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A7503B2-1596-4080-ADAC-FE472743730A}"/>
              </a:ext>
            </a:extLst>
          </p:cNvPr>
          <p:cNvSpPr/>
          <p:nvPr/>
        </p:nvSpPr>
        <p:spPr>
          <a:xfrm>
            <a:off x="4069236" y="18120010"/>
            <a:ext cx="604895" cy="264914"/>
          </a:xfrm>
          <a:custGeom>
            <a:avLst/>
            <a:gdLst>
              <a:gd name="connsiteX0" fmla="*/ 599284 w 604895"/>
              <a:gd name="connsiteY0" fmla="*/ 350 h 264914"/>
              <a:gd name="connsiteX1" fmla="*/ 96364 w 604895"/>
              <a:gd name="connsiteY1" fmla="*/ 228950 h 264914"/>
              <a:gd name="connsiteX2" fmla="*/ 20164 w 604895"/>
              <a:gd name="connsiteY2" fmla="*/ 259430 h 264914"/>
              <a:gd name="connsiteX3" fmla="*/ 345284 w 604895"/>
              <a:gd name="connsiteY3" fmla="*/ 178150 h 264914"/>
              <a:gd name="connsiteX4" fmla="*/ 599284 w 604895"/>
              <a:gd name="connsiteY4" fmla="*/ 350 h 26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895" h="264914">
                <a:moveTo>
                  <a:pt x="599284" y="350"/>
                </a:moveTo>
                <a:cubicBezTo>
                  <a:pt x="557797" y="8817"/>
                  <a:pt x="192884" y="185770"/>
                  <a:pt x="96364" y="228950"/>
                </a:cubicBezTo>
                <a:cubicBezTo>
                  <a:pt x="-156" y="272130"/>
                  <a:pt x="-21323" y="267897"/>
                  <a:pt x="20164" y="259430"/>
                </a:cubicBezTo>
                <a:cubicBezTo>
                  <a:pt x="61651" y="250963"/>
                  <a:pt x="248764" y="217097"/>
                  <a:pt x="345284" y="178150"/>
                </a:cubicBezTo>
                <a:cubicBezTo>
                  <a:pt x="441804" y="139203"/>
                  <a:pt x="640771" y="-8117"/>
                  <a:pt x="599284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3A02C3D8-88C5-46B5-8595-61E7AE61B6CB}"/>
              </a:ext>
            </a:extLst>
          </p:cNvPr>
          <p:cNvSpPr/>
          <p:nvPr/>
        </p:nvSpPr>
        <p:spPr>
          <a:xfrm>
            <a:off x="5003525" y="17220860"/>
            <a:ext cx="841943" cy="71627"/>
          </a:xfrm>
          <a:custGeom>
            <a:avLst/>
            <a:gdLst>
              <a:gd name="connsiteX0" fmla="*/ 15515 w 841943"/>
              <a:gd name="connsiteY0" fmla="*/ 66380 h 71627"/>
              <a:gd name="connsiteX1" fmla="*/ 81555 w 841943"/>
              <a:gd name="connsiteY1" fmla="*/ 66380 h 71627"/>
              <a:gd name="connsiteX2" fmla="*/ 411755 w 841943"/>
              <a:gd name="connsiteY2" fmla="*/ 40980 h 71627"/>
              <a:gd name="connsiteX3" fmla="*/ 350795 w 841943"/>
              <a:gd name="connsiteY3" fmla="*/ 30820 h 71627"/>
              <a:gd name="connsiteX4" fmla="*/ 838475 w 841943"/>
              <a:gd name="connsiteY4" fmla="*/ 51140 h 71627"/>
              <a:gd name="connsiteX5" fmla="*/ 559075 w 841943"/>
              <a:gd name="connsiteY5" fmla="*/ 15580 h 71627"/>
              <a:gd name="connsiteX6" fmla="*/ 366035 w 841943"/>
              <a:gd name="connsiteY6" fmla="*/ 340 h 71627"/>
              <a:gd name="connsiteX7" fmla="*/ 452395 w 841943"/>
              <a:gd name="connsiteY7" fmla="*/ 5420 h 71627"/>
              <a:gd name="connsiteX8" fmla="*/ 315235 w 841943"/>
              <a:gd name="connsiteY8" fmla="*/ 10500 h 71627"/>
              <a:gd name="connsiteX9" fmla="*/ 15515 w 841943"/>
              <a:gd name="connsiteY9" fmla="*/ 66380 h 7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1943" h="71627">
                <a:moveTo>
                  <a:pt x="15515" y="66380"/>
                </a:moveTo>
                <a:cubicBezTo>
                  <a:pt x="-23432" y="75693"/>
                  <a:pt x="15515" y="70613"/>
                  <a:pt x="81555" y="66380"/>
                </a:cubicBezTo>
                <a:cubicBezTo>
                  <a:pt x="147595" y="62147"/>
                  <a:pt x="366882" y="46907"/>
                  <a:pt x="411755" y="40980"/>
                </a:cubicBezTo>
                <a:cubicBezTo>
                  <a:pt x="456628" y="35053"/>
                  <a:pt x="279675" y="29127"/>
                  <a:pt x="350795" y="30820"/>
                </a:cubicBezTo>
                <a:cubicBezTo>
                  <a:pt x="421915" y="32513"/>
                  <a:pt x="803762" y="53680"/>
                  <a:pt x="838475" y="51140"/>
                </a:cubicBezTo>
                <a:cubicBezTo>
                  <a:pt x="873188" y="48600"/>
                  <a:pt x="637815" y="24047"/>
                  <a:pt x="559075" y="15580"/>
                </a:cubicBezTo>
                <a:cubicBezTo>
                  <a:pt x="480335" y="7113"/>
                  <a:pt x="383815" y="2033"/>
                  <a:pt x="366035" y="340"/>
                </a:cubicBezTo>
                <a:cubicBezTo>
                  <a:pt x="348255" y="-1353"/>
                  <a:pt x="460862" y="3727"/>
                  <a:pt x="452395" y="5420"/>
                </a:cubicBezTo>
                <a:cubicBezTo>
                  <a:pt x="443928" y="7113"/>
                  <a:pt x="393128" y="2033"/>
                  <a:pt x="315235" y="10500"/>
                </a:cubicBezTo>
                <a:cubicBezTo>
                  <a:pt x="237342" y="18967"/>
                  <a:pt x="54462" y="57067"/>
                  <a:pt x="15515" y="66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34662954-A9B5-48D9-8E8A-5B867A8BE123}"/>
              </a:ext>
            </a:extLst>
          </p:cNvPr>
          <p:cNvSpPr/>
          <p:nvPr/>
        </p:nvSpPr>
        <p:spPr>
          <a:xfrm>
            <a:off x="5286971" y="17139724"/>
            <a:ext cx="464577" cy="1018077"/>
          </a:xfrm>
          <a:custGeom>
            <a:avLst/>
            <a:gdLst>
              <a:gd name="connsiteX0" fmla="*/ 463589 w 464577"/>
              <a:gd name="connsiteY0" fmla="*/ 196 h 1018077"/>
              <a:gd name="connsiteX1" fmla="*/ 240069 w 464577"/>
              <a:gd name="connsiteY1" fmla="*/ 249116 h 1018077"/>
              <a:gd name="connsiteX2" fmla="*/ 275629 w 464577"/>
              <a:gd name="connsiteY2" fmla="*/ 218636 h 1018077"/>
              <a:gd name="connsiteX3" fmla="*/ 148629 w 464577"/>
              <a:gd name="connsiteY3" fmla="*/ 589476 h 1018077"/>
              <a:gd name="connsiteX4" fmla="*/ 174029 w 464577"/>
              <a:gd name="connsiteY4" fmla="*/ 548836 h 1018077"/>
              <a:gd name="connsiteX5" fmla="*/ 41949 w 464577"/>
              <a:gd name="connsiteY5" fmla="*/ 985716 h 1018077"/>
              <a:gd name="connsiteX6" fmla="*/ 204509 w 464577"/>
              <a:gd name="connsiteY6" fmla="*/ 985716 h 1018077"/>
              <a:gd name="connsiteX7" fmla="*/ 77509 w 464577"/>
              <a:gd name="connsiteY7" fmla="*/ 985716 h 1018077"/>
              <a:gd name="connsiteX8" fmla="*/ 1309 w 464577"/>
              <a:gd name="connsiteY8" fmla="*/ 985716 h 1018077"/>
              <a:gd name="connsiteX9" fmla="*/ 52109 w 464577"/>
              <a:gd name="connsiteY9" fmla="*/ 797756 h 1018077"/>
              <a:gd name="connsiteX10" fmla="*/ 311189 w 464577"/>
              <a:gd name="connsiteY10" fmla="*/ 218636 h 1018077"/>
              <a:gd name="connsiteX11" fmla="*/ 463589 w 464577"/>
              <a:gd name="connsiteY11" fmla="*/ 196 h 101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4577" h="1018077">
                <a:moveTo>
                  <a:pt x="463589" y="196"/>
                </a:moveTo>
                <a:cubicBezTo>
                  <a:pt x="451736" y="5276"/>
                  <a:pt x="271396" y="212709"/>
                  <a:pt x="240069" y="249116"/>
                </a:cubicBezTo>
                <a:cubicBezTo>
                  <a:pt x="208742" y="285523"/>
                  <a:pt x="290869" y="161909"/>
                  <a:pt x="275629" y="218636"/>
                </a:cubicBezTo>
                <a:cubicBezTo>
                  <a:pt x="260389" y="275363"/>
                  <a:pt x="165562" y="534443"/>
                  <a:pt x="148629" y="589476"/>
                </a:cubicBezTo>
                <a:cubicBezTo>
                  <a:pt x="131696" y="644509"/>
                  <a:pt x="191809" y="482796"/>
                  <a:pt x="174029" y="548836"/>
                </a:cubicBezTo>
                <a:cubicBezTo>
                  <a:pt x="156249" y="614876"/>
                  <a:pt x="36869" y="912903"/>
                  <a:pt x="41949" y="985716"/>
                </a:cubicBezTo>
                <a:cubicBezTo>
                  <a:pt x="47029" y="1058529"/>
                  <a:pt x="204509" y="985716"/>
                  <a:pt x="204509" y="985716"/>
                </a:cubicBezTo>
                <a:lnTo>
                  <a:pt x="77509" y="985716"/>
                </a:lnTo>
                <a:cubicBezTo>
                  <a:pt x="43642" y="985716"/>
                  <a:pt x="5542" y="1017043"/>
                  <a:pt x="1309" y="985716"/>
                </a:cubicBezTo>
                <a:cubicBezTo>
                  <a:pt x="-2924" y="954389"/>
                  <a:pt x="462" y="925603"/>
                  <a:pt x="52109" y="797756"/>
                </a:cubicBezTo>
                <a:cubicBezTo>
                  <a:pt x="103756" y="669909"/>
                  <a:pt x="244302" y="348176"/>
                  <a:pt x="311189" y="218636"/>
                </a:cubicBezTo>
                <a:cubicBezTo>
                  <a:pt x="378076" y="89096"/>
                  <a:pt x="475442" y="-4884"/>
                  <a:pt x="46358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テキスト ボックス 1191">
            <a:extLst>
              <a:ext uri="{FF2B5EF4-FFF2-40B4-BE49-F238E27FC236}">
                <a16:creationId xmlns:a16="http://schemas.microsoft.com/office/drawing/2014/main" id="{3F9B21D4-00AE-4D40-B49F-5DDFCDF82AF1}"/>
              </a:ext>
            </a:extLst>
          </p:cNvPr>
          <p:cNvSpPr txBox="1"/>
          <p:nvPr/>
        </p:nvSpPr>
        <p:spPr>
          <a:xfrm>
            <a:off x="13359118" y="587829"/>
            <a:ext cx="1107996" cy="7786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4472C4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めぐり合う、愛の物語</a:t>
            </a: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E7D99193-F38D-4825-98EA-EB70134B750E}"/>
              </a:ext>
            </a:extLst>
          </p:cNvPr>
          <p:cNvSpPr txBox="1"/>
          <p:nvPr/>
        </p:nvSpPr>
        <p:spPr>
          <a:xfrm>
            <a:off x="308082" y="12081329"/>
            <a:ext cx="3262432" cy="26571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0" dirty="0">
                <a:solidFill>
                  <a:srgbClr val="4472C4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糸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4662855-D42F-4603-AA18-AEB8FB568A4A}"/>
              </a:ext>
            </a:extLst>
          </p:cNvPr>
          <p:cNvSpPr/>
          <p:nvPr/>
        </p:nvSpPr>
        <p:spPr>
          <a:xfrm>
            <a:off x="10428051" y="10605379"/>
            <a:ext cx="875490" cy="87549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5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菅田将暉と小松菜奈のW主演作「糸」ビジュアル公開 - 映画ナタリー">
            <a:extLst>
              <a:ext uri="{FF2B5EF4-FFF2-40B4-BE49-F238E27FC236}">
                <a16:creationId xmlns:a16="http://schemas.microsoft.com/office/drawing/2014/main" id="{716504CB-5A27-449A-8127-347E3F0C3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61" t="7288" r="7282"/>
          <a:stretch/>
        </p:blipFill>
        <p:spPr bwMode="auto">
          <a:xfrm>
            <a:off x="563651" y="2456734"/>
            <a:ext cx="13446263" cy="1647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2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6</Words>
  <Application>Microsoft Office PowerPoint</Application>
  <PresentationFormat>ユーザー設定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HGS明朝E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2022-03-19T23:22:54Z</dcterms:created>
  <dcterms:modified xsi:type="dcterms:W3CDTF">2022-03-23T10:04:29Z</dcterms:modified>
</cp:coreProperties>
</file>